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20.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11.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2" r:id="rId5"/>
  </p:sldMasterIdLst>
  <p:notesMasterIdLst>
    <p:notesMasterId r:id="rId31"/>
  </p:notesMasterIdLst>
  <p:handoutMasterIdLst>
    <p:handoutMasterId r:id="rId32"/>
  </p:handoutMasterIdLst>
  <p:sldIdLst>
    <p:sldId id="287" r:id="rId6"/>
    <p:sldId id="399" r:id="rId7"/>
    <p:sldId id="401" r:id="rId8"/>
    <p:sldId id="406" r:id="rId9"/>
    <p:sldId id="403" r:id="rId10"/>
    <p:sldId id="373" r:id="rId11"/>
    <p:sldId id="374" r:id="rId12"/>
    <p:sldId id="422" r:id="rId13"/>
    <p:sldId id="423" r:id="rId14"/>
    <p:sldId id="424" r:id="rId15"/>
    <p:sldId id="425" r:id="rId16"/>
    <p:sldId id="426" r:id="rId17"/>
    <p:sldId id="413" r:id="rId18"/>
    <p:sldId id="369" r:id="rId19"/>
    <p:sldId id="370" r:id="rId20"/>
    <p:sldId id="390" r:id="rId21"/>
    <p:sldId id="391" r:id="rId22"/>
    <p:sldId id="381" r:id="rId23"/>
    <p:sldId id="392" r:id="rId24"/>
    <p:sldId id="435" r:id="rId25"/>
    <p:sldId id="438" r:id="rId26"/>
    <p:sldId id="436" r:id="rId27"/>
    <p:sldId id="379" r:id="rId28"/>
    <p:sldId id="302" r:id="rId29"/>
    <p:sldId id="43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71" autoAdjust="0"/>
  </p:normalViewPr>
  <p:slideViewPr>
    <p:cSldViewPr>
      <p:cViewPr>
        <p:scale>
          <a:sx n="50" d="100"/>
          <a:sy n="50" d="100"/>
        </p:scale>
        <p:origin x="-3384" y="-132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9" d="100"/>
          <a:sy n="69" d="100"/>
        </p:scale>
        <p:origin x="-222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35"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usnetapp01\Olympus\Projects\WSDM\Tech%20Team%20Support\2013\2012-12\2013%20Runoff%20Forecast%202012-1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file:///\\usnetapp01\olympus\Presentations\Presentations%20By%20TOPIC\Storage\MWD%20Blue%20Capacity%20Chart%20and%20Data%20thru%202012%20101912.xlsx" TargetMode="External"/><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netapp01\Olympus\Projects\WSDM\Tech%20Team%20Support\2013\2012-12\2013%20Runoff%20Forecast%202012-1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snetapp01\Olympus\Projects\WSDM\Tech%20Team%20Support\2013\2012-12\2013%20Runoff%20Forecast%202012-1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NETAPP01\FSPlanResData_PlanExec_MWD\Demetri\WATER%20SUPPLY%20CONDITIONS\NewWSCR_2013\WSCR_Prototype_2013_11_25.xlsm"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NETAPP01\FSPlanResData_PlanExec_MWD\Demetri\WATER%20SUPPLY%20CONDITIONS\NewWSCR_2013\WSCR_Prototype_2013_11_25.xlsm"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Macro-Enabled_Worksheet3.xlsm"/><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Macro-Enabled_Worksheet4.xlsm"/><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82219621196"/>
          <c:y val="4.1634063320209899E-2"/>
          <c:w val="0.857743595103719"/>
          <c:h val="0.82900180446194305"/>
        </c:manualLayout>
      </c:layout>
      <c:lineChart>
        <c:grouping val="standard"/>
        <c:varyColors val="0"/>
        <c:ser>
          <c:idx val="0"/>
          <c:order val="0"/>
          <c:tx>
            <c:strRef>
              <c:f>Sheet1!$B$3</c:f>
              <c:strCache>
                <c:ptCount val="1"/>
                <c:pt idx="0">
                  <c:v>Min</c:v>
                </c:pt>
              </c:strCache>
            </c:strRef>
          </c:tx>
          <c:spPr>
            <a:ln>
              <a:noFill/>
            </a:ln>
          </c:spPr>
          <c:marker>
            <c:symbol val="none"/>
          </c:marker>
          <c:cat>
            <c:strRef>
              <c:f>Sheet1!$A$4:$A$369</c:f>
              <c:strCache>
                <c:ptCount val="366"/>
                <c:pt idx="0">
                  <c:v>OCT</c:v>
                </c:pt>
                <c:pt idx="1">
                  <c:v>OCT</c:v>
                </c:pt>
                <c:pt idx="2">
                  <c:v>OCT</c:v>
                </c:pt>
                <c:pt idx="3">
                  <c:v>OCT</c:v>
                </c:pt>
                <c:pt idx="4">
                  <c:v>OCT</c:v>
                </c:pt>
                <c:pt idx="5">
                  <c:v>OCT</c:v>
                </c:pt>
                <c:pt idx="6">
                  <c:v>OCT</c:v>
                </c:pt>
                <c:pt idx="7">
                  <c:v>OCT</c:v>
                </c:pt>
                <c:pt idx="8">
                  <c:v>OCT</c:v>
                </c:pt>
                <c:pt idx="9">
                  <c:v>OCT</c:v>
                </c:pt>
                <c:pt idx="10">
                  <c:v>OCT</c:v>
                </c:pt>
                <c:pt idx="11">
                  <c:v>OCT</c:v>
                </c:pt>
                <c:pt idx="12">
                  <c:v>OCT</c:v>
                </c:pt>
                <c:pt idx="13">
                  <c:v>OCT</c:v>
                </c:pt>
                <c:pt idx="14">
                  <c:v>OCT</c:v>
                </c:pt>
                <c:pt idx="15">
                  <c:v>OCT</c:v>
                </c:pt>
                <c:pt idx="16">
                  <c:v>OCT</c:v>
                </c:pt>
                <c:pt idx="17">
                  <c:v>OCT</c:v>
                </c:pt>
                <c:pt idx="18">
                  <c:v>OCT</c:v>
                </c:pt>
                <c:pt idx="19">
                  <c:v>OCT</c:v>
                </c:pt>
                <c:pt idx="20">
                  <c:v>OCT</c:v>
                </c:pt>
                <c:pt idx="21">
                  <c:v>OCT</c:v>
                </c:pt>
                <c:pt idx="22">
                  <c:v>OCT</c:v>
                </c:pt>
                <c:pt idx="23">
                  <c:v>OCT</c:v>
                </c:pt>
                <c:pt idx="24">
                  <c:v>OCT</c:v>
                </c:pt>
                <c:pt idx="25">
                  <c:v>OCT</c:v>
                </c:pt>
                <c:pt idx="26">
                  <c:v>OCT</c:v>
                </c:pt>
                <c:pt idx="27">
                  <c:v>OCT</c:v>
                </c:pt>
                <c:pt idx="28">
                  <c:v>OCT</c:v>
                </c:pt>
                <c:pt idx="29">
                  <c:v>OCT</c:v>
                </c:pt>
                <c:pt idx="30">
                  <c:v>OCT</c:v>
                </c:pt>
                <c:pt idx="31">
                  <c:v>NOV</c:v>
                </c:pt>
                <c:pt idx="32">
                  <c:v>NOV</c:v>
                </c:pt>
                <c:pt idx="33">
                  <c:v>NOV</c:v>
                </c:pt>
                <c:pt idx="34">
                  <c:v>NOV</c:v>
                </c:pt>
                <c:pt idx="35">
                  <c:v>NOV</c:v>
                </c:pt>
                <c:pt idx="36">
                  <c:v>NOV</c:v>
                </c:pt>
                <c:pt idx="37">
                  <c:v>NOV</c:v>
                </c:pt>
                <c:pt idx="38">
                  <c:v>NOV</c:v>
                </c:pt>
                <c:pt idx="39">
                  <c:v>NOV</c:v>
                </c:pt>
                <c:pt idx="40">
                  <c:v>NOV</c:v>
                </c:pt>
                <c:pt idx="41">
                  <c:v>NOV</c:v>
                </c:pt>
                <c:pt idx="42">
                  <c:v>NOV</c:v>
                </c:pt>
                <c:pt idx="43">
                  <c:v>NOV</c:v>
                </c:pt>
                <c:pt idx="44">
                  <c:v>NOV</c:v>
                </c:pt>
                <c:pt idx="45">
                  <c:v>NOV</c:v>
                </c:pt>
                <c:pt idx="46">
                  <c:v>NOV</c:v>
                </c:pt>
                <c:pt idx="47">
                  <c:v>NOV</c:v>
                </c:pt>
                <c:pt idx="48">
                  <c:v>NOV</c:v>
                </c:pt>
                <c:pt idx="49">
                  <c:v>NOV</c:v>
                </c:pt>
                <c:pt idx="50">
                  <c:v>NOV</c:v>
                </c:pt>
                <c:pt idx="51">
                  <c:v>NOV</c:v>
                </c:pt>
                <c:pt idx="52">
                  <c:v>NOV</c:v>
                </c:pt>
                <c:pt idx="53">
                  <c:v>NOV</c:v>
                </c:pt>
                <c:pt idx="54">
                  <c:v>NOV</c:v>
                </c:pt>
                <c:pt idx="55">
                  <c:v>NOV</c:v>
                </c:pt>
                <c:pt idx="56">
                  <c:v>NOV</c:v>
                </c:pt>
                <c:pt idx="57">
                  <c:v>NOV</c:v>
                </c:pt>
                <c:pt idx="58">
                  <c:v>NOV</c:v>
                </c:pt>
                <c:pt idx="59">
                  <c:v>NOV</c:v>
                </c:pt>
                <c:pt idx="60">
                  <c:v>NOV</c:v>
                </c:pt>
                <c:pt idx="61">
                  <c:v>DEC</c:v>
                </c:pt>
                <c:pt idx="62">
                  <c:v>DEC</c:v>
                </c:pt>
                <c:pt idx="63">
                  <c:v>DEC</c:v>
                </c:pt>
                <c:pt idx="64">
                  <c:v>DEC</c:v>
                </c:pt>
                <c:pt idx="65">
                  <c:v>DEC</c:v>
                </c:pt>
                <c:pt idx="66">
                  <c:v>DEC</c:v>
                </c:pt>
                <c:pt idx="67">
                  <c:v>DEC</c:v>
                </c:pt>
                <c:pt idx="68">
                  <c:v>DEC</c:v>
                </c:pt>
                <c:pt idx="69">
                  <c:v>DEC</c:v>
                </c:pt>
                <c:pt idx="70">
                  <c:v>DEC</c:v>
                </c:pt>
                <c:pt idx="71">
                  <c:v>DEC</c:v>
                </c:pt>
                <c:pt idx="72">
                  <c:v>DEC</c:v>
                </c:pt>
                <c:pt idx="73">
                  <c:v>DEC</c:v>
                </c:pt>
                <c:pt idx="74">
                  <c:v>DEC</c:v>
                </c:pt>
                <c:pt idx="75">
                  <c:v>DEC</c:v>
                </c:pt>
                <c:pt idx="76">
                  <c:v>DEC</c:v>
                </c:pt>
                <c:pt idx="77">
                  <c:v>DEC</c:v>
                </c:pt>
                <c:pt idx="78">
                  <c:v>DEC</c:v>
                </c:pt>
                <c:pt idx="79">
                  <c:v>DEC</c:v>
                </c:pt>
                <c:pt idx="80">
                  <c:v>DEC</c:v>
                </c:pt>
                <c:pt idx="81">
                  <c:v>DEC</c:v>
                </c:pt>
                <c:pt idx="82">
                  <c:v>DEC</c:v>
                </c:pt>
                <c:pt idx="83">
                  <c:v>DEC</c:v>
                </c:pt>
                <c:pt idx="84">
                  <c:v>DEC</c:v>
                </c:pt>
                <c:pt idx="85">
                  <c:v>DEC</c:v>
                </c:pt>
                <c:pt idx="86">
                  <c:v>DEC</c:v>
                </c:pt>
                <c:pt idx="87">
                  <c:v>DEC</c:v>
                </c:pt>
                <c:pt idx="88">
                  <c:v>DEC</c:v>
                </c:pt>
                <c:pt idx="89">
                  <c:v>DEC</c:v>
                </c:pt>
                <c:pt idx="90">
                  <c:v>DEC</c:v>
                </c:pt>
                <c:pt idx="91">
                  <c:v>DEC</c:v>
                </c:pt>
                <c:pt idx="92">
                  <c:v>JAN</c:v>
                </c:pt>
                <c:pt idx="93">
                  <c:v>JAN</c:v>
                </c:pt>
                <c:pt idx="94">
                  <c:v>JAN</c:v>
                </c:pt>
                <c:pt idx="95">
                  <c:v>JAN</c:v>
                </c:pt>
                <c:pt idx="96">
                  <c:v>JAN</c:v>
                </c:pt>
                <c:pt idx="97">
                  <c:v>JAN</c:v>
                </c:pt>
                <c:pt idx="98">
                  <c:v>JAN</c:v>
                </c:pt>
                <c:pt idx="99">
                  <c:v>JAN</c:v>
                </c:pt>
                <c:pt idx="100">
                  <c:v>JAN</c:v>
                </c:pt>
                <c:pt idx="101">
                  <c:v>JAN</c:v>
                </c:pt>
                <c:pt idx="102">
                  <c:v>JAN</c:v>
                </c:pt>
                <c:pt idx="103">
                  <c:v>JAN</c:v>
                </c:pt>
                <c:pt idx="104">
                  <c:v>JAN</c:v>
                </c:pt>
                <c:pt idx="105">
                  <c:v>JAN</c:v>
                </c:pt>
                <c:pt idx="106">
                  <c:v>JAN</c:v>
                </c:pt>
                <c:pt idx="107">
                  <c:v>JAN</c:v>
                </c:pt>
                <c:pt idx="108">
                  <c:v>JAN</c:v>
                </c:pt>
                <c:pt idx="109">
                  <c:v>JAN</c:v>
                </c:pt>
                <c:pt idx="110">
                  <c:v>JAN</c:v>
                </c:pt>
                <c:pt idx="111">
                  <c:v>JAN</c:v>
                </c:pt>
                <c:pt idx="112">
                  <c:v>JAN</c:v>
                </c:pt>
                <c:pt idx="113">
                  <c:v>JAN</c:v>
                </c:pt>
                <c:pt idx="114">
                  <c:v>JAN</c:v>
                </c:pt>
                <c:pt idx="115">
                  <c:v>JAN</c:v>
                </c:pt>
                <c:pt idx="116">
                  <c:v>JAN</c:v>
                </c:pt>
                <c:pt idx="117">
                  <c:v>JAN</c:v>
                </c:pt>
                <c:pt idx="118">
                  <c:v>JAN</c:v>
                </c:pt>
                <c:pt idx="119">
                  <c:v>JAN</c:v>
                </c:pt>
                <c:pt idx="120">
                  <c:v>JAN</c:v>
                </c:pt>
                <c:pt idx="121">
                  <c:v>JAN</c:v>
                </c:pt>
                <c:pt idx="122">
                  <c:v>JAN</c:v>
                </c:pt>
                <c:pt idx="123">
                  <c:v>FEB</c:v>
                </c:pt>
                <c:pt idx="124">
                  <c:v>FEB</c:v>
                </c:pt>
                <c:pt idx="125">
                  <c:v>FEB</c:v>
                </c:pt>
                <c:pt idx="126">
                  <c:v>FEB</c:v>
                </c:pt>
                <c:pt idx="127">
                  <c:v>FEB</c:v>
                </c:pt>
                <c:pt idx="128">
                  <c:v>FEB</c:v>
                </c:pt>
                <c:pt idx="129">
                  <c:v>FEB</c:v>
                </c:pt>
                <c:pt idx="130">
                  <c:v>FEB</c:v>
                </c:pt>
                <c:pt idx="131">
                  <c:v>FEB</c:v>
                </c:pt>
                <c:pt idx="132">
                  <c:v>FEB</c:v>
                </c:pt>
                <c:pt idx="133">
                  <c:v>FEB</c:v>
                </c:pt>
                <c:pt idx="134">
                  <c:v>FEB</c:v>
                </c:pt>
                <c:pt idx="135">
                  <c:v>FEB</c:v>
                </c:pt>
                <c:pt idx="136">
                  <c:v>FEB</c:v>
                </c:pt>
                <c:pt idx="137">
                  <c:v>FEB</c:v>
                </c:pt>
                <c:pt idx="138">
                  <c:v>FEB</c:v>
                </c:pt>
                <c:pt idx="139">
                  <c:v>FEB</c:v>
                </c:pt>
                <c:pt idx="140">
                  <c:v>FEB</c:v>
                </c:pt>
                <c:pt idx="141">
                  <c:v>FEB</c:v>
                </c:pt>
                <c:pt idx="142">
                  <c:v>FEB</c:v>
                </c:pt>
                <c:pt idx="143">
                  <c:v>FEB</c:v>
                </c:pt>
                <c:pt idx="144">
                  <c:v>FEB</c:v>
                </c:pt>
                <c:pt idx="145">
                  <c:v>FEB</c:v>
                </c:pt>
                <c:pt idx="146">
                  <c:v>FEB</c:v>
                </c:pt>
                <c:pt idx="147">
                  <c:v>FEB</c:v>
                </c:pt>
                <c:pt idx="148">
                  <c:v>FEB</c:v>
                </c:pt>
                <c:pt idx="149">
                  <c:v>FEB</c:v>
                </c:pt>
                <c:pt idx="150">
                  <c:v>FEB</c:v>
                </c:pt>
                <c:pt idx="151">
                  <c:v>FEB</c:v>
                </c:pt>
                <c:pt idx="152">
                  <c:v>MAR</c:v>
                </c:pt>
                <c:pt idx="153">
                  <c:v>MAR</c:v>
                </c:pt>
                <c:pt idx="154">
                  <c:v>MAR</c:v>
                </c:pt>
                <c:pt idx="155">
                  <c:v>MAR</c:v>
                </c:pt>
                <c:pt idx="156">
                  <c:v>MAR</c:v>
                </c:pt>
                <c:pt idx="157">
                  <c:v>MAR</c:v>
                </c:pt>
                <c:pt idx="158">
                  <c:v>MAR</c:v>
                </c:pt>
                <c:pt idx="159">
                  <c:v>MAR</c:v>
                </c:pt>
                <c:pt idx="160">
                  <c:v>MAR</c:v>
                </c:pt>
                <c:pt idx="161">
                  <c:v>MAR</c:v>
                </c:pt>
                <c:pt idx="162">
                  <c:v>MAR</c:v>
                </c:pt>
                <c:pt idx="163">
                  <c:v>MAR</c:v>
                </c:pt>
                <c:pt idx="164">
                  <c:v>MAR</c:v>
                </c:pt>
                <c:pt idx="165">
                  <c:v>MAR</c:v>
                </c:pt>
                <c:pt idx="166">
                  <c:v>MAR</c:v>
                </c:pt>
                <c:pt idx="167">
                  <c:v>MAR</c:v>
                </c:pt>
                <c:pt idx="168">
                  <c:v>MAR</c:v>
                </c:pt>
                <c:pt idx="169">
                  <c:v>MAR</c:v>
                </c:pt>
                <c:pt idx="170">
                  <c:v>MAR</c:v>
                </c:pt>
                <c:pt idx="171">
                  <c:v>MAR</c:v>
                </c:pt>
                <c:pt idx="172">
                  <c:v>MAR</c:v>
                </c:pt>
                <c:pt idx="173">
                  <c:v>MAR</c:v>
                </c:pt>
                <c:pt idx="174">
                  <c:v>MAR</c:v>
                </c:pt>
                <c:pt idx="175">
                  <c:v>MAR</c:v>
                </c:pt>
                <c:pt idx="176">
                  <c:v>MAR</c:v>
                </c:pt>
                <c:pt idx="177">
                  <c:v>MAR</c:v>
                </c:pt>
                <c:pt idx="178">
                  <c:v>MAR</c:v>
                </c:pt>
                <c:pt idx="179">
                  <c:v>MAR</c:v>
                </c:pt>
                <c:pt idx="180">
                  <c:v>MAR</c:v>
                </c:pt>
                <c:pt idx="181">
                  <c:v>MAR</c:v>
                </c:pt>
                <c:pt idx="182">
                  <c:v>MAR</c:v>
                </c:pt>
                <c:pt idx="183">
                  <c:v>APR</c:v>
                </c:pt>
                <c:pt idx="184">
                  <c:v>APR</c:v>
                </c:pt>
                <c:pt idx="185">
                  <c:v>APR</c:v>
                </c:pt>
                <c:pt idx="186">
                  <c:v>APR</c:v>
                </c:pt>
                <c:pt idx="187">
                  <c:v>APR</c:v>
                </c:pt>
                <c:pt idx="188">
                  <c:v>APR</c:v>
                </c:pt>
                <c:pt idx="189">
                  <c:v>APR</c:v>
                </c:pt>
                <c:pt idx="190">
                  <c:v>APR</c:v>
                </c:pt>
                <c:pt idx="191">
                  <c:v>APR</c:v>
                </c:pt>
                <c:pt idx="192">
                  <c:v>APR</c:v>
                </c:pt>
                <c:pt idx="193">
                  <c:v>APR</c:v>
                </c:pt>
                <c:pt idx="194">
                  <c:v>APR</c:v>
                </c:pt>
                <c:pt idx="195">
                  <c:v>APR</c:v>
                </c:pt>
                <c:pt idx="196">
                  <c:v>APR</c:v>
                </c:pt>
                <c:pt idx="197">
                  <c:v>APR</c:v>
                </c:pt>
                <c:pt idx="198">
                  <c:v>APR</c:v>
                </c:pt>
                <c:pt idx="199">
                  <c:v>APR</c:v>
                </c:pt>
                <c:pt idx="200">
                  <c:v>APR</c:v>
                </c:pt>
                <c:pt idx="201">
                  <c:v>APR</c:v>
                </c:pt>
                <c:pt idx="202">
                  <c:v>APR</c:v>
                </c:pt>
                <c:pt idx="203">
                  <c:v>APR</c:v>
                </c:pt>
                <c:pt idx="204">
                  <c:v>APR</c:v>
                </c:pt>
                <c:pt idx="205">
                  <c:v>APR</c:v>
                </c:pt>
                <c:pt idx="206">
                  <c:v>APR</c:v>
                </c:pt>
                <c:pt idx="207">
                  <c:v>APR</c:v>
                </c:pt>
                <c:pt idx="208">
                  <c:v>APR</c:v>
                </c:pt>
                <c:pt idx="209">
                  <c:v>APR</c:v>
                </c:pt>
                <c:pt idx="210">
                  <c:v>APR</c:v>
                </c:pt>
                <c:pt idx="211">
                  <c:v>APR</c:v>
                </c:pt>
                <c:pt idx="212">
                  <c:v>APR</c:v>
                </c:pt>
                <c:pt idx="213">
                  <c:v>MAY</c:v>
                </c:pt>
                <c:pt idx="214">
                  <c:v>MAY</c:v>
                </c:pt>
                <c:pt idx="215">
                  <c:v>MAY</c:v>
                </c:pt>
                <c:pt idx="216">
                  <c:v>MAY</c:v>
                </c:pt>
                <c:pt idx="217">
                  <c:v>MAY</c:v>
                </c:pt>
                <c:pt idx="218">
                  <c:v>MAY</c:v>
                </c:pt>
                <c:pt idx="219">
                  <c:v>MAY</c:v>
                </c:pt>
                <c:pt idx="220">
                  <c:v>MAY</c:v>
                </c:pt>
                <c:pt idx="221">
                  <c:v>MAY</c:v>
                </c:pt>
                <c:pt idx="222">
                  <c:v>MAY</c:v>
                </c:pt>
                <c:pt idx="223">
                  <c:v>MAY</c:v>
                </c:pt>
                <c:pt idx="224">
                  <c:v>MAY</c:v>
                </c:pt>
                <c:pt idx="225">
                  <c:v>MAY</c:v>
                </c:pt>
                <c:pt idx="226">
                  <c:v>MAY</c:v>
                </c:pt>
                <c:pt idx="227">
                  <c:v>MAY</c:v>
                </c:pt>
                <c:pt idx="228">
                  <c:v>MAY</c:v>
                </c:pt>
                <c:pt idx="229">
                  <c:v>MAY</c:v>
                </c:pt>
                <c:pt idx="230">
                  <c:v>MAY</c:v>
                </c:pt>
                <c:pt idx="231">
                  <c:v>MAY</c:v>
                </c:pt>
                <c:pt idx="232">
                  <c:v>MAY</c:v>
                </c:pt>
                <c:pt idx="233">
                  <c:v>MAY</c:v>
                </c:pt>
                <c:pt idx="234">
                  <c:v>MAY</c:v>
                </c:pt>
                <c:pt idx="235">
                  <c:v>MAY</c:v>
                </c:pt>
                <c:pt idx="236">
                  <c:v>MAY</c:v>
                </c:pt>
                <c:pt idx="237">
                  <c:v>MAY</c:v>
                </c:pt>
                <c:pt idx="238">
                  <c:v>MAY</c:v>
                </c:pt>
                <c:pt idx="239">
                  <c:v>MAY</c:v>
                </c:pt>
                <c:pt idx="240">
                  <c:v>MAY</c:v>
                </c:pt>
                <c:pt idx="241">
                  <c:v>MAY</c:v>
                </c:pt>
                <c:pt idx="242">
                  <c:v>MAY</c:v>
                </c:pt>
                <c:pt idx="243">
                  <c:v>MAY</c:v>
                </c:pt>
                <c:pt idx="244">
                  <c:v>JUN</c:v>
                </c:pt>
                <c:pt idx="245">
                  <c:v>JUN</c:v>
                </c:pt>
                <c:pt idx="246">
                  <c:v>JUN</c:v>
                </c:pt>
                <c:pt idx="247">
                  <c:v>JUN</c:v>
                </c:pt>
                <c:pt idx="248">
                  <c:v>JUN</c:v>
                </c:pt>
                <c:pt idx="249">
                  <c:v>JUN</c:v>
                </c:pt>
                <c:pt idx="250">
                  <c:v>JUN</c:v>
                </c:pt>
                <c:pt idx="251">
                  <c:v>JUN</c:v>
                </c:pt>
                <c:pt idx="252">
                  <c:v>JUN</c:v>
                </c:pt>
                <c:pt idx="253">
                  <c:v>JUN</c:v>
                </c:pt>
                <c:pt idx="254">
                  <c:v>JUN</c:v>
                </c:pt>
                <c:pt idx="255">
                  <c:v>JUN</c:v>
                </c:pt>
                <c:pt idx="256">
                  <c:v>JUN</c:v>
                </c:pt>
                <c:pt idx="257">
                  <c:v>JUN</c:v>
                </c:pt>
                <c:pt idx="258">
                  <c:v>JUN</c:v>
                </c:pt>
                <c:pt idx="259">
                  <c:v>JUN</c:v>
                </c:pt>
                <c:pt idx="260">
                  <c:v>JUN</c:v>
                </c:pt>
                <c:pt idx="261">
                  <c:v>JUN</c:v>
                </c:pt>
                <c:pt idx="262">
                  <c:v>JUN</c:v>
                </c:pt>
                <c:pt idx="263">
                  <c:v>JUN</c:v>
                </c:pt>
                <c:pt idx="264">
                  <c:v>JUN</c:v>
                </c:pt>
                <c:pt idx="265">
                  <c:v>JUN</c:v>
                </c:pt>
                <c:pt idx="266">
                  <c:v>JUN</c:v>
                </c:pt>
                <c:pt idx="267">
                  <c:v>JUN</c:v>
                </c:pt>
                <c:pt idx="268">
                  <c:v>JUN</c:v>
                </c:pt>
                <c:pt idx="269">
                  <c:v>JUN</c:v>
                </c:pt>
                <c:pt idx="270">
                  <c:v>JUN</c:v>
                </c:pt>
                <c:pt idx="271">
                  <c:v>JUN</c:v>
                </c:pt>
                <c:pt idx="272">
                  <c:v>JUN</c:v>
                </c:pt>
                <c:pt idx="273">
                  <c:v>JUN</c:v>
                </c:pt>
                <c:pt idx="274">
                  <c:v>JUL</c:v>
                </c:pt>
                <c:pt idx="275">
                  <c:v>JUL</c:v>
                </c:pt>
                <c:pt idx="276">
                  <c:v>JUL</c:v>
                </c:pt>
                <c:pt idx="277">
                  <c:v>JUL</c:v>
                </c:pt>
                <c:pt idx="278">
                  <c:v>JUL</c:v>
                </c:pt>
                <c:pt idx="279">
                  <c:v>JUL</c:v>
                </c:pt>
                <c:pt idx="280">
                  <c:v>JUL</c:v>
                </c:pt>
                <c:pt idx="281">
                  <c:v>JUL</c:v>
                </c:pt>
                <c:pt idx="282">
                  <c:v>JUL</c:v>
                </c:pt>
                <c:pt idx="283">
                  <c:v>JUL</c:v>
                </c:pt>
                <c:pt idx="284">
                  <c:v>JUL</c:v>
                </c:pt>
                <c:pt idx="285">
                  <c:v>JUL</c:v>
                </c:pt>
                <c:pt idx="286">
                  <c:v>JUL</c:v>
                </c:pt>
                <c:pt idx="287">
                  <c:v>JUL</c:v>
                </c:pt>
                <c:pt idx="288">
                  <c:v>JUL</c:v>
                </c:pt>
                <c:pt idx="289">
                  <c:v>JUL</c:v>
                </c:pt>
                <c:pt idx="290">
                  <c:v>JUL</c:v>
                </c:pt>
                <c:pt idx="291">
                  <c:v>JUL</c:v>
                </c:pt>
                <c:pt idx="292">
                  <c:v>JUL</c:v>
                </c:pt>
                <c:pt idx="293">
                  <c:v>JUL</c:v>
                </c:pt>
                <c:pt idx="294">
                  <c:v>JUL</c:v>
                </c:pt>
                <c:pt idx="295">
                  <c:v>JUL</c:v>
                </c:pt>
                <c:pt idx="296">
                  <c:v>JUL</c:v>
                </c:pt>
                <c:pt idx="297">
                  <c:v>JUL</c:v>
                </c:pt>
                <c:pt idx="298">
                  <c:v>JUL</c:v>
                </c:pt>
                <c:pt idx="299">
                  <c:v>JUL</c:v>
                </c:pt>
                <c:pt idx="300">
                  <c:v>JUL</c:v>
                </c:pt>
                <c:pt idx="301">
                  <c:v>JUL</c:v>
                </c:pt>
                <c:pt idx="302">
                  <c:v>JUL</c:v>
                </c:pt>
                <c:pt idx="303">
                  <c:v>JUL</c:v>
                </c:pt>
                <c:pt idx="304">
                  <c:v>JUL</c:v>
                </c:pt>
                <c:pt idx="305">
                  <c:v>AUG</c:v>
                </c:pt>
                <c:pt idx="306">
                  <c:v>AUG</c:v>
                </c:pt>
                <c:pt idx="307">
                  <c:v>AUG</c:v>
                </c:pt>
                <c:pt idx="308">
                  <c:v>AUG</c:v>
                </c:pt>
                <c:pt idx="309">
                  <c:v>AUG</c:v>
                </c:pt>
                <c:pt idx="310">
                  <c:v>AUG</c:v>
                </c:pt>
                <c:pt idx="311">
                  <c:v>AUG</c:v>
                </c:pt>
                <c:pt idx="312">
                  <c:v>AUG</c:v>
                </c:pt>
                <c:pt idx="313">
                  <c:v>AUG</c:v>
                </c:pt>
                <c:pt idx="314">
                  <c:v>AUG</c:v>
                </c:pt>
                <c:pt idx="315">
                  <c:v>AUG</c:v>
                </c:pt>
                <c:pt idx="316">
                  <c:v>AUG</c:v>
                </c:pt>
                <c:pt idx="317">
                  <c:v>AUG</c:v>
                </c:pt>
                <c:pt idx="318">
                  <c:v>AUG</c:v>
                </c:pt>
                <c:pt idx="319">
                  <c:v>AUG</c:v>
                </c:pt>
                <c:pt idx="320">
                  <c:v>AUG</c:v>
                </c:pt>
                <c:pt idx="321">
                  <c:v>AUG</c:v>
                </c:pt>
                <c:pt idx="322">
                  <c:v>AUG</c:v>
                </c:pt>
                <c:pt idx="323">
                  <c:v>AUG</c:v>
                </c:pt>
                <c:pt idx="324">
                  <c:v>AUG</c:v>
                </c:pt>
                <c:pt idx="325">
                  <c:v>AUG</c:v>
                </c:pt>
                <c:pt idx="326">
                  <c:v>AUG</c:v>
                </c:pt>
                <c:pt idx="327">
                  <c:v>AUG</c:v>
                </c:pt>
                <c:pt idx="328">
                  <c:v>AUG</c:v>
                </c:pt>
                <c:pt idx="329">
                  <c:v>AUG</c:v>
                </c:pt>
                <c:pt idx="330">
                  <c:v>AUG</c:v>
                </c:pt>
                <c:pt idx="331">
                  <c:v>AUG</c:v>
                </c:pt>
                <c:pt idx="332">
                  <c:v>AUG</c:v>
                </c:pt>
                <c:pt idx="333">
                  <c:v>AUG</c:v>
                </c:pt>
                <c:pt idx="334">
                  <c:v>AUG</c:v>
                </c:pt>
                <c:pt idx="335">
                  <c:v>AUG</c:v>
                </c:pt>
                <c:pt idx="336">
                  <c:v>SEPT</c:v>
                </c:pt>
                <c:pt idx="337">
                  <c:v>SEPT</c:v>
                </c:pt>
                <c:pt idx="338">
                  <c:v>SEPT</c:v>
                </c:pt>
                <c:pt idx="339">
                  <c:v>SEPT</c:v>
                </c:pt>
                <c:pt idx="340">
                  <c:v>SEPT</c:v>
                </c:pt>
                <c:pt idx="341">
                  <c:v>SEPT</c:v>
                </c:pt>
                <c:pt idx="342">
                  <c:v>SEPT</c:v>
                </c:pt>
                <c:pt idx="343">
                  <c:v>SEPT</c:v>
                </c:pt>
                <c:pt idx="344">
                  <c:v>SEPT</c:v>
                </c:pt>
                <c:pt idx="345">
                  <c:v>SEPT</c:v>
                </c:pt>
                <c:pt idx="346">
                  <c:v>SEPT</c:v>
                </c:pt>
                <c:pt idx="347">
                  <c:v>SEPT</c:v>
                </c:pt>
                <c:pt idx="348">
                  <c:v>SEPT</c:v>
                </c:pt>
                <c:pt idx="349">
                  <c:v>SEPT</c:v>
                </c:pt>
                <c:pt idx="350">
                  <c:v>SEPT</c:v>
                </c:pt>
                <c:pt idx="351">
                  <c:v>SEPT</c:v>
                </c:pt>
                <c:pt idx="352">
                  <c:v>SEPT</c:v>
                </c:pt>
                <c:pt idx="353">
                  <c:v>SEPT</c:v>
                </c:pt>
                <c:pt idx="354">
                  <c:v>SEPT</c:v>
                </c:pt>
                <c:pt idx="355">
                  <c:v>SEPT</c:v>
                </c:pt>
                <c:pt idx="356">
                  <c:v>SEPT</c:v>
                </c:pt>
                <c:pt idx="357">
                  <c:v>SEPT</c:v>
                </c:pt>
                <c:pt idx="358">
                  <c:v>SEPT</c:v>
                </c:pt>
                <c:pt idx="359">
                  <c:v>SEPT</c:v>
                </c:pt>
                <c:pt idx="360">
                  <c:v>SEPT</c:v>
                </c:pt>
                <c:pt idx="361">
                  <c:v>SEPT</c:v>
                </c:pt>
                <c:pt idx="362">
                  <c:v>SEPT</c:v>
                </c:pt>
                <c:pt idx="363">
                  <c:v>SEPT</c:v>
                </c:pt>
                <c:pt idx="364">
                  <c:v>SEPT</c:v>
                </c:pt>
                <c:pt idx="365">
                  <c:v>SEPT</c:v>
                </c:pt>
              </c:strCache>
            </c:strRef>
          </c:cat>
          <c:val>
            <c:numRef>
              <c:f>Sheet1!$B$4:$B$369</c:f>
              <c:numCache>
                <c:formatCode>General</c:formatCode>
                <c:ptCount val="366"/>
                <c:pt idx="0">
                  <c:v>6.9354838709677402E-2</c:v>
                </c:pt>
                <c:pt idx="1">
                  <c:v>0.138709677419355</c:v>
                </c:pt>
                <c:pt idx="2">
                  <c:v>0.20806451612903201</c:v>
                </c:pt>
                <c:pt idx="3">
                  <c:v>0.27741935483871</c:v>
                </c:pt>
                <c:pt idx="4">
                  <c:v>0.34677419354839001</c:v>
                </c:pt>
                <c:pt idx="5">
                  <c:v>0.41612903225806402</c:v>
                </c:pt>
                <c:pt idx="6">
                  <c:v>0.48548387096775297</c:v>
                </c:pt>
                <c:pt idx="7">
                  <c:v>0.554838709677419</c:v>
                </c:pt>
                <c:pt idx="8">
                  <c:v>0.62419354838709695</c:v>
                </c:pt>
                <c:pt idx="9">
                  <c:v>0.69354838709678002</c:v>
                </c:pt>
                <c:pt idx="10">
                  <c:v>0.76290322580645098</c:v>
                </c:pt>
                <c:pt idx="11">
                  <c:v>0.83225806451612905</c:v>
                </c:pt>
                <c:pt idx="12">
                  <c:v>0.90161290322580601</c:v>
                </c:pt>
                <c:pt idx="13">
                  <c:v>0.97096774193547697</c:v>
                </c:pt>
                <c:pt idx="14">
                  <c:v>1.040322580645161</c:v>
                </c:pt>
                <c:pt idx="15">
                  <c:v>1.1096774193548391</c:v>
                </c:pt>
                <c:pt idx="16">
                  <c:v>1.1790322580645161</c:v>
                </c:pt>
                <c:pt idx="17">
                  <c:v>1.248387096774193</c:v>
                </c:pt>
                <c:pt idx="18">
                  <c:v>1.3177419354838711</c:v>
                </c:pt>
                <c:pt idx="19">
                  <c:v>1.387096774193548</c:v>
                </c:pt>
                <c:pt idx="20">
                  <c:v>1.4564516129032259</c:v>
                </c:pt>
                <c:pt idx="21">
                  <c:v>1.5258064516128871</c:v>
                </c:pt>
                <c:pt idx="22">
                  <c:v>1.595161290322556</c:v>
                </c:pt>
                <c:pt idx="23">
                  <c:v>1.6645161290322821</c:v>
                </c:pt>
                <c:pt idx="24">
                  <c:v>1.7338709677419459</c:v>
                </c:pt>
                <c:pt idx="25">
                  <c:v>1.8032258064516129</c:v>
                </c:pt>
                <c:pt idx="26">
                  <c:v>1.8725806451612901</c:v>
                </c:pt>
                <c:pt idx="27">
                  <c:v>1.941935483870957</c:v>
                </c:pt>
                <c:pt idx="28">
                  <c:v>2.0112903225806451</c:v>
                </c:pt>
                <c:pt idx="29">
                  <c:v>2.0806451612903221</c:v>
                </c:pt>
                <c:pt idx="30">
                  <c:v>2.15</c:v>
                </c:pt>
                <c:pt idx="31">
                  <c:v>2.1653333333333342</c:v>
                </c:pt>
                <c:pt idx="32">
                  <c:v>2.1806666666666672</c:v>
                </c:pt>
                <c:pt idx="33">
                  <c:v>2.1960000000000002</c:v>
                </c:pt>
                <c:pt idx="34">
                  <c:v>2.2113333333333332</c:v>
                </c:pt>
                <c:pt idx="35">
                  <c:v>2.226666666666667</c:v>
                </c:pt>
                <c:pt idx="36">
                  <c:v>2.242</c:v>
                </c:pt>
                <c:pt idx="37">
                  <c:v>2.2573333333333352</c:v>
                </c:pt>
                <c:pt idx="38">
                  <c:v>2.2726666666666659</c:v>
                </c:pt>
                <c:pt idx="39">
                  <c:v>2.2880000000000011</c:v>
                </c:pt>
                <c:pt idx="40">
                  <c:v>2.3033333333333328</c:v>
                </c:pt>
                <c:pt idx="41">
                  <c:v>2.3186666666666671</c:v>
                </c:pt>
                <c:pt idx="42">
                  <c:v>2.3339999999999992</c:v>
                </c:pt>
                <c:pt idx="43">
                  <c:v>2.3493333333333331</c:v>
                </c:pt>
                <c:pt idx="44">
                  <c:v>2.364666666666666</c:v>
                </c:pt>
                <c:pt idx="45">
                  <c:v>2.38</c:v>
                </c:pt>
                <c:pt idx="46">
                  <c:v>2.3953333333333329</c:v>
                </c:pt>
                <c:pt idx="47">
                  <c:v>2.4106666666666672</c:v>
                </c:pt>
                <c:pt idx="48">
                  <c:v>2.4260000000000002</c:v>
                </c:pt>
                <c:pt idx="49">
                  <c:v>2.4413333333333331</c:v>
                </c:pt>
                <c:pt idx="50">
                  <c:v>2.4566666666666581</c:v>
                </c:pt>
                <c:pt idx="51">
                  <c:v>2.4719999999999982</c:v>
                </c:pt>
                <c:pt idx="52">
                  <c:v>2.4873333333333352</c:v>
                </c:pt>
                <c:pt idx="53">
                  <c:v>2.5026666666666659</c:v>
                </c:pt>
                <c:pt idx="54">
                  <c:v>2.5179999999999998</c:v>
                </c:pt>
                <c:pt idx="55">
                  <c:v>2.5333333333333332</c:v>
                </c:pt>
                <c:pt idx="56">
                  <c:v>2.5486666666666671</c:v>
                </c:pt>
                <c:pt idx="57">
                  <c:v>2.5640000000000001</c:v>
                </c:pt>
                <c:pt idx="58">
                  <c:v>2.579333333333333</c:v>
                </c:pt>
                <c:pt idx="59">
                  <c:v>2.594666666666666</c:v>
                </c:pt>
                <c:pt idx="60">
                  <c:v>2.61</c:v>
                </c:pt>
                <c:pt idx="61">
                  <c:v>2.6993548387096782</c:v>
                </c:pt>
                <c:pt idx="62">
                  <c:v>2.7887096774194</c:v>
                </c:pt>
                <c:pt idx="63">
                  <c:v>2.8780645161290321</c:v>
                </c:pt>
                <c:pt idx="64">
                  <c:v>2.9674193548387091</c:v>
                </c:pt>
                <c:pt idx="65">
                  <c:v>3.0567741935483772</c:v>
                </c:pt>
                <c:pt idx="66">
                  <c:v>3.146129032258064</c:v>
                </c:pt>
                <c:pt idx="67">
                  <c:v>3.2354838709677418</c:v>
                </c:pt>
                <c:pt idx="68">
                  <c:v>3.3248387096774201</c:v>
                </c:pt>
                <c:pt idx="69">
                  <c:v>3.4141935483871499</c:v>
                </c:pt>
                <c:pt idx="70">
                  <c:v>3.5035483870967741</c:v>
                </c:pt>
                <c:pt idx="71">
                  <c:v>3.5929032258064511</c:v>
                </c:pt>
                <c:pt idx="72">
                  <c:v>3.6822580645161271</c:v>
                </c:pt>
                <c:pt idx="73">
                  <c:v>3.7716129032257588</c:v>
                </c:pt>
                <c:pt idx="74">
                  <c:v>3.8609677419355362</c:v>
                </c:pt>
                <c:pt idx="75">
                  <c:v>3.9503225806451612</c:v>
                </c:pt>
                <c:pt idx="76">
                  <c:v>4.039677419354943</c:v>
                </c:pt>
                <c:pt idx="77">
                  <c:v>4.1290322580645036</c:v>
                </c:pt>
                <c:pt idx="78">
                  <c:v>4.2183870967741939</c:v>
                </c:pt>
                <c:pt idx="79">
                  <c:v>4.3077419354838824</c:v>
                </c:pt>
                <c:pt idx="80">
                  <c:v>4.3970967741935478</c:v>
                </c:pt>
                <c:pt idx="81">
                  <c:v>4.4864516129032523</c:v>
                </c:pt>
                <c:pt idx="82">
                  <c:v>4.5758064516129036</c:v>
                </c:pt>
                <c:pt idx="83">
                  <c:v>4.6651612903225796</c:v>
                </c:pt>
                <c:pt idx="84">
                  <c:v>4.7545161290322246</c:v>
                </c:pt>
                <c:pt idx="85">
                  <c:v>4.8438709677419336</c:v>
                </c:pt>
                <c:pt idx="86">
                  <c:v>4.9332258064516132</c:v>
                </c:pt>
                <c:pt idx="87">
                  <c:v>5.0225806451612636</c:v>
                </c:pt>
                <c:pt idx="88">
                  <c:v>5.1119354838709672</c:v>
                </c:pt>
                <c:pt idx="89">
                  <c:v>5.2012903225807134</c:v>
                </c:pt>
                <c:pt idx="90">
                  <c:v>5.2906451612903433</c:v>
                </c:pt>
                <c:pt idx="91">
                  <c:v>5.38</c:v>
                </c:pt>
                <c:pt idx="92">
                  <c:v>5.4945161290322346</c:v>
                </c:pt>
                <c:pt idx="93">
                  <c:v>5.6090322580645147</c:v>
                </c:pt>
                <c:pt idx="94">
                  <c:v>5.7235483870967743</c:v>
                </c:pt>
                <c:pt idx="95">
                  <c:v>5.8380645161290277</c:v>
                </c:pt>
                <c:pt idx="96">
                  <c:v>5.9525806451612846</c:v>
                </c:pt>
                <c:pt idx="97">
                  <c:v>6.0670967741935486</c:v>
                </c:pt>
                <c:pt idx="98">
                  <c:v>6.1816129032258074</c:v>
                </c:pt>
                <c:pt idx="99">
                  <c:v>6.2961290322580714</c:v>
                </c:pt>
                <c:pt idx="100">
                  <c:v>6.4106451612903506</c:v>
                </c:pt>
                <c:pt idx="101">
                  <c:v>6.5251612903225809</c:v>
                </c:pt>
                <c:pt idx="102">
                  <c:v>6.6396774193549124</c:v>
                </c:pt>
                <c:pt idx="103">
                  <c:v>6.7541935483870637</c:v>
                </c:pt>
                <c:pt idx="104">
                  <c:v>6.8687096774193446</c:v>
                </c:pt>
                <c:pt idx="105">
                  <c:v>6.9832258064516131</c:v>
                </c:pt>
                <c:pt idx="106">
                  <c:v>7.0977419354838824</c:v>
                </c:pt>
                <c:pt idx="107">
                  <c:v>7.2122580645161314</c:v>
                </c:pt>
                <c:pt idx="108">
                  <c:v>7.3267741935483874</c:v>
                </c:pt>
                <c:pt idx="109">
                  <c:v>7.4412903225807501</c:v>
                </c:pt>
                <c:pt idx="110">
                  <c:v>7.5558064516129004</c:v>
                </c:pt>
                <c:pt idx="111">
                  <c:v>7.6703225806451734</c:v>
                </c:pt>
                <c:pt idx="112">
                  <c:v>7.7848387096774037</c:v>
                </c:pt>
                <c:pt idx="113">
                  <c:v>7.8993548387096766</c:v>
                </c:pt>
                <c:pt idx="114">
                  <c:v>8.0138709677419353</c:v>
                </c:pt>
                <c:pt idx="115">
                  <c:v>8.1283870967741159</c:v>
                </c:pt>
                <c:pt idx="116">
                  <c:v>8.242903225806451</c:v>
                </c:pt>
                <c:pt idx="117">
                  <c:v>8.3574193548388767</c:v>
                </c:pt>
                <c:pt idx="118">
                  <c:v>8.4719354838709684</c:v>
                </c:pt>
                <c:pt idx="119">
                  <c:v>8.5864516129033248</c:v>
                </c:pt>
                <c:pt idx="120">
                  <c:v>8.7009677419353419</c:v>
                </c:pt>
                <c:pt idx="121">
                  <c:v>8.8154838709680092</c:v>
                </c:pt>
                <c:pt idx="122">
                  <c:v>8.93</c:v>
                </c:pt>
                <c:pt idx="123">
                  <c:v>9.0658620689655205</c:v>
                </c:pt>
                <c:pt idx="124">
                  <c:v>9.2017241379310182</c:v>
                </c:pt>
                <c:pt idx="125">
                  <c:v>9.3375862068965567</c:v>
                </c:pt>
                <c:pt idx="126">
                  <c:v>9.4734482758622747</c:v>
                </c:pt>
                <c:pt idx="127">
                  <c:v>9.6093103448275681</c:v>
                </c:pt>
                <c:pt idx="128">
                  <c:v>9.7451724137930889</c:v>
                </c:pt>
                <c:pt idx="129">
                  <c:v>9.8810344827586203</c:v>
                </c:pt>
                <c:pt idx="130">
                  <c:v>10.016896551724351</c:v>
                </c:pt>
                <c:pt idx="131">
                  <c:v>10.152758620689671</c:v>
                </c:pt>
                <c:pt idx="132">
                  <c:v>10.288620689655049</c:v>
                </c:pt>
                <c:pt idx="133">
                  <c:v>10.42448275862073</c:v>
                </c:pt>
                <c:pt idx="134">
                  <c:v>10.560344827586411</c:v>
                </c:pt>
                <c:pt idx="135">
                  <c:v>10.69620689655172</c:v>
                </c:pt>
                <c:pt idx="136">
                  <c:v>10.832068965517241</c:v>
                </c:pt>
                <c:pt idx="137">
                  <c:v>10.967931034482771</c:v>
                </c:pt>
                <c:pt idx="138">
                  <c:v>11.103793103448281</c:v>
                </c:pt>
                <c:pt idx="139">
                  <c:v>11.239655172413791</c:v>
                </c:pt>
                <c:pt idx="140">
                  <c:v>11.375517241379489</c:v>
                </c:pt>
                <c:pt idx="141">
                  <c:v>11.51137931034482</c:v>
                </c:pt>
                <c:pt idx="142">
                  <c:v>11.647241379310341</c:v>
                </c:pt>
                <c:pt idx="143">
                  <c:v>11.78310344827575</c:v>
                </c:pt>
                <c:pt idx="144">
                  <c:v>11.91896551724138</c:v>
                </c:pt>
                <c:pt idx="145">
                  <c:v>12.054827586206899</c:v>
                </c:pt>
                <c:pt idx="146">
                  <c:v>12.19068965517242</c:v>
                </c:pt>
                <c:pt idx="147">
                  <c:v>12.32655172413793</c:v>
                </c:pt>
                <c:pt idx="148">
                  <c:v>12.46241379310346</c:v>
                </c:pt>
                <c:pt idx="149">
                  <c:v>12.59827586206897</c:v>
                </c:pt>
                <c:pt idx="150">
                  <c:v>12.73413793103447</c:v>
                </c:pt>
                <c:pt idx="151">
                  <c:v>12.87000000000001</c:v>
                </c:pt>
                <c:pt idx="152">
                  <c:v>12.956129032258071</c:v>
                </c:pt>
                <c:pt idx="153">
                  <c:v>13.042258064516099</c:v>
                </c:pt>
                <c:pt idx="154">
                  <c:v>13.12838709677415</c:v>
                </c:pt>
                <c:pt idx="155">
                  <c:v>13.21451612903226</c:v>
                </c:pt>
                <c:pt idx="156">
                  <c:v>13.300645161290319</c:v>
                </c:pt>
                <c:pt idx="157">
                  <c:v>13.386774193548421</c:v>
                </c:pt>
                <c:pt idx="158">
                  <c:v>13.472903225806469</c:v>
                </c:pt>
                <c:pt idx="159">
                  <c:v>13.559032258064819</c:v>
                </c:pt>
                <c:pt idx="160">
                  <c:v>13.645161290322569</c:v>
                </c:pt>
                <c:pt idx="161">
                  <c:v>13.731290322580641</c:v>
                </c:pt>
                <c:pt idx="162">
                  <c:v>13.817419354838769</c:v>
                </c:pt>
                <c:pt idx="163">
                  <c:v>13.90354838709677</c:v>
                </c:pt>
                <c:pt idx="164">
                  <c:v>13.989677419354839</c:v>
                </c:pt>
                <c:pt idx="165">
                  <c:v>14.07580645161298</c:v>
                </c:pt>
                <c:pt idx="166">
                  <c:v>14.16193548387097</c:v>
                </c:pt>
                <c:pt idx="167">
                  <c:v>14.24806451612903</c:v>
                </c:pt>
                <c:pt idx="168">
                  <c:v>14.3341935483871</c:v>
                </c:pt>
                <c:pt idx="169">
                  <c:v>14.420322580645159</c:v>
                </c:pt>
                <c:pt idx="170">
                  <c:v>14.506451612903369</c:v>
                </c:pt>
                <c:pt idx="171">
                  <c:v>14.59258064516143</c:v>
                </c:pt>
                <c:pt idx="172">
                  <c:v>14.678709677419359</c:v>
                </c:pt>
                <c:pt idx="173">
                  <c:v>14.76483870967742</c:v>
                </c:pt>
                <c:pt idx="174">
                  <c:v>14.850967741935481</c:v>
                </c:pt>
                <c:pt idx="175">
                  <c:v>14.937096774193551</c:v>
                </c:pt>
                <c:pt idx="176">
                  <c:v>15.02322580645161</c:v>
                </c:pt>
                <c:pt idx="177">
                  <c:v>15.10935483870985</c:v>
                </c:pt>
                <c:pt idx="178">
                  <c:v>15.195483870967941</c:v>
                </c:pt>
                <c:pt idx="179">
                  <c:v>15.281612903225801</c:v>
                </c:pt>
                <c:pt idx="180">
                  <c:v>15.36774193548387</c:v>
                </c:pt>
                <c:pt idx="181">
                  <c:v>15.453870967741951</c:v>
                </c:pt>
                <c:pt idx="182">
                  <c:v>15.54</c:v>
                </c:pt>
                <c:pt idx="183">
                  <c:v>15.56966666666683</c:v>
                </c:pt>
                <c:pt idx="184">
                  <c:v>15.59933333333333</c:v>
                </c:pt>
                <c:pt idx="185">
                  <c:v>15.629</c:v>
                </c:pt>
                <c:pt idx="186">
                  <c:v>15.658666666666671</c:v>
                </c:pt>
                <c:pt idx="187">
                  <c:v>15.688333333333331</c:v>
                </c:pt>
                <c:pt idx="188">
                  <c:v>15.718</c:v>
                </c:pt>
                <c:pt idx="189">
                  <c:v>15.747666666666669</c:v>
                </c:pt>
                <c:pt idx="190">
                  <c:v>15.777333333333329</c:v>
                </c:pt>
                <c:pt idx="191">
                  <c:v>15.807</c:v>
                </c:pt>
                <c:pt idx="192">
                  <c:v>15.83666666666673</c:v>
                </c:pt>
                <c:pt idx="193">
                  <c:v>15.86633333333336</c:v>
                </c:pt>
                <c:pt idx="194">
                  <c:v>15.896000000000001</c:v>
                </c:pt>
                <c:pt idx="195">
                  <c:v>15.92566666666683</c:v>
                </c:pt>
                <c:pt idx="196">
                  <c:v>15.95533333333338</c:v>
                </c:pt>
                <c:pt idx="197">
                  <c:v>15.985000000000021</c:v>
                </c:pt>
                <c:pt idx="198">
                  <c:v>16.014666666666699</c:v>
                </c:pt>
                <c:pt idx="199">
                  <c:v>16.044333333332851</c:v>
                </c:pt>
                <c:pt idx="200">
                  <c:v>16.074000000000009</c:v>
                </c:pt>
                <c:pt idx="201">
                  <c:v>16.103666666666701</c:v>
                </c:pt>
                <c:pt idx="202">
                  <c:v>16.133333333332981</c:v>
                </c:pt>
                <c:pt idx="203">
                  <c:v>16.163</c:v>
                </c:pt>
                <c:pt idx="204">
                  <c:v>16.192666666666671</c:v>
                </c:pt>
                <c:pt idx="205">
                  <c:v>16.222333333332681</c:v>
                </c:pt>
                <c:pt idx="206">
                  <c:v>16.251999999999999</c:v>
                </c:pt>
                <c:pt idx="207">
                  <c:v>16.28166666666667</c:v>
                </c:pt>
                <c:pt idx="208">
                  <c:v>16.311333333333089</c:v>
                </c:pt>
                <c:pt idx="209">
                  <c:v>16.341000000000001</c:v>
                </c:pt>
                <c:pt idx="210">
                  <c:v>16.370666666666668</c:v>
                </c:pt>
                <c:pt idx="211">
                  <c:v>16.400333333332721</c:v>
                </c:pt>
                <c:pt idx="212">
                  <c:v>16.43</c:v>
                </c:pt>
                <c:pt idx="213">
                  <c:v>16.431612903225489</c:v>
                </c:pt>
                <c:pt idx="214">
                  <c:v>16.43322580645161</c:v>
                </c:pt>
                <c:pt idx="215">
                  <c:v>16.434838709677539</c:v>
                </c:pt>
                <c:pt idx="216">
                  <c:v>16.43645161290323</c:v>
                </c:pt>
                <c:pt idx="217">
                  <c:v>16.438064516128989</c:v>
                </c:pt>
                <c:pt idx="218">
                  <c:v>16.43967741935484</c:v>
                </c:pt>
                <c:pt idx="219">
                  <c:v>16.441290322580642</c:v>
                </c:pt>
                <c:pt idx="220">
                  <c:v>16.44290322580645</c:v>
                </c:pt>
                <c:pt idx="221">
                  <c:v>16.444516129032259</c:v>
                </c:pt>
                <c:pt idx="222">
                  <c:v>16.44612903225768</c:v>
                </c:pt>
                <c:pt idx="223">
                  <c:v>16.447741935483521</c:v>
                </c:pt>
                <c:pt idx="224">
                  <c:v>16.449354838709489</c:v>
                </c:pt>
                <c:pt idx="225">
                  <c:v>16.450967741935489</c:v>
                </c:pt>
                <c:pt idx="226">
                  <c:v>16.452580645160769</c:v>
                </c:pt>
                <c:pt idx="227">
                  <c:v>16.454193548387089</c:v>
                </c:pt>
                <c:pt idx="228">
                  <c:v>16.455806451612901</c:v>
                </c:pt>
                <c:pt idx="229">
                  <c:v>16.457419354838709</c:v>
                </c:pt>
                <c:pt idx="230">
                  <c:v>16.459032258064489</c:v>
                </c:pt>
                <c:pt idx="231">
                  <c:v>16.460645161290319</c:v>
                </c:pt>
                <c:pt idx="232">
                  <c:v>16.462258064516131</c:v>
                </c:pt>
                <c:pt idx="233">
                  <c:v>16.463870967741929</c:v>
                </c:pt>
                <c:pt idx="234">
                  <c:v>16.465483870966882</c:v>
                </c:pt>
                <c:pt idx="235">
                  <c:v>16.467096774193529</c:v>
                </c:pt>
                <c:pt idx="236">
                  <c:v>16.468709677418818</c:v>
                </c:pt>
                <c:pt idx="237">
                  <c:v>16.470322580644709</c:v>
                </c:pt>
                <c:pt idx="238">
                  <c:v>16.471935483870968</c:v>
                </c:pt>
                <c:pt idx="239">
                  <c:v>16.47354838709677</c:v>
                </c:pt>
                <c:pt idx="240">
                  <c:v>16.475161290322578</c:v>
                </c:pt>
                <c:pt idx="241">
                  <c:v>16.47677419354839</c:v>
                </c:pt>
                <c:pt idx="242">
                  <c:v>16.478387096774089</c:v>
                </c:pt>
                <c:pt idx="243">
                  <c:v>16.47999999999999</c:v>
                </c:pt>
                <c:pt idx="244">
                  <c:v>16.482666666666589</c:v>
                </c:pt>
                <c:pt idx="245">
                  <c:v>16.485333333332559</c:v>
                </c:pt>
                <c:pt idx="246">
                  <c:v>16.487999999999989</c:v>
                </c:pt>
                <c:pt idx="247">
                  <c:v>16.490666666666669</c:v>
                </c:pt>
                <c:pt idx="248">
                  <c:v>16.493333333332721</c:v>
                </c:pt>
                <c:pt idx="249">
                  <c:v>16.495999999999889</c:v>
                </c:pt>
                <c:pt idx="250">
                  <c:v>16.498666666666669</c:v>
                </c:pt>
                <c:pt idx="251">
                  <c:v>16.501333333332891</c:v>
                </c:pt>
                <c:pt idx="252">
                  <c:v>16.504000000000001</c:v>
                </c:pt>
                <c:pt idx="253">
                  <c:v>16.506666666666671</c:v>
                </c:pt>
                <c:pt idx="254">
                  <c:v>16.50933333333284</c:v>
                </c:pt>
                <c:pt idx="255">
                  <c:v>16.512</c:v>
                </c:pt>
                <c:pt idx="256">
                  <c:v>16.514666666666699</c:v>
                </c:pt>
                <c:pt idx="257">
                  <c:v>16.517333333332999</c:v>
                </c:pt>
                <c:pt idx="258">
                  <c:v>16.52</c:v>
                </c:pt>
                <c:pt idx="259">
                  <c:v>16.522666666666669</c:v>
                </c:pt>
                <c:pt idx="260">
                  <c:v>16.525333333332721</c:v>
                </c:pt>
                <c:pt idx="261">
                  <c:v>16.527999999999999</c:v>
                </c:pt>
                <c:pt idx="262">
                  <c:v>16.53066666666669</c:v>
                </c:pt>
                <c:pt idx="263">
                  <c:v>16.533333333332902</c:v>
                </c:pt>
                <c:pt idx="264">
                  <c:v>16.536000000000001</c:v>
                </c:pt>
                <c:pt idx="265">
                  <c:v>16.538666666666671</c:v>
                </c:pt>
                <c:pt idx="266">
                  <c:v>16.54133333333284</c:v>
                </c:pt>
                <c:pt idx="267">
                  <c:v>16.544</c:v>
                </c:pt>
                <c:pt idx="268">
                  <c:v>16.54666666666667</c:v>
                </c:pt>
                <c:pt idx="269">
                  <c:v>16.549333333332779</c:v>
                </c:pt>
                <c:pt idx="270">
                  <c:v>16.552</c:v>
                </c:pt>
                <c:pt idx="271">
                  <c:v>16.554666666666702</c:v>
                </c:pt>
                <c:pt idx="272">
                  <c:v>16.557333333332949</c:v>
                </c:pt>
                <c:pt idx="273">
                  <c:v>16.559999999999999</c:v>
                </c:pt>
                <c:pt idx="274">
                  <c:v>16.559999999999999</c:v>
                </c:pt>
                <c:pt idx="275">
                  <c:v>16.559999999999999</c:v>
                </c:pt>
                <c:pt idx="276">
                  <c:v>16.559999999999999</c:v>
                </c:pt>
                <c:pt idx="277">
                  <c:v>16.559999999999999</c:v>
                </c:pt>
                <c:pt idx="278">
                  <c:v>16.559999999999999</c:v>
                </c:pt>
                <c:pt idx="279">
                  <c:v>16.559999999999999</c:v>
                </c:pt>
                <c:pt idx="280">
                  <c:v>16.559999999999999</c:v>
                </c:pt>
                <c:pt idx="281">
                  <c:v>16.559999999999999</c:v>
                </c:pt>
                <c:pt idx="282">
                  <c:v>16.559999999999999</c:v>
                </c:pt>
                <c:pt idx="283">
                  <c:v>16.559999999999999</c:v>
                </c:pt>
                <c:pt idx="284">
                  <c:v>16.559999999999999</c:v>
                </c:pt>
                <c:pt idx="285">
                  <c:v>16.559999999999999</c:v>
                </c:pt>
                <c:pt idx="286">
                  <c:v>16.559999999999999</c:v>
                </c:pt>
                <c:pt idx="287">
                  <c:v>16.559999999999999</c:v>
                </c:pt>
                <c:pt idx="288">
                  <c:v>16.559999999999999</c:v>
                </c:pt>
                <c:pt idx="289">
                  <c:v>16.559999999999999</c:v>
                </c:pt>
                <c:pt idx="290">
                  <c:v>16.559999999999999</c:v>
                </c:pt>
                <c:pt idx="291">
                  <c:v>16.559999999999999</c:v>
                </c:pt>
                <c:pt idx="292">
                  <c:v>16.559999999999999</c:v>
                </c:pt>
                <c:pt idx="293">
                  <c:v>16.559999999999999</c:v>
                </c:pt>
                <c:pt idx="294">
                  <c:v>16.559999999999999</c:v>
                </c:pt>
                <c:pt idx="295">
                  <c:v>16.559999999999999</c:v>
                </c:pt>
                <c:pt idx="296">
                  <c:v>16.559999999999999</c:v>
                </c:pt>
                <c:pt idx="297">
                  <c:v>16.559999999999999</c:v>
                </c:pt>
                <c:pt idx="298">
                  <c:v>16.559999999999999</c:v>
                </c:pt>
                <c:pt idx="299">
                  <c:v>16.559999999999999</c:v>
                </c:pt>
                <c:pt idx="300">
                  <c:v>16.559999999999999</c:v>
                </c:pt>
                <c:pt idx="301">
                  <c:v>16.559999999999999</c:v>
                </c:pt>
                <c:pt idx="302">
                  <c:v>16.559999999999999</c:v>
                </c:pt>
                <c:pt idx="303">
                  <c:v>16.559999999999999</c:v>
                </c:pt>
                <c:pt idx="304">
                  <c:v>16.559999999999999</c:v>
                </c:pt>
                <c:pt idx="305">
                  <c:v>16.56451612903226</c:v>
                </c:pt>
                <c:pt idx="306">
                  <c:v>16.569032258064489</c:v>
                </c:pt>
                <c:pt idx="307">
                  <c:v>16.573548387096771</c:v>
                </c:pt>
                <c:pt idx="308">
                  <c:v>16.578064516129029</c:v>
                </c:pt>
                <c:pt idx="309">
                  <c:v>16.5825806451607</c:v>
                </c:pt>
                <c:pt idx="310">
                  <c:v>16.58709677419353</c:v>
                </c:pt>
                <c:pt idx="311">
                  <c:v>16.591612903225489</c:v>
                </c:pt>
                <c:pt idx="312">
                  <c:v>16.596129032258059</c:v>
                </c:pt>
                <c:pt idx="313">
                  <c:v>16.600645161290331</c:v>
                </c:pt>
                <c:pt idx="314">
                  <c:v>16.605161290322581</c:v>
                </c:pt>
                <c:pt idx="315">
                  <c:v>16.609677419354838</c:v>
                </c:pt>
                <c:pt idx="316">
                  <c:v>16.614193548387099</c:v>
                </c:pt>
                <c:pt idx="317">
                  <c:v>16.618709677419329</c:v>
                </c:pt>
                <c:pt idx="318">
                  <c:v>16.623225806451611</c:v>
                </c:pt>
                <c:pt idx="319">
                  <c:v>16.627741935483829</c:v>
                </c:pt>
                <c:pt idx="320">
                  <c:v>16.63225806451646</c:v>
                </c:pt>
                <c:pt idx="321">
                  <c:v>16.636774193548401</c:v>
                </c:pt>
                <c:pt idx="322">
                  <c:v>16.641290322580641</c:v>
                </c:pt>
                <c:pt idx="323">
                  <c:v>16.64580645161293</c:v>
                </c:pt>
                <c:pt idx="324">
                  <c:v>16.650322580645089</c:v>
                </c:pt>
                <c:pt idx="325">
                  <c:v>16.654838709677811</c:v>
                </c:pt>
                <c:pt idx="326">
                  <c:v>16.659354838709671</c:v>
                </c:pt>
                <c:pt idx="327">
                  <c:v>16.663870967741939</c:v>
                </c:pt>
                <c:pt idx="328">
                  <c:v>16.66838709677419</c:v>
                </c:pt>
                <c:pt idx="329">
                  <c:v>16.672903225806639</c:v>
                </c:pt>
                <c:pt idx="330">
                  <c:v>16.677419354838712</c:v>
                </c:pt>
                <c:pt idx="331">
                  <c:v>16.681935483871001</c:v>
                </c:pt>
                <c:pt idx="332">
                  <c:v>16.68645161290322</c:v>
                </c:pt>
                <c:pt idx="333">
                  <c:v>16.690967741935498</c:v>
                </c:pt>
                <c:pt idx="334">
                  <c:v>16.695483870967191</c:v>
                </c:pt>
                <c:pt idx="335">
                  <c:v>16.7</c:v>
                </c:pt>
                <c:pt idx="336">
                  <c:v>16.713333333332869</c:v>
                </c:pt>
                <c:pt idx="337">
                  <c:v>16.72666666666667</c:v>
                </c:pt>
                <c:pt idx="338">
                  <c:v>16.739999999999991</c:v>
                </c:pt>
                <c:pt idx="339">
                  <c:v>16.753333333332819</c:v>
                </c:pt>
                <c:pt idx="340">
                  <c:v>16.766666666666669</c:v>
                </c:pt>
                <c:pt idx="341">
                  <c:v>16.77999999999999</c:v>
                </c:pt>
                <c:pt idx="342">
                  <c:v>16.793333333332779</c:v>
                </c:pt>
                <c:pt idx="343">
                  <c:v>16.806666666666661</c:v>
                </c:pt>
                <c:pt idx="344">
                  <c:v>16.82</c:v>
                </c:pt>
                <c:pt idx="345">
                  <c:v>16.833333333332931</c:v>
                </c:pt>
                <c:pt idx="346">
                  <c:v>16.846666666666671</c:v>
                </c:pt>
                <c:pt idx="347">
                  <c:v>16.86</c:v>
                </c:pt>
                <c:pt idx="348">
                  <c:v>16.87333333333288</c:v>
                </c:pt>
                <c:pt idx="349">
                  <c:v>16.88666666666667</c:v>
                </c:pt>
                <c:pt idx="350">
                  <c:v>16.899999999999999</c:v>
                </c:pt>
                <c:pt idx="351">
                  <c:v>16.913333333332819</c:v>
                </c:pt>
                <c:pt idx="352">
                  <c:v>16.926666666666669</c:v>
                </c:pt>
                <c:pt idx="353">
                  <c:v>16.939999999999991</c:v>
                </c:pt>
                <c:pt idx="354">
                  <c:v>16.953333333332779</c:v>
                </c:pt>
                <c:pt idx="355">
                  <c:v>16.966666666666629</c:v>
                </c:pt>
                <c:pt idx="356">
                  <c:v>16.97999999999999</c:v>
                </c:pt>
                <c:pt idx="357">
                  <c:v>16.993333333332721</c:v>
                </c:pt>
                <c:pt idx="358">
                  <c:v>17.006666666666671</c:v>
                </c:pt>
                <c:pt idx="359">
                  <c:v>17.02</c:v>
                </c:pt>
                <c:pt idx="360">
                  <c:v>17.033333333332891</c:v>
                </c:pt>
                <c:pt idx="361">
                  <c:v>17.04666666666667</c:v>
                </c:pt>
                <c:pt idx="362">
                  <c:v>17.059999999999999</c:v>
                </c:pt>
                <c:pt idx="363">
                  <c:v>17.07333333333284</c:v>
                </c:pt>
                <c:pt idx="364">
                  <c:v>17.08666666666667</c:v>
                </c:pt>
                <c:pt idx="365">
                  <c:v>17.099999999999991</c:v>
                </c:pt>
              </c:numCache>
            </c:numRef>
          </c:val>
          <c:smooth val="0"/>
        </c:ser>
        <c:dLbls>
          <c:showLegendKey val="0"/>
          <c:showVal val="0"/>
          <c:showCatName val="0"/>
          <c:showSerName val="0"/>
          <c:showPercent val="0"/>
          <c:showBubbleSize val="0"/>
        </c:dLbls>
        <c:marker val="1"/>
        <c:smooth val="0"/>
        <c:axId val="217116672"/>
        <c:axId val="217118208"/>
      </c:lineChart>
      <c:catAx>
        <c:axId val="217116672"/>
        <c:scaling>
          <c:orientation val="minMax"/>
        </c:scaling>
        <c:delete val="0"/>
        <c:axPos val="b"/>
        <c:majorTickMark val="out"/>
        <c:minorTickMark val="none"/>
        <c:tickLblPos val="nextTo"/>
        <c:spPr>
          <a:ln>
            <a:solidFill>
              <a:schemeClr val="tx1"/>
            </a:solidFill>
          </a:ln>
        </c:spPr>
        <c:txPr>
          <a:bodyPr/>
          <a:lstStyle/>
          <a:p>
            <a:pPr>
              <a:defRPr sz="1800" b="1"/>
            </a:pPr>
            <a:endParaRPr lang="en-US"/>
          </a:p>
        </c:txPr>
        <c:crossAx val="217118208"/>
        <c:crosses val="autoZero"/>
        <c:auto val="1"/>
        <c:lblAlgn val="ctr"/>
        <c:lblOffset val="100"/>
        <c:tickLblSkip val="31"/>
        <c:tickMarkSkip val="31"/>
        <c:noMultiLvlLbl val="0"/>
      </c:catAx>
      <c:valAx>
        <c:axId val="217118208"/>
        <c:scaling>
          <c:orientation val="minMax"/>
          <c:max val="100"/>
        </c:scaling>
        <c:delete val="0"/>
        <c:axPos val="l"/>
        <c:majorGridlines>
          <c:spPr>
            <a:ln>
              <a:solidFill>
                <a:schemeClr val="tx1">
                  <a:alpha val="50000"/>
                </a:schemeClr>
              </a:solidFill>
            </a:ln>
          </c:spPr>
        </c:majorGridlines>
        <c:title>
          <c:tx>
            <c:rich>
              <a:bodyPr rot="-5400000" vert="horz"/>
              <a:lstStyle/>
              <a:p>
                <a:pPr>
                  <a:defRPr sz="2000"/>
                </a:pPr>
                <a:r>
                  <a:rPr lang="en-US" sz="2000" dirty="0" smtClean="0"/>
                  <a:t>Cumulative</a:t>
                </a:r>
                <a:r>
                  <a:rPr lang="en-US" sz="2000" baseline="0" dirty="0" smtClean="0"/>
                  <a:t> Precipitation (Inches)</a:t>
                </a:r>
                <a:endParaRPr lang="en-US" sz="2000" dirty="0"/>
              </a:p>
            </c:rich>
          </c:tx>
          <c:layout>
            <c:manualLayout>
              <c:xMode val="edge"/>
              <c:yMode val="edge"/>
              <c:x val="1.48770120549091E-3"/>
              <c:y val="0.114106646595647"/>
            </c:manualLayout>
          </c:layout>
          <c:overlay val="0"/>
        </c:title>
        <c:numFmt formatCode="General" sourceLinked="1"/>
        <c:majorTickMark val="out"/>
        <c:minorTickMark val="none"/>
        <c:tickLblPos val="nextTo"/>
        <c:spPr>
          <a:ln>
            <a:solidFill>
              <a:schemeClr val="tx1"/>
            </a:solidFill>
          </a:ln>
        </c:spPr>
        <c:txPr>
          <a:bodyPr/>
          <a:lstStyle/>
          <a:p>
            <a:pPr>
              <a:defRPr sz="1800" b="1"/>
            </a:pPr>
            <a:endParaRPr lang="en-US"/>
          </a:p>
        </c:txPr>
        <c:crossAx val="217116672"/>
        <c:crosses val="autoZero"/>
        <c:crossBetween val="between"/>
      </c:valAx>
      <c:spPr>
        <a:solidFill>
          <a:prstClr val="black">
            <a:alpha val="30000"/>
          </a:prstClr>
        </a:solidFill>
      </c:spPr>
    </c:plotArea>
    <c:plotVisOnly val="1"/>
    <c:dispBlanksAs val="zero"/>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1" tx1="lt1" bg2="dk2" tx2="lt2" accent1="accent1" accent2="accent2" accent3="accent3" accent4="accent4" accent5="accent5" accent6="accent6" hlink="hlink" folHlink="folHlink"/>
  <c:chart>
    <c:autoTitleDeleted val="1"/>
    <c:view3D>
      <c:rotX val="70"/>
      <c:hPercent val="50"/>
      <c:rotY val="227"/>
      <c:depthPercent val="100"/>
      <c:rAngAx val="0"/>
      <c:perspective val="30"/>
    </c:view3D>
    <c:floor>
      <c:thickness val="0"/>
    </c:floor>
    <c:sideWall>
      <c:thickness val="0"/>
    </c:sideWall>
    <c:backWall>
      <c:thickness val="0"/>
    </c:backWall>
    <c:plotArea>
      <c:layout>
        <c:manualLayout>
          <c:layoutTarget val="inner"/>
          <c:xMode val="edge"/>
          <c:yMode val="edge"/>
          <c:x val="3.5576021747281597E-2"/>
          <c:y val="1.7543859649123184E-2"/>
          <c:w val="0.96442397825271842"/>
          <c:h val="0.98245614035087658"/>
        </c:manualLayout>
      </c:layout>
      <c:pie3DChart>
        <c:varyColors val="1"/>
        <c:ser>
          <c:idx val="0"/>
          <c:order val="0"/>
          <c:tx>
            <c:strRef>
              <c:f>Sheet1!$B$1</c:f>
              <c:strCache>
                <c:ptCount val="1"/>
                <c:pt idx="0">
                  <c:v>Series 1</c:v>
                </c:pt>
              </c:strCache>
            </c:strRef>
          </c:tx>
          <c:spPr>
            <a:scene3d>
              <a:camera prst="orthographicFront"/>
              <a:lightRig rig="glow" dir="t">
                <a:rot lat="0" lon="0" rev="6360000"/>
              </a:lightRig>
            </a:scene3d>
            <a:sp3d prstMaterial="flat">
              <a:bevelT h="101600"/>
              <a:contourClr>
                <a:srgbClr val="000000"/>
              </a:contourClr>
            </a:sp3d>
          </c:spPr>
          <c:dLbls>
            <c:dLbl>
              <c:idx val="1"/>
              <c:delete val="1"/>
            </c:dLbl>
            <c:dLbl>
              <c:idx val="2"/>
              <c:layout>
                <c:manualLayout>
                  <c:x val="0.16171212973378329"/>
                  <c:y val="0.2280701754385964"/>
                </c:manualLayout>
              </c:layout>
              <c:numFmt formatCode="General" sourceLinked="0"/>
              <c:spPr/>
              <c:txPr>
                <a:bodyPr rot="0"/>
                <a:lstStyle/>
                <a:p>
                  <a:pPr>
                    <a:defRPr sz="2800">
                      <a:effectLst>
                        <a:outerShdw blurRad="38100" dist="38100" dir="2700000" algn="tl">
                          <a:srgbClr val="000000">
                            <a:alpha val="43137"/>
                          </a:srgbClr>
                        </a:outerShdw>
                      </a:effectLst>
                    </a:defRPr>
                  </a:pPr>
                  <a:endParaRPr lang="en-US"/>
                </a:p>
              </c:txPr>
              <c:dLblPos val="bestFit"/>
              <c:showLegendKey val="0"/>
              <c:showVal val="0"/>
              <c:showCatName val="1"/>
              <c:showSerName val="0"/>
              <c:showPercent val="0"/>
              <c:showBubbleSize val="0"/>
            </c:dLbl>
            <c:dLbl>
              <c:idx val="3"/>
              <c:delete val="1"/>
            </c:dLbl>
            <c:numFmt formatCode="General" sourceLinked="0"/>
            <c:txPr>
              <a:bodyPr/>
              <a:lstStyle/>
              <a:p>
                <a:pPr>
                  <a:defRPr sz="2800">
                    <a:effectLst>
                      <a:outerShdw blurRad="38100" dist="38100" dir="2700000" algn="tl">
                        <a:srgbClr val="000000">
                          <a:alpha val="43137"/>
                        </a:srgbClr>
                      </a:outerShdw>
                    </a:effectLst>
                  </a:defRPr>
                </a:pPr>
                <a:endParaRPr lang="en-US"/>
              </a:p>
            </c:txPr>
            <c:dLblPos val="ctr"/>
            <c:showLegendKey val="0"/>
            <c:showVal val="0"/>
            <c:showCatName val="1"/>
            <c:showSerName val="0"/>
            <c:showPercent val="0"/>
            <c:showBubbleSize val="0"/>
            <c:showLeaderLines val="0"/>
          </c:dLbls>
          <c:cat>
            <c:strRef>
              <c:f>Sheet1!$A$2:$A$6</c:f>
              <c:strCache>
                <c:ptCount val="5"/>
                <c:pt idx="0">
                  <c:v>CRA</c:v>
                </c:pt>
                <c:pt idx="1">
                  <c:v>Storage &amp; Transfers</c:v>
                </c:pt>
                <c:pt idx="2">
                  <c:v>Cons</c:v>
                </c:pt>
                <c:pt idx="3">
                  <c:v>Local Supplies</c:v>
                </c:pt>
                <c:pt idx="4">
                  <c:v>SWP</c:v>
                </c:pt>
              </c:strCache>
            </c:strRef>
          </c:cat>
          <c:val>
            <c:numRef>
              <c:f>Sheet1!$B$2:$B$6</c:f>
              <c:numCache>
                <c:formatCode>General</c:formatCode>
                <c:ptCount val="5"/>
                <c:pt idx="0">
                  <c:v>22</c:v>
                </c:pt>
                <c:pt idx="1">
                  <c:v>5</c:v>
                </c:pt>
                <c:pt idx="2">
                  <c:v>10</c:v>
                </c:pt>
                <c:pt idx="3">
                  <c:v>30</c:v>
                </c:pt>
                <c:pt idx="4">
                  <c:v>33</c:v>
                </c:pt>
              </c:numCache>
            </c:numRef>
          </c:val>
        </c:ser>
        <c:ser>
          <c:idx val="1"/>
          <c:order val="1"/>
          <c:tx>
            <c:strRef>
              <c:f>Sheet1!$C$1</c:f>
              <c:strCache>
                <c:ptCount val="1"/>
                <c:pt idx="0">
                  <c:v>Series 2</c:v>
                </c:pt>
              </c:strCache>
            </c:strRef>
          </c:tx>
          <c:dLbls>
            <c:dLblPos val="ctr"/>
            <c:showLegendKey val="0"/>
            <c:showVal val="1"/>
            <c:showCatName val="0"/>
            <c:showSerName val="0"/>
            <c:showPercent val="0"/>
            <c:showBubbleSize val="0"/>
            <c:showLeaderLines val="0"/>
          </c:dLbls>
          <c:cat>
            <c:strRef>
              <c:f>Sheet1!$A$2:$A$6</c:f>
              <c:strCache>
                <c:ptCount val="5"/>
                <c:pt idx="0">
                  <c:v>CRA</c:v>
                </c:pt>
                <c:pt idx="1">
                  <c:v>Storage &amp; Transfers</c:v>
                </c:pt>
                <c:pt idx="2">
                  <c:v>Cons</c:v>
                </c:pt>
                <c:pt idx="3">
                  <c:v>Local Supplies</c:v>
                </c:pt>
                <c:pt idx="4">
                  <c:v>SWP</c:v>
                </c:pt>
              </c:strCache>
            </c:strRef>
          </c:cat>
          <c:val>
            <c:numRef>
              <c:f>Sheet1!$C$2:$C$6</c:f>
              <c:numCache>
                <c:formatCode>General</c:formatCode>
                <c:ptCount val="5"/>
                <c:pt idx="0">
                  <c:v>2.4</c:v>
                </c:pt>
                <c:pt idx="1">
                  <c:v>4.4000000000000004</c:v>
                </c:pt>
                <c:pt idx="2">
                  <c:v>1.8</c:v>
                </c:pt>
                <c:pt idx="3">
                  <c:v>2.8</c:v>
                </c:pt>
              </c:numCache>
            </c:numRef>
          </c:val>
        </c:ser>
        <c:ser>
          <c:idx val="2"/>
          <c:order val="2"/>
          <c:tx>
            <c:strRef>
              <c:f>Sheet1!$D$1</c:f>
              <c:strCache>
                <c:ptCount val="1"/>
                <c:pt idx="0">
                  <c:v>Series 3</c:v>
                </c:pt>
              </c:strCache>
            </c:strRef>
          </c:tx>
          <c:dLbls>
            <c:dLblPos val="ctr"/>
            <c:showLegendKey val="0"/>
            <c:showVal val="1"/>
            <c:showCatName val="0"/>
            <c:showSerName val="0"/>
            <c:showPercent val="0"/>
            <c:showBubbleSize val="0"/>
            <c:showLeaderLines val="0"/>
          </c:dLbls>
          <c:cat>
            <c:strRef>
              <c:f>Sheet1!$A$2:$A$6</c:f>
              <c:strCache>
                <c:ptCount val="5"/>
                <c:pt idx="0">
                  <c:v>CRA</c:v>
                </c:pt>
                <c:pt idx="1">
                  <c:v>Storage &amp; Transfers</c:v>
                </c:pt>
                <c:pt idx="2">
                  <c:v>Cons</c:v>
                </c:pt>
                <c:pt idx="3">
                  <c:v>Local Supplies</c:v>
                </c:pt>
                <c:pt idx="4">
                  <c:v>SWP</c:v>
                </c:pt>
              </c:strCache>
            </c:strRef>
          </c:cat>
          <c:val>
            <c:numRef>
              <c:f>Sheet1!$D$2:$D$6</c:f>
              <c:numCache>
                <c:formatCode>General</c:formatCode>
                <c:ptCount val="5"/>
                <c:pt idx="0">
                  <c:v>2</c:v>
                </c:pt>
                <c:pt idx="1">
                  <c:v>2</c:v>
                </c:pt>
                <c:pt idx="2">
                  <c:v>3</c:v>
                </c:pt>
                <c:pt idx="3">
                  <c:v>5</c:v>
                </c:pt>
              </c:numCache>
            </c:numRef>
          </c:val>
        </c:ser>
        <c:dLbls>
          <c:showLegendKey val="0"/>
          <c:showVal val="1"/>
          <c:showCatName val="0"/>
          <c:showSerName val="0"/>
          <c:showPercent val="0"/>
          <c:showBubbleSize val="0"/>
          <c:showLeaderLines val="0"/>
        </c:dLbls>
      </c:pie3DChart>
    </c:plotArea>
    <c:plotVisOnly val="1"/>
    <c:dispBlanksAs val="zero"/>
    <c:showDLblsOverMax val="0"/>
  </c:chart>
  <c:spPr>
    <a:scene3d>
      <a:camera prst="orthographicFront"/>
      <a:lightRig rig="threePt" dir="t"/>
    </a:scene3d>
    <a:sp3d>
      <a:bevelT w="6350"/>
    </a:sp3d>
  </c:spPr>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1" tx1="lt1" bg2="dk2" tx2="lt2" accent1="accent1" accent2="accent2" accent3="accent3" accent4="accent4" accent5="accent5" accent6="accent6" hlink="hlink" folHlink="folHlink"/>
  <c:chart>
    <c:autoTitleDeleted val="1"/>
    <c:view3D>
      <c:rotX val="70"/>
      <c:hPercent val="50"/>
      <c:rotY val="227"/>
      <c:depthPercent val="100"/>
      <c:rAngAx val="0"/>
      <c:perspective val="30"/>
    </c:view3D>
    <c:floor>
      <c:thickness val="0"/>
    </c:floor>
    <c:sideWall>
      <c:thickness val="0"/>
    </c:sideWall>
    <c:backWall>
      <c:thickness val="0"/>
    </c:backWall>
    <c:plotArea>
      <c:layout>
        <c:manualLayout>
          <c:layoutTarget val="inner"/>
          <c:xMode val="edge"/>
          <c:yMode val="edge"/>
          <c:x val="2.0695013123360056E-2"/>
          <c:y val="0"/>
          <c:w val="0.97930498687664047"/>
          <c:h val="1"/>
        </c:manualLayout>
      </c:layout>
      <c:pie3DChart>
        <c:varyColors val="1"/>
        <c:ser>
          <c:idx val="0"/>
          <c:order val="0"/>
          <c:tx>
            <c:strRef>
              <c:f>Sheet1!$B$1</c:f>
              <c:strCache>
                <c:ptCount val="1"/>
                <c:pt idx="0">
                  <c:v>Series 1</c:v>
                </c:pt>
              </c:strCache>
            </c:strRef>
          </c:tx>
          <c:spPr>
            <a:scene3d>
              <a:camera prst="orthographicFront"/>
              <a:lightRig rig="glow" dir="t">
                <a:rot lat="0" lon="0" rev="6360000"/>
              </a:lightRig>
            </a:scene3d>
            <a:sp3d prstMaterial="flat">
              <a:bevelT h="101600"/>
              <a:contourClr>
                <a:srgbClr val="000000"/>
              </a:contourClr>
            </a:sp3d>
          </c:spPr>
          <c:dLbls>
            <c:dLbl>
              <c:idx val="0"/>
              <c:layout>
                <c:manualLayout>
                  <c:x val="0.12343486669429457"/>
                  <c:y val="-6.0609320637245979E-2"/>
                </c:manualLayout>
              </c:layout>
              <c:dLblPos val="bestFit"/>
              <c:showLegendKey val="0"/>
              <c:showVal val="0"/>
              <c:showCatName val="1"/>
              <c:showSerName val="0"/>
              <c:showPercent val="0"/>
              <c:showBubbleSize val="0"/>
            </c:dLbl>
            <c:dLbl>
              <c:idx val="1"/>
              <c:delete val="1"/>
            </c:dLbl>
            <c:dLbl>
              <c:idx val="2"/>
              <c:delete val="1"/>
            </c:dLbl>
            <c:dLbl>
              <c:idx val="3"/>
              <c:delete val="1"/>
            </c:dLbl>
            <c:dLbl>
              <c:idx val="4"/>
              <c:layout>
                <c:manualLayout>
                  <c:x val="0.14109269236082367"/>
                  <c:y val="-0.21260368980040331"/>
                </c:manualLayout>
              </c:layout>
              <c:dLblPos val="bestFit"/>
              <c:showLegendKey val="0"/>
              <c:showVal val="0"/>
              <c:showCatName val="1"/>
              <c:showSerName val="0"/>
              <c:showPercent val="0"/>
              <c:showBubbleSize val="0"/>
            </c:dLbl>
            <c:numFmt formatCode="General" sourceLinked="0"/>
            <c:txPr>
              <a:bodyPr/>
              <a:lstStyle/>
              <a:p>
                <a:pPr>
                  <a:defRPr sz="2800">
                    <a:effectLst>
                      <a:outerShdw blurRad="38100" dist="38100" dir="2700000" algn="tl">
                        <a:srgbClr val="000000">
                          <a:alpha val="43137"/>
                        </a:srgbClr>
                      </a:outerShdw>
                    </a:effectLst>
                  </a:defRPr>
                </a:pPr>
                <a:endParaRPr lang="en-US"/>
              </a:p>
            </c:txPr>
            <c:dLblPos val="ctr"/>
            <c:showLegendKey val="0"/>
            <c:showVal val="0"/>
            <c:showCatName val="1"/>
            <c:showSerName val="0"/>
            <c:showPercent val="0"/>
            <c:showBubbleSize val="0"/>
            <c:showLeaderLines val="0"/>
          </c:dLbls>
          <c:cat>
            <c:strRef>
              <c:f>Sheet1!$A$2:$A$6</c:f>
              <c:strCache>
                <c:ptCount val="5"/>
                <c:pt idx="0">
                  <c:v>CRA</c:v>
                </c:pt>
                <c:pt idx="1">
                  <c:v>Storage &amp;Transfers</c:v>
                </c:pt>
                <c:pt idx="2">
                  <c:v>Conservation &amp; WUE</c:v>
                </c:pt>
                <c:pt idx="3">
                  <c:v>Local Supplies</c:v>
                </c:pt>
                <c:pt idx="4">
                  <c:v>SWP</c:v>
                </c:pt>
              </c:strCache>
            </c:strRef>
          </c:cat>
          <c:val>
            <c:numRef>
              <c:f>Sheet1!$B$2:$B$6</c:f>
              <c:numCache>
                <c:formatCode>General</c:formatCode>
                <c:ptCount val="5"/>
                <c:pt idx="0">
                  <c:v>18.02</c:v>
                </c:pt>
                <c:pt idx="1">
                  <c:v>11.27</c:v>
                </c:pt>
                <c:pt idx="2">
                  <c:v>25.06</c:v>
                </c:pt>
                <c:pt idx="3">
                  <c:v>35.370000000000005</c:v>
                </c:pt>
                <c:pt idx="4">
                  <c:v>10.28</c:v>
                </c:pt>
              </c:numCache>
            </c:numRef>
          </c:val>
        </c:ser>
        <c:dLbls>
          <c:showLegendKey val="0"/>
          <c:showVal val="1"/>
          <c:showCatName val="0"/>
          <c:showSerName val="0"/>
          <c:showPercent val="0"/>
          <c:showBubbleSize val="0"/>
          <c:showLeaderLines val="0"/>
        </c:dLbls>
      </c:pie3DChart>
    </c:plotArea>
    <c:plotVisOnly val="1"/>
    <c:dispBlanksAs val="zero"/>
    <c:showDLblsOverMax val="0"/>
  </c:chart>
  <c:spPr>
    <a:scene3d>
      <a:camera prst="orthographicFront"/>
      <a:lightRig rig="threePt" dir="t"/>
    </a:scene3d>
    <a:sp3d>
      <a:bevelT w="6350"/>
    </a:sp3d>
  </c:spPr>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view3D>
      <c:rotX val="10"/>
      <c:rotY val="10"/>
      <c:rAngAx val="1"/>
    </c:view3D>
    <c:floor>
      <c:thickness val="0"/>
      <c:spPr>
        <a:solidFill>
          <a:srgbClr val="000000">
            <a:alpha val="70000"/>
          </a:srgbClr>
        </a:solidFill>
        <a:ln>
          <a:solidFill>
            <a:srgbClr val="000000"/>
          </a:solidFill>
        </a:ln>
      </c:spPr>
    </c:floor>
    <c:sideWall>
      <c:thickness val="0"/>
      <c:spPr>
        <a:gradFill>
          <a:gsLst>
            <a:gs pos="0">
              <a:srgbClr val="000000">
                <a:alpha val="0"/>
              </a:srgbClr>
            </a:gs>
            <a:gs pos="50000">
              <a:srgbClr val="000000">
                <a:alpha val="9000"/>
              </a:srgbClr>
            </a:gs>
            <a:gs pos="100000">
              <a:srgbClr val="000000">
                <a:alpha val="40000"/>
              </a:srgbClr>
            </a:gs>
          </a:gsLst>
          <a:lin ang="5400000" scaled="0"/>
        </a:gradFill>
      </c:spPr>
    </c:sideWall>
    <c:backWall>
      <c:thickness val="0"/>
      <c:spPr>
        <a:gradFill>
          <a:gsLst>
            <a:gs pos="0">
              <a:srgbClr val="000000">
                <a:alpha val="0"/>
              </a:srgbClr>
            </a:gs>
            <a:gs pos="50000">
              <a:srgbClr val="000000">
                <a:alpha val="9000"/>
              </a:srgbClr>
            </a:gs>
            <a:gs pos="100000">
              <a:srgbClr val="000000">
                <a:alpha val="70000"/>
              </a:srgbClr>
            </a:gs>
          </a:gsLst>
          <a:lin ang="5400000" scaled="0"/>
        </a:gradFill>
      </c:spPr>
    </c:backWall>
    <c:plotArea>
      <c:layout>
        <c:manualLayout>
          <c:layoutTarget val="inner"/>
          <c:xMode val="edge"/>
          <c:yMode val="edge"/>
          <c:x val="3.5271872468942499E-2"/>
          <c:y val="7.9550506638079693E-2"/>
          <c:w val="0.88621033482053801"/>
          <c:h val="0.78368994636540001"/>
        </c:manualLayout>
      </c:layout>
      <c:bar3DChart>
        <c:barDir val="col"/>
        <c:grouping val="clustered"/>
        <c:varyColors val="0"/>
        <c:ser>
          <c:idx val="0"/>
          <c:order val="0"/>
          <c:invertIfNegative val="0"/>
          <c:cat>
            <c:numRef>
              <c:f>'Blue Capacity Slide'!$D$2:$AJ$2</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cat>
          <c:val>
            <c:numRef>
              <c:f>'Blue Capacity Slide'!$D$36:$AJ$36</c:f>
              <c:numCache>
                <c:formatCode>_(* #,##0_);_(* \(#,##0\);_(* "-"??_);_(@_)</c:formatCode>
                <c:ptCount val="33"/>
                <c:pt idx="0">
                  <c:v>426000</c:v>
                </c:pt>
                <c:pt idx="1">
                  <c:v>426000</c:v>
                </c:pt>
                <c:pt idx="2">
                  <c:v>426000</c:v>
                </c:pt>
                <c:pt idx="3">
                  <c:v>1026000</c:v>
                </c:pt>
                <c:pt idx="4">
                  <c:v>1026000</c:v>
                </c:pt>
                <c:pt idx="5">
                  <c:v>1026000</c:v>
                </c:pt>
                <c:pt idx="6">
                  <c:v>1026000</c:v>
                </c:pt>
                <c:pt idx="7">
                  <c:v>1026000</c:v>
                </c:pt>
                <c:pt idx="8">
                  <c:v>1026000</c:v>
                </c:pt>
                <c:pt idx="9">
                  <c:v>1026000</c:v>
                </c:pt>
                <c:pt idx="10">
                  <c:v>1026000</c:v>
                </c:pt>
                <c:pt idx="11">
                  <c:v>1066000</c:v>
                </c:pt>
                <c:pt idx="12">
                  <c:v>1066000</c:v>
                </c:pt>
                <c:pt idx="13">
                  <c:v>1066000</c:v>
                </c:pt>
                <c:pt idx="14">
                  <c:v>1416000</c:v>
                </c:pt>
                <c:pt idx="15">
                  <c:v>1935000</c:v>
                </c:pt>
                <c:pt idx="16">
                  <c:v>1935000</c:v>
                </c:pt>
                <c:pt idx="17">
                  <c:v>2285000</c:v>
                </c:pt>
                <c:pt idx="18">
                  <c:v>2285000</c:v>
                </c:pt>
                <c:pt idx="19">
                  <c:v>3095000</c:v>
                </c:pt>
                <c:pt idx="20">
                  <c:v>3205000</c:v>
                </c:pt>
                <c:pt idx="21">
                  <c:v>3255000</c:v>
                </c:pt>
                <c:pt idx="22">
                  <c:v>3271000</c:v>
                </c:pt>
                <c:pt idx="23">
                  <c:v>3765000</c:v>
                </c:pt>
                <c:pt idx="24">
                  <c:v>3765000</c:v>
                </c:pt>
                <c:pt idx="25">
                  <c:v>3779889</c:v>
                </c:pt>
                <c:pt idx="26">
                  <c:v>4191889</c:v>
                </c:pt>
                <c:pt idx="27">
                  <c:v>4191889</c:v>
                </c:pt>
                <c:pt idx="28">
                  <c:v>5491889</c:v>
                </c:pt>
                <c:pt idx="29">
                  <c:v>5491889</c:v>
                </c:pt>
                <c:pt idx="30">
                  <c:v>5491889</c:v>
                </c:pt>
                <c:pt idx="31">
                  <c:v>5596889</c:v>
                </c:pt>
                <c:pt idx="32">
                  <c:v>5596889</c:v>
                </c:pt>
              </c:numCache>
            </c:numRef>
          </c:val>
        </c:ser>
        <c:dLbls>
          <c:showLegendKey val="0"/>
          <c:showVal val="0"/>
          <c:showCatName val="0"/>
          <c:showSerName val="0"/>
          <c:showPercent val="0"/>
          <c:showBubbleSize val="0"/>
        </c:dLbls>
        <c:gapWidth val="0"/>
        <c:gapDepth val="0"/>
        <c:shape val="cylinder"/>
        <c:axId val="311164928"/>
        <c:axId val="311166464"/>
        <c:axId val="0"/>
      </c:bar3DChart>
      <c:catAx>
        <c:axId val="311164928"/>
        <c:scaling>
          <c:orientation val="minMax"/>
        </c:scaling>
        <c:delete val="0"/>
        <c:axPos val="b"/>
        <c:numFmt formatCode="General" sourceLinked="1"/>
        <c:majorTickMark val="out"/>
        <c:minorTickMark val="none"/>
        <c:tickLblPos val="nextTo"/>
        <c:spPr>
          <a:ln>
            <a:solidFill>
              <a:schemeClr val="bg2"/>
            </a:solidFill>
          </a:ln>
        </c:spPr>
        <c:txPr>
          <a:bodyPr/>
          <a:lstStyle/>
          <a:p>
            <a:pPr>
              <a:defRPr sz="1800">
                <a:effectLst>
                  <a:outerShdw blurRad="38100" dist="38100" dir="2700000" algn="tl">
                    <a:srgbClr val="000000">
                      <a:alpha val="43137"/>
                    </a:srgbClr>
                  </a:outerShdw>
                </a:effectLst>
              </a:defRPr>
            </a:pPr>
            <a:endParaRPr lang="en-US"/>
          </a:p>
        </c:txPr>
        <c:crossAx val="311166464"/>
        <c:crosses val="autoZero"/>
        <c:auto val="1"/>
        <c:lblAlgn val="ctr"/>
        <c:lblOffset val="100"/>
        <c:noMultiLvlLbl val="0"/>
      </c:catAx>
      <c:valAx>
        <c:axId val="311166464"/>
        <c:scaling>
          <c:orientation val="minMax"/>
        </c:scaling>
        <c:delete val="0"/>
        <c:axPos val="r"/>
        <c:majorGridlines>
          <c:spPr>
            <a:ln>
              <a:solidFill>
                <a:schemeClr val="bg2"/>
              </a:solidFill>
            </a:ln>
          </c:spPr>
        </c:majorGridlines>
        <c:numFmt formatCode="_(* #,##0_);_(* \(#,##0\);_(* &quot;-&quot;??_);_(@_)" sourceLinked="1"/>
        <c:majorTickMark val="out"/>
        <c:minorTickMark val="none"/>
        <c:tickLblPos val="nextTo"/>
        <c:spPr>
          <a:ln>
            <a:solidFill>
              <a:schemeClr val="bg2"/>
            </a:solidFill>
          </a:ln>
        </c:spPr>
        <c:txPr>
          <a:bodyPr/>
          <a:lstStyle/>
          <a:p>
            <a:pPr>
              <a:defRPr sz="2000">
                <a:effectLst>
                  <a:outerShdw blurRad="38100" dist="38100" dir="2700000" algn="tl">
                    <a:srgbClr val="000000">
                      <a:alpha val="43137"/>
                    </a:srgbClr>
                  </a:outerShdw>
                </a:effectLst>
              </a:defRPr>
            </a:pPr>
            <a:endParaRPr lang="en-US"/>
          </a:p>
        </c:txPr>
        <c:crossAx val="311164928"/>
        <c:crosses val="max"/>
        <c:crossBetween val="between"/>
        <c:dispUnits>
          <c:builtInUnit val="millions"/>
          <c:dispUnitsLbl>
            <c:layout>
              <c:manualLayout>
                <c:xMode val="edge"/>
                <c:yMode val="edge"/>
                <c:x val="0.96834510459539702"/>
                <c:y val="0.29930156456050699"/>
              </c:manualLayout>
            </c:layout>
            <c:tx>
              <c:rich>
                <a:bodyPr rot="5400000" vert="horz"/>
                <a:lstStyle/>
                <a:p>
                  <a:pPr>
                    <a:defRPr/>
                  </a:pPr>
                  <a:r>
                    <a:rPr lang="en-US"/>
                    <a:t>Millions Acre-Feet</a:t>
                  </a:r>
                </a:p>
              </c:rich>
            </c:tx>
          </c:dispUnitsLbl>
        </c:dispUnits>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219621196"/>
          <c:y val="4.1634063320209899E-2"/>
          <c:w val="0.857743595103719"/>
          <c:h val="0.82900180446194305"/>
        </c:manualLayout>
      </c:layout>
      <c:lineChart>
        <c:grouping val="standard"/>
        <c:varyColors val="0"/>
        <c:ser>
          <c:idx val="0"/>
          <c:order val="0"/>
          <c:tx>
            <c:strRef>
              <c:f>Sheet1!$B$3</c:f>
              <c:strCache>
                <c:ptCount val="1"/>
                <c:pt idx="0">
                  <c:v>Min</c:v>
                </c:pt>
              </c:strCache>
            </c:strRef>
          </c:tx>
          <c:spPr>
            <a:ln>
              <a:noFill/>
            </a:ln>
          </c:spPr>
          <c:marker>
            <c:symbol val="none"/>
          </c:marker>
          <c:cat>
            <c:strRef>
              <c:f>Sheet1!$A$4:$A$369</c:f>
              <c:strCache>
                <c:ptCount val="366"/>
                <c:pt idx="0">
                  <c:v>OCT</c:v>
                </c:pt>
                <c:pt idx="1">
                  <c:v>OCT</c:v>
                </c:pt>
                <c:pt idx="2">
                  <c:v>OCT</c:v>
                </c:pt>
                <c:pt idx="3">
                  <c:v>OCT</c:v>
                </c:pt>
                <c:pt idx="4">
                  <c:v>OCT</c:v>
                </c:pt>
                <c:pt idx="5">
                  <c:v>OCT</c:v>
                </c:pt>
                <c:pt idx="6">
                  <c:v>OCT</c:v>
                </c:pt>
                <c:pt idx="7">
                  <c:v>OCT</c:v>
                </c:pt>
                <c:pt idx="8">
                  <c:v>OCT</c:v>
                </c:pt>
                <c:pt idx="9">
                  <c:v>OCT</c:v>
                </c:pt>
                <c:pt idx="10">
                  <c:v>OCT</c:v>
                </c:pt>
                <c:pt idx="11">
                  <c:v>OCT</c:v>
                </c:pt>
                <c:pt idx="12">
                  <c:v>OCT</c:v>
                </c:pt>
                <c:pt idx="13">
                  <c:v>OCT</c:v>
                </c:pt>
                <c:pt idx="14">
                  <c:v>OCT</c:v>
                </c:pt>
                <c:pt idx="15">
                  <c:v>OCT</c:v>
                </c:pt>
                <c:pt idx="16">
                  <c:v>OCT</c:v>
                </c:pt>
                <c:pt idx="17">
                  <c:v>OCT</c:v>
                </c:pt>
                <c:pt idx="18">
                  <c:v>OCT</c:v>
                </c:pt>
                <c:pt idx="19">
                  <c:v>OCT</c:v>
                </c:pt>
                <c:pt idx="20">
                  <c:v>OCT</c:v>
                </c:pt>
                <c:pt idx="21">
                  <c:v>OCT</c:v>
                </c:pt>
                <c:pt idx="22">
                  <c:v>OCT</c:v>
                </c:pt>
                <c:pt idx="23">
                  <c:v>OCT</c:v>
                </c:pt>
                <c:pt idx="24">
                  <c:v>OCT</c:v>
                </c:pt>
                <c:pt idx="25">
                  <c:v>OCT</c:v>
                </c:pt>
                <c:pt idx="26">
                  <c:v>OCT</c:v>
                </c:pt>
                <c:pt idx="27">
                  <c:v>OCT</c:v>
                </c:pt>
                <c:pt idx="28">
                  <c:v>OCT</c:v>
                </c:pt>
                <c:pt idx="29">
                  <c:v>OCT</c:v>
                </c:pt>
                <c:pt idx="30">
                  <c:v>OCT</c:v>
                </c:pt>
                <c:pt idx="31">
                  <c:v>NOV</c:v>
                </c:pt>
                <c:pt idx="32">
                  <c:v>NOV</c:v>
                </c:pt>
                <c:pt idx="33">
                  <c:v>NOV</c:v>
                </c:pt>
                <c:pt idx="34">
                  <c:v>NOV</c:v>
                </c:pt>
                <c:pt idx="35">
                  <c:v>NOV</c:v>
                </c:pt>
                <c:pt idx="36">
                  <c:v>NOV</c:v>
                </c:pt>
                <c:pt idx="37">
                  <c:v>NOV</c:v>
                </c:pt>
                <c:pt idx="38">
                  <c:v>NOV</c:v>
                </c:pt>
                <c:pt idx="39">
                  <c:v>NOV</c:v>
                </c:pt>
                <c:pt idx="40">
                  <c:v>NOV</c:v>
                </c:pt>
                <c:pt idx="41">
                  <c:v>NOV</c:v>
                </c:pt>
                <c:pt idx="42">
                  <c:v>NOV</c:v>
                </c:pt>
                <c:pt idx="43">
                  <c:v>NOV</c:v>
                </c:pt>
                <c:pt idx="44">
                  <c:v>NOV</c:v>
                </c:pt>
                <c:pt idx="45">
                  <c:v>NOV</c:v>
                </c:pt>
                <c:pt idx="46">
                  <c:v>NOV</c:v>
                </c:pt>
                <c:pt idx="47">
                  <c:v>NOV</c:v>
                </c:pt>
                <c:pt idx="48">
                  <c:v>NOV</c:v>
                </c:pt>
                <c:pt idx="49">
                  <c:v>NOV</c:v>
                </c:pt>
                <c:pt idx="50">
                  <c:v>NOV</c:v>
                </c:pt>
                <c:pt idx="51">
                  <c:v>NOV</c:v>
                </c:pt>
                <c:pt idx="52">
                  <c:v>NOV</c:v>
                </c:pt>
                <c:pt idx="53">
                  <c:v>NOV</c:v>
                </c:pt>
                <c:pt idx="54">
                  <c:v>NOV</c:v>
                </c:pt>
                <c:pt idx="55">
                  <c:v>NOV</c:v>
                </c:pt>
                <c:pt idx="56">
                  <c:v>NOV</c:v>
                </c:pt>
                <c:pt idx="57">
                  <c:v>NOV</c:v>
                </c:pt>
                <c:pt idx="58">
                  <c:v>NOV</c:v>
                </c:pt>
                <c:pt idx="59">
                  <c:v>NOV</c:v>
                </c:pt>
                <c:pt idx="60">
                  <c:v>NOV</c:v>
                </c:pt>
                <c:pt idx="61">
                  <c:v>DEC</c:v>
                </c:pt>
                <c:pt idx="62">
                  <c:v>DEC</c:v>
                </c:pt>
                <c:pt idx="63">
                  <c:v>DEC</c:v>
                </c:pt>
                <c:pt idx="64">
                  <c:v>DEC</c:v>
                </c:pt>
                <c:pt idx="65">
                  <c:v>DEC</c:v>
                </c:pt>
                <c:pt idx="66">
                  <c:v>DEC</c:v>
                </c:pt>
                <c:pt idx="67">
                  <c:v>DEC</c:v>
                </c:pt>
                <c:pt idx="68">
                  <c:v>DEC</c:v>
                </c:pt>
                <c:pt idx="69">
                  <c:v>DEC</c:v>
                </c:pt>
                <c:pt idx="70">
                  <c:v>DEC</c:v>
                </c:pt>
                <c:pt idx="71">
                  <c:v>DEC</c:v>
                </c:pt>
                <c:pt idx="72">
                  <c:v>DEC</c:v>
                </c:pt>
                <c:pt idx="73">
                  <c:v>DEC</c:v>
                </c:pt>
                <c:pt idx="74">
                  <c:v>DEC</c:v>
                </c:pt>
                <c:pt idx="75">
                  <c:v>DEC</c:v>
                </c:pt>
                <c:pt idx="76">
                  <c:v>DEC</c:v>
                </c:pt>
                <c:pt idx="77">
                  <c:v>DEC</c:v>
                </c:pt>
                <c:pt idx="78">
                  <c:v>DEC</c:v>
                </c:pt>
                <c:pt idx="79">
                  <c:v>DEC</c:v>
                </c:pt>
                <c:pt idx="80">
                  <c:v>DEC</c:v>
                </c:pt>
                <c:pt idx="81">
                  <c:v>DEC</c:v>
                </c:pt>
                <c:pt idx="82">
                  <c:v>DEC</c:v>
                </c:pt>
                <c:pt idx="83">
                  <c:v>DEC</c:v>
                </c:pt>
                <c:pt idx="84">
                  <c:v>DEC</c:v>
                </c:pt>
                <c:pt idx="85">
                  <c:v>DEC</c:v>
                </c:pt>
                <c:pt idx="86">
                  <c:v>DEC</c:v>
                </c:pt>
                <c:pt idx="87">
                  <c:v>DEC</c:v>
                </c:pt>
                <c:pt idx="88">
                  <c:v>DEC</c:v>
                </c:pt>
                <c:pt idx="89">
                  <c:v>DEC</c:v>
                </c:pt>
                <c:pt idx="90">
                  <c:v>DEC</c:v>
                </c:pt>
                <c:pt idx="91">
                  <c:v>DEC</c:v>
                </c:pt>
                <c:pt idx="92">
                  <c:v>JAN</c:v>
                </c:pt>
                <c:pt idx="93">
                  <c:v>JAN</c:v>
                </c:pt>
                <c:pt idx="94">
                  <c:v>JAN</c:v>
                </c:pt>
                <c:pt idx="95">
                  <c:v>JAN</c:v>
                </c:pt>
                <c:pt idx="96">
                  <c:v>JAN</c:v>
                </c:pt>
                <c:pt idx="97">
                  <c:v>JAN</c:v>
                </c:pt>
                <c:pt idx="98">
                  <c:v>JAN</c:v>
                </c:pt>
                <c:pt idx="99">
                  <c:v>JAN</c:v>
                </c:pt>
                <c:pt idx="100">
                  <c:v>JAN</c:v>
                </c:pt>
                <c:pt idx="101">
                  <c:v>JAN</c:v>
                </c:pt>
                <c:pt idx="102">
                  <c:v>JAN</c:v>
                </c:pt>
                <c:pt idx="103">
                  <c:v>JAN</c:v>
                </c:pt>
                <c:pt idx="104">
                  <c:v>JAN</c:v>
                </c:pt>
                <c:pt idx="105">
                  <c:v>JAN</c:v>
                </c:pt>
                <c:pt idx="106">
                  <c:v>JAN</c:v>
                </c:pt>
                <c:pt idx="107">
                  <c:v>JAN</c:v>
                </c:pt>
                <c:pt idx="108">
                  <c:v>JAN</c:v>
                </c:pt>
                <c:pt idx="109">
                  <c:v>JAN</c:v>
                </c:pt>
                <c:pt idx="110">
                  <c:v>JAN</c:v>
                </c:pt>
                <c:pt idx="111">
                  <c:v>JAN</c:v>
                </c:pt>
                <c:pt idx="112">
                  <c:v>JAN</c:v>
                </c:pt>
                <c:pt idx="113">
                  <c:v>JAN</c:v>
                </c:pt>
                <c:pt idx="114">
                  <c:v>JAN</c:v>
                </c:pt>
                <c:pt idx="115">
                  <c:v>JAN</c:v>
                </c:pt>
                <c:pt idx="116">
                  <c:v>JAN</c:v>
                </c:pt>
                <c:pt idx="117">
                  <c:v>JAN</c:v>
                </c:pt>
                <c:pt idx="118">
                  <c:v>JAN</c:v>
                </c:pt>
                <c:pt idx="119">
                  <c:v>JAN</c:v>
                </c:pt>
                <c:pt idx="120">
                  <c:v>JAN</c:v>
                </c:pt>
                <c:pt idx="121">
                  <c:v>JAN</c:v>
                </c:pt>
                <c:pt idx="122">
                  <c:v>JAN</c:v>
                </c:pt>
                <c:pt idx="123">
                  <c:v>FEB</c:v>
                </c:pt>
                <c:pt idx="124">
                  <c:v>FEB</c:v>
                </c:pt>
                <c:pt idx="125">
                  <c:v>FEB</c:v>
                </c:pt>
                <c:pt idx="126">
                  <c:v>FEB</c:v>
                </c:pt>
                <c:pt idx="127">
                  <c:v>FEB</c:v>
                </c:pt>
                <c:pt idx="128">
                  <c:v>FEB</c:v>
                </c:pt>
                <c:pt idx="129">
                  <c:v>FEB</c:v>
                </c:pt>
                <c:pt idx="130">
                  <c:v>FEB</c:v>
                </c:pt>
                <c:pt idx="131">
                  <c:v>FEB</c:v>
                </c:pt>
                <c:pt idx="132">
                  <c:v>FEB</c:v>
                </c:pt>
                <c:pt idx="133">
                  <c:v>FEB</c:v>
                </c:pt>
                <c:pt idx="134">
                  <c:v>FEB</c:v>
                </c:pt>
                <c:pt idx="135">
                  <c:v>FEB</c:v>
                </c:pt>
                <c:pt idx="136">
                  <c:v>FEB</c:v>
                </c:pt>
                <c:pt idx="137">
                  <c:v>FEB</c:v>
                </c:pt>
                <c:pt idx="138">
                  <c:v>FEB</c:v>
                </c:pt>
                <c:pt idx="139">
                  <c:v>FEB</c:v>
                </c:pt>
                <c:pt idx="140">
                  <c:v>FEB</c:v>
                </c:pt>
                <c:pt idx="141">
                  <c:v>FEB</c:v>
                </c:pt>
                <c:pt idx="142">
                  <c:v>FEB</c:v>
                </c:pt>
                <c:pt idx="143">
                  <c:v>FEB</c:v>
                </c:pt>
                <c:pt idx="144">
                  <c:v>FEB</c:v>
                </c:pt>
                <c:pt idx="145">
                  <c:v>FEB</c:v>
                </c:pt>
                <c:pt idx="146">
                  <c:v>FEB</c:v>
                </c:pt>
                <c:pt idx="147">
                  <c:v>FEB</c:v>
                </c:pt>
                <c:pt idx="148">
                  <c:v>FEB</c:v>
                </c:pt>
                <c:pt idx="149">
                  <c:v>FEB</c:v>
                </c:pt>
                <c:pt idx="150">
                  <c:v>FEB</c:v>
                </c:pt>
                <c:pt idx="151">
                  <c:v>FEB</c:v>
                </c:pt>
                <c:pt idx="152">
                  <c:v>MAR</c:v>
                </c:pt>
                <c:pt idx="153">
                  <c:v>MAR</c:v>
                </c:pt>
                <c:pt idx="154">
                  <c:v>MAR</c:v>
                </c:pt>
                <c:pt idx="155">
                  <c:v>MAR</c:v>
                </c:pt>
                <c:pt idx="156">
                  <c:v>MAR</c:v>
                </c:pt>
                <c:pt idx="157">
                  <c:v>MAR</c:v>
                </c:pt>
                <c:pt idx="158">
                  <c:v>MAR</c:v>
                </c:pt>
                <c:pt idx="159">
                  <c:v>MAR</c:v>
                </c:pt>
                <c:pt idx="160">
                  <c:v>MAR</c:v>
                </c:pt>
                <c:pt idx="161">
                  <c:v>MAR</c:v>
                </c:pt>
                <c:pt idx="162">
                  <c:v>MAR</c:v>
                </c:pt>
                <c:pt idx="163">
                  <c:v>MAR</c:v>
                </c:pt>
                <c:pt idx="164">
                  <c:v>MAR</c:v>
                </c:pt>
                <c:pt idx="165">
                  <c:v>MAR</c:v>
                </c:pt>
                <c:pt idx="166">
                  <c:v>MAR</c:v>
                </c:pt>
                <c:pt idx="167">
                  <c:v>MAR</c:v>
                </c:pt>
                <c:pt idx="168">
                  <c:v>MAR</c:v>
                </c:pt>
                <c:pt idx="169">
                  <c:v>MAR</c:v>
                </c:pt>
                <c:pt idx="170">
                  <c:v>MAR</c:v>
                </c:pt>
                <c:pt idx="171">
                  <c:v>MAR</c:v>
                </c:pt>
                <c:pt idx="172">
                  <c:v>MAR</c:v>
                </c:pt>
                <c:pt idx="173">
                  <c:v>MAR</c:v>
                </c:pt>
                <c:pt idx="174">
                  <c:v>MAR</c:v>
                </c:pt>
                <c:pt idx="175">
                  <c:v>MAR</c:v>
                </c:pt>
                <c:pt idx="176">
                  <c:v>MAR</c:v>
                </c:pt>
                <c:pt idx="177">
                  <c:v>MAR</c:v>
                </c:pt>
                <c:pt idx="178">
                  <c:v>MAR</c:v>
                </c:pt>
                <c:pt idx="179">
                  <c:v>MAR</c:v>
                </c:pt>
                <c:pt idx="180">
                  <c:v>MAR</c:v>
                </c:pt>
                <c:pt idx="181">
                  <c:v>MAR</c:v>
                </c:pt>
                <c:pt idx="182">
                  <c:v>MAR</c:v>
                </c:pt>
                <c:pt idx="183">
                  <c:v>APR</c:v>
                </c:pt>
                <c:pt idx="184">
                  <c:v>APR</c:v>
                </c:pt>
                <c:pt idx="185">
                  <c:v>APR</c:v>
                </c:pt>
                <c:pt idx="186">
                  <c:v>APR</c:v>
                </c:pt>
                <c:pt idx="187">
                  <c:v>APR</c:v>
                </c:pt>
                <c:pt idx="188">
                  <c:v>APR</c:v>
                </c:pt>
                <c:pt idx="189">
                  <c:v>APR</c:v>
                </c:pt>
                <c:pt idx="190">
                  <c:v>APR</c:v>
                </c:pt>
                <c:pt idx="191">
                  <c:v>APR</c:v>
                </c:pt>
                <c:pt idx="192">
                  <c:v>APR</c:v>
                </c:pt>
                <c:pt idx="193">
                  <c:v>APR</c:v>
                </c:pt>
                <c:pt idx="194">
                  <c:v>APR</c:v>
                </c:pt>
                <c:pt idx="195">
                  <c:v>APR</c:v>
                </c:pt>
                <c:pt idx="196">
                  <c:v>APR</c:v>
                </c:pt>
                <c:pt idx="197">
                  <c:v>APR</c:v>
                </c:pt>
                <c:pt idx="198">
                  <c:v>APR</c:v>
                </c:pt>
                <c:pt idx="199">
                  <c:v>APR</c:v>
                </c:pt>
                <c:pt idx="200">
                  <c:v>APR</c:v>
                </c:pt>
                <c:pt idx="201">
                  <c:v>APR</c:v>
                </c:pt>
                <c:pt idx="202">
                  <c:v>APR</c:v>
                </c:pt>
                <c:pt idx="203">
                  <c:v>APR</c:v>
                </c:pt>
                <c:pt idx="204">
                  <c:v>APR</c:v>
                </c:pt>
                <c:pt idx="205">
                  <c:v>APR</c:v>
                </c:pt>
                <c:pt idx="206">
                  <c:v>APR</c:v>
                </c:pt>
                <c:pt idx="207">
                  <c:v>APR</c:v>
                </c:pt>
                <c:pt idx="208">
                  <c:v>APR</c:v>
                </c:pt>
                <c:pt idx="209">
                  <c:v>APR</c:v>
                </c:pt>
                <c:pt idx="210">
                  <c:v>APR</c:v>
                </c:pt>
                <c:pt idx="211">
                  <c:v>APR</c:v>
                </c:pt>
                <c:pt idx="212">
                  <c:v>APR</c:v>
                </c:pt>
                <c:pt idx="213">
                  <c:v>MAY</c:v>
                </c:pt>
                <c:pt idx="214">
                  <c:v>MAY</c:v>
                </c:pt>
                <c:pt idx="215">
                  <c:v>MAY</c:v>
                </c:pt>
                <c:pt idx="216">
                  <c:v>MAY</c:v>
                </c:pt>
                <c:pt idx="217">
                  <c:v>MAY</c:v>
                </c:pt>
                <c:pt idx="218">
                  <c:v>MAY</c:v>
                </c:pt>
                <c:pt idx="219">
                  <c:v>MAY</c:v>
                </c:pt>
                <c:pt idx="220">
                  <c:v>MAY</c:v>
                </c:pt>
                <c:pt idx="221">
                  <c:v>MAY</c:v>
                </c:pt>
                <c:pt idx="222">
                  <c:v>MAY</c:v>
                </c:pt>
                <c:pt idx="223">
                  <c:v>MAY</c:v>
                </c:pt>
                <c:pt idx="224">
                  <c:v>MAY</c:v>
                </c:pt>
                <c:pt idx="225">
                  <c:v>MAY</c:v>
                </c:pt>
                <c:pt idx="226">
                  <c:v>MAY</c:v>
                </c:pt>
                <c:pt idx="227">
                  <c:v>MAY</c:v>
                </c:pt>
                <c:pt idx="228">
                  <c:v>MAY</c:v>
                </c:pt>
                <c:pt idx="229">
                  <c:v>MAY</c:v>
                </c:pt>
                <c:pt idx="230">
                  <c:v>MAY</c:v>
                </c:pt>
                <c:pt idx="231">
                  <c:v>MAY</c:v>
                </c:pt>
                <c:pt idx="232">
                  <c:v>MAY</c:v>
                </c:pt>
                <c:pt idx="233">
                  <c:v>MAY</c:v>
                </c:pt>
                <c:pt idx="234">
                  <c:v>MAY</c:v>
                </c:pt>
                <c:pt idx="235">
                  <c:v>MAY</c:v>
                </c:pt>
                <c:pt idx="236">
                  <c:v>MAY</c:v>
                </c:pt>
                <c:pt idx="237">
                  <c:v>MAY</c:v>
                </c:pt>
                <c:pt idx="238">
                  <c:v>MAY</c:v>
                </c:pt>
                <c:pt idx="239">
                  <c:v>MAY</c:v>
                </c:pt>
                <c:pt idx="240">
                  <c:v>MAY</c:v>
                </c:pt>
                <c:pt idx="241">
                  <c:v>MAY</c:v>
                </c:pt>
                <c:pt idx="242">
                  <c:v>MAY</c:v>
                </c:pt>
                <c:pt idx="243">
                  <c:v>MAY</c:v>
                </c:pt>
                <c:pt idx="244">
                  <c:v>JUN</c:v>
                </c:pt>
                <c:pt idx="245">
                  <c:v>JUN</c:v>
                </c:pt>
                <c:pt idx="246">
                  <c:v>JUN</c:v>
                </c:pt>
                <c:pt idx="247">
                  <c:v>JUN</c:v>
                </c:pt>
                <c:pt idx="248">
                  <c:v>JUN</c:v>
                </c:pt>
                <c:pt idx="249">
                  <c:v>JUN</c:v>
                </c:pt>
                <c:pt idx="250">
                  <c:v>JUN</c:v>
                </c:pt>
                <c:pt idx="251">
                  <c:v>JUN</c:v>
                </c:pt>
                <c:pt idx="252">
                  <c:v>JUN</c:v>
                </c:pt>
                <c:pt idx="253">
                  <c:v>JUN</c:v>
                </c:pt>
                <c:pt idx="254">
                  <c:v>JUN</c:v>
                </c:pt>
                <c:pt idx="255">
                  <c:v>JUN</c:v>
                </c:pt>
                <c:pt idx="256">
                  <c:v>JUN</c:v>
                </c:pt>
                <c:pt idx="257">
                  <c:v>JUN</c:v>
                </c:pt>
                <c:pt idx="258">
                  <c:v>JUN</c:v>
                </c:pt>
                <c:pt idx="259">
                  <c:v>JUN</c:v>
                </c:pt>
                <c:pt idx="260">
                  <c:v>JUN</c:v>
                </c:pt>
                <c:pt idx="261">
                  <c:v>JUN</c:v>
                </c:pt>
                <c:pt idx="262">
                  <c:v>JUN</c:v>
                </c:pt>
                <c:pt idx="263">
                  <c:v>JUN</c:v>
                </c:pt>
                <c:pt idx="264">
                  <c:v>JUN</c:v>
                </c:pt>
                <c:pt idx="265">
                  <c:v>JUN</c:v>
                </c:pt>
                <c:pt idx="266">
                  <c:v>JUN</c:v>
                </c:pt>
                <c:pt idx="267">
                  <c:v>JUN</c:v>
                </c:pt>
                <c:pt idx="268">
                  <c:v>JUN</c:v>
                </c:pt>
                <c:pt idx="269">
                  <c:v>JUN</c:v>
                </c:pt>
                <c:pt idx="270">
                  <c:v>JUN</c:v>
                </c:pt>
                <c:pt idx="271">
                  <c:v>JUN</c:v>
                </c:pt>
                <c:pt idx="272">
                  <c:v>JUN</c:v>
                </c:pt>
                <c:pt idx="273">
                  <c:v>JUN</c:v>
                </c:pt>
                <c:pt idx="274">
                  <c:v>JUL</c:v>
                </c:pt>
                <c:pt idx="275">
                  <c:v>JUL</c:v>
                </c:pt>
                <c:pt idx="276">
                  <c:v>JUL</c:v>
                </c:pt>
                <c:pt idx="277">
                  <c:v>JUL</c:v>
                </c:pt>
                <c:pt idx="278">
                  <c:v>JUL</c:v>
                </c:pt>
                <c:pt idx="279">
                  <c:v>JUL</c:v>
                </c:pt>
                <c:pt idx="280">
                  <c:v>JUL</c:v>
                </c:pt>
                <c:pt idx="281">
                  <c:v>JUL</c:v>
                </c:pt>
                <c:pt idx="282">
                  <c:v>JUL</c:v>
                </c:pt>
                <c:pt idx="283">
                  <c:v>JUL</c:v>
                </c:pt>
                <c:pt idx="284">
                  <c:v>JUL</c:v>
                </c:pt>
                <c:pt idx="285">
                  <c:v>JUL</c:v>
                </c:pt>
                <c:pt idx="286">
                  <c:v>JUL</c:v>
                </c:pt>
                <c:pt idx="287">
                  <c:v>JUL</c:v>
                </c:pt>
                <c:pt idx="288">
                  <c:v>JUL</c:v>
                </c:pt>
                <c:pt idx="289">
                  <c:v>JUL</c:v>
                </c:pt>
                <c:pt idx="290">
                  <c:v>JUL</c:v>
                </c:pt>
                <c:pt idx="291">
                  <c:v>JUL</c:v>
                </c:pt>
                <c:pt idx="292">
                  <c:v>JUL</c:v>
                </c:pt>
                <c:pt idx="293">
                  <c:v>JUL</c:v>
                </c:pt>
                <c:pt idx="294">
                  <c:v>JUL</c:v>
                </c:pt>
                <c:pt idx="295">
                  <c:v>JUL</c:v>
                </c:pt>
                <c:pt idx="296">
                  <c:v>JUL</c:v>
                </c:pt>
                <c:pt idx="297">
                  <c:v>JUL</c:v>
                </c:pt>
                <c:pt idx="298">
                  <c:v>JUL</c:v>
                </c:pt>
                <c:pt idx="299">
                  <c:v>JUL</c:v>
                </c:pt>
                <c:pt idx="300">
                  <c:v>JUL</c:v>
                </c:pt>
                <c:pt idx="301">
                  <c:v>JUL</c:v>
                </c:pt>
                <c:pt idx="302">
                  <c:v>JUL</c:v>
                </c:pt>
                <c:pt idx="303">
                  <c:v>JUL</c:v>
                </c:pt>
                <c:pt idx="304">
                  <c:v>JUL</c:v>
                </c:pt>
                <c:pt idx="305">
                  <c:v>AUG</c:v>
                </c:pt>
                <c:pt idx="306">
                  <c:v>AUG</c:v>
                </c:pt>
                <c:pt idx="307">
                  <c:v>AUG</c:v>
                </c:pt>
                <c:pt idx="308">
                  <c:v>AUG</c:v>
                </c:pt>
                <c:pt idx="309">
                  <c:v>AUG</c:v>
                </c:pt>
                <c:pt idx="310">
                  <c:v>AUG</c:v>
                </c:pt>
                <c:pt idx="311">
                  <c:v>AUG</c:v>
                </c:pt>
                <c:pt idx="312">
                  <c:v>AUG</c:v>
                </c:pt>
                <c:pt idx="313">
                  <c:v>AUG</c:v>
                </c:pt>
                <c:pt idx="314">
                  <c:v>AUG</c:v>
                </c:pt>
                <c:pt idx="315">
                  <c:v>AUG</c:v>
                </c:pt>
                <c:pt idx="316">
                  <c:v>AUG</c:v>
                </c:pt>
                <c:pt idx="317">
                  <c:v>AUG</c:v>
                </c:pt>
                <c:pt idx="318">
                  <c:v>AUG</c:v>
                </c:pt>
                <c:pt idx="319">
                  <c:v>AUG</c:v>
                </c:pt>
                <c:pt idx="320">
                  <c:v>AUG</c:v>
                </c:pt>
                <c:pt idx="321">
                  <c:v>AUG</c:v>
                </c:pt>
                <c:pt idx="322">
                  <c:v>AUG</c:v>
                </c:pt>
                <c:pt idx="323">
                  <c:v>AUG</c:v>
                </c:pt>
                <c:pt idx="324">
                  <c:v>AUG</c:v>
                </c:pt>
                <c:pt idx="325">
                  <c:v>AUG</c:v>
                </c:pt>
                <c:pt idx="326">
                  <c:v>AUG</c:v>
                </c:pt>
                <c:pt idx="327">
                  <c:v>AUG</c:v>
                </c:pt>
                <c:pt idx="328">
                  <c:v>AUG</c:v>
                </c:pt>
                <c:pt idx="329">
                  <c:v>AUG</c:v>
                </c:pt>
                <c:pt idx="330">
                  <c:v>AUG</c:v>
                </c:pt>
                <c:pt idx="331">
                  <c:v>AUG</c:v>
                </c:pt>
                <c:pt idx="332">
                  <c:v>AUG</c:v>
                </c:pt>
                <c:pt idx="333">
                  <c:v>AUG</c:v>
                </c:pt>
                <c:pt idx="334">
                  <c:v>AUG</c:v>
                </c:pt>
                <c:pt idx="335">
                  <c:v>AUG</c:v>
                </c:pt>
                <c:pt idx="336">
                  <c:v>SEPT</c:v>
                </c:pt>
                <c:pt idx="337">
                  <c:v>SEPT</c:v>
                </c:pt>
                <c:pt idx="338">
                  <c:v>SEPT</c:v>
                </c:pt>
                <c:pt idx="339">
                  <c:v>SEPT</c:v>
                </c:pt>
                <c:pt idx="340">
                  <c:v>SEPT</c:v>
                </c:pt>
                <c:pt idx="341">
                  <c:v>SEPT</c:v>
                </c:pt>
                <c:pt idx="342">
                  <c:v>SEPT</c:v>
                </c:pt>
                <c:pt idx="343">
                  <c:v>SEPT</c:v>
                </c:pt>
                <c:pt idx="344">
                  <c:v>SEPT</c:v>
                </c:pt>
                <c:pt idx="345">
                  <c:v>SEPT</c:v>
                </c:pt>
                <c:pt idx="346">
                  <c:v>SEPT</c:v>
                </c:pt>
                <c:pt idx="347">
                  <c:v>SEPT</c:v>
                </c:pt>
                <c:pt idx="348">
                  <c:v>SEPT</c:v>
                </c:pt>
                <c:pt idx="349">
                  <c:v>SEPT</c:v>
                </c:pt>
                <c:pt idx="350">
                  <c:v>SEPT</c:v>
                </c:pt>
                <c:pt idx="351">
                  <c:v>SEPT</c:v>
                </c:pt>
                <c:pt idx="352">
                  <c:v>SEPT</c:v>
                </c:pt>
                <c:pt idx="353">
                  <c:v>SEPT</c:v>
                </c:pt>
                <c:pt idx="354">
                  <c:v>SEPT</c:v>
                </c:pt>
                <c:pt idx="355">
                  <c:v>SEPT</c:v>
                </c:pt>
                <c:pt idx="356">
                  <c:v>SEPT</c:v>
                </c:pt>
                <c:pt idx="357">
                  <c:v>SEPT</c:v>
                </c:pt>
                <c:pt idx="358">
                  <c:v>SEPT</c:v>
                </c:pt>
                <c:pt idx="359">
                  <c:v>SEPT</c:v>
                </c:pt>
                <c:pt idx="360">
                  <c:v>SEPT</c:v>
                </c:pt>
                <c:pt idx="361">
                  <c:v>SEPT</c:v>
                </c:pt>
                <c:pt idx="362">
                  <c:v>SEPT</c:v>
                </c:pt>
                <c:pt idx="363">
                  <c:v>SEPT</c:v>
                </c:pt>
                <c:pt idx="364">
                  <c:v>SEPT</c:v>
                </c:pt>
                <c:pt idx="365">
                  <c:v>SEPT</c:v>
                </c:pt>
              </c:strCache>
            </c:strRef>
          </c:cat>
          <c:val>
            <c:numRef>
              <c:f>Sheet1!$B$4:$B$369</c:f>
              <c:numCache>
                <c:formatCode>General</c:formatCode>
                <c:ptCount val="366"/>
                <c:pt idx="0">
                  <c:v>6.9354838709677402E-2</c:v>
                </c:pt>
                <c:pt idx="1">
                  <c:v>0.138709677419355</c:v>
                </c:pt>
                <c:pt idx="2">
                  <c:v>0.20806451612903201</c:v>
                </c:pt>
                <c:pt idx="3">
                  <c:v>0.27741935483871</c:v>
                </c:pt>
                <c:pt idx="4">
                  <c:v>0.34677419354839001</c:v>
                </c:pt>
                <c:pt idx="5">
                  <c:v>0.41612903225806402</c:v>
                </c:pt>
                <c:pt idx="6">
                  <c:v>0.48548387096775297</c:v>
                </c:pt>
                <c:pt idx="7">
                  <c:v>0.554838709677419</c:v>
                </c:pt>
                <c:pt idx="8">
                  <c:v>0.62419354838709695</c:v>
                </c:pt>
                <c:pt idx="9">
                  <c:v>0.69354838709678002</c:v>
                </c:pt>
                <c:pt idx="10">
                  <c:v>0.76290322580645098</c:v>
                </c:pt>
                <c:pt idx="11">
                  <c:v>0.83225806451612905</c:v>
                </c:pt>
                <c:pt idx="12">
                  <c:v>0.90161290322580601</c:v>
                </c:pt>
                <c:pt idx="13">
                  <c:v>0.97096774193547697</c:v>
                </c:pt>
                <c:pt idx="14">
                  <c:v>1.040322580645161</c:v>
                </c:pt>
                <c:pt idx="15">
                  <c:v>1.1096774193548391</c:v>
                </c:pt>
                <c:pt idx="16">
                  <c:v>1.1790322580645161</c:v>
                </c:pt>
                <c:pt idx="17">
                  <c:v>1.248387096774193</c:v>
                </c:pt>
                <c:pt idx="18">
                  <c:v>1.3177419354838711</c:v>
                </c:pt>
                <c:pt idx="19">
                  <c:v>1.387096774193548</c:v>
                </c:pt>
                <c:pt idx="20">
                  <c:v>1.4564516129032259</c:v>
                </c:pt>
                <c:pt idx="21">
                  <c:v>1.5258064516128871</c:v>
                </c:pt>
                <c:pt idx="22">
                  <c:v>1.595161290322556</c:v>
                </c:pt>
                <c:pt idx="23">
                  <c:v>1.6645161290322821</c:v>
                </c:pt>
                <c:pt idx="24">
                  <c:v>1.7338709677419459</c:v>
                </c:pt>
                <c:pt idx="25">
                  <c:v>1.8032258064516129</c:v>
                </c:pt>
                <c:pt idx="26">
                  <c:v>1.8725806451612901</c:v>
                </c:pt>
                <c:pt idx="27">
                  <c:v>1.941935483870957</c:v>
                </c:pt>
                <c:pt idx="28">
                  <c:v>2.0112903225806451</c:v>
                </c:pt>
                <c:pt idx="29">
                  <c:v>2.0806451612903221</c:v>
                </c:pt>
                <c:pt idx="30">
                  <c:v>2.15</c:v>
                </c:pt>
                <c:pt idx="31">
                  <c:v>2.1653333333333342</c:v>
                </c:pt>
                <c:pt idx="32">
                  <c:v>2.1806666666666672</c:v>
                </c:pt>
                <c:pt idx="33">
                  <c:v>2.1960000000000002</c:v>
                </c:pt>
                <c:pt idx="34">
                  <c:v>2.2113333333333332</c:v>
                </c:pt>
                <c:pt idx="35">
                  <c:v>2.226666666666667</c:v>
                </c:pt>
                <c:pt idx="36">
                  <c:v>2.242</c:v>
                </c:pt>
                <c:pt idx="37">
                  <c:v>2.2573333333333352</c:v>
                </c:pt>
                <c:pt idx="38">
                  <c:v>2.2726666666666659</c:v>
                </c:pt>
                <c:pt idx="39">
                  <c:v>2.2880000000000011</c:v>
                </c:pt>
                <c:pt idx="40">
                  <c:v>2.3033333333333328</c:v>
                </c:pt>
                <c:pt idx="41">
                  <c:v>2.3186666666666671</c:v>
                </c:pt>
                <c:pt idx="42">
                  <c:v>2.3339999999999992</c:v>
                </c:pt>
                <c:pt idx="43">
                  <c:v>2.3493333333333331</c:v>
                </c:pt>
                <c:pt idx="44">
                  <c:v>2.364666666666666</c:v>
                </c:pt>
                <c:pt idx="45">
                  <c:v>2.38</c:v>
                </c:pt>
                <c:pt idx="46">
                  <c:v>2.3953333333333329</c:v>
                </c:pt>
                <c:pt idx="47">
                  <c:v>2.4106666666666672</c:v>
                </c:pt>
                <c:pt idx="48">
                  <c:v>2.4260000000000002</c:v>
                </c:pt>
                <c:pt idx="49">
                  <c:v>2.4413333333333331</c:v>
                </c:pt>
                <c:pt idx="50">
                  <c:v>2.4566666666666581</c:v>
                </c:pt>
                <c:pt idx="51">
                  <c:v>2.4719999999999982</c:v>
                </c:pt>
                <c:pt idx="52">
                  <c:v>2.4873333333333352</c:v>
                </c:pt>
                <c:pt idx="53">
                  <c:v>2.5026666666666659</c:v>
                </c:pt>
                <c:pt idx="54">
                  <c:v>2.5179999999999998</c:v>
                </c:pt>
                <c:pt idx="55">
                  <c:v>2.5333333333333332</c:v>
                </c:pt>
                <c:pt idx="56">
                  <c:v>2.5486666666666671</c:v>
                </c:pt>
                <c:pt idx="57">
                  <c:v>2.5640000000000001</c:v>
                </c:pt>
                <c:pt idx="58">
                  <c:v>2.579333333333333</c:v>
                </c:pt>
                <c:pt idx="59">
                  <c:v>2.594666666666666</c:v>
                </c:pt>
                <c:pt idx="60">
                  <c:v>2.61</c:v>
                </c:pt>
                <c:pt idx="61">
                  <c:v>2.6993548387096782</c:v>
                </c:pt>
                <c:pt idx="62">
                  <c:v>2.7887096774194</c:v>
                </c:pt>
                <c:pt idx="63">
                  <c:v>2.8780645161290321</c:v>
                </c:pt>
                <c:pt idx="64">
                  <c:v>2.9674193548387091</c:v>
                </c:pt>
                <c:pt idx="65">
                  <c:v>3.0567741935483772</c:v>
                </c:pt>
                <c:pt idx="66">
                  <c:v>3.146129032258064</c:v>
                </c:pt>
                <c:pt idx="67">
                  <c:v>3.2354838709677418</c:v>
                </c:pt>
                <c:pt idx="68">
                  <c:v>3.3248387096774201</c:v>
                </c:pt>
                <c:pt idx="69">
                  <c:v>3.4141935483871499</c:v>
                </c:pt>
                <c:pt idx="70">
                  <c:v>3.5035483870967741</c:v>
                </c:pt>
                <c:pt idx="71">
                  <c:v>3.5929032258064511</c:v>
                </c:pt>
                <c:pt idx="72">
                  <c:v>3.6822580645161271</c:v>
                </c:pt>
                <c:pt idx="73">
                  <c:v>3.7716129032257588</c:v>
                </c:pt>
                <c:pt idx="74">
                  <c:v>3.8609677419355362</c:v>
                </c:pt>
                <c:pt idx="75">
                  <c:v>3.9503225806451612</c:v>
                </c:pt>
                <c:pt idx="76">
                  <c:v>4.039677419354943</c:v>
                </c:pt>
                <c:pt idx="77">
                  <c:v>4.1290322580645036</c:v>
                </c:pt>
                <c:pt idx="78">
                  <c:v>4.2183870967741939</c:v>
                </c:pt>
                <c:pt idx="79">
                  <c:v>4.3077419354838824</c:v>
                </c:pt>
                <c:pt idx="80">
                  <c:v>4.3970967741935478</c:v>
                </c:pt>
                <c:pt idx="81">
                  <c:v>4.4864516129032523</c:v>
                </c:pt>
                <c:pt idx="82">
                  <c:v>4.5758064516129036</c:v>
                </c:pt>
                <c:pt idx="83">
                  <c:v>4.6651612903225796</c:v>
                </c:pt>
                <c:pt idx="84">
                  <c:v>4.7545161290322246</c:v>
                </c:pt>
                <c:pt idx="85">
                  <c:v>4.8438709677419336</c:v>
                </c:pt>
                <c:pt idx="86">
                  <c:v>4.9332258064516132</c:v>
                </c:pt>
                <c:pt idx="87">
                  <c:v>5.0225806451612636</c:v>
                </c:pt>
                <c:pt idx="88">
                  <c:v>5.1119354838709672</c:v>
                </c:pt>
                <c:pt idx="89">
                  <c:v>5.2012903225807134</c:v>
                </c:pt>
                <c:pt idx="90">
                  <c:v>5.2906451612903433</c:v>
                </c:pt>
                <c:pt idx="91">
                  <c:v>5.38</c:v>
                </c:pt>
                <c:pt idx="92">
                  <c:v>5.4945161290322346</c:v>
                </c:pt>
                <c:pt idx="93">
                  <c:v>5.6090322580645147</c:v>
                </c:pt>
                <c:pt idx="94">
                  <c:v>5.7235483870967743</c:v>
                </c:pt>
                <c:pt idx="95">
                  <c:v>5.8380645161290277</c:v>
                </c:pt>
                <c:pt idx="96">
                  <c:v>5.9525806451612846</c:v>
                </c:pt>
                <c:pt idx="97">
                  <c:v>6.0670967741935486</c:v>
                </c:pt>
                <c:pt idx="98">
                  <c:v>6.1816129032258074</c:v>
                </c:pt>
                <c:pt idx="99">
                  <c:v>6.2961290322580714</c:v>
                </c:pt>
                <c:pt idx="100">
                  <c:v>6.4106451612903506</c:v>
                </c:pt>
                <c:pt idx="101">
                  <c:v>6.5251612903225809</c:v>
                </c:pt>
                <c:pt idx="102">
                  <c:v>6.6396774193549124</c:v>
                </c:pt>
                <c:pt idx="103">
                  <c:v>6.7541935483870637</c:v>
                </c:pt>
                <c:pt idx="104">
                  <c:v>6.8687096774193446</c:v>
                </c:pt>
                <c:pt idx="105">
                  <c:v>6.9832258064516131</c:v>
                </c:pt>
                <c:pt idx="106">
                  <c:v>7.0977419354838824</c:v>
                </c:pt>
                <c:pt idx="107">
                  <c:v>7.2122580645161314</c:v>
                </c:pt>
                <c:pt idx="108">
                  <c:v>7.3267741935483874</c:v>
                </c:pt>
                <c:pt idx="109">
                  <c:v>7.4412903225807501</c:v>
                </c:pt>
                <c:pt idx="110">
                  <c:v>7.5558064516129004</c:v>
                </c:pt>
                <c:pt idx="111">
                  <c:v>7.6703225806451734</c:v>
                </c:pt>
                <c:pt idx="112">
                  <c:v>7.7848387096774037</c:v>
                </c:pt>
                <c:pt idx="113">
                  <c:v>7.8993548387096766</c:v>
                </c:pt>
                <c:pt idx="114">
                  <c:v>8.0138709677419353</c:v>
                </c:pt>
                <c:pt idx="115">
                  <c:v>8.1283870967741159</c:v>
                </c:pt>
                <c:pt idx="116">
                  <c:v>8.242903225806451</c:v>
                </c:pt>
                <c:pt idx="117">
                  <c:v>8.3574193548388767</c:v>
                </c:pt>
                <c:pt idx="118">
                  <c:v>8.4719354838709684</c:v>
                </c:pt>
                <c:pt idx="119">
                  <c:v>8.5864516129033248</c:v>
                </c:pt>
                <c:pt idx="120">
                  <c:v>8.7009677419353419</c:v>
                </c:pt>
                <c:pt idx="121">
                  <c:v>8.8154838709680092</c:v>
                </c:pt>
                <c:pt idx="122">
                  <c:v>8.93</c:v>
                </c:pt>
                <c:pt idx="123">
                  <c:v>9.0658620689655205</c:v>
                </c:pt>
                <c:pt idx="124">
                  <c:v>9.2017241379310182</c:v>
                </c:pt>
                <c:pt idx="125">
                  <c:v>9.3375862068965567</c:v>
                </c:pt>
                <c:pt idx="126">
                  <c:v>9.4734482758622747</c:v>
                </c:pt>
                <c:pt idx="127">
                  <c:v>9.6093103448275681</c:v>
                </c:pt>
                <c:pt idx="128">
                  <c:v>9.7451724137930889</c:v>
                </c:pt>
                <c:pt idx="129">
                  <c:v>9.8810344827586203</c:v>
                </c:pt>
                <c:pt idx="130">
                  <c:v>10.016896551724351</c:v>
                </c:pt>
                <c:pt idx="131">
                  <c:v>10.152758620689671</c:v>
                </c:pt>
                <c:pt idx="132">
                  <c:v>10.288620689655049</c:v>
                </c:pt>
                <c:pt idx="133">
                  <c:v>10.42448275862073</c:v>
                </c:pt>
                <c:pt idx="134">
                  <c:v>10.560344827586411</c:v>
                </c:pt>
                <c:pt idx="135">
                  <c:v>10.69620689655172</c:v>
                </c:pt>
                <c:pt idx="136">
                  <c:v>10.832068965517241</c:v>
                </c:pt>
                <c:pt idx="137">
                  <c:v>10.967931034482771</c:v>
                </c:pt>
                <c:pt idx="138">
                  <c:v>11.103793103448281</c:v>
                </c:pt>
                <c:pt idx="139">
                  <c:v>11.239655172413791</c:v>
                </c:pt>
                <c:pt idx="140">
                  <c:v>11.375517241379489</c:v>
                </c:pt>
                <c:pt idx="141">
                  <c:v>11.51137931034482</c:v>
                </c:pt>
                <c:pt idx="142">
                  <c:v>11.647241379310341</c:v>
                </c:pt>
                <c:pt idx="143">
                  <c:v>11.78310344827575</c:v>
                </c:pt>
                <c:pt idx="144">
                  <c:v>11.91896551724138</c:v>
                </c:pt>
                <c:pt idx="145">
                  <c:v>12.054827586206899</c:v>
                </c:pt>
                <c:pt idx="146">
                  <c:v>12.19068965517242</c:v>
                </c:pt>
                <c:pt idx="147">
                  <c:v>12.32655172413793</c:v>
                </c:pt>
                <c:pt idx="148">
                  <c:v>12.46241379310346</c:v>
                </c:pt>
                <c:pt idx="149">
                  <c:v>12.59827586206897</c:v>
                </c:pt>
                <c:pt idx="150">
                  <c:v>12.73413793103447</c:v>
                </c:pt>
                <c:pt idx="151">
                  <c:v>12.87000000000001</c:v>
                </c:pt>
                <c:pt idx="152">
                  <c:v>12.956129032258071</c:v>
                </c:pt>
                <c:pt idx="153">
                  <c:v>13.042258064516099</c:v>
                </c:pt>
                <c:pt idx="154">
                  <c:v>13.12838709677415</c:v>
                </c:pt>
                <c:pt idx="155">
                  <c:v>13.21451612903226</c:v>
                </c:pt>
                <c:pt idx="156">
                  <c:v>13.300645161290319</c:v>
                </c:pt>
                <c:pt idx="157">
                  <c:v>13.386774193548421</c:v>
                </c:pt>
                <c:pt idx="158">
                  <c:v>13.472903225806469</c:v>
                </c:pt>
                <c:pt idx="159">
                  <c:v>13.559032258064819</c:v>
                </c:pt>
                <c:pt idx="160">
                  <c:v>13.645161290322569</c:v>
                </c:pt>
                <c:pt idx="161">
                  <c:v>13.731290322580641</c:v>
                </c:pt>
                <c:pt idx="162">
                  <c:v>13.817419354838769</c:v>
                </c:pt>
                <c:pt idx="163">
                  <c:v>13.90354838709677</c:v>
                </c:pt>
                <c:pt idx="164">
                  <c:v>13.989677419354839</c:v>
                </c:pt>
                <c:pt idx="165">
                  <c:v>14.07580645161298</c:v>
                </c:pt>
                <c:pt idx="166">
                  <c:v>14.16193548387097</c:v>
                </c:pt>
                <c:pt idx="167">
                  <c:v>14.24806451612903</c:v>
                </c:pt>
                <c:pt idx="168">
                  <c:v>14.3341935483871</c:v>
                </c:pt>
                <c:pt idx="169">
                  <c:v>14.420322580645159</c:v>
                </c:pt>
                <c:pt idx="170">
                  <c:v>14.506451612903369</c:v>
                </c:pt>
                <c:pt idx="171">
                  <c:v>14.59258064516143</c:v>
                </c:pt>
                <c:pt idx="172">
                  <c:v>14.678709677419359</c:v>
                </c:pt>
                <c:pt idx="173">
                  <c:v>14.76483870967742</c:v>
                </c:pt>
                <c:pt idx="174">
                  <c:v>14.850967741935481</c:v>
                </c:pt>
                <c:pt idx="175">
                  <c:v>14.937096774193551</c:v>
                </c:pt>
                <c:pt idx="176">
                  <c:v>15.02322580645161</c:v>
                </c:pt>
                <c:pt idx="177">
                  <c:v>15.10935483870985</c:v>
                </c:pt>
                <c:pt idx="178">
                  <c:v>15.195483870967941</c:v>
                </c:pt>
                <c:pt idx="179">
                  <c:v>15.281612903225801</c:v>
                </c:pt>
                <c:pt idx="180">
                  <c:v>15.36774193548387</c:v>
                </c:pt>
                <c:pt idx="181">
                  <c:v>15.453870967741951</c:v>
                </c:pt>
                <c:pt idx="182">
                  <c:v>15.54</c:v>
                </c:pt>
                <c:pt idx="183">
                  <c:v>15.56966666666683</c:v>
                </c:pt>
                <c:pt idx="184">
                  <c:v>15.59933333333333</c:v>
                </c:pt>
                <c:pt idx="185">
                  <c:v>15.629</c:v>
                </c:pt>
                <c:pt idx="186">
                  <c:v>15.658666666666671</c:v>
                </c:pt>
                <c:pt idx="187">
                  <c:v>15.688333333333331</c:v>
                </c:pt>
                <c:pt idx="188">
                  <c:v>15.718</c:v>
                </c:pt>
                <c:pt idx="189">
                  <c:v>15.747666666666669</c:v>
                </c:pt>
                <c:pt idx="190">
                  <c:v>15.777333333333329</c:v>
                </c:pt>
                <c:pt idx="191">
                  <c:v>15.807</c:v>
                </c:pt>
                <c:pt idx="192">
                  <c:v>15.83666666666673</c:v>
                </c:pt>
                <c:pt idx="193">
                  <c:v>15.86633333333336</c:v>
                </c:pt>
                <c:pt idx="194">
                  <c:v>15.896000000000001</c:v>
                </c:pt>
                <c:pt idx="195">
                  <c:v>15.92566666666683</c:v>
                </c:pt>
                <c:pt idx="196">
                  <c:v>15.95533333333338</c:v>
                </c:pt>
                <c:pt idx="197">
                  <c:v>15.985000000000021</c:v>
                </c:pt>
                <c:pt idx="198">
                  <c:v>16.014666666666699</c:v>
                </c:pt>
                <c:pt idx="199">
                  <c:v>16.044333333332851</c:v>
                </c:pt>
                <c:pt idx="200">
                  <c:v>16.074000000000009</c:v>
                </c:pt>
                <c:pt idx="201">
                  <c:v>16.103666666666701</c:v>
                </c:pt>
                <c:pt idx="202">
                  <c:v>16.133333333332981</c:v>
                </c:pt>
                <c:pt idx="203">
                  <c:v>16.163</c:v>
                </c:pt>
                <c:pt idx="204">
                  <c:v>16.192666666666671</c:v>
                </c:pt>
                <c:pt idx="205">
                  <c:v>16.222333333332681</c:v>
                </c:pt>
                <c:pt idx="206">
                  <c:v>16.251999999999999</c:v>
                </c:pt>
                <c:pt idx="207">
                  <c:v>16.28166666666667</c:v>
                </c:pt>
                <c:pt idx="208">
                  <c:v>16.311333333333089</c:v>
                </c:pt>
                <c:pt idx="209">
                  <c:v>16.341000000000001</c:v>
                </c:pt>
                <c:pt idx="210">
                  <c:v>16.370666666666668</c:v>
                </c:pt>
                <c:pt idx="211">
                  <c:v>16.400333333332721</c:v>
                </c:pt>
                <c:pt idx="212">
                  <c:v>16.43</c:v>
                </c:pt>
                <c:pt idx="213">
                  <c:v>16.431612903225489</c:v>
                </c:pt>
                <c:pt idx="214">
                  <c:v>16.43322580645161</c:v>
                </c:pt>
                <c:pt idx="215">
                  <c:v>16.434838709677539</c:v>
                </c:pt>
                <c:pt idx="216">
                  <c:v>16.43645161290323</c:v>
                </c:pt>
                <c:pt idx="217">
                  <c:v>16.438064516128989</c:v>
                </c:pt>
                <c:pt idx="218">
                  <c:v>16.43967741935484</c:v>
                </c:pt>
                <c:pt idx="219">
                  <c:v>16.441290322580642</c:v>
                </c:pt>
                <c:pt idx="220">
                  <c:v>16.44290322580645</c:v>
                </c:pt>
                <c:pt idx="221">
                  <c:v>16.444516129032259</c:v>
                </c:pt>
                <c:pt idx="222">
                  <c:v>16.44612903225768</c:v>
                </c:pt>
                <c:pt idx="223">
                  <c:v>16.447741935483521</c:v>
                </c:pt>
                <c:pt idx="224">
                  <c:v>16.449354838709489</c:v>
                </c:pt>
                <c:pt idx="225">
                  <c:v>16.450967741935489</c:v>
                </c:pt>
                <c:pt idx="226">
                  <c:v>16.452580645160769</c:v>
                </c:pt>
                <c:pt idx="227">
                  <c:v>16.454193548387089</c:v>
                </c:pt>
                <c:pt idx="228">
                  <c:v>16.455806451612901</c:v>
                </c:pt>
                <c:pt idx="229">
                  <c:v>16.457419354838709</c:v>
                </c:pt>
                <c:pt idx="230">
                  <c:v>16.459032258064489</c:v>
                </c:pt>
                <c:pt idx="231">
                  <c:v>16.460645161290319</c:v>
                </c:pt>
                <c:pt idx="232">
                  <c:v>16.462258064516131</c:v>
                </c:pt>
                <c:pt idx="233">
                  <c:v>16.463870967741929</c:v>
                </c:pt>
                <c:pt idx="234">
                  <c:v>16.465483870966882</c:v>
                </c:pt>
                <c:pt idx="235">
                  <c:v>16.467096774193529</c:v>
                </c:pt>
                <c:pt idx="236">
                  <c:v>16.468709677418818</c:v>
                </c:pt>
                <c:pt idx="237">
                  <c:v>16.470322580644709</c:v>
                </c:pt>
                <c:pt idx="238">
                  <c:v>16.471935483870968</c:v>
                </c:pt>
                <c:pt idx="239">
                  <c:v>16.47354838709677</c:v>
                </c:pt>
                <c:pt idx="240">
                  <c:v>16.475161290322578</c:v>
                </c:pt>
                <c:pt idx="241">
                  <c:v>16.47677419354839</c:v>
                </c:pt>
                <c:pt idx="242">
                  <c:v>16.478387096774089</c:v>
                </c:pt>
                <c:pt idx="243">
                  <c:v>16.47999999999999</c:v>
                </c:pt>
                <c:pt idx="244">
                  <c:v>16.482666666666589</c:v>
                </c:pt>
                <c:pt idx="245">
                  <c:v>16.485333333332559</c:v>
                </c:pt>
                <c:pt idx="246">
                  <c:v>16.487999999999989</c:v>
                </c:pt>
                <c:pt idx="247">
                  <c:v>16.490666666666669</c:v>
                </c:pt>
                <c:pt idx="248">
                  <c:v>16.493333333332721</c:v>
                </c:pt>
                <c:pt idx="249">
                  <c:v>16.495999999999889</c:v>
                </c:pt>
                <c:pt idx="250">
                  <c:v>16.498666666666669</c:v>
                </c:pt>
                <c:pt idx="251">
                  <c:v>16.501333333332891</c:v>
                </c:pt>
                <c:pt idx="252">
                  <c:v>16.504000000000001</c:v>
                </c:pt>
                <c:pt idx="253">
                  <c:v>16.506666666666671</c:v>
                </c:pt>
                <c:pt idx="254">
                  <c:v>16.50933333333284</c:v>
                </c:pt>
                <c:pt idx="255">
                  <c:v>16.512</c:v>
                </c:pt>
                <c:pt idx="256">
                  <c:v>16.514666666666699</c:v>
                </c:pt>
                <c:pt idx="257">
                  <c:v>16.517333333332999</c:v>
                </c:pt>
                <c:pt idx="258">
                  <c:v>16.52</c:v>
                </c:pt>
                <c:pt idx="259">
                  <c:v>16.522666666666669</c:v>
                </c:pt>
                <c:pt idx="260">
                  <c:v>16.525333333332721</c:v>
                </c:pt>
                <c:pt idx="261">
                  <c:v>16.527999999999999</c:v>
                </c:pt>
                <c:pt idx="262">
                  <c:v>16.53066666666669</c:v>
                </c:pt>
                <c:pt idx="263">
                  <c:v>16.533333333332902</c:v>
                </c:pt>
                <c:pt idx="264">
                  <c:v>16.536000000000001</c:v>
                </c:pt>
                <c:pt idx="265">
                  <c:v>16.538666666666671</c:v>
                </c:pt>
                <c:pt idx="266">
                  <c:v>16.54133333333284</c:v>
                </c:pt>
                <c:pt idx="267">
                  <c:v>16.544</c:v>
                </c:pt>
                <c:pt idx="268">
                  <c:v>16.54666666666667</c:v>
                </c:pt>
                <c:pt idx="269">
                  <c:v>16.549333333332779</c:v>
                </c:pt>
                <c:pt idx="270">
                  <c:v>16.552</c:v>
                </c:pt>
                <c:pt idx="271">
                  <c:v>16.554666666666702</c:v>
                </c:pt>
                <c:pt idx="272">
                  <c:v>16.557333333332949</c:v>
                </c:pt>
                <c:pt idx="273">
                  <c:v>16.559999999999999</c:v>
                </c:pt>
                <c:pt idx="274">
                  <c:v>16.559999999999999</c:v>
                </c:pt>
                <c:pt idx="275">
                  <c:v>16.559999999999999</c:v>
                </c:pt>
                <c:pt idx="276">
                  <c:v>16.559999999999999</c:v>
                </c:pt>
                <c:pt idx="277">
                  <c:v>16.559999999999999</c:v>
                </c:pt>
                <c:pt idx="278">
                  <c:v>16.559999999999999</c:v>
                </c:pt>
                <c:pt idx="279">
                  <c:v>16.559999999999999</c:v>
                </c:pt>
                <c:pt idx="280">
                  <c:v>16.559999999999999</c:v>
                </c:pt>
                <c:pt idx="281">
                  <c:v>16.559999999999999</c:v>
                </c:pt>
                <c:pt idx="282">
                  <c:v>16.559999999999999</c:v>
                </c:pt>
                <c:pt idx="283">
                  <c:v>16.559999999999999</c:v>
                </c:pt>
                <c:pt idx="284">
                  <c:v>16.559999999999999</c:v>
                </c:pt>
                <c:pt idx="285">
                  <c:v>16.559999999999999</c:v>
                </c:pt>
                <c:pt idx="286">
                  <c:v>16.559999999999999</c:v>
                </c:pt>
                <c:pt idx="287">
                  <c:v>16.559999999999999</c:v>
                </c:pt>
                <c:pt idx="288">
                  <c:v>16.559999999999999</c:v>
                </c:pt>
                <c:pt idx="289">
                  <c:v>16.559999999999999</c:v>
                </c:pt>
                <c:pt idx="290">
                  <c:v>16.559999999999999</c:v>
                </c:pt>
                <c:pt idx="291">
                  <c:v>16.559999999999999</c:v>
                </c:pt>
                <c:pt idx="292">
                  <c:v>16.559999999999999</c:v>
                </c:pt>
                <c:pt idx="293">
                  <c:v>16.559999999999999</c:v>
                </c:pt>
                <c:pt idx="294">
                  <c:v>16.559999999999999</c:v>
                </c:pt>
                <c:pt idx="295">
                  <c:v>16.559999999999999</c:v>
                </c:pt>
                <c:pt idx="296">
                  <c:v>16.559999999999999</c:v>
                </c:pt>
                <c:pt idx="297">
                  <c:v>16.559999999999999</c:v>
                </c:pt>
                <c:pt idx="298">
                  <c:v>16.559999999999999</c:v>
                </c:pt>
                <c:pt idx="299">
                  <c:v>16.559999999999999</c:v>
                </c:pt>
                <c:pt idx="300">
                  <c:v>16.559999999999999</c:v>
                </c:pt>
                <c:pt idx="301">
                  <c:v>16.559999999999999</c:v>
                </c:pt>
                <c:pt idx="302">
                  <c:v>16.559999999999999</c:v>
                </c:pt>
                <c:pt idx="303">
                  <c:v>16.559999999999999</c:v>
                </c:pt>
                <c:pt idx="304">
                  <c:v>16.559999999999999</c:v>
                </c:pt>
                <c:pt idx="305">
                  <c:v>16.56451612903226</c:v>
                </c:pt>
                <c:pt idx="306">
                  <c:v>16.569032258064489</c:v>
                </c:pt>
                <c:pt idx="307">
                  <c:v>16.573548387096771</c:v>
                </c:pt>
                <c:pt idx="308">
                  <c:v>16.578064516129029</c:v>
                </c:pt>
                <c:pt idx="309">
                  <c:v>16.5825806451607</c:v>
                </c:pt>
                <c:pt idx="310">
                  <c:v>16.58709677419353</c:v>
                </c:pt>
                <c:pt idx="311">
                  <c:v>16.591612903225489</c:v>
                </c:pt>
                <c:pt idx="312">
                  <c:v>16.596129032258059</c:v>
                </c:pt>
                <c:pt idx="313">
                  <c:v>16.600645161290331</c:v>
                </c:pt>
                <c:pt idx="314">
                  <c:v>16.605161290322581</c:v>
                </c:pt>
                <c:pt idx="315">
                  <c:v>16.609677419354838</c:v>
                </c:pt>
                <c:pt idx="316">
                  <c:v>16.614193548387099</c:v>
                </c:pt>
                <c:pt idx="317">
                  <c:v>16.618709677419329</c:v>
                </c:pt>
                <c:pt idx="318">
                  <c:v>16.623225806451611</c:v>
                </c:pt>
                <c:pt idx="319">
                  <c:v>16.627741935483829</c:v>
                </c:pt>
                <c:pt idx="320">
                  <c:v>16.63225806451646</c:v>
                </c:pt>
                <c:pt idx="321">
                  <c:v>16.636774193548401</c:v>
                </c:pt>
                <c:pt idx="322">
                  <c:v>16.641290322580641</c:v>
                </c:pt>
                <c:pt idx="323">
                  <c:v>16.64580645161293</c:v>
                </c:pt>
                <c:pt idx="324">
                  <c:v>16.650322580645089</c:v>
                </c:pt>
                <c:pt idx="325">
                  <c:v>16.654838709677811</c:v>
                </c:pt>
                <c:pt idx="326">
                  <c:v>16.659354838709671</c:v>
                </c:pt>
                <c:pt idx="327">
                  <c:v>16.663870967741939</c:v>
                </c:pt>
                <c:pt idx="328">
                  <c:v>16.66838709677419</c:v>
                </c:pt>
                <c:pt idx="329">
                  <c:v>16.672903225806639</c:v>
                </c:pt>
                <c:pt idx="330">
                  <c:v>16.677419354838712</c:v>
                </c:pt>
                <c:pt idx="331">
                  <c:v>16.681935483871001</c:v>
                </c:pt>
                <c:pt idx="332">
                  <c:v>16.68645161290322</c:v>
                </c:pt>
                <c:pt idx="333">
                  <c:v>16.690967741935498</c:v>
                </c:pt>
                <c:pt idx="334">
                  <c:v>16.695483870967191</c:v>
                </c:pt>
                <c:pt idx="335">
                  <c:v>16.7</c:v>
                </c:pt>
                <c:pt idx="336">
                  <c:v>16.713333333332869</c:v>
                </c:pt>
                <c:pt idx="337">
                  <c:v>16.72666666666667</c:v>
                </c:pt>
                <c:pt idx="338">
                  <c:v>16.739999999999991</c:v>
                </c:pt>
                <c:pt idx="339">
                  <c:v>16.753333333332819</c:v>
                </c:pt>
                <c:pt idx="340">
                  <c:v>16.766666666666669</c:v>
                </c:pt>
                <c:pt idx="341">
                  <c:v>16.77999999999999</c:v>
                </c:pt>
                <c:pt idx="342">
                  <c:v>16.793333333332779</c:v>
                </c:pt>
                <c:pt idx="343">
                  <c:v>16.806666666666661</c:v>
                </c:pt>
                <c:pt idx="344">
                  <c:v>16.82</c:v>
                </c:pt>
                <c:pt idx="345">
                  <c:v>16.833333333332931</c:v>
                </c:pt>
                <c:pt idx="346">
                  <c:v>16.846666666666671</c:v>
                </c:pt>
                <c:pt idx="347">
                  <c:v>16.86</c:v>
                </c:pt>
                <c:pt idx="348">
                  <c:v>16.87333333333288</c:v>
                </c:pt>
                <c:pt idx="349">
                  <c:v>16.88666666666667</c:v>
                </c:pt>
                <c:pt idx="350">
                  <c:v>16.899999999999999</c:v>
                </c:pt>
                <c:pt idx="351">
                  <c:v>16.913333333332819</c:v>
                </c:pt>
                <c:pt idx="352">
                  <c:v>16.926666666666669</c:v>
                </c:pt>
                <c:pt idx="353">
                  <c:v>16.939999999999991</c:v>
                </c:pt>
                <c:pt idx="354">
                  <c:v>16.953333333332779</c:v>
                </c:pt>
                <c:pt idx="355">
                  <c:v>16.966666666666629</c:v>
                </c:pt>
                <c:pt idx="356">
                  <c:v>16.97999999999999</c:v>
                </c:pt>
                <c:pt idx="357">
                  <c:v>16.993333333332721</c:v>
                </c:pt>
                <c:pt idx="358">
                  <c:v>17.006666666666671</c:v>
                </c:pt>
                <c:pt idx="359">
                  <c:v>17.02</c:v>
                </c:pt>
                <c:pt idx="360">
                  <c:v>17.033333333332891</c:v>
                </c:pt>
                <c:pt idx="361">
                  <c:v>17.04666666666667</c:v>
                </c:pt>
                <c:pt idx="362">
                  <c:v>17.059999999999999</c:v>
                </c:pt>
                <c:pt idx="363">
                  <c:v>17.07333333333284</c:v>
                </c:pt>
                <c:pt idx="364">
                  <c:v>17.08666666666667</c:v>
                </c:pt>
                <c:pt idx="365">
                  <c:v>17.099999999999991</c:v>
                </c:pt>
              </c:numCache>
            </c:numRef>
          </c:val>
          <c:smooth val="0"/>
        </c:ser>
        <c:dLbls>
          <c:showLegendKey val="0"/>
          <c:showVal val="0"/>
          <c:showCatName val="0"/>
          <c:showSerName val="0"/>
          <c:showPercent val="0"/>
          <c:showBubbleSize val="0"/>
        </c:dLbls>
        <c:marker val="1"/>
        <c:smooth val="0"/>
        <c:axId val="179163136"/>
        <c:axId val="179164672"/>
      </c:lineChart>
      <c:catAx>
        <c:axId val="179163136"/>
        <c:scaling>
          <c:orientation val="minMax"/>
        </c:scaling>
        <c:delete val="0"/>
        <c:axPos val="b"/>
        <c:majorTickMark val="out"/>
        <c:minorTickMark val="none"/>
        <c:tickLblPos val="nextTo"/>
        <c:spPr>
          <a:ln>
            <a:solidFill>
              <a:schemeClr val="tx1"/>
            </a:solidFill>
          </a:ln>
        </c:spPr>
        <c:txPr>
          <a:bodyPr/>
          <a:lstStyle/>
          <a:p>
            <a:pPr>
              <a:defRPr sz="1800" b="1"/>
            </a:pPr>
            <a:endParaRPr lang="en-US"/>
          </a:p>
        </c:txPr>
        <c:crossAx val="179164672"/>
        <c:crosses val="autoZero"/>
        <c:auto val="1"/>
        <c:lblAlgn val="ctr"/>
        <c:lblOffset val="100"/>
        <c:tickLblSkip val="31"/>
        <c:tickMarkSkip val="31"/>
        <c:noMultiLvlLbl val="0"/>
      </c:catAx>
      <c:valAx>
        <c:axId val="179164672"/>
        <c:scaling>
          <c:orientation val="minMax"/>
          <c:max val="100"/>
        </c:scaling>
        <c:delete val="0"/>
        <c:axPos val="l"/>
        <c:majorGridlines>
          <c:spPr>
            <a:ln>
              <a:solidFill>
                <a:schemeClr val="tx1">
                  <a:alpha val="50000"/>
                </a:schemeClr>
              </a:solidFill>
            </a:ln>
          </c:spPr>
        </c:majorGridlines>
        <c:title>
          <c:tx>
            <c:rich>
              <a:bodyPr rot="-5400000" vert="horz"/>
              <a:lstStyle/>
              <a:p>
                <a:pPr>
                  <a:defRPr sz="2000"/>
                </a:pPr>
                <a:r>
                  <a:rPr lang="en-US" sz="2000" dirty="0" smtClean="0"/>
                  <a:t>Cumulative</a:t>
                </a:r>
                <a:r>
                  <a:rPr lang="en-US" sz="2000" baseline="0" dirty="0" smtClean="0"/>
                  <a:t> Precipitation (Inches)</a:t>
                </a:r>
                <a:endParaRPr lang="en-US" sz="2000" dirty="0"/>
              </a:p>
            </c:rich>
          </c:tx>
          <c:layout>
            <c:manualLayout>
              <c:xMode val="edge"/>
              <c:yMode val="edge"/>
              <c:x val="1.48770120549091E-3"/>
              <c:y val="0.114106646595647"/>
            </c:manualLayout>
          </c:layout>
          <c:overlay val="0"/>
        </c:title>
        <c:numFmt formatCode="General" sourceLinked="1"/>
        <c:majorTickMark val="out"/>
        <c:minorTickMark val="none"/>
        <c:tickLblPos val="nextTo"/>
        <c:spPr>
          <a:ln>
            <a:solidFill>
              <a:schemeClr val="tx1"/>
            </a:solidFill>
          </a:ln>
        </c:spPr>
        <c:txPr>
          <a:bodyPr/>
          <a:lstStyle/>
          <a:p>
            <a:pPr>
              <a:defRPr sz="1800" b="1"/>
            </a:pPr>
            <a:endParaRPr lang="en-US"/>
          </a:p>
        </c:txPr>
        <c:crossAx val="179163136"/>
        <c:crosses val="autoZero"/>
        <c:crossBetween val="between"/>
      </c:valAx>
      <c:spPr>
        <a:solidFill>
          <a:prstClr val="black">
            <a:alpha val="30000"/>
          </a:prstClr>
        </a:solidFill>
      </c:spPr>
    </c:plotArea>
    <c:plotVisOnly val="1"/>
    <c:dispBlanksAs val="zero"/>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219621196"/>
          <c:y val="4.1634063320209899E-2"/>
          <c:w val="0.857743595103719"/>
          <c:h val="0.82900180446194305"/>
        </c:manualLayout>
      </c:layout>
      <c:lineChart>
        <c:grouping val="standard"/>
        <c:varyColors val="0"/>
        <c:ser>
          <c:idx val="0"/>
          <c:order val="0"/>
          <c:tx>
            <c:strRef>
              <c:f>Sheet1!$B$3</c:f>
              <c:strCache>
                <c:ptCount val="1"/>
                <c:pt idx="0">
                  <c:v>Min</c:v>
                </c:pt>
              </c:strCache>
            </c:strRef>
          </c:tx>
          <c:spPr>
            <a:ln>
              <a:noFill/>
            </a:ln>
          </c:spPr>
          <c:marker>
            <c:symbol val="none"/>
          </c:marker>
          <c:cat>
            <c:strRef>
              <c:f>Sheet1!$A$4:$A$369</c:f>
              <c:strCache>
                <c:ptCount val="366"/>
                <c:pt idx="0">
                  <c:v>OCT</c:v>
                </c:pt>
                <c:pt idx="1">
                  <c:v>OCT</c:v>
                </c:pt>
                <c:pt idx="2">
                  <c:v>OCT</c:v>
                </c:pt>
                <c:pt idx="3">
                  <c:v>OCT</c:v>
                </c:pt>
                <c:pt idx="4">
                  <c:v>OCT</c:v>
                </c:pt>
                <c:pt idx="5">
                  <c:v>OCT</c:v>
                </c:pt>
                <c:pt idx="6">
                  <c:v>OCT</c:v>
                </c:pt>
                <c:pt idx="7">
                  <c:v>OCT</c:v>
                </c:pt>
                <c:pt idx="8">
                  <c:v>OCT</c:v>
                </c:pt>
                <c:pt idx="9">
                  <c:v>OCT</c:v>
                </c:pt>
                <c:pt idx="10">
                  <c:v>OCT</c:v>
                </c:pt>
                <c:pt idx="11">
                  <c:v>OCT</c:v>
                </c:pt>
                <c:pt idx="12">
                  <c:v>OCT</c:v>
                </c:pt>
                <c:pt idx="13">
                  <c:v>OCT</c:v>
                </c:pt>
                <c:pt idx="14">
                  <c:v>OCT</c:v>
                </c:pt>
                <c:pt idx="15">
                  <c:v>OCT</c:v>
                </c:pt>
                <c:pt idx="16">
                  <c:v>OCT</c:v>
                </c:pt>
                <c:pt idx="17">
                  <c:v>OCT</c:v>
                </c:pt>
                <c:pt idx="18">
                  <c:v>OCT</c:v>
                </c:pt>
                <c:pt idx="19">
                  <c:v>OCT</c:v>
                </c:pt>
                <c:pt idx="20">
                  <c:v>OCT</c:v>
                </c:pt>
                <c:pt idx="21">
                  <c:v>OCT</c:v>
                </c:pt>
                <c:pt idx="22">
                  <c:v>OCT</c:v>
                </c:pt>
                <c:pt idx="23">
                  <c:v>OCT</c:v>
                </c:pt>
                <c:pt idx="24">
                  <c:v>OCT</c:v>
                </c:pt>
                <c:pt idx="25">
                  <c:v>OCT</c:v>
                </c:pt>
                <c:pt idx="26">
                  <c:v>OCT</c:v>
                </c:pt>
                <c:pt idx="27">
                  <c:v>OCT</c:v>
                </c:pt>
                <c:pt idx="28">
                  <c:v>OCT</c:v>
                </c:pt>
                <c:pt idx="29">
                  <c:v>OCT</c:v>
                </c:pt>
                <c:pt idx="30">
                  <c:v>OCT</c:v>
                </c:pt>
                <c:pt idx="31">
                  <c:v>NOV</c:v>
                </c:pt>
                <c:pt idx="32">
                  <c:v>NOV</c:v>
                </c:pt>
                <c:pt idx="33">
                  <c:v>NOV</c:v>
                </c:pt>
                <c:pt idx="34">
                  <c:v>NOV</c:v>
                </c:pt>
                <c:pt idx="35">
                  <c:v>NOV</c:v>
                </c:pt>
                <c:pt idx="36">
                  <c:v>NOV</c:v>
                </c:pt>
                <c:pt idx="37">
                  <c:v>NOV</c:v>
                </c:pt>
                <c:pt idx="38">
                  <c:v>NOV</c:v>
                </c:pt>
                <c:pt idx="39">
                  <c:v>NOV</c:v>
                </c:pt>
                <c:pt idx="40">
                  <c:v>NOV</c:v>
                </c:pt>
                <c:pt idx="41">
                  <c:v>NOV</c:v>
                </c:pt>
                <c:pt idx="42">
                  <c:v>NOV</c:v>
                </c:pt>
                <c:pt idx="43">
                  <c:v>NOV</c:v>
                </c:pt>
                <c:pt idx="44">
                  <c:v>NOV</c:v>
                </c:pt>
                <c:pt idx="45">
                  <c:v>NOV</c:v>
                </c:pt>
                <c:pt idx="46">
                  <c:v>NOV</c:v>
                </c:pt>
                <c:pt idx="47">
                  <c:v>NOV</c:v>
                </c:pt>
                <c:pt idx="48">
                  <c:v>NOV</c:v>
                </c:pt>
                <c:pt idx="49">
                  <c:v>NOV</c:v>
                </c:pt>
                <c:pt idx="50">
                  <c:v>NOV</c:v>
                </c:pt>
                <c:pt idx="51">
                  <c:v>NOV</c:v>
                </c:pt>
                <c:pt idx="52">
                  <c:v>NOV</c:v>
                </c:pt>
                <c:pt idx="53">
                  <c:v>NOV</c:v>
                </c:pt>
                <c:pt idx="54">
                  <c:v>NOV</c:v>
                </c:pt>
                <c:pt idx="55">
                  <c:v>NOV</c:v>
                </c:pt>
                <c:pt idx="56">
                  <c:v>NOV</c:v>
                </c:pt>
                <c:pt idx="57">
                  <c:v>NOV</c:v>
                </c:pt>
                <c:pt idx="58">
                  <c:v>NOV</c:v>
                </c:pt>
                <c:pt idx="59">
                  <c:v>NOV</c:v>
                </c:pt>
                <c:pt idx="60">
                  <c:v>NOV</c:v>
                </c:pt>
                <c:pt idx="61">
                  <c:v>DEC</c:v>
                </c:pt>
                <c:pt idx="62">
                  <c:v>DEC</c:v>
                </c:pt>
                <c:pt idx="63">
                  <c:v>DEC</c:v>
                </c:pt>
                <c:pt idx="64">
                  <c:v>DEC</c:v>
                </c:pt>
                <c:pt idx="65">
                  <c:v>DEC</c:v>
                </c:pt>
                <c:pt idx="66">
                  <c:v>DEC</c:v>
                </c:pt>
                <c:pt idx="67">
                  <c:v>DEC</c:v>
                </c:pt>
                <c:pt idx="68">
                  <c:v>DEC</c:v>
                </c:pt>
                <c:pt idx="69">
                  <c:v>DEC</c:v>
                </c:pt>
                <c:pt idx="70">
                  <c:v>DEC</c:v>
                </c:pt>
                <c:pt idx="71">
                  <c:v>DEC</c:v>
                </c:pt>
                <c:pt idx="72">
                  <c:v>DEC</c:v>
                </c:pt>
                <c:pt idx="73">
                  <c:v>DEC</c:v>
                </c:pt>
                <c:pt idx="74">
                  <c:v>DEC</c:v>
                </c:pt>
                <c:pt idx="75">
                  <c:v>DEC</c:v>
                </c:pt>
                <c:pt idx="76">
                  <c:v>DEC</c:v>
                </c:pt>
                <c:pt idx="77">
                  <c:v>DEC</c:v>
                </c:pt>
                <c:pt idx="78">
                  <c:v>DEC</c:v>
                </c:pt>
                <c:pt idx="79">
                  <c:v>DEC</c:v>
                </c:pt>
                <c:pt idx="80">
                  <c:v>DEC</c:v>
                </c:pt>
                <c:pt idx="81">
                  <c:v>DEC</c:v>
                </c:pt>
                <c:pt idx="82">
                  <c:v>DEC</c:v>
                </c:pt>
                <c:pt idx="83">
                  <c:v>DEC</c:v>
                </c:pt>
                <c:pt idx="84">
                  <c:v>DEC</c:v>
                </c:pt>
                <c:pt idx="85">
                  <c:v>DEC</c:v>
                </c:pt>
                <c:pt idx="86">
                  <c:v>DEC</c:v>
                </c:pt>
                <c:pt idx="87">
                  <c:v>DEC</c:v>
                </c:pt>
                <c:pt idx="88">
                  <c:v>DEC</c:v>
                </c:pt>
                <c:pt idx="89">
                  <c:v>DEC</c:v>
                </c:pt>
                <c:pt idx="90">
                  <c:v>DEC</c:v>
                </c:pt>
                <c:pt idx="91">
                  <c:v>DEC</c:v>
                </c:pt>
                <c:pt idx="92">
                  <c:v>JAN</c:v>
                </c:pt>
                <c:pt idx="93">
                  <c:v>JAN</c:v>
                </c:pt>
                <c:pt idx="94">
                  <c:v>JAN</c:v>
                </c:pt>
                <c:pt idx="95">
                  <c:v>JAN</c:v>
                </c:pt>
                <c:pt idx="96">
                  <c:v>JAN</c:v>
                </c:pt>
                <c:pt idx="97">
                  <c:v>JAN</c:v>
                </c:pt>
                <c:pt idx="98">
                  <c:v>JAN</c:v>
                </c:pt>
                <c:pt idx="99">
                  <c:v>JAN</c:v>
                </c:pt>
                <c:pt idx="100">
                  <c:v>JAN</c:v>
                </c:pt>
                <c:pt idx="101">
                  <c:v>JAN</c:v>
                </c:pt>
                <c:pt idx="102">
                  <c:v>JAN</c:v>
                </c:pt>
                <c:pt idx="103">
                  <c:v>JAN</c:v>
                </c:pt>
                <c:pt idx="104">
                  <c:v>JAN</c:v>
                </c:pt>
                <c:pt idx="105">
                  <c:v>JAN</c:v>
                </c:pt>
                <c:pt idx="106">
                  <c:v>JAN</c:v>
                </c:pt>
                <c:pt idx="107">
                  <c:v>JAN</c:v>
                </c:pt>
                <c:pt idx="108">
                  <c:v>JAN</c:v>
                </c:pt>
                <c:pt idx="109">
                  <c:v>JAN</c:v>
                </c:pt>
                <c:pt idx="110">
                  <c:v>JAN</c:v>
                </c:pt>
                <c:pt idx="111">
                  <c:v>JAN</c:v>
                </c:pt>
                <c:pt idx="112">
                  <c:v>JAN</c:v>
                </c:pt>
                <c:pt idx="113">
                  <c:v>JAN</c:v>
                </c:pt>
                <c:pt idx="114">
                  <c:v>JAN</c:v>
                </c:pt>
                <c:pt idx="115">
                  <c:v>JAN</c:v>
                </c:pt>
                <c:pt idx="116">
                  <c:v>JAN</c:v>
                </c:pt>
                <c:pt idx="117">
                  <c:v>JAN</c:v>
                </c:pt>
                <c:pt idx="118">
                  <c:v>JAN</c:v>
                </c:pt>
                <c:pt idx="119">
                  <c:v>JAN</c:v>
                </c:pt>
                <c:pt idx="120">
                  <c:v>JAN</c:v>
                </c:pt>
                <c:pt idx="121">
                  <c:v>JAN</c:v>
                </c:pt>
                <c:pt idx="122">
                  <c:v>JAN</c:v>
                </c:pt>
                <c:pt idx="123">
                  <c:v>FEB</c:v>
                </c:pt>
                <c:pt idx="124">
                  <c:v>FEB</c:v>
                </c:pt>
                <c:pt idx="125">
                  <c:v>FEB</c:v>
                </c:pt>
                <c:pt idx="126">
                  <c:v>FEB</c:v>
                </c:pt>
                <c:pt idx="127">
                  <c:v>FEB</c:v>
                </c:pt>
                <c:pt idx="128">
                  <c:v>FEB</c:v>
                </c:pt>
                <c:pt idx="129">
                  <c:v>FEB</c:v>
                </c:pt>
                <c:pt idx="130">
                  <c:v>FEB</c:v>
                </c:pt>
                <c:pt idx="131">
                  <c:v>FEB</c:v>
                </c:pt>
                <c:pt idx="132">
                  <c:v>FEB</c:v>
                </c:pt>
                <c:pt idx="133">
                  <c:v>FEB</c:v>
                </c:pt>
                <c:pt idx="134">
                  <c:v>FEB</c:v>
                </c:pt>
                <c:pt idx="135">
                  <c:v>FEB</c:v>
                </c:pt>
                <c:pt idx="136">
                  <c:v>FEB</c:v>
                </c:pt>
                <c:pt idx="137">
                  <c:v>FEB</c:v>
                </c:pt>
                <c:pt idx="138">
                  <c:v>FEB</c:v>
                </c:pt>
                <c:pt idx="139">
                  <c:v>FEB</c:v>
                </c:pt>
                <c:pt idx="140">
                  <c:v>FEB</c:v>
                </c:pt>
                <c:pt idx="141">
                  <c:v>FEB</c:v>
                </c:pt>
                <c:pt idx="142">
                  <c:v>FEB</c:v>
                </c:pt>
                <c:pt idx="143">
                  <c:v>FEB</c:v>
                </c:pt>
                <c:pt idx="144">
                  <c:v>FEB</c:v>
                </c:pt>
                <c:pt idx="145">
                  <c:v>FEB</c:v>
                </c:pt>
                <c:pt idx="146">
                  <c:v>FEB</c:v>
                </c:pt>
                <c:pt idx="147">
                  <c:v>FEB</c:v>
                </c:pt>
                <c:pt idx="148">
                  <c:v>FEB</c:v>
                </c:pt>
                <c:pt idx="149">
                  <c:v>FEB</c:v>
                </c:pt>
                <c:pt idx="150">
                  <c:v>FEB</c:v>
                </c:pt>
                <c:pt idx="151">
                  <c:v>FEB</c:v>
                </c:pt>
                <c:pt idx="152">
                  <c:v>MAR</c:v>
                </c:pt>
                <c:pt idx="153">
                  <c:v>MAR</c:v>
                </c:pt>
                <c:pt idx="154">
                  <c:v>MAR</c:v>
                </c:pt>
                <c:pt idx="155">
                  <c:v>MAR</c:v>
                </c:pt>
                <c:pt idx="156">
                  <c:v>MAR</c:v>
                </c:pt>
                <c:pt idx="157">
                  <c:v>MAR</c:v>
                </c:pt>
                <c:pt idx="158">
                  <c:v>MAR</c:v>
                </c:pt>
                <c:pt idx="159">
                  <c:v>MAR</c:v>
                </c:pt>
                <c:pt idx="160">
                  <c:v>MAR</c:v>
                </c:pt>
                <c:pt idx="161">
                  <c:v>MAR</c:v>
                </c:pt>
                <c:pt idx="162">
                  <c:v>MAR</c:v>
                </c:pt>
                <c:pt idx="163">
                  <c:v>MAR</c:v>
                </c:pt>
                <c:pt idx="164">
                  <c:v>MAR</c:v>
                </c:pt>
                <c:pt idx="165">
                  <c:v>MAR</c:v>
                </c:pt>
                <c:pt idx="166">
                  <c:v>MAR</c:v>
                </c:pt>
                <c:pt idx="167">
                  <c:v>MAR</c:v>
                </c:pt>
                <c:pt idx="168">
                  <c:v>MAR</c:v>
                </c:pt>
                <c:pt idx="169">
                  <c:v>MAR</c:v>
                </c:pt>
                <c:pt idx="170">
                  <c:v>MAR</c:v>
                </c:pt>
                <c:pt idx="171">
                  <c:v>MAR</c:v>
                </c:pt>
                <c:pt idx="172">
                  <c:v>MAR</c:v>
                </c:pt>
                <c:pt idx="173">
                  <c:v>MAR</c:v>
                </c:pt>
                <c:pt idx="174">
                  <c:v>MAR</c:v>
                </c:pt>
                <c:pt idx="175">
                  <c:v>MAR</c:v>
                </c:pt>
                <c:pt idx="176">
                  <c:v>MAR</c:v>
                </c:pt>
                <c:pt idx="177">
                  <c:v>MAR</c:v>
                </c:pt>
                <c:pt idx="178">
                  <c:v>MAR</c:v>
                </c:pt>
                <c:pt idx="179">
                  <c:v>MAR</c:v>
                </c:pt>
                <c:pt idx="180">
                  <c:v>MAR</c:v>
                </c:pt>
                <c:pt idx="181">
                  <c:v>MAR</c:v>
                </c:pt>
                <c:pt idx="182">
                  <c:v>MAR</c:v>
                </c:pt>
                <c:pt idx="183">
                  <c:v>APR</c:v>
                </c:pt>
                <c:pt idx="184">
                  <c:v>APR</c:v>
                </c:pt>
                <c:pt idx="185">
                  <c:v>APR</c:v>
                </c:pt>
                <c:pt idx="186">
                  <c:v>APR</c:v>
                </c:pt>
                <c:pt idx="187">
                  <c:v>APR</c:v>
                </c:pt>
                <c:pt idx="188">
                  <c:v>APR</c:v>
                </c:pt>
                <c:pt idx="189">
                  <c:v>APR</c:v>
                </c:pt>
                <c:pt idx="190">
                  <c:v>APR</c:v>
                </c:pt>
                <c:pt idx="191">
                  <c:v>APR</c:v>
                </c:pt>
                <c:pt idx="192">
                  <c:v>APR</c:v>
                </c:pt>
                <c:pt idx="193">
                  <c:v>APR</c:v>
                </c:pt>
                <c:pt idx="194">
                  <c:v>APR</c:v>
                </c:pt>
                <c:pt idx="195">
                  <c:v>APR</c:v>
                </c:pt>
                <c:pt idx="196">
                  <c:v>APR</c:v>
                </c:pt>
                <c:pt idx="197">
                  <c:v>APR</c:v>
                </c:pt>
                <c:pt idx="198">
                  <c:v>APR</c:v>
                </c:pt>
                <c:pt idx="199">
                  <c:v>APR</c:v>
                </c:pt>
                <c:pt idx="200">
                  <c:v>APR</c:v>
                </c:pt>
                <c:pt idx="201">
                  <c:v>APR</c:v>
                </c:pt>
                <c:pt idx="202">
                  <c:v>APR</c:v>
                </c:pt>
                <c:pt idx="203">
                  <c:v>APR</c:v>
                </c:pt>
                <c:pt idx="204">
                  <c:v>APR</c:v>
                </c:pt>
                <c:pt idx="205">
                  <c:v>APR</c:v>
                </c:pt>
                <c:pt idx="206">
                  <c:v>APR</c:v>
                </c:pt>
                <c:pt idx="207">
                  <c:v>APR</c:v>
                </c:pt>
                <c:pt idx="208">
                  <c:v>APR</c:v>
                </c:pt>
                <c:pt idx="209">
                  <c:v>APR</c:v>
                </c:pt>
                <c:pt idx="210">
                  <c:v>APR</c:v>
                </c:pt>
                <c:pt idx="211">
                  <c:v>APR</c:v>
                </c:pt>
                <c:pt idx="212">
                  <c:v>APR</c:v>
                </c:pt>
                <c:pt idx="213">
                  <c:v>MAY</c:v>
                </c:pt>
                <c:pt idx="214">
                  <c:v>MAY</c:v>
                </c:pt>
                <c:pt idx="215">
                  <c:v>MAY</c:v>
                </c:pt>
                <c:pt idx="216">
                  <c:v>MAY</c:v>
                </c:pt>
                <c:pt idx="217">
                  <c:v>MAY</c:v>
                </c:pt>
                <c:pt idx="218">
                  <c:v>MAY</c:v>
                </c:pt>
                <c:pt idx="219">
                  <c:v>MAY</c:v>
                </c:pt>
                <c:pt idx="220">
                  <c:v>MAY</c:v>
                </c:pt>
                <c:pt idx="221">
                  <c:v>MAY</c:v>
                </c:pt>
                <c:pt idx="222">
                  <c:v>MAY</c:v>
                </c:pt>
                <c:pt idx="223">
                  <c:v>MAY</c:v>
                </c:pt>
                <c:pt idx="224">
                  <c:v>MAY</c:v>
                </c:pt>
                <c:pt idx="225">
                  <c:v>MAY</c:v>
                </c:pt>
                <c:pt idx="226">
                  <c:v>MAY</c:v>
                </c:pt>
                <c:pt idx="227">
                  <c:v>MAY</c:v>
                </c:pt>
                <c:pt idx="228">
                  <c:v>MAY</c:v>
                </c:pt>
                <c:pt idx="229">
                  <c:v>MAY</c:v>
                </c:pt>
                <c:pt idx="230">
                  <c:v>MAY</c:v>
                </c:pt>
                <c:pt idx="231">
                  <c:v>MAY</c:v>
                </c:pt>
                <c:pt idx="232">
                  <c:v>MAY</c:v>
                </c:pt>
                <c:pt idx="233">
                  <c:v>MAY</c:v>
                </c:pt>
                <c:pt idx="234">
                  <c:v>MAY</c:v>
                </c:pt>
                <c:pt idx="235">
                  <c:v>MAY</c:v>
                </c:pt>
                <c:pt idx="236">
                  <c:v>MAY</c:v>
                </c:pt>
                <c:pt idx="237">
                  <c:v>MAY</c:v>
                </c:pt>
                <c:pt idx="238">
                  <c:v>MAY</c:v>
                </c:pt>
                <c:pt idx="239">
                  <c:v>MAY</c:v>
                </c:pt>
                <c:pt idx="240">
                  <c:v>MAY</c:v>
                </c:pt>
                <c:pt idx="241">
                  <c:v>MAY</c:v>
                </c:pt>
                <c:pt idx="242">
                  <c:v>MAY</c:v>
                </c:pt>
                <c:pt idx="243">
                  <c:v>MAY</c:v>
                </c:pt>
                <c:pt idx="244">
                  <c:v>JUN</c:v>
                </c:pt>
                <c:pt idx="245">
                  <c:v>JUN</c:v>
                </c:pt>
                <c:pt idx="246">
                  <c:v>JUN</c:v>
                </c:pt>
                <c:pt idx="247">
                  <c:v>JUN</c:v>
                </c:pt>
                <c:pt idx="248">
                  <c:v>JUN</c:v>
                </c:pt>
                <c:pt idx="249">
                  <c:v>JUN</c:v>
                </c:pt>
                <c:pt idx="250">
                  <c:v>JUN</c:v>
                </c:pt>
                <c:pt idx="251">
                  <c:v>JUN</c:v>
                </c:pt>
                <c:pt idx="252">
                  <c:v>JUN</c:v>
                </c:pt>
                <c:pt idx="253">
                  <c:v>JUN</c:v>
                </c:pt>
                <c:pt idx="254">
                  <c:v>JUN</c:v>
                </c:pt>
                <c:pt idx="255">
                  <c:v>JUN</c:v>
                </c:pt>
                <c:pt idx="256">
                  <c:v>JUN</c:v>
                </c:pt>
                <c:pt idx="257">
                  <c:v>JUN</c:v>
                </c:pt>
                <c:pt idx="258">
                  <c:v>JUN</c:v>
                </c:pt>
                <c:pt idx="259">
                  <c:v>JUN</c:v>
                </c:pt>
                <c:pt idx="260">
                  <c:v>JUN</c:v>
                </c:pt>
                <c:pt idx="261">
                  <c:v>JUN</c:v>
                </c:pt>
                <c:pt idx="262">
                  <c:v>JUN</c:v>
                </c:pt>
                <c:pt idx="263">
                  <c:v>JUN</c:v>
                </c:pt>
                <c:pt idx="264">
                  <c:v>JUN</c:v>
                </c:pt>
                <c:pt idx="265">
                  <c:v>JUN</c:v>
                </c:pt>
                <c:pt idx="266">
                  <c:v>JUN</c:v>
                </c:pt>
                <c:pt idx="267">
                  <c:v>JUN</c:v>
                </c:pt>
                <c:pt idx="268">
                  <c:v>JUN</c:v>
                </c:pt>
                <c:pt idx="269">
                  <c:v>JUN</c:v>
                </c:pt>
                <c:pt idx="270">
                  <c:v>JUN</c:v>
                </c:pt>
                <c:pt idx="271">
                  <c:v>JUN</c:v>
                </c:pt>
                <c:pt idx="272">
                  <c:v>JUN</c:v>
                </c:pt>
                <c:pt idx="273">
                  <c:v>JUN</c:v>
                </c:pt>
                <c:pt idx="274">
                  <c:v>JUL</c:v>
                </c:pt>
                <c:pt idx="275">
                  <c:v>JUL</c:v>
                </c:pt>
                <c:pt idx="276">
                  <c:v>JUL</c:v>
                </c:pt>
                <c:pt idx="277">
                  <c:v>JUL</c:v>
                </c:pt>
                <c:pt idx="278">
                  <c:v>JUL</c:v>
                </c:pt>
                <c:pt idx="279">
                  <c:v>JUL</c:v>
                </c:pt>
                <c:pt idx="280">
                  <c:v>JUL</c:v>
                </c:pt>
                <c:pt idx="281">
                  <c:v>JUL</c:v>
                </c:pt>
                <c:pt idx="282">
                  <c:v>JUL</c:v>
                </c:pt>
                <c:pt idx="283">
                  <c:v>JUL</c:v>
                </c:pt>
                <c:pt idx="284">
                  <c:v>JUL</c:v>
                </c:pt>
                <c:pt idx="285">
                  <c:v>JUL</c:v>
                </c:pt>
                <c:pt idx="286">
                  <c:v>JUL</c:v>
                </c:pt>
                <c:pt idx="287">
                  <c:v>JUL</c:v>
                </c:pt>
                <c:pt idx="288">
                  <c:v>JUL</c:v>
                </c:pt>
                <c:pt idx="289">
                  <c:v>JUL</c:v>
                </c:pt>
                <c:pt idx="290">
                  <c:v>JUL</c:v>
                </c:pt>
                <c:pt idx="291">
                  <c:v>JUL</c:v>
                </c:pt>
                <c:pt idx="292">
                  <c:v>JUL</c:v>
                </c:pt>
                <c:pt idx="293">
                  <c:v>JUL</c:v>
                </c:pt>
                <c:pt idx="294">
                  <c:v>JUL</c:v>
                </c:pt>
                <c:pt idx="295">
                  <c:v>JUL</c:v>
                </c:pt>
                <c:pt idx="296">
                  <c:v>JUL</c:v>
                </c:pt>
                <c:pt idx="297">
                  <c:v>JUL</c:v>
                </c:pt>
                <c:pt idx="298">
                  <c:v>JUL</c:v>
                </c:pt>
                <c:pt idx="299">
                  <c:v>JUL</c:v>
                </c:pt>
                <c:pt idx="300">
                  <c:v>JUL</c:v>
                </c:pt>
                <c:pt idx="301">
                  <c:v>JUL</c:v>
                </c:pt>
                <c:pt idx="302">
                  <c:v>JUL</c:v>
                </c:pt>
                <c:pt idx="303">
                  <c:v>JUL</c:v>
                </c:pt>
                <c:pt idx="304">
                  <c:v>JUL</c:v>
                </c:pt>
                <c:pt idx="305">
                  <c:v>AUG</c:v>
                </c:pt>
                <c:pt idx="306">
                  <c:v>AUG</c:v>
                </c:pt>
                <c:pt idx="307">
                  <c:v>AUG</c:v>
                </c:pt>
                <c:pt idx="308">
                  <c:v>AUG</c:v>
                </c:pt>
                <c:pt idx="309">
                  <c:v>AUG</c:v>
                </c:pt>
                <c:pt idx="310">
                  <c:v>AUG</c:v>
                </c:pt>
                <c:pt idx="311">
                  <c:v>AUG</c:v>
                </c:pt>
                <c:pt idx="312">
                  <c:v>AUG</c:v>
                </c:pt>
                <c:pt idx="313">
                  <c:v>AUG</c:v>
                </c:pt>
                <c:pt idx="314">
                  <c:v>AUG</c:v>
                </c:pt>
                <c:pt idx="315">
                  <c:v>AUG</c:v>
                </c:pt>
                <c:pt idx="316">
                  <c:v>AUG</c:v>
                </c:pt>
                <c:pt idx="317">
                  <c:v>AUG</c:v>
                </c:pt>
                <c:pt idx="318">
                  <c:v>AUG</c:v>
                </c:pt>
                <c:pt idx="319">
                  <c:v>AUG</c:v>
                </c:pt>
                <c:pt idx="320">
                  <c:v>AUG</c:v>
                </c:pt>
                <c:pt idx="321">
                  <c:v>AUG</c:v>
                </c:pt>
                <c:pt idx="322">
                  <c:v>AUG</c:v>
                </c:pt>
                <c:pt idx="323">
                  <c:v>AUG</c:v>
                </c:pt>
                <c:pt idx="324">
                  <c:v>AUG</c:v>
                </c:pt>
                <c:pt idx="325">
                  <c:v>AUG</c:v>
                </c:pt>
                <c:pt idx="326">
                  <c:v>AUG</c:v>
                </c:pt>
                <c:pt idx="327">
                  <c:v>AUG</c:v>
                </c:pt>
                <c:pt idx="328">
                  <c:v>AUG</c:v>
                </c:pt>
                <c:pt idx="329">
                  <c:v>AUG</c:v>
                </c:pt>
                <c:pt idx="330">
                  <c:v>AUG</c:v>
                </c:pt>
                <c:pt idx="331">
                  <c:v>AUG</c:v>
                </c:pt>
                <c:pt idx="332">
                  <c:v>AUG</c:v>
                </c:pt>
                <c:pt idx="333">
                  <c:v>AUG</c:v>
                </c:pt>
                <c:pt idx="334">
                  <c:v>AUG</c:v>
                </c:pt>
                <c:pt idx="335">
                  <c:v>AUG</c:v>
                </c:pt>
                <c:pt idx="336">
                  <c:v>SEPT</c:v>
                </c:pt>
                <c:pt idx="337">
                  <c:v>SEPT</c:v>
                </c:pt>
                <c:pt idx="338">
                  <c:v>SEPT</c:v>
                </c:pt>
                <c:pt idx="339">
                  <c:v>SEPT</c:v>
                </c:pt>
                <c:pt idx="340">
                  <c:v>SEPT</c:v>
                </c:pt>
                <c:pt idx="341">
                  <c:v>SEPT</c:v>
                </c:pt>
                <c:pt idx="342">
                  <c:v>SEPT</c:v>
                </c:pt>
                <c:pt idx="343">
                  <c:v>SEPT</c:v>
                </c:pt>
                <c:pt idx="344">
                  <c:v>SEPT</c:v>
                </c:pt>
                <c:pt idx="345">
                  <c:v>SEPT</c:v>
                </c:pt>
                <c:pt idx="346">
                  <c:v>SEPT</c:v>
                </c:pt>
                <c:pt idx="347">
                  <c:v>SEPT</c:v>
                </c:pt>
                <c:pt idx="348">
                  <c:v>SEPT</c:v>
                </c:pt>
                <c:pt idx="349">
                  <c:v>SEPT</c:v>
                </c:pt>
                <c:pt idx="350">
                  <c:v>SEPT</c:v>
                </c:pt>
                <c:pt idx="351">
                  <c:v>SEPT</c:v>
                </c:pt>
                <c:pt idx="352">
                  <c:v>SEPT</c:v>
                </c:pt>
                <c:pt idx="353">
                  <c:v>SEPT</c:v>
                </c:pt>
                <c:pt idx="354">
                  <c:v>SEPT</c:v>
                </c:pt>
                <c:pt idx="355">
                  <c:v>SEPT</c:v>
                </c:pt>
                <c:pt idx="356">
                  <c:v>SEPT</c:v>
                </c:pt>
                <c:pt idx="357">
                  <c:v>SEPT</c:v>
                </c:pt>
                <c:pt idx="358">
                  <c:v>SEPT</c:v>
                </c:pt>
                <c:pt idx="359">
                  <c:v>SEPT</c:v>
                </c:pt>
                <c:pt idx="360">
                  <c:v>SEPT</c:v>
                </c:pt>
                <c:pt idx="361">
                  <c:v>SEPT</c:v>
                </c:pt>
                <c:pt idx="362">
                  <c:v>SEPT</c:v>
                </c:pt>
                <c:pt idx="363">
                  <c:v>SEPT</c:v>
                </c:pt>
                <c:pt idx="364">
                  <c:v>SEPT</c:v>
                </c:pt>
                <c:pt idx="365">
                  <c:v>SEPT</c:v>
                </c:pt>
              </c:strCache>
            </c:strRef>
          </c:cat>
          <c:val>
            <c:numRef>
              <c:f>Sheet1!$B$4:$B$369</c:f>
              <c:numCache>
                <c:formatCode>General</c:formatCode>
                <c:ptCount val="366"/>
                <c:pt idx="0">
                  <c:v>6.9354838709677402E-2</c:v>
                </c:pt>
                <c:pt idx="1">
                  <c:v>0.138709677419355</c:v>
                </c:pt>
                <c:pt idx="2">
                  <c:v>0.20806451612903201</c:v>
                </c:pt>
                <c:pt idx="3">
                  <c:v>0.27741935483871</c:v>
                </c:pt>
                <c:pt idx="4">
                  <c:v>0.34677419354839001</c:v>
                </c:pt>
                <c:pt idx="5">
                  <c:v>0.41612903225806402</c:v>
                </c:pt>
                <c:pt idx="6">
                  <c:v>0.48548387096775297</c:v>
                </c:pt>
                <c:pt idx="7">
                  <c:v>0.554838709677419</c:v>
                </c:pt>
                <c:pt idx="8">
                  <c:v>0.62419354838709695</c:v>
                </c:pt>
                <c:pt idx="9">
                  <c:v>0.69354838709678002</c:v>
                </c:pt>
                <c:pt idx="10">
                  <c:v>0.76290322580645098</c:v>
                </c:pt>
                <c:pt idx="11">
                  <c:v>0.83225806451612905</c:v>
                </c:pt>
                <c:pt idx="12">
                  <c:v>0.90161290322580601</c:v>
                </c:pt>
                <c:pt idx="13">
                  <c:v>0.97096774193547697</c:v>
                </c:pt>
                <c:pt idx="14">
                  <c:v>1.040322580645161</c:v>
                </c:pt>
                <c:pt idx="15">
                  <c:v>1.1096774193548391</c:v>
                </c:pt>
                <c:pt idx="16">
                  <c:v>1.1790322580645161</c:v>
                </c:pt>
                <c:pt idx="17">
                  <c:v>1.248387096774193</c:v>
                </c:pt>
                <c:pt idx="18">
                  <c:v>1.3177419354838711</c:v>
                </c:pt>
                <c:pt idx="19">
                  <c:v>1.387096774193548</c:v>
                </c:pt>
                <c:pt idx="20">
                  <c:v>1.4564516129032259</c:v>
                </c:pt>
                <c:pt idx="21">
                  <c:v>1.5258064516128871</c:v>
                </c:pt>
                <c:pt idx="22">
                  <c:v>1.595161290322556</c:v>
                </c:pt>
                <c:pt idx="23">
                  <c:v>1.6645161290322821</c:v>
                </c:pt>
                <c:pt idx="24">
                  <c:v>1.7338709677419459</c:v>
                </c:pt>
                <c:pt idx="25">
                  <c:v>1.8032258064516129</c:v>
                </c:pt>
                <c:pt idx="26">
                  <c:v>1.8725806451612901</c:v>
                </c:pt>
                <c:pt idx="27">
                  <c:v>1.941935483870957</c:v>
                </c:pt>
                <c:pt idx="28">
                  <c:v>2.0112903225806451</c:v>
                </c:pt>
                <c:pt idx="29">
                  <c:v>2.0806451612903221</c:v>
                </c:pt>
                <c:pt idx="30">
                  <c:v>2.15</c:v>
                </c:pt>
                <c:pt idx="31">
                  <c:v>2.1653333333333342</c:v>
                </c:pt>
                <c:pt idx="32">
                  <c:v>2.1806666666666672</c:v>
                </c:pt>
                <c:pt idx="33">
                  <c:v>2.1960000000000002</c:v>
                </c:pt>
                <c:pt idx="34">
                  <c:v>2.2113333333333332</c:v>
                </c:pt>
                <c:pt idx="35">
                  <c:v>2.226666666666667</c:v>
                </c:pt>
                <c:pt idx="36">
                  <c:v>2.242</c:v>
                </c:pt>
                <c:pt idx="37">
                  <c:v>2.2573333333333352</c:v>
                </c:pt>
                <c:pt idx="38">
                  <c:v>2.2726666666666659</c:v>
                </c:pt>
                <c:pt idx="39">
                  <c:v>2.2880000000000011</c:v>
                </c:pt>
                <c:pt idx="40">
                  <c:v>2.3033333333333328</c:v>
                </c:pt>
                <c:pt idx="41">
                  <c:v>2.3186666666666671</c:v>
                </c:pt>
                <c:pt idx="42">
                  <c:v>2.3339999999999992</c:v>
                </c:pt>
                <c:pt idx="43">
                  <c:v>2.3493333333333331</c:v>
                </c:pt>
                <c:pt idx="44">
                  <c:v>2.364666666666666</c:v>
                </c:pt>
                <c:pt idx="45">
                  <c:v>2.38</c:v>
                </c:pt>
                <c:pt idx="46">
                  <c:v>2.3953333333333329</c:v>
                </c:pt>
                <c:pt idx="47">
                  <c:v>2.4106666666666672</c:v>
                </c:pt>
                <c:pt idx="48">
                  <c:v>2.4260000000000002</c:v>
                </c:pt>
                <c:pt idx="49">
                  <c:v>2.4413333333333331</c:v>
                </c:pt>
                <c:pt idx="50">
                  <c:v>2.4566666666666581</c:v>
                </c:pt>
                <c:pt idx="51">
                  <c:v>2.4719999999999982</c:v>
                </c:pt>
                <c:pt idx="52">
                  <c:v>2.4873333333333352</c:v>
                </c:pt>
                <c:pt idx="53">
                  <c:v>2.5026666666666659</c:v>
                </c:pt>
                <c:pt idx="54">
                  <c:v>2.5179999999999998</c:v>
                </c:pt>
                <c:pt idx="55">
                  <c:v>2.5333333333333332</c:v>
                </c:pt>
                <c:pt idx="56">
                  <c:v>2.5486666666666671</c:v>
                </c:pt>
                <c:pt idx="57">
                  <c:v>2.5640000000000001</c:v>
                </c:pt>
                <c:pt idx="58">
                  <c:v>2.579333333333333</c:v>
                </c:pt>
                <c:pt idx="59">
                  <c:v>2.594666666666666</c:v>
                </c:pt>
                <c:pt idx="60">
                  <c:v>2.61</c:v>
                </c:pt>
                <c:pt idx="61">
                  <c:v>2.6993548387096782</c:v>
                </c:pt>
                <c:pt idx="62">
                  <c:v>2.7887096774194</c:v>
                </c:pt>
                <c:pt idx="63">
                  <c:v>2.8780645161290321</c:v>
                </c:pt>
                <c:pt idx="64">
                  <c:v>2.9674193548387091</c:v>
                </c:pt>
                <c:pt idx="65">
                  <c:v>3.0567741935483772</c:v>
                </c:pt>
                <c:pt idx="66">
                  <c:v>3.146129032258064</c:v>
                </c:pt>
                <c:pt idx="67">
                  <c:v>3.2354838709677418</c:v>
                </c:pt>
                <c:pt idx="68">
                  <c:v>3.3248387096774201</c:v>
                </c:pt>
                <c:pt idx="69">
                  <c:v>3.4141935483871499</c:v>
                </c:pt>
                <c:pt idx="70">
                  <c:v>3.5035483870967741</c:v>
                </c:pt>
                <c:pt idx="71">
                  <c:v>3.5929032258064511</c:v>
                </c:pt>
                <c:pt idx="72">
                  <c:v>3.6822580645161271</c:v>
                </c:pt>
                <c:pt idx="73">
                  <c:v>3.7716129032257588</c:v>
                </c:pt>
                <c:pt idx="74">
                  <c:v>3.8609677419355362</c:v>
                </c:pt>
                <c:pt idx="75">
                  <c:v>3.9503225806451612</c:v>
                </c:pt>
                <c:pt idx="76">
                  <c:v>4.039677419354943</c:v>
                </c:pt>
                <c:pt idx="77">
                  <c:v>4.1290322580645036</c:v>
                </c:pt>
                <c:pt idx="78">
                  <c:v>4.2183870967741939</c:v>
                </c:pt>
                <c:pt idx="79">
                  <c:v>4.3077419354838824</c:v>
                </c:pt>
                <c:pt idx="80">
                  <c:v>4.3970967741935478</c:v>
                </c:pt>
                <c:pt idx="81">
                  <c:v>4.4864516129032523</c:v>
                </c:pt>
                <c:pt idx="82">
                  <c:v>4.5758064516129036</c:v>
                </c:pt>
                <c:pt idx="83">
                  <c:v>4.6651612903225796</c:v>
                </c:pt>
                <c:pt idx="84">
                  <c:v>4.7545161290322246</c:v>
                </c:pt>
                <c:pt idx="85">
                  <c:v>4.8438709677419336</c:v>
                </c:pt>
                <c:pt idx="86">
                  <c:v>4.9332258064516132</c:v>
                </c:pt>
                <c:pt idx="87">
                  <c:v>5.0225806451612636</c:v>
                </c:pt>
                <c:pt idx="88">
                  <c:v>5.1119354838709672</c:v>
                </c:pt>
                <c:pt idx="89">
                  <c:v>5.2012903225807134</c:v>
                </c:pt>
                <c:pt idx="90">
                  <c:v>5.2906451612903433</c:v>
                </c:pt>
                <c:pt idx="91">
                  <c:v>5.38</c:v>
                </c:pt>
                <c:pt idx="92">
                  <c:v>5.4945161290322346</c:v>
                </c:pt>
                <c:pt idx="93">
                  <c:v>5.6090322580645147</c:v>
                </c:pt>
                <c:pt idx="94">
                  <c:v>5.7235483870967743</c:v>
                </c:pt>
                <c:pt idx="95">
                  <c:v>5.8380645161290277</c:v>
                </c:pt>
                <c:pt idx="96">
                  <c:v>5.9525806451612846</c:v>
                </c:pt>
                <c:pt idx="97">
                  <c:v>6.0670967741935486</c:v>
                </c:pt>
                <c:pt idx="98">
                  <c:v>6.1816129032258074</c:v>
                </c:pt>
                <c:pt idx="99">
                  <c:v>6.2961290322580714</c:v>
                </c:pt>
                <c:pt idx="100">
                  <c:v>6.4106451612903506</c:v>
                </c:pt>
                <c:pt idx="101">
                  <c:v>6.5251612903225809</c:v>
                </c:pt>
                <c:pt idx="102">
                  <c:v>6.6396774193549124</c:v>
                </c:pt>
                <c:pt idx="103">
                  <c:v>6.7541935483870637</c:v>
                </c:pt>
                <c:pt idx="104">
                  <c:v>6.8687096774193446</c:v>
                </c:pt>
                <c:pt idx="105">
                  <c:v>6.9832258064516131</c:v>
                </c:pt>
                <c:pt idx="106">
                  <c:v>7.0977419354838824</c:v>
                </c:pt>
                <c:pt idx="107">
                  <c:v>7.2122580645161314</c:v>
                </c:pt>
                <c:pt idx="108">
                  <c:v>7.3267741935483874</c:v>
                </c:pt>
                <c:pt idx="109">
                  <c:v>7.4412903225807501</c:v>
                </c:pt>
                <c:pt idx="110">
                  <c:v>7.5558064516129004</c:v>
                </c:pt>
                <c:pt idx="111">
                  <c:v>7.6703225806451734</c:v>
                </c:pt>
                <c:pt idx="112">
                  <c:v>7.7848387096774037</c:v>
                </c:pt>
                <c:pt idx="113">
                  <c:v>7.8993548387096766</c:v>
                </c:pt>
                <c:pt idx="114">
                  <c:v>8.0138709677419353</c:v>
                </c:pt>
                <c:pt idx="115">
                  <c:v>8.1283870967741159</c:v>
                </c:pt>
                <c:pt idx="116">
                  <c:v>8.242903225806451</c:v>
                </c:pt>
                <c:pt idx="117">
                  <c:v>8.3574193548388767</c:v>
                </c:pt>
                <c:pt idx="118">
                  <c:v>8.4719354838709684</c:v>
                </c:pt>
                <c:pt idx="119">
                  <c:v>8.5864516129033248</c:v>
                </c:pt>
                <c:pt idx="120">
                  <c:v>8.7009677419353419</c:v>
                </c:pt>
                <c:pt idx="121">
                  <c:v>8.8154838709680092</c:v>
                </c:pt>
                <c:pt idx="122">
                  <c:v>8.93</c:v>
                </c:pt>
                <c:pt idx="123">
                  <c:v>9.0658620689655205</c:v>
                </c:pt>
                <c:pt idx="124">
                  <c:v>9.2017241379310182</c:v>
                </c:pt>
                <c:pt idx="125">
                  <c:v>9.3375862068965567</c:v>
                </c:pt>
                <c:pt idx="126">
                  <c:v>9.4734482758622747</c:v>
                </c:pt>
                <c:pt idx="127">
                  <c:v>9.6093103448275681</c:v>
                </c:pt>
                <c:pt idx="128">
                  <c:v>9.7451724137930889</c:v>
                </c:pt>
                <c:pt idx="129">
                  <c:v>9.8810344827586203</c:v>
                </c:pt>
                <c:pt idx="130">
                  <c:v>10.016896551724351</c:v>
                </c:pt>
                <c:pt idx="131">
                  <c:v>10.152758620689671</c:v>
                </c:pt>
                <c:pt idx="132">
                  <c:v>10.288620689655049</c:v>
                </c:pt>
                <c:pt idx="133">
                  <c:v>10.42448275862073</c:v>
                </c:pt>
                <c:pt idx="134">
                  <c:v>10.560344827586411</c:v>
                </c:pt>
                <c:pt idx="135">
                  <c:v>10.69620689655172</c:v>
                </c:pt>
                <c:pt idx="136">
                  <c:v>10.832068965517241</c:v>
                </c:pt>
                <c:pt idx="137">
                  <c:v>10.967931034482771</c:v>
                </c:pt>
                <c:pt idx="138">
                  <c:v>11.103793103448281</c:v>
                </c:pt>
                <c:pt idx="139">
                  <c:v>11.239655172413791</c:v>
                </c:pt>
                <c:pt idx="140">
                  <c:v>11.375517241379489</c:v>
                </c:pt>
                <c:pt idx="141">
                  <c:v>11.51137931034482</c:v>
                </c:pt>
                <c:pt idx="142">
                  <c:v>11.647241379310341</c:v>
                </c:pt>
                <c:pt idx="143">
                  <c:v>11.78310344827575</c:v>
                </c:pt>
                <c:pt idx="144">
                  <c:v>11.91896551724138</c:v>
                </c:pt>
                <c:pt idx="145">
                  <c:v>12.054827586206899</c:v>
                </c:pt>
                <c:pt idx="146">
                  <c:v>12.19068965517242</c:v>
                </c:pt>
                <c:pt idx="147">
                  <c:v>12.32655172413793</c:v>
                </c:pt>
                <c:pt idx="148">
                  <c:v>12.46241379310346</c:v>
                </c:pt>
                <c:pt idx="149">
                  <c:v>12.59827586206897</c:v>
                </c:pt>
                <c:pt idx="150">
                  <c:v>12.73413793103447</c:v>
                </c:pt>
                <c:pt idx="151">
                  <c:v>12.87000000000001</c:v>
                </c:pt>
                <c:pt idx="152">
                  <c:v>12.956129032258071</c:v>
                </c:pt>
                <c:pt idx="153">
                  <c:v>13.042258064516099</c:v>
                </c:pt>
                <c:pt idx="154">
                  <c:v>13.12838709677415</c:v>
                </c:pt>
                <c:pt idx="155">
                  <c:v>13.21451612903226</c:v>
                </c:pt>
                <c:pt idx="156">
                  <c:v>13.300645161290319</c:v>
                </c:pt>
                <c:pt idx="157">
                  <c:v>13.386774193548421</c:v>
                </c:pt>
                <c:pt idx="158">
                  <c:v>13.472903225806469</c:v>
                </c:pt>
                <c:pt idx="159">
                  <c:v>13.559032258064819</c:v>
                </c:pt>
                <c:pt idx="160">
                  <c:v>13.645161290322569</c:v>
                </c:pt>
                <c:pt idx="161">
                  <c:v>13.731290322580641</c:v>
                </c:pt>
                <c:pt idx="162">
                  <c:v>13.817419354838769</c:v>
                </c:pt>
                <c:pt idx="163">
                  <c:v>13.90354838709677</c:v>
                </c:pt>
                <c:pt idx="164">
                  <c:v>13.989677419354839</c:v>
                </c:pt>
                <c:pt idx="165">
                  <c:v>14.07580645161298</c:v>
                </c:pt>
                <c:pt idx="166">
                  <c:v>14.16193548387097</c:v>
                </c:pt>
                <c:pt idx="167">
                  <c:v>14.24806451612903</c:v>
                </c:pt>
                <c:pt idx="168">
                  <c:v>14.3341935483871</c:v>
                </c:pt>
                <c:pt idx="169">
                  <c:v>14.420322580645159</c:v>
                </c:pt>
                <c:pt idx="170">
                  <c:v>14.506451612903369</c:v>
                </c:pt>
                <c:pt idx="171">
                  <c:v>14.59258064516143</c:v>
                </c:pt>
                <c:pt idx="172">
                  <c:v>14.678709677419359</c:v>
                </c:pt>
                <c:pt idx="173">
                  <c:v>14.76483870967742</c:v>
                </c:pt>
                <c:pt idx="174">
                  <c:v>14.850967741935481</c:v>
                </c:pt>
                <c:pt idx="175">
                  <c:v>14.937096774193551</c:v>
                </c:pt>
                <c:pt idx="176">
                  <c:v>15.02322580645161</c:v>
                </c:pt>
                <c:pt idx="177">
                  <c:v>15.10935483870985</c:v>
                </c:pt>
                <c:pt idx="178">
                  <c:v>15.195483870967941</c:v>
                </c:pt>
                <c:pt idx="179">
                  <c:v>15.281612903225801</c:v>
                </c:pt>
                <c:pt idx="180">
                  <c:v>15.36774193548387</c:v>
                </c:pt>
                <c:pt idx="181">
                  <c:v>15.453870967741951</c:v>
                </c:pt>
                <c:pt idx="182">
                  <c:v>15.54</c:v>
                </c:pt>
                <c:pt idx="183">
                  <c:v>15.56966666666683</c:v>
                </c:pt>
                <c:pt idx="184">
                  <c:v>15.59933333333333</c:v>
                </c:pt>
                <c:pt idx="185">
                  <c:v>15.629</c:v>
                </c:pt>
                <c:pt idx="186">
                  <c:v>15.658666666666671</c:v>
                </c:pt>
                <c:pt idx="187">
                  <c:v>15.688333333333331</c:v>
                </c:pt>
                <c:pt idx="188">
                  <c:v>15.718</c:v>
                </c:pt>
                <c:pt idx="189">
                  <c:v>15.747666666666669</c:v>
                </c:pt>
                <c:pt idx="190">
                  <c:v>15.777333333333329</c:v>
                </c:pt>
                <c:pt idx="191">
                  <c:v>15.807</c:v>
                </c:pt>
                <c:pt idx="192">
                  <c:v>15.83666666666673</c:v>
                </c:pt>
                <c:pt idx="193">
                  <c:v>15.86633333333336</c:v>
                </c:pt>
                <c:pt idx="194">
                  <c:v>15.896000000000001</c:v>
                </c:pt>
                <c:pt idx="195">
                  <c:v>15.92566666666683</c:v>
                </c:pt>
                <c:pt idx="196">
                  <c:v>15.95533333333338</c:v>
                </c:pt>
                <c:pt idx="197">
                  <c:v>15.985000000000021</c:v>
                </c:pt>
                <c:pt idx="198">
                  <c:v>16.014666666666699</c:v>
                </c:pt>
                <c:pt idx="199">
                  <c:v>16.044333333332851</c:v>
                </c:pt>
                <c:pt idx="200">
                  <c:v>16.074000000000009</c:v>
                </c:pt>
                <c:pt idx="201">
                  <c:v>16.103666666666701</c:v>
                </c:pt>
                <c:pt idx="202">
                  <c:v>16.133333333332981</c:v>
                </c:pt>
                <c:pt idx="203">
                  <c:v>16.163</c:v>
                </c:pt>
                <c:pt idx="204">
                  <c:v>16.192666666666671</c:v>
                </c:pt>
                <c:pt idx="205">
                  <c:v>16.222333333332681</c:v>
                </c:pt>
                <c:pt idx="206">
                  <c:v>16.251999999999999</c:v>
                </c:pt>
                <c:pt idx="207">
                  <c:v>16.28166666666667</c:v>
                </c:pt>
                <c:pt idx="208">
                  <c:v>16.311333333333089</c:v>
                </c:pt>
                <c:pt idx="209">
                  <c:v>16.341000000000001</c:v>
                </c:pt>
                <c:pt idx="210">
                  <c:v>16.370666666666668</c:v>
                </c:pt>
                <c:pt idx="211">
                  <c:v>16.400333333332721</c:v>
                </c:pt>
                <c:pt idx="212">
                  <c:v>16.43</c:v>
                </c:pt>
                <c:pt idx="213">
                  <c:v>16.431612903225489</c:v>
                </c:pt>
                <c:pt idx="214">
                  <c:v>16.43322580645161</c:v>
                </c:pt>
                <c:pt idx="215">
                  <c:v>16.434838709677539</c:v>
                </c:pt>
                <c:pt idx="216">
                  <c:v>16.43645161290323</c:v>
                </c:pt>
                <c:pt idx="217">
                  <c:v>16.438064516128989</c:v>
                </c:pt>
                <c:pt idx="218">
                  <c:v>16.43967741935484</c:v>
                </c:pt>
                <c:pt idx="219">
                  <c:v>16.441290322580642</c:v>
                </c:pt>
                <c:pt idx="220">
                  <c:v>16.44290322580645</c:v>
                </c:pt>
                <c:pt idx="221">
                  <c:v>16.444516129032259</c:v>
                </c:pt>
                <c:pt idx="222">
                  <c:v>16.44612903225768</c:v>
                </c:pt>
                <c:pt idx="223">
                  <c:v>16.447741935483521</c:v>
                </c:pt>
                <c:pt idx="224">
                  <c:v>16.449354838709489</c:v>
                </c:pt>
                <c:pt idx="225">
                  <c:v>16.450967741935489</c:v>
                </c:pt>
                <c:pt idx="226">
                  <c:v>16.452580645160769</c:v>
                </c:pt>
                <c:pt idx="227">
                  <c:v>16.454193548387089</c:v>
                </c:pt>
                <c:pt idx="228">
                  <c:v>16.455806451612901</c:v>
                </c:pt>
                <c:pt idx="229">
                  <c:v>16.457419354838709</c:v>
                </c:pt>
                <c:pt idx="230">
                  <c:v>16.459032258064489</c:v>
                </c:pt>
                <c:pt idx="231">
                  <c:v>16.460645161290319</c:v>
                </c:pt>
                <c:pt idx="232">
                  <c:v>16.462258064516131</c:v>
                </c:pt>
                <c:pt idx="233">
                  <c:v>16.463870967741929</c:v>
                </c:pt>
                <c:pt idx="234">
                  <c:v>16.465483870966882</c:v>
                </c:pt>
                <c:pt idx="235">
                  <c:v>16.467096774193529</c:v>
                </c:pt>
                <c:pt idx="236">
                  <c:v>16.468709677418818</c:v>
                </c:pt>
                <c:pt idx="237">
                  <c:v>16.470322580644709</c:v>
                </c:pt>
                <c:pt idx="238">
                  <c:v>16.471935483870968</c:v>
                </c:pt>
                <c:pt idx="239">
                  <c:v>16.47354838709677</c:v>
                </c:pt>
                <c:pt idx="240">
                  <c:v>16.475161290322578</c:v>
                </c:pt>
                <c:pt idx="241">
                  <c:v>16.47677419354839</c:v>
                </c:pt>
                <c:pt idx="242">
                  <c:v>16.478387096774089</c:v>
                </c:pt>
                <c:pt idx="243">
                  <c:v>16.47999999999999</c:v>
                </c:pt>
                <c:pt idx="244">
                  <c:v>16.482666666666589</c:v>
                </c:pt>
                <c:pt idx="245">
                  <c:v>16.485333333332559</c:v>
                </c:pt>
                <c:pt idx="246">
                  <c:v>16.487999999999989</c:v>
                </c:pt>
                <c:pt idx="247">
                  <c:v>16.490666666666669</c:v>
                </c:pt>
                <c:pt idx="248">
                  <c:v>16.493333333332721</c:v>
                </c:pt>
                <c:pt idx="249">
                  <c:v>16.495999999999889</c:v>
                </c:pt>
                <c:pt idx="250">
                  <c:v>16.498666666666669</c:v>
                </c:pt>
                <c:pt idx="251">
                  <c:v>16.501333333332891</c:v>
                </c:pt>
                <c:pt idx="252">
                  <c:v>16.504000000000001</c:v>
                </c:pt>
                <c:pt idx="253">
                  <c:v>16.506666666666671</c:v>
                </c:pt>
                <c:pt idx="254">
                  <c:v>16.50933333333284</c:v>
                </c:pt>
                <c:pt idx="255">
                  <c:v>16.512</c:v>
                </c:pt>
                <c:pt idx="256">
                  <c:v>16.514666666666699</c:v>
                </c:pt>
                <c:pt idx="257">
                  <c:v>16.517333333332999</c:v>
                </c:pt>
                <c:pt idx="258">
                  <c:v>16.52</c:v>
                </c:pt>
                <c:pt idx="259">
                  <c:v>16.522666666666669</c:v>
                </c:pt>
                <c:pt idx="260">
                  <c:v>16.525333333332721</c:v>
                </c:pt>
                <c:pt idx="261">
                  <c:v>16.527999999999999</c:v>
                </c:pt>
                <c:pt idx="262">
                  <c:v>16.53066666666669</c:v>
                </c:pt>
                <c:pt idx="263">
                  <c:v>16.533333333332902</c:v>
                </c:pt>
                <c:pt idx="264">
                  <c:v>16.536000000000001</c:v>
                </c:pt>
                <c:pt idx="265">
                  <c:v>16.538666666666671</c:v>
                </c:pt>
                <c:pt idx="266">
                  <c:v>16.54133333333284</c:v>
                </c:pt>
                <c:pt idx="267">
                  <c:v>16.544</c:v>
                </c:pt>
                <c:pt idx="268">
                  <c:v>16.54666666666667</c:v>
                </c:pt>
                <c:pt idx="269">
                  <c:v>16.549333333332779</c:v>
                </c:pt>
                <c:pt idx="270">
                  <c:v>16.552</c:v>
                </c:pt>
                <c:pt idx="271">
                  <c:v>16.554666666666702</c:v>
                </c:pt>
                <c:pt idx="272">
                  <c:v>16.557333333332949</c:v>
                </c:pt>
                <c:pt idx="273">
                  <c:v>16.559999999999999</c:v>
                </c:pt>
                <c:pt idx="274">
                  <c:v>16.559999999999999</c:v>
                </c:pt>
                <c:pt idx="275">
                  <c:v>16.559999999999999</c:v>
                </c:pt>
                <c:pt idx="276">
                  <c:v>16.559999999999999</c:v>
                </c:pt>
                <c:pt idx="277">
                  <c:v>16.559999999999999</c:v>
                </c:pt>
                <c:pt idx="278">
                  <c:v>16.559999999999999</c:v>
                </c:pt>
                <c:pt idx="279">
                  <c:v>16.559999999999999</c:v>
                </c:pt>
                <c:pt idx="280">
                  <c:v>16.559999999999999</c:v>
                </c:pt>
                <c:pt idx="281">
                  <c:v>16.559999999999999</c:v>
                </c:pt>
                <c:pt idx="282">
                  <c:v>16.559999999999999</c:v>
                </c:pt>
                <c:pt idx="283">
                  <c:v>16.559999999999999</c:v>
                </c:pt>
                <c:pt idx="284">
                  <c:v>16.559999999999999</c:v>
                </c:pt>
                <c:pt idx="285">
                  <c:v>16.559999999999999</c:v>
                </c:pt>
                <c:pt idx="286">
                  <c:v>16.559999999999999</c:v>
                </c:pt>
                <c:pt idx="287">
                  <c:v>16.559999999999999</c:v>
                </c:pt>
                <c:pt idx="288">
                  <c:v>16.559999999999999</c:v>
                </c:pt>
                <c:pt idx="289">
                  <c:v>16.559999999999999</c:v>
                </c:pt>
                <c:pt idx="290">
                  <c:v>16.559999999999999</c:v>
                </c:pt>
                <c:pt idx="291">
                  <c:v>16.559999999999999</c:v>
                </c:pt>
                <c:pt idx="292">
                  <c:v>16.559999999999999</c:v>
                </c:pt>
                <c:pt idx="293">
                  <c:v>16.559999999999999</c:v>
                </c:pt>
                <c:pt idx="294">
                  <c:v>16.559999999999999</c:v>
                </c:pt>
                <c:pt idx="295">
                  <c:v>16.559999999999999</c:v>
                </c:pt>
                <c:pt idx="296">
                  <c:v>16.559999999999999</c:v>
                </c:pt>
                <c:pt idx="297">
                  <c:v>16.559999999999999</c:v>
                </c:pt>
                <c:pt idx="298">
                  <c:v>16.559999999999999</c:v>
                </c:pt>
                <c:pt idx="299">
                  <c:v>16.559999999999999</c:v>
                </c:pt>
                <c:pt idx="300">
                  <c:v>16.559999999999999</c:v>
                </c:pt>
                <c:pt idx="301">
                  <c:v>16.559999999999999</c:v>
                </c:pt>
                <c:pt idx="302">
                  <c:v>16.559999999999999</c:v>
                </c:pt>
                <c:pt idx="303">
                  <c:v>16.559999999999999</c:v>
                </c:pt>
                <c:pt idx="304">
                  <c:v>16.559999999999999</c:v>
                </c:pt>
                <c:pt idx="305">
                  <c:v>16.56451612903226</c:v>
                </c:pt>
                <c:pt idx="306">
                  <c:v>16.569032258064489</c:v>
                </c:pt>
                <c:pt idx="307">
                  <c:v>16.573548387096771</c:v>
                </c:pt>
                <c:pt idx="308">
                  <c:v>16.578064516129029</c:v>
                </c:pt>
                <c:pt idx="309">
                  <c:v>16.5825806451607</c:v>
                </c:pt>
                <c:pt idx="310">
                  <c:v>16.58709677419353</c:v>
                </c:pt>
                <c:pt idx="311">
                  <c:v>16.591612903225489</c:v>
                </c:pt>
                <c:pt idx="312">
                  <c:v>16.596129032258059</c:v>
                </c:pt>
                <c:pt idx="313">
                  <c:v>16.600645161290331</c:v>
                </c:pt>
                <c:pt idx="314">
                  <c:v>16.605161290322581</c:v>
                </c:pt>
                <c:pt idx="315">
                  <c:v>16.609677419354838</c:v>
                </c:pt>
                <c:pt idx="316">
                  <c:v>16.614193548387099</c:v>
                </c:pt>
                <c:pt idx="317">
                  <c:v>16.618709677419329</c:v>
                </c:pt>
                <c:pt idx="318">
                  <c:v>16.623225806451611</c:v>
                </c:pt>
                <c:pt idx="319">
                  <c:v>16.627741935483829</c:v>
                </c:pt>
                <c:pt idx="320">
                  <c:v>16.63225806451646</c:v>
                </c:pt>
                <c:pt idx="321">
                  <c:v>16.636774193548401</c:v>
                </c:pt>
                <c:pt idx="322">
                  <c:v>16.641290322580641</c:v>
                </c:pt>
                <c:pt idx="323">
                  <c:v>16.64580645161293</c:v>
                </c:pt>
                <c:pt idx="324">
                  <c:v>16.650322580645089</c:v>
                </c:pt>
                <c:pt idx="325">
                  <c:v>16.654838709677811</c:v>
                </c:pt>
                <c:pt idx="326">
                  <c:v>16.659354838709671</c:v>
                </c:pt>
                <c:pt idx="327">
                  <c:v>16.663870967741939</c:v>
                </c:pt>
                <c:pt idx="328">
                  <c:v>16.66838709677419</c:v>
                </c:pt>
                <c:pt idx="329">
                  <c:v>16.672903225806639</c:v>
                </c:pt>
                <c:pt idx="330">
                  <c:v>16.677419354838712</c:v>
                </c:pt>
                <c:pt idx="331">
                  <c:v>16.681935483871001</c:v>
                </c:pt>
                <c:pt idx="332">
                  <c:v>16.68645161290322</c:v>
                </c:pt>
                <c:pt idx="333">
                  <c:v>16.690967741935498</c:v>
                </c:pt>
                <c:pt idx="334">
                  <c:v>16.695483870967191</c:v>
                </c:pt>
                <c:pt idx="335">
                  <c:v>16.7</c:v>
                </c:pt>
                <c:pt idx="336">
                  <c:v>16.713333333332869</c:v>
                </c:pt>
                <c:pt idx="337">
                  <c:v>16.72666666666667</c:v>
                </c:pt>
                <c:pt idx="338">
                  <c:v>16.739999999999991</c:v>
                </c:pt>
                <c:pt idx="339">
                  <c:v>16.753333333332819</c:v>
                </c:pt>
                <c:pt idx="340">
                  <c:v>16.766666666666669</c:v>
                </c:pt>
                <c:pt idx="341">
                  <c:v>16.77999999999999</c:v>
                </c:pt>
                <c:pt idx="342">
                  <c:v>16.793333333332779</c:v>
                </c:pt>
                <c:pt idx="343">
                  <c:v>16.806666666666661</c:v>
                </c:pt>
                <c:pt idx="344">
                  <c:v>16.82</c:v>
                </c:pt>
                <c:pt idx="345">
                  <c:v>16.833333333332931</c:v>
                </c:pt>
                <c:pt idx="346">
                  <c:v>16.846666666666671</c:v>
                </c:pt>
                <c:pt idx="347">
                  <c:v>16.86</c:v>
                </c:pt>
                <c:pt idx="348">
                  <c:v>16.87333333333288</c:v>
                </c:pt>
                <c:pt idx="349">
                  <c:v>16.88666666666667</c:v>
                </c:pt>
                <c:pt idx="350">
                  <c:v>16.899999999999999</c:v>
                </c:pt>
                <c:pt idx="351">
                  <c:v>16.913333333332819</c:v>
                </c:pt>
                <c:pt idx="352">
                  <c:v>16.926666666666669</c:v>
                </c:pt>
                <c:pt idx="353">
                  <c:v>16.939999999999991</c:v>
                </c:pt>
                <c:pt idx="354">
                  <c:v>16.953333333332779</c:v>
                </c:pt>
                <c:pt idx="355">
                  <c:v>16.966666666666629</c:v>
                </c:pt>
                <c:pt idx="356">
                  <c:v>16.97999999999999</c:v>
                </c:pt>
                <c:pt idx="357">
                  <c:v>16.993333333332721</c:v>
                </c:pt>
                <c:pt idx="358">
                  <c:v>17.006666666666671</c:v>
                </c:pt>
                <c:pt idx="359">
                  <c:v>17.02</c:v>
                </c:pt>
                <c:pt idx="360">
                  <c:v>17.033333333332891</c:v>
                </c:pt>
                <c:pt idx="361">
                  <c:v>17.04666666666667</c:v>
                </c:pt>
                <c:pt idx="362">
                  <c:v>17.059999999999999</c:v>
                </c:pt>
                <c:pt idx="363">
                  <c:v>17.07333333333284</c:v>
                </c:pt>
                <c:pt idx="364">
                  <c:v>17.08666666666667</c:v>
                </c:pt>
                <c:pt idx="365">
                  <c:v>17.099999999999991</c:v>
                </c:pt>
              </c:numCache>
            </c:numRef>
          </c:val>
          <c:smooth val="0"/>
        </c:ser>
        <c:dLbls>
          <c:showLegendKey val="0"/>
          <c:showVal val="0"/>
          <c:showCatName val="0"/>
          <c:showSerName val="0"/>
          <c:showPercent val="0"/>
          <c:showBubbleSize val="0"/>
        </c:dLbls>
        <c:marker val="1"/>
        <c:smooth val="0"/>
        <c:axId val="217072000"/>
        <c:axId val="217073536"/>
      </c:lineChart>
      <c:catAx>
        <c:axId val="217072000"/>
        <c:scaling>
          <c:orientation val="minMax"/>
        </c:scaling>
        <c:delete val="0"/>
        <c:axPos val="b"/>
        <c:majorTickMark val="out"/>
        <c:minorTickMark val="none"/>
        <c:tickLblPos val="nextTo"/>
        <c:spPr>
          <a:ln>
            <a:solidFill>
              <a:schemeClr val="tx1"/>
            </a:solidFill>
          </a:ln>
        </c:spPr>
        <c:txPr>
          <a:bodyPr/>
          <a:lstStyle/>
          <a:p>
            <a:pPr>
              <a:defRPr sz="1800" b="1"/>
            </a:pPr>
            <a:endParaRPr lang="en-US"/>
          </a:p>
        </c:txPr>
        <c:crossAx val="217073536"/>
        <c:crosses val="autoZero"/>
        <c:auto val="1"/>
        <c:lblAlgn val="ctr"/>
        <c:lblOffset val="100"/>
        <c:tickLblSkip val="31"/>
        <c:tickMarkSkip val="31"/>
        <c:noMultiLvlLbl val="0"/>
      </c:catAx>
      <c:valAx>
        <c:axId val="217073536"/>
        <c:scaling>
          <c:orientation val="minMax"/>
          <c:max val="100"/>
        </c:scaling>
        <c:delete val="0"/>
        <c:axPos val="l"/>
        <c:majorGridlines>
          <c:spPr>
            <a:ln>
              <a:solidFill>
                <a:schemeClr val="tx1">
                  <a:alpha val="50000"/>
                </a:schemeClr>
              </a:solidFill>
            </a:ln>
          </c:spPr>
        </c:majorGridlines>
        <c:title>
          <c:tx>
            <c:rich>
              <a:bodyPr rot="-5400000" vert="horz"/>
              <a:lstStyle/>
              <a:p>
                <a:pPr>
                  <a:defRPr sz="2000"/>
                </a:pPr>
                <a:r>
                  <a:rPr lang="en-US" sz="2000" dirty="0" smtClean="0"/>
                  <a:t>Cumulative</a:t>
                </a:r>
                <a:r>
                  <a:rPr lang="en-US" sz="2000" baseline="0" dirty="0" smtClean="0"/>
                  <a:t> Precipitation (Inches)</a:t>
                </a:r>
                <a:endParaRPr lang="en-US" sz="2000" dirty="0"/>
              </a:p>
            </c:rich>
          </c:tx>
          <c:layout>
            <c:manualLayout>
              <c:xMode val="edge"/>
              <c:yMode val="edge"/>
              <c:x val="1.48770120549091E-3"/>
              <c:y val="0.114106646595647"/>
            </c:manualLayout>
          </c:layout>
          <c:overlay val="0"/>
        </c:title>
        <c:numFmt formatCode="General" sourceLinked="1"/>
        <c:majorTickMark val="out"/>
        <c:minorTickMark val="none"/>
        <c:tickLblPos val="nextTo"/>
        <c:spPr>
          <a:ln>
            <a:solidFill>
              <a:schemeClr val="tx1"/>
            </a:solidFill>
          </a:ln>
        </c:spPr>
        <c:txPr>
          <a:bodyPr/>
          <a:lstStyle/>
          <a:p>
            <a:pPr>
              <a:defRPr sz="1800" b="1"/>
            </a:pPr>
            <a:endParaRPr lang="en-US"/>
          </a:p>
        </c:txPr>
        <c:crossAx val="217072000"/>
        <c:crosses val="autoZero"/>
        <c:crossBetween val="between"/>
      </c:valAx>
      <c:spPr>
        <a:solidFill>
          <a:prstClr val="black">
            <a:alpha val="30000"/>
          </a:prstClr>
        </a:solidFill>
      </c:spPr>
    </c:plotArea>
    <c:plotVisOnly val="1"/>
    <c:dispBlanksAs val="zero"/>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55797712786"/>
          <c:y val="3.7983838525350998E-2"/>
          <c:w val="0.80600197011312003"/>
          <c:h val="0.83995125873061804"/>
        </c:manualLayout>
      </c:layout>
      <c:lineChart>
        <c:grouping val="standard"/>
        <c:varyColors val="0"/>
        <c:ser>
          <c:idx val="2"/>
          <c:order val="0"/>
          <c:tx>
            <c:v>Normal</c:v>
          </c:tx>
          <c:spPr>
            <a:ln w="0">
              <a:noFill/>
            </a:ln>
          </c:spPr>
          <c:marker>
            <c:symbol val="none"/>
          </c:marker>
          <c:cat>
            <c:numRef>
              <c:f>CR_SelectData!$A$11:$A$375</c:f>
              <c:numCache>
                <c:formatCode>yyyy\-mm\-dd;@</c:formatCode>
                <c:ptCount val="365"/>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pt idx="31">
                  <c:v>41579</c:v>
                </c:pt>
                <c:pt idx="32">
                  <c:v>41580</c:v>
                </c:pt>
                <c:pt idx="33">
                  <c:v>41581</c:v>
                </c:pt>
                <c:pt idx="34">
                  <c:v>41582</c:v>
                </c:pt>
                <c:pt idx="35">
                  <c:v>41583</c:v>
                </c:pt>
                <c:pt idx="36">
                  <c:v>41584</c:v>
                </c:pt>
                <c:pt idx="37">
                  <c:v>41585</c:v>
                </c:pt>
                <c:pt idx="38">
                  <c:v>41586</c:v>
                </c:pt>
                <c:pt idx="39">
                  <c:v>41587</c:v>
                </c:pt>
                <c:pt idx="40">
                  <c:v>41588</c:v>
                </c:pt>
                <c:pt idx="41">
                  <c:v>41589</c:v>
                </c:pt>
                <c:pt idx="42">
                  <c:v>41590</c:v>
                </c:pt>
                <c:pt idx="43">
                  <c:v>41591</c:v>
                </c:pt>
                <c:pt idx="44">
                  <c:v>41592</c:v>
                </c:pt>
                <c:pt idx="45">
                  <c:v>41593</c:v>
                </c:pt>
                <c:pt idx="46">
                  <c:v>41594</c:v>
                </c:pt>
                <c:pt idx="47">
                  <c:v>41595</c:v>
                </c:pt>
                <c:pt idx="48">
                  <c:v>41596</c:v>
                </c:pt>
                <c:pt idx="49">
                  <c:v>41597</c:v>
                </c:pt>
                <c:pt idx="50">
                  <c:v>41598</c:v>
                </c:pt>
                <c:pt idx="51">
                  <c:v>41599</c:v>
                </c:pt>
                <c:pt idx="52">
                  <c:v>41600</c:v>
                </c:pt>
                <c:pt idx="53">
                  <c:v>41601</c:v>
                </c:pt>
                <c:pt idx="54">
                  <c:v>41602</c:v>
                </c:pt>
                <c:pt idx="55">
                  <c:v>41603</c:v>
                </c:pt>
                <c:pt idx="56">
                  <c:v>41604</c:v>
                </c:pt>
                <c:pt idx="57">
                  <c:v>41605</c:v>
                </c:pt>
                <c:pt idx="58">
                  <c:v>41606</c:v>
                </c:pt>
                <c:pt idx="59">
                  <c:v>41607</c:v>
                </c:pt>
                <c:pt idx="60">
                  <c:v>41608</c:v>
                </c:pt>
                <c:pt idx="61">
                  <c:v>41609</c:v>
                </c:pt>
                <c:pt idx="62">
                  <c:v>41610</c:v>
                </c:pt>
                <c:pt idx="63">
                  <c:v>41611</c:v>
                </c:pt>
                <c:pt idx="64">
                  <c:v>41612</c:v>
                </c:pt>
                <c:pt idx="65">
                  <c:v>41613</c:v>
                </c:pt>
                <c:pt idx="66">
                  <c:v>41614</c:v>
                </c:pt>
                <c:pt idx="67">
                  <c:v>41615</c:v>
                </c:pt>
                <c:pt idx="68">
                  <c:v>41616</c:v>
                </c:pt>
                <c:pt idx="69">
                  <c:v>41617</c:v>
                </c:pt>
                <c:pt idx="70">
                  <c:v>41618</c:v>
                </c:pt>
                <c:pt idx="71">
                  <c:v>41619</c:v>
                </c:pt>
                <c:pt idx="72">
                  <c:v>41620</c:v>
                </c:pt>
                <c:pt idx="73">
                  <c:v>41621</c:v>
                </c:pt>
                <c:pt idx="74">
                  <c:v>41622</c:v>
                </c:pt>
                <c:pt idx="75">
                  <c:v>41623</c:v>
                </c:pt>
                <c:pt idx="76">
                  <c:v>41624</c:v>
                </c:pt>
                <c:pt idx="77">
                  <c:v>41625</c:v>
                </c:pt>
                <c:pt idx="78">
                  <c:v>41626</c:v>
                </c:pt>
                <c:pt idx="79">
                  <c:v>41627</c:v>
                </c:pt>
                <c:pt idx="80">
                  <c:v>41628</c:v>
                </c:pt>
                <c:pt idx="81">
                  <c:v>41629</c:v>
                </c:pt>
                <c:pt idx="82">
                  <c:v>41630</c:v>
                </c:pt>
                <c:pt idx="83">
                  <c:v>41631</c:v>
                </c:pt>
                <c:pt idx="84">
                  <c:v>41632</c:v>
                </c:pt>
                <c:pt idx="85">
                  <c:v>41633</c:v>
                </c:pt>
                <c:pt idx="86">
                  <c:v>41634</c:v>
                </c:pt>
                <c:pt idx="87">
                  <c:v>41635</c:v>
                </c:pt>
                <c:pt idx="88">
                  <c:v>41636</c:v>
                </c:pt>
                <c:pt idx="89">
                  <c:v>41637</c:v>
                </c:pt>
                <c:pt idx="90">
                  <c:v>41638</c:v>
                </c:pt>
                <c:pt idx="91">
                  <c:v>41639</c:v>
                </c:pt>
                <c:pt idx="92">
                  <c:v>41640</c:v>
                </c:pt>
                <c:pt idx="93">
                  <c:v>41641</c:v>
                </c:pt>
                <c:pt idx="94">
                  <c:v>41642</c:v>
                </c:pt>
                <c:pt idx="95">
                  <c:v>41643</c:v>
                </c:pt>
                <c:pt idx="96">
                  <c:v>41644</c:v>
                </c:pt>
                <c:pt idx="97">
                  <c:v>41645</c:v>
                </c:pt>
                <c:pt idx="98">
                  <c:v>41646</c:v>
                </c:pt>
                <c:pt idx="99">
                  <c:v>41647</c:v>
                </c:pt>
                <c:pt idx="100">
                  <c:v>41648</c:v>
                </c:pt>
                <c:pt idx="101">
                  <c:v>41649</c:v>
                </c:pt>
                <c:pt idx="102">
                  <c:v>41650</c:v>
                </c:pt>
                <c:pt idx="103">
                  <c:v>41651</c:v>
                </c:pt>
                <c:pt idx="104">
                  <c:v>41652</c:v>
                </c:pt>
                <c:pt idx="105">
                  <c:v>41653</c:v>
                </c:pt>
                <c:pt idx="106">
                  <c:v>41654</c:v>
                </c:pt>
                <c:pt idx="107">
                  <c:v>41655</c:v>
                </c:pt>
                <c:pt idx="108">
                  <c:v>41656</c:v>
                </c:pt>
                <c:pt idx="109">
                  <c:v>41657</c:v>
                </c:pt>
                <c:pt idx="110">
                  <c:v>41658</c:v>
                </c:pt>
                <c:pt idx="111">
                  <c:v>41659</c:v>
                </c:pt>
                <c:pt idx="112">
                  <c:v>41660</c:v>
                </c:pt>
                <c:pt idx="113">
                  <c:v>41661</c:v>
                </c:pt>
                <c:pt idx="114">
                  <c:v>41662</c:v>
                </c:pt>
                <c:pt idx="115">
                  <c:v>41663</c:v>
                </c:pt>
                <c:pt idx="116">
                  <c:v>41664</c:v>
                </c:pt>
                <c:pt idx="117">
                  <c:v>41665</c:v>
                </c:pt>
                <c:pt idx="118">
                  <c:v>41666</c:v>
                </c:pt>
                <c:pt idx="119">
                  <c:v>41667</c:v>
                </c:pt>
                <c:pt idx="120">
                  <c:v>41668</c:v>
                </c:pt>
                <c:pt idx="121">
                  <c:v>41669</c:v>
                </c:pt>
                <c:pt idx="122">
                  <c:v>41670</c:v>
                </c:pt>
                <c:pt idx="123">
                  <c:v>41671</c:v>
                </c:pt>
                <c:pt idx="124">
                  <c:v>41672</c:v>
                </c:pt>
                <c:pt idx="125">
                  <c:v>41673</c:v>
                </c:pt>
                <c:pt idx="126">
                  <c:v>41674</c:v>
                </c:pt>
                <c:pt idx="127">
                  <c:v>41675</c:v>
                </c:pt>
                <c:pt idx="128">
                  <c:v>41676</c:v>
                </c:pt>
                <c:pt idx="129">
                  <c:v>41677</c:v>
                </c:pt>
                <c:pt idx="130">
                  <c:v>41678</c:v>
                </c:pt>
                <c:pt idx="131">
                  <c:v>41679</c:v>
                </c:pt>
                <c:pt idx="132">
                  <c:v>41680</c:v>
                </c:pt>
                <c:pt idx="133">
                  <c:v>41681</c:v>
                </c:pt>
                <c:pt idx="134">
                  <c:v>41682</c:v>
                </c:pt>
                <c:pt idx="135">
                  <c:v>41683</c:v>
                </c:pt>
                <c:pt idx="136">
                  <c:v>41684</c:v>
                </c:pt>
                <c:pt idx="137">
                  <c:v>41685</c:v>
                </c:pt>
                <c:pt idx="138">
                  <c:v>41686</c:v>
                </c:pt>
                <c:pt idx="139">
                  <c:v>41687</c:v>
                </c:pt>
                <c:pt idx="140">
                  <c:v>41688</c:v>
                </c:pt>
                <c:pt idx="141">
                  <c:v>41689</c:v>
                </c:pt>
                <c:pt idx="142">
                  <c:v>41690</c:v>
                </c:pt>
                <c:pt idx="143">
                  <c:v>41691</c:v>
                </c:pt>
                <c:pt idx="144">
                  <c:v>41692</c:v>
                </c:pt>
                <c:pt idx="145">
                  <c:v>41693</c:v>
                </c:pt>
                <c:pt idx="146">
                  <c:v>41694</c:v>
                </c:pt>
                <c:pt idx="147">
                  <c:v>41695</c:v>
                </c:pt>
                <c:pt idx="148">
                  <c:v>41696</c:v>
                </c:pt>
                <c:pt idx="149">
                  <c:v>41697</c:v>
                </c:pt>
                <c:pt idx="150">
                  <c:v>41698</c:v>
                </c:pt>
                <c:pt idx="151">
                  <c:v>41699</c:v>
                </c:pt>
                <c:pt idx="152">
                  <c:v>41700</c:v>
                </c:pt>
                <c:pt idx="153">
                  <c:v>41701</c:v>
                </c:pt>
                <c:pt idx="154">
                  <c:v>41702</c:v>
                </c:pt>
                <c:pt idx="155">
                  <c:v>41703</c:v>
                </c:pt>
                <c:pt idx="156">
                  <c:v>41704</c:v>
                </c:pt>
                <c:pt idx="157">
                  <c:v>41705</c:v>
                </c:pt>
                <c:pt idx="158">
                  <c:v>41706</c:v>
                </c:pt>
                <c:pt idx="159">
                  <c:v>41707</c:v>
                </c:pt>
                <c:pt idx="160">
                  <c:v>41708</c:v>
                </c:pt>
                <c:pt idx="161">
                  <c:v>41709</c:v>
                </c:pt>
                <c:pt idx="162">
                  <c:v>41710</c:v>
                </c:pt>
                <c:pt idx="163">
                  <c:v>41711</c:v>
                </c:pt>
                <c:pt idx="164">
                  <c:v>41712</c:v>
                </c:pt>
                <c:pt idx="165">
                  <c:v>41713</c:v>
                </c:pt>
                <c:pt idx="166">
                  <c:v>41714</c:v>
                </c:pt>
                <c:pt idx="167">
                  <c:v>41715</c:v>
                </c:pt>
                <c:pt idx="168">
                  <c:v>41716</c:v>
                </c:pt>
                <c:pt idx="169">
                  <c:v>41717</c:v>
                </c:pt>
                <c:pt idx="170">
                  <c:v>41718</c:v>
                </c:pt>
                <c:pt idx="171">
                  <c:v>41719</c:v>
                </c:pt>
                <c:pt idx="172">
                  <c:v>41720</c:v>
                </c:pt>
                <c:pt idx="173">
                  <c:v>41721</c:v>
                </c:pt>
                <c:pt idx="174">
                  <c:v>41722</c:v>
                </c:pt>
                <c:pt idx="175">
                  <c:v>41723</c:v>
                </c:pt>
                <c:pt idx="176">
                  <c:v>41724</c:v>
                </c:pt>
                <c:pt idx="177">
                  <c:v>41725</c:v>
                </c:pt>
                <c:pt idx="178">
                  <c:v>41726</c:v>
                </c:pt>
                <c:pt idx="179">
                  <c:v>41727</c:v>
                </c:pt>
                <c:pt idx="180">
                  <c:v>41728</c:v>
                </c:pt>
                <c:pt idx="181">
                  <c:v>41729</c:v>
                </c:pt>
                <c:pt idx="182">
                  <c:v>41730</c:v>
                </c:pt>
                <c:pt idx="183">
                  <c:v>41731</c:v>
                </c:pt>
                <c:pt idx="184">
                  <c:v>41732</c:v>
                </c:pt>
                <c:pt idx="185">
                  <c:v>41733</c:v>
                </c:pt>
                <c:pt idx="186">
                  <c:v>41734</c:v>
                </c:pt>
                <c:pt idx="187">
                  <c:v>41735</c:v>
                </c:pt>
                <c:pt idx="188">
                  <c:v>41736</c:v>
                </c:pt>
                <c:pt idx="189">
                  <c:v>41737</c:v>
                </c:pt>
                <c:pt idx="190">
                  <c:v>41738</c:v>
                </c:pt>
                <c:pt idx="191">
                  <c:v>41739</c:v>
                </c:pt>
                <c:pt idx="192">
                  <c:v>41740</c:v>
                </c:pt>
                <c:pt idx="193">
                  <c:v>41741</c:v>
                </c:pt>
                <c:pt idx="194">
                  <c:v>41742</c:v>
                </c:pt>
                <c:pt idx="195">
                  <c:v>41743</c:v>
                </c:pt>
                <c:pt idx="196">
                  <c:v>41744</c:v>
                </c:pt>
                <c:pt idx="197">
                  <c:v>41745</c:v>
                </c:pt>
                <c:pt idx="198">
                  <c:v>41746</c:v>
                </c:pt>
                <c:pt idx="199">
                  <c:v>41747</c:v>
                </c:pt>
                <c:pt idx="200">
                  <c:v>41748</c:v>
                </c:pt>
                <c:pt idx="201">
                  <c:v>41749</c:v>
                </c:pt>
                <c:pt idx="202">
                  <c:v>41750</c:v>
                </c:pt>
                <c:pt idx="203">
                  <c:v>41751</c:v>
                </c:pt>
                <c:pt idx="204">
                  <c:v>41752</c:v>
                </c:pt>
                <c:pt idx="205">
                  <c:v>41753</c:v>
                </c:pt>
                <c:pt idx="206">
                  <c:v>41754</c:v>
                </c:pt>
                <c:pt idx="207">
                  <c:v>41755</c:v>
                </c:pt>
                <c:pt idx="208">
                  <c:v>41756</c:v>
                </c:pt>
                <c:pt idx="209">
                  <c:v>41757</c:v>
                </c:pt>
                <c:pt idx="210">
                  <c:v>41758</c:v>
                </c:pt>
                <c:pt idx="211">
                  <c:v>41759</c:v>
                </c:pt>
                <c:pt idx="212">
                  <c:v>41760</c:v>
                </c:pt>
                <c:pt idx="213">
                  <c:v>41761</c:v>
                </c:pt>
                <c:pt idx="214">
                  <c:v>41762</c:v>
                </c:pt>
                <c:pt idx="215">
                  <c:v>41763</c:v>
                </c:pt>
                <c:pt idx="216">
                  <c:v>41764</c:v>
                </c:pt>
                <c:pt idx="217">
                  <c:v>41765</c:v>
                </c:pt>
                <c:pt idx="218">
                  <c:v>41766</c:v>
                </c:pt>
                <c:pt idx="219">
                  <c:v>41767</c:v>
                </c:pt>
                <c:pt idx="220">
                  <c:v>41768</c:v>
                </c:pt>
                <c:pt idx="221">
                  <c:v>41769</c:v>
                </c:pt>
                <c:pt idx="222">
                  <c:v>41770</c:v>
                </c:pt>
                <c:pt idx="223">
                  <c:v>41771</c:v>
                </c:pt>
                <c:pt idx="224">
                  <c:v>41772</c:v>
                </c:pt>
                <c:pt idx="225">
                  <c:v>41773</c:v>
                </c:pt>
                <c:pt idx="226">
                  <c:v>41774</c:v>
                </c:pt>
                <c:pt idx="227">
                  <c:v>41775</c:v>
                </c:pt>
                <c:pt idx="228">
                  <c:v>41776</c:v>
                </c:pt>
                <c:pt idx="229">
                  <c:v>41777</c:v>
                </c:pt>
                <c:pt idx="230">
                  <c:v>41778</c:v>
                </c:pt>
                <c:pt idx="231">
                  <c:v>41779</c:v>
                </c:pt>
                <c:pt idx="232">
                  <c:v>41780</c:v>
                </c:pt>
                <c:pt idx="233">
                  <c:v>41781</c:v>
                </c:pt>
                <c:pt idx="234">
                  <c:v>41782</c:v>
                </c:pt>
                <c:pt idx="235">
                  <c:v>41783</c:v>
                </c:pt>
                <c:pt idx="236">
                  <c:v>41784</c:v>
                </c:pt>
                <c:pt idx="237">
                  <c:v>41785</c:v>
                </c:pt>
                <c:pt idx="238">
                  <c:v>41786</c:v>
                </c:pt>
                <c:pt idx="239">
                  <c:v>41787</c:v>
                </c:pt>
                <c:pt idx="240">
                  <c:v>41788</c:v>
                </c:pt>
                <c:pt idx="241">
                  <c:v>41789</c:v>
                </c:pt>
                <c:pt idx="242">
                  <c:v>41790</c:v>
                </c:pt>
                <c:pt idx="243">
                  <c:v>41791</c:v>
                </c:pt>
                <c:pt idx="244">
                  <c:v>41792</c:v>
                </c:pt>
                <c:pt idx="245">
                  <c:v>41793</c:v>
                </c:pt>
                <c:pt idx="246">
                  <c:v>41794</c:v>
                </c:pt>
                <c:pt idx="247">
                  <c:v>41795</c:v>
                </c:pt>
                <c:pt idx="248">
                  <c:v>41796</c:v>
                </c:pt>
                <c:pt idx="249">
                  <c:v>41797</c:v>
                </c:pt>
                <c:pt idx="250">
                  <c:v>41798</c:v>
                </c:pt>
                <c:pt idx="251">
                  <c:v>41799</c:v>
                </c:pt>
                <c:pt idx="252">
                  <c:v>41800</c:v>
                </c:pt>
                <c:pt idx="253">
                  <c:v>41801</c:v>
                </c:pt>
                <c:pt idx="254">
                  <c:v>41802</c:v>
                </c:pt>
                <c:pt idx="255">
                  <c:v>41803</c:v>
                </c:pt>
                <c:pt idx="256">
                  <c:v>41804</c:v>
                </c:pt>
                <c:pt idx="257">
                  <c:v>41805</c:v>
                </c:pt>
                <c:pt idx="258">
                  <c:v>41806</c:v>
                </c:pt>
                <c:pt idx="259">
                  <c:v>41807</c:v>
                </c:pt>
                <c:pt idx="260">
                  <c:v>41808</c:v>
                </c:pt>
                <c:pt idx="261">
                  <c:v>41809</c:v>
                </c:pt>
                <c:pt idx="262">
                  <c:v>41810</c:v>
                </c:pt>
                <c:pt idx="263">
                  <c:v>41811</c:v>
                </c:pt>
                <c:pt idx="264">
                  <c:v>41812</c:v>
                </c:pt>
                <c:pt idx="265">
                  <c:v>41813</c:v>
                </c:pt>
                <c:pt idx="266">
                  <c:v>41814</c:v>
                </c:pt>
                <c:pt idx="267">
                  <c:v>41815</c:v>
                </c:pt>
                <c:pt idx="268">
                  <c:v>41816</c:v>
                </c:pt>
                <c:pt idx="269">
                  <c:v>41817</c:v>
                </c:pt>
                <c:pt idx="270">
                  <c:v>41818</c:v>
                </c:pt>
                <c:pt idx="271">
                  <c:v>41819</c:v>
                </c:pt>
                <c:pt idx="272">
                  <c:v>41820</c:v>
                </c:pt>
                <c:pt idx="273">
                  <c:v>41821</c:v>
                </c:pt>
                <c:pt idx="274">
                  <c:v>41822</c:v>
                </c:pt>
                <c:pt idx="275">
                  <c:v>41823</c:v>
                </c:pt>
                <c:pt idx="276">
                  <c:v>41824</c:v>
                </c:pt>
                <c:pt idx="277">
                  <c:v>41825</c:v>
                </c:pt>
                <c:pt idx="278">
                  <c:v>41826</c:v>
                </c:pt>
                <c:pt idx="279">
                  <c:v>41827</c:v>
                </c:pt>
                <c:pt idx="280">
                  <c:v>41828</c:v>
                </c:pt>
                <c:pt idx="281">
                  <c:v>41829</c:v>
                </c:pt>
                <c:pt idx="282">
                  <c:v>41830</c:v>
                </c:pt>
                <c:pt idx="283">
                  <c:v>41831</c:v>
                </c:pt>
                <c:pt idx="284">
                  <c:v>41832</c:v>
                </c:pt>
                <c:pt idx="285">
                  <c:v>41833</c:v>
                </c:pt>
                <c:pt idx="286">
                  <c:v>41834</c:v>
                </c:pt>
                <c:pt idx="287">
                  <c:v>41835</c:v>
                </c:pt>
                <c:pt idx="288">
                  <c:v>41836</c:v>
                </c:pt>
                <c:pt idx="289">
                  <c:v>41837</c:v>
                </c:pt>
                <c:pt idx="290">
                  <c:v>41838</c:v>
                </c:pt>
                <c:pt idx="291">
                  <c:v>41839</c:v>
                </c:pt>
                <c:pt idx="292">
                  <c:v>41840</c:v>
                </c:pt>
                <c:pt idx="293">
                  <c:v>41841</c:v>
                </c:pt>
                <c:pt idx="294">
                  <c:v>41842</c:v>
                </c:pt>
                <c:pt idx="295">
                  <c:v>41843</c:v>
                </c:pt>
                <c:pt idx="296">
                  <c:v>41844</c:v>
                </c:pt>
                <c:pt idx="297">
                  <c:v>41845</c:v>
                </c:pt>
                <c:pt idx="298">
                  <c:v>41846</c:v>
                </c:pt>
                <c:pt idx="299">
                  <c:v>41847</c:v>
                </c:pt>
                <c:pt idx="300">
                  <c:v>41848</c:v>
                </c:pt>
                <c:pt idx="301">
                  <c:v>41849</c:v>
                </c:pt>
                <c:pt idx="302">
                  <c:v>41850</c:v>
                </c:pt>
                <c:pt idx="303">
                  <c:v>41851</c:v>
                </c:pt>
                <c:pt idx="304">
                  <c:v>41852</c:v>
                </c:pt>
                <c:pt idx="305">
                  <c:v>41853</c:v>
                </c:pt>
                <c:pt idx="306">
                  <c:v>41854</c:v>
                </c:pt>
                <c:pt idx="307">
                  <c:v>41855</c:v>
                </c:pt>
                <c:pt idx="308">
                  <c:v>41856</c:v>
                </c:pt>
                <c:pt idx="309">
                  <c:v>41857</c:v>
                </c:pt>
                <c:pt idx="310">
                  <c:v>41858</c:v>
                </c:pt>
                <c:pt idx="311">
                  <c:v>41859</c:v>
                </c:pt>
                <c:pt idx="312">
                  <c:v>41860</c:v>
                </c:pt>
                <c:pt idx="313">
                  <c:v>41861</c:v>
                </c:pt>
                <c:pt idx="314">
                  <c:v>41862</c:v>
                </c:pt>
                <c:pt idx="315">
                  <c:v>41863</c:v>
                </c:pt>
                <c:pt idx="316">
                  <c:v>41864</c:v>
                </c:pt>
                <c:pt idx="317">
                  <c:v>41865</c:v>
                </c:pt>
                <c:pt idx="318">
                  <c:v>41866</c:v>
                </c:pt>
                <c:pt idx="319">
                  <c:v>41867</c:v>
                </c:pt>
                <c:pt idx="320">
                  <c:v>41868</c:v>
                </c:pt>
                <c:pt idx="321">
                  <c:v>41869</c:v>
                </c:pt>
                <c:pt idx="322">
                  <c:v>41870</c:v>
                </c:pt>
                <c:pt idx="323">
                  <c:v>41871</c:v>
                </c:pt>
                <c:pt idx="324">
                  <c:v>41872</c:v>
                </c:pt>
                <c:pt idx="325">
                  <c:v>41873</c:v>
                </c:pt>
                <c:pt idx="326">
                  <c:v>41874</c:v>
                </c:pt>
                <c:pt idx="327">
                  <c:v>41875</c:v>
                </c:pt>
                <c:pt idx="328">
                  <c:v>41876</c:v>
                </c:pt>
                <c:pt idx="329">
                  <c:v>41877</c:v>
                </c:pt>
                <c:pt idx="330">
                  <c:v>41878</c:v>
                </c:pt>
                <c:pt idx="331">
                  <c:v>41879</c:v>
                </c:pt>
                <c:pt idx="332">
                  <c:v>41880</c:v>
                </c:pt>
                <c:pt idx="333">
                  <c:v>41881</c:v>
                </c:pt>
                <c:pt idx="334">
                  <c:v>41882</c:v>
                </c:pt>
                <c:pt idx="335">
                  <c:v>41883</c:v>
                </c:pt>
                <c:pt idx="336">
                  <c:v>41884</c:v>
                </c:pt>
                <c:pt idx="337">
                  <c:v>41885</c:v>
                </c:pt>
                <c:pt idx="338">
                  <c:v>41886</c:v>
                </c:pt>
                <c:pt idx="339">
                  <c:v>41887</c:v>
                </c:pt>
                <c:pt idx="340">
                  <c:v>41888</c:v>
                </c:pt>
                <c:pt idx="341">
                  <c:v>41889</c:v>
                </c:pt>
                <c:pt idx="342">
                  <c:v>41890</c:v>
                </c:pt>
                <c:pt idx="343">
                  <c:v>41891</c:v>
                </c:pt>
                <c:pt idx="344">
                  <c:v>41892</c:v>
                </c:pt>
                <c:pt idx="345">
                  <c:v>41893</c:v>
                </c:pt>
                <c:pt idx="346">
                  <c:v>41894</c:v>
                </c:pt>
                <c:pt idx="347">
                  <c:v>41895</c:v>
                </c:pt>
                <c:pt idx="348">
                  <c:v>41896</c:v>
                </c:pt>
                <c:pt idx="349">
                  <c:v>41897</c:v>
                </c:pt>
                <c:pt idx="350">
                  <c:v>41898</c:v>
                </c:pt>
                <c:pt idx="351">
                  <c:v>41899</c:v>
                </c:pt>
                <c:pt idx="352">
                  <c:v>41900</c:v>
                </c:pt>
                <c:pt idx="353">
                  <c:v>41901</c:v>
                </c:pt>
                <c:pt idx="354">
                  <c:v>41902</c:v>
                </c:pt>
                <c:pt idx="355">
                  <c:v>41903</c:v>
                </c:pt>
                <c:pt idx="356">
                  <c:v>41904</c:v>
                </c:pt>
                <c:pt idx="357">
                  <c:v>41905</c:v>
                </c:pt>
                <c:pt idx="358">
                  <c:v>41906</c:v>
                </c:pt>
                <c:pt idx="359">
                  <c:v>41907</c:v>
                </c:pt>
                <c:pt idx="360">
                  <c:v>41908</c:v>
                </c:pt>
                <c:pt idx="361">
                  <c:v>41909</c:v>
                </c:pt>
                <c:pt idx="362">
                  <c:v>41910</c:v>
                </c:pt>
                <c:pt idx="363">
                  <c:v>41911</c:v>
                </c:pt>
                <c:pt idx="364">
                  <c:v>41912</c:v>
                </c:pt>
              </c:numCache>
            </c:numRef>
          </c:cat>
          <c:val>
            <c:numRef>
              <c:f>CR_SelectData!$C$11:$C$375</c:f>
              <c:numCache>
                <c:formatCode>General</c:formatCode>
                <c:ptCount val="365"/>
                <c:pt idx="0">
                  <c:v>0</c:v>
                </c:pt>
                <c:pt idx="1">
                  <c:v>1.0529999999999999E-3</c:v>
                </c:pt>
                <c:pt idx="2">
                  <c:v>8.5700000000000001E-4</c:v>
                </c:pt>
                <c:pt idx="3">
                  <c:v>8.4199999999999998E-4</c:v>
                </c:pt>
                <c:pt idx="4">
                  <c:v>8.3900000000000001E-4</c:v>
                </c:pt>
                <c:pt idx="5">
                  <c:v>8.4500000000000005E-4</c:v>
                </c:pt>
                <c:pt idx="6">
                  <c:v>8.7200000000000005E-4</c:v>
                </c:pt>
                <c:pt idx="7">
                  <c:v>8.3799999999999999E-4</c:v>
                </c:pt>
                <c:pt idx="8">
                  <c:v>3.3609999999999998E-3</c:v>
                </c:pt>
                <c:pt idx="9">
                  <c:v>0.01</c:v>
                </c:pt>
                <c:pt idx="10">
                  <c:v>0.02</c:v>
                </c:pt>
                <c:pt idx="11">
                  <c:v>0.03</c:v>
                </c:pt>
                <c:pt idx="12">
                  <c:v>0.04</c:v>
                </c:pt>
                <c:pt idx="13">
                  <c:v>0.05</c:v>
                </c:pt>
                <c:pt idx="14">
                  <c:v>7.0000000000000007E-2</c:v>
                </c:pt>
                <c:pt idx="15">
                  <c:v>0.09</c:v>
                </c:pt>
                <c:pt idx="16">
                  <c:v>0.11</c:v>
                </c:pt>
                <c:pt idx="17">
                  <c:v>0.14000000000000001</c:v>
                </c:pt>
                <c:pt idx="18">
                  <c:v>0.16</c:v>
                </c:pt>
                <c:pt idx="19">
                  <c:v>0.18</c:v>
                </c:pt>
                <c:pt idx="20">
                  <c:v>0.2</c:v>
                </c:pt>
                <c:pt idx="21">
                  <c:v>0.23</c:v>
                </c:pt>
                <c:pt idx="22">
                  <c:v>0.28000000000000003</c:v>
                </c:pt>
                <c:pt idx="23">
                  <c:v>0.33</c:v>
                </c:pt>
                <c:pt idx="24">
                  <c:v>0.38</c:v>
                </c:pt>
                <c:pt idx="25">
                  <c:v>0.42</c:v>
                </c:pt>
                <c:pt idx="26">
                  <c:v>0.46</c:v>
                </c:pt>
                <c:pt idx="27">
                  <c:v>0.52</c:v>
                </c:pt>
                <c:pt idx="28">
                  <c:v>0.57999999999999996</c:v>
                </c:pt>
                <c:pt idx="29">
                  <c:v>0.64</c:v>
                </c:pt>
                <c:pt idx="30">
                  <c:v>0.71</c:v>
                </c:pt>
                <c:pt idx="31" formatCode="0.00">
                  <c:v>0.78029999999999999</c:v>
                </c:pt>
                <c:pt idx="32" formatCode="0.00">
                  <c:v>0.84870000000000001</c:v>
                </c:pt>
                <c:pt idx="33" formatCode="0.00">
                  <c:v>0.92049999999999998</c:v>
                </c:pt>
                <c:pt idx="34" formatCode="0.00">
                  <c:v>0.99150000000000005</c:v>
                </c:pt>
                <c:pt idx="35" formatCode="0.00">
                  <c:v>1.0496000000000001</c:v>
                </c:pt>
                <c:pt idx="36">
                  <c:v>1.1291</c:v>
                </c:pt>
                <c:pt idx="37">
                  <c:v>1.1957</c:v>
                </c:pt>
                <c:pt idx="38">
                  <c:v>1.2828999999999999</c:v>
                </c:pt>
                <c:pt idx="39">
                  <c:v>1.3717999999999999</c:v>
                </c:pt>
                <c:pt idx="40">
                  <c:v>1.4666999999999999</c:v>
                </c:pt>
                <c:pt idx="41">
                  <c:v>1.5811999999999999</c:v>
                </c:pt>
                <c:pt idx="42">
                  <c:v>1.7094</c:v>
                </c:pt>
                <c:pt idx="43">
                  <c:v>1.8359000000000001</c:v>
                </c:pt>
                <c:pt idx="44">
                  <c:v>1.9453</c:v>
                </c:pt>
                <c:pt idx="45">
                  <c:v>2.0547</c:v>
                </c:pt>
                <c:pt idx="46">
                  <c:v>2.1631999999999998</c:v>
                </c:pt>
                <c:pt idx="47">
                  <c:v>2.2452999999999999</c:v>
                </c:pt>
                <c:pt idx="48">
                  <c:v>2.3342000000000001</c:v>
                </c:pt>
                <c:pt idx="49">
                  <c:v>2.3948999999999989</c:v>
                </c:pt>
                <c:pt idx="50">
                  <c:v>2.466699999999999</c:v>
                </c:pt>
                <c:pt idx="51">
                  <c:v>2.5402</c:v>
                </c:pt>
                <c:pt idx="52">
                  <c:v>2.6127999999999991</c:v>
                </c:pt>
                <c:pt idx="53">
                  <c:v>2.6888999999999998</c:v>
                </c:pt>
                <c:pt idx="54">
                  <c:v>2.7837999999999998</c:v>
                </c:pt>
                <c:pt idx="55">
                  <c:v>2.8879999999999999</c:v>
                </c:pt>
                <c:pt idx="56">
                  <c:v>2.9863</c:v>
                </c:pt>
                <c:pt idx="57">
                  <c:v>3.0931999999999999</c:v>
                </c:pt>
                <c:pt idx="58">
                  <c:v>3.2033999999999998</c:v>
                </c:pt>
                <c:pt idx="59">
                  <c:v>3.3111000000000002</c:v>
                </c:pt>
                <c:pt idx="60">
                  <c:v>3.4171</c:v>
                </c:pt>
                <c:pt idx="61">
                  <c:v>3.5051000000000001</c:v>
                </c:pt>
                <c:pt idx="62">
                  <c:v>3.5863</c:v>
                </c:pt>
                <c:pt idx="63">
                  <c:v>3.6573000000000002</c:v>
                </c:pt>
                <c:pt idx="64">
                  <c:v>3.7315999999999998</c:v>
                </c:pt>
                <c:pt idx="65">
                  <c:v>3.8161999999999989</c:v>
                </c:pt>
                <c:pt idx="66">
                  <c:v>3.9051</c:v>
                </c:pt>
                <c:pt idx="67">
                  <c:v>3.988</c:v>
                </c:pt>
                <c:pt idx="68">
                  <c:v>4.0914999999999999</c:v>
                </c:pt>
                <c:pt idx="69">
                  <c:v>4.1802999999999999</c:v>
                </c:pt>
                <c:pt idx="70">
                  <c:v>4.3052000000000001</c:v>
                </c:pt>
                <c:pt idx="71">
                  <c:v>4.4180999999999999</c:v>
                </c:pt>
                <c:pt idx="72">
                  <c:v>4.517199999999999</c:v>
                </c:pt>
                <c:pt idx="73">
                  <c:v>4.612099999999999</c:v>
                </c:pt>
                <c:pt idx="74">
                  <c:v>4.6845999999999988</c:v>
                </c:pt>
                <c:pt idx="75">
                  <c:v>4.7931999999999997</c:v>
                </c:pt>
                <c:pt idx="76">
                  <c:v>4.9137000000000004</c:v>
                </c:pt>
                <c:pt idx="77">
                  <c:v>5.0221999999999989</c:v>
                </c:pt>
                <c:pt idx="78">
                  <c:v>5.1298999999999992</c:v>
                </c:pt>
                <c:pt idx="79">
                  <c:v>5.2409999999999997</c:v>
                </c:pt>
                <c:pt idx="80">
                  <c:v>5.3513000000000002</c:v>
                </c:pt>
                <c:pt idx="81">
                  <c:v>5.4546999999999999</c:v>
                </c:pt>
                <c:pt idx="82">
                  <c:v>5.5478999999999994</c:v>
                </c:pt>
                <c:pt idx="83">
                  <c:v>5.6503999999999994</c:v>
                </c:pt>
                <c:pt idx="84">
                  <c:v>5.7393000000000001</c:v>
                </c:pt>
                <c:pt idx="85">
                  <c:v>5.8247999999999989</c:v>
                </c:pt>
                <c:pt idx="86">
                  <c:v>5.9204999999999997</c:v>
                </c:pt>
                <c:pt idx="87">
                  <c:v>6.0060000000000002</c:v>
                </c:pt>
                <c:pt idx="88">
                  <c:v>6.105999999999999</c:v>
                </c:pt>
                <c:pt idx="89">
                  <c:v>6.2137000000000002</c:v>
                </c:pt>
                <c:pt idx="90">
                  <c:v>6.3042999999999996</c:v>
                </c:pt>
                <c:pt idx="91">
                  <c:v>6.3990999999999998</c:v>
                </c:pt>
                <c:pt idx="92">
                  <c:v>6.4965999999999999</c:v>
                </c:pt>
                <c:pt idx="93">
                  <c:v>6.6017000000000001</c:v>
                </c:pt>
                <c:pt idx="94">
                  <c:v>6.7170999999999994</c:v>
                </c:pt>
                <c:pt idx="95">
                  <c:v>6.8333000000000004</c:v>
                </c:pt>
                <c:pt idx="96">
                  <c:v>6.9486999999999997</c:v>
                </c:pt>
                <c:pt idx="97">
                  <c:v>7.0701000000000001</c:v>
                </c:pt>
                <c:pt idx="98">
                  <c:v>7.1879999999999988</c:v>
                </c:pt>
                <c:pt idx="99">
                  <c:v>7.3042999999999996</c:v>
                </c:pt>
                <c:pt idx="100">
                  <c:v>7.4196999999999997</c:v>
                </c:pt>
                <c:pt idx="101">
                  <c:v>7.5213999999999999</c:v>
                </c:pt>
                <c:pt idx="102">
                  <c:v>7.6093999999999999</c:v>
                </c:pt>
                <c:pt idx="103">
                  <c:v>7.6922999999999986</c:v>
                </c:pt>
                <c:pt idx="104">
                  <c:v>7.7854999999999999</c:v>
                </c:pt>
                <c:pt idx="105">
                  <c:v>7.8777999999999997</c:v>
                </c:pt>
                <c:pt idx="106">
                  <c:v>7.9821</c:v>
                </c:pt>
                <c:pt idx="107">
                  <c:v>8.0793000000000035</c:v>
                </c:pt>
                <c:pt idx="108">
                  <c:v>8.1828000000000003</c:v>
                </c:pt>
                <c:pt idx="109">
                  <c:v>8.3122000000000007</c:v>
                </c:pt>
                <c:pt idx="110">
                  <c:v>8.3957000000000033</c:v>
                </c:pt>
                <c:pt idx="111">
                  <c:v>8.5069000000000035</c:v>
                </c:pt>
                <c:pt idx="112">
                  <c:v>8.6129000000000016</c:v>
                </c:pt>
                <c:pt idx="113">
                  <c:v>8.726700000000001</c:v>
                </c:pt>
                <c:pt idx="114">
                  <c:v>8.8388000000000009</c:v>
                </c:pt>
                <c:pt idx="115">
                  <c:v>8.9353000000000016</c:v>
                </c:pt>
                <c:pt idx="116">
                  <c:v>9.0422000000000011</c:v>
                </c:pt>
                <c:pt idx="117">
                  <c:v>9.1414000000000009</c:v>
                </c:pt>
                <c:pt idx="118">
                  <c:v>9.2249999999999996</c:v>
                </c:pt>
                <c:pt idx="119">
                  <c:v>9.3216000000000001</c:v>
                </c:pt>
                <c:pt idx="120">
                  <c:v>9.4086000000000034</c:v>
                </c:pt>
                <c:pt idx="121">
                  <c:v>9.4905000000000008</c:v>
                </c:pt>
                <c:pt idx="122">
                  <c:v>9.5845000000000002</c:v>
                </c:pt>
                <c:pt idx="123">
                  <c:v>9.658100000000001</c:v>
                </c:pt>
                <c:pt idx="124">
                  <c:v>9.7664000000000026</c:v>
                </c:pt>
                <c:pt idx="125">
                  <c:v>9.8427000000000007</c:v>
                </c:pt>
                <c:pt idx="126">
                  <c:v>9.9341999999999988</c:v>
                </c:pt>
                <c:pt idx="127">
                  <c:v>10.0197</c:v>
                </c:pt>
                <c:pt idx="128">
                  <c:v>10.1214</c:v>
                </c:pt>
                <c:pt idx="129">
                  <c:v>10.221399999999999</c:v>
                </c:pt>
                <c:pt idx="130">
                  <c:v>10.3256</c:v>
                </c:pt>
                <c:pt idx="131">
                  <c:v>10.4316</c:v>
                </c:pt>
                <c:pt idx="132">
                  <c:v>10.530200000000001</c:v>
                </c:pt>
                <c:pt idx="133">
                  <c:v>10.6889</c:v>
                </c:pt>
                <c:pt idx="134">
                  <c:v>10.821400000000001</c:v>
                </c:pt>
                <c:pt idx="135">
                  <c:v>10.9513</c:v>
                </c:pt>
                <c:pt idx="136">
                  <c:v>11.0726</c:v>
                </c:pt>
                <c:pt idx="137">
                  <c:v>11.1974</c:v>
                </c:pt>
                <c:pt idx="138">
                  <c:v>11.3154</c:v>
                </c:pt>
                <c:pt idx="139">
                  <c:v>11.438499999999999</c:v>
                </c:pt>
                <c:pt idx="140">
                  <c:v>11.560700000000001</c:v>
                </c:pt>
                <c:pt idx="141">
                  <c:v>11.6709</c:v>
                </c:pt>
                <c:pt idx="142">
                  <c:v>11.799099999999999</c:v>
                </c:pt>
                <c:pt idx="143">
                  <c:v>11.9231</c:v>
                </c:pt>
                <c:pt idx="144">
                  <c:v>12.0547</c:v>
                </c:pt>
                <c:pt idx="145">
                  <c:v>12.1821</c:v>
                </c:pt>
                <c:pt idx="146">
                  <c:v>12.2966</c:v>
                </c:pt>
                <c:pt idx="147">
                  <c:v>12.424799999999999</c:v>
                </c:pt>
                <c:pt idx="148">
                  <c:v>12.537599999999999</c:v>
                </c:pt>
                <c:pt idx="149">
                  <c:v>12.635899999999999</c:v>
                </c:pt>
                <c:pt idx="150">
                  <c:v>12.741</c:v>
                </c:pt>
                <c:pt idx="151">
                  <c:v>12.933299999999999</c:v>
                </c:pt>
                <c:pt idx="152">
                  <c:v>13.030799999999999</c:v>
                </c:pt>
                <c:pt idx="153">
                  <c:v>13.1325</c:v>
                </c:pt>
                <c:pt idx="154">
                  <c:v>13.244400000000001</c:v>
                </c:pt>
                <c:pt idx="155">
                  <c:v>13.3752</c:v>
                </c:pt>
                <c:pt idx="156">
                  <c:v>13.494</c:v>
                </c:pt>
                <c:pt idx="157">
                  <c:v>13.609400000000001</c:v>
                </c:pt>
                <c:pt idx="158">
                  <c:v>13.7265</c:v>
                </c:pt>
                <c:pt idx="159">
                  <c:v>13.8385</c:v>
                </c:pt>
                <c:pt idx="160">
                  <c:v>13.9368</c:v>
                </c:pt>
                <c:pt idx="161">
                  <c:v>14.018800000000001</c:v>
                </c:pt>
                <c:pt idx="162">
                  <c:v>14.088900000000001</c:v>
                </c:pt>
                <c:pt idx="163">
                  <c:v>14.164999999999999</c:v>
                </c:pt>
                <c:pt idx="164">
                  <c:v>14.2342</c:v>
                </c:pt>
                <c:pt idx="165">
                  <c:v>14.3017</c:v>
                </c:pt>
                <c:pt idx="166">
                  <c:v>14.359</c:v>
                </c:pt>
                <c:pt idx="167">
                  <c:v>14.419700000000001</c:v>
                </c:pt>
                <c:pt idx="168">
                  <c:v>14.4855</c:v>
                </c:pt>
                <c:pt idx="169">
                  <c:v>14.525</c:v>
                </c:pt>
                <c:pt idx="170">
                  <c:v>14.612</c:v>
                </c:pt>
                <c:pt idx="171">
                  <c:v>14.6744</c:v>
                </c:pt>
                <c:pt idx="172">
                  <c:v>14.736800000000001</c:v>
                </c:pt>
                <c:pt idx="173">
                  <c:v>14.784599999999999</c:v>
                </c:pt>
                <c:pt idx="174">
                  <c:v>14.854699999999999</c:v>
                </c:pt>
                <c:pt idx="175">
                  <c:v>14.9274</c:v>
                </c:pt>
                <c:pt idx="176">
                  <c:v>15.004300000000001</c:v>
                </c:pt>
                <c:pt idx="177">
                  <c:v>15.089700000000001</c:v>
                </c:pt>
                <c:pt idx="178">
                  <c:v>15.1915</c:v>
                </c:pt>
                <c:pt idx="179">
                  <c:v>15.3009</c:v>
                </c:pt>
                <c:pt idx="180">
                  <c:v>15.4017</c:v>
                </c:pt>
                <c:pt idx="181">
                  <c:v>15.5</c:v>
                </c:pt>
                <c:pt idx="182">
                  <c:v>15.5906</c:v>
                </c:pt>
                <c:pt idx="183">
                  <c:v>15.65</c:v>
                </c:pt>
                <c:pt idx="184">
                  <c:v>15.713900000000001</c:v>
                </c:pt>
                <c:pt idx="185">
                  <c:v>15.755699999999999</c:v>
                </c:pt>
                <c:pt idx="186">
                  <c:v>15.8009</c:v>
                </c:pt>
                <c:pt idx="187">
                  <c:v>15.811199999999999</c:v>
                </c:pt>
                <c:pt idx="188">
                  <c:v>15.812900000000001</c:v>
                </c:pt>
                <c:pt idx="189">
                  <c:v>15.7905</c:v>
                </c:pt>
                <c:pt idx="190">
                  <c:v>15.7638</c:v>
                </c:pt>
                <c:pt idx="191">
                  <c:v>15.712899999999999</c:v>
                </c:pt>
                <c:pt idx="192">
                  <c:v>15.634499999999999</c:v>
                </c:pt>
                <c:pt idx="193">
                  <c:v>15.549099999999999</c:v>
                </c:pt>
                <c:pt idx="194">
                  <c:v>15.437900000000001</c:v>
                </c:pt>
                <c:pt idx="195">
                  <c:v>15.3043</c:v>
                </c:pt>
                <c:pt idx="196">
                  <c:v>15.1457</c:v>
                </c:pt>
                <c:pt idx="197">
                  <c:v>14.9603</c:v>
                </c:pt>
                <c:pt idx="198">
                  <c:v>14.8299</c:v>
                </c:pt>
                <c:pt idx="199">
                  <c:v>14.638500000000001</c:v>
                </c:pt>
                <c:pt idx="200">
                  <c:v>14.4453</c:v>
                </c:pt>
                <c:pt idx="201">
                  <c:v>14.2598</c:v>
                </c:pt>
                <c:pt idx="202">
                  <c:v>14.0991</c:v>
                </c:pt>
                <c:pt idx="203">
                  <c:v>13.954700000000001</c:v>
                </c:pt>
                <c:pt idx="204">
                  <c:v>13.8239</c:v>
                </c:pt>
                <c:pt idx="205">
                  <c:v>13.693199999999999</c:v>
                </c:pt>
                <c:pt idx="206">
                  <c:v>13.546200000000001</c:v>
                </c:pt>
                <c:pt idx="207">
                  <c:v>13.398300000000001</c:v>
                </c:pt>
                <c:pt idx="208">
                  <c:v>13.235900000000001</c:v>
                </c:pt>
                <c:pt idx="209">
                  <c:v>13.058999999999999</c:v>
                </c:pt>
                <c:pt idx="210">
                  <c:v>12.8718</c:v>
                </c:pt>
                <c:pt idx="211">
                  <c:v>12.665800000000001</c:v>
                </c:pt>
                <c:pt idx="212">
                  <c:v>12.466699999999999</c:v>
                </c:pt>
                <c:pt idx="213">
                  <c:v>12.272600000000001</c:v>
                </c:pt>
                <c:pt idx="214">
                  <c:v>12.0573</c:v>
                </c:pt>
                <c:pt idx="215">
                  <c:v>11.8094</c:v>
                </c:pt>
                <c:pt idx="216">
                  <c:v>11.5342</c:v>
                </c:pt>
                <c:pt idx="217">
                  <c:v>11.229900000000001</c:v>
                </c:pt>
                <c:pt idx="218">
                  <c:v>10.919700000000001</c:v>
                </c:pt>
                <c:pt idx="219">
                  <c:v>10.5846</c:v>
                </c:pt>
                <c:pt idx="220">
                  <c:v>10.2479</c:v>
                </c:pt>
                <c:pt idx="221">
                  <c:v>9.9162000000000035</c:v>
                </c:pt>
                <c:pt idx="222">
                  <c:v>9.5641000000000016</c:v>
                </c:pt>
                <c:pt idx="223">
                  <c:v>9.2102999999999984</c:v>
                </c:pt>
                <c:pt idx="224">
                  <c:v>8.8265000000000011</c:v>
                </c:pt>
                <c:pt idx="225">
                  <c:v>8.4547000000000008</c:v>
                </c:pt>
                <c:pt idx="226">
                  <c:v>8.0684000000000005</c:v>
                </c:pt>
                <c:pt idx="227">
                  <c:v>7.6555999999999989</c:v>
                </c:pt>
                <c:pt idx="228">
                  <c:v>7.2298999999999998</c:v>
                </c:pt>
                <c:pt idx="229">
                  <c:v>6.8068</c:v>
                </c:pt>
                <c:pt idx="230">
                  <c:v>6.3973999999999993</c:v>
                </c:pt>
                <c:pt idx="231">
                  <c:v>5.9889000000000001</c:v>
                </c:pt>
                <c:pt idx="232">
                  <c:v>5.5888999999999998</c:v>
                </c:pt>
                <c:pt idx="233">
                  <c:v>5.2230999999999996</c:v>
                </c:pt>
                <c:pt idx="234">
                  <c:v>4.9025999999999996</c:v>
                </c:pt>
                <c:pt idx="235">
                  <c:v>4.5829000000000004</c:v>
                </c:pt>
                <c:pt idx="236">
                  <c:v>4.2564000000000002</c:v>
                </c:pt>
                <c:pt idx="237">
                  <c:v>3.954699999999999</c:v>
                </c:pt>
                <c:pt idx="238">
                  <c:v>3.6684000000000001</c:v>
                </c:pt>
                <c:pt idx="239">
                  <c:v>3.398299999999999</c:v>
                </c:pt>
                <c:pt idx="240">
                  <c:v>3.1368</c:v>
                </c:pt>
                <c:pt idx="241">
                  <c:v>2.8932000000000002</c:v>
                </c:pt>
                <c:pt idx="242">
                  <c:v>2.6802000000000001</c:v>
                </c:pt>
                <c:pt idx="243">
                  <c:v>2.4638</c:v>
                </c:pt>
                <c:pt idx="244">
                  <c:v>2.2578</c:v>
                </c:pt>
                <c:pt idx="245">
                  <c:v>2.0569000000000002</c:v>
                </c:pt>
                <c:pt idx="246">
                  <c:v>1.8533999999999999</c:v>
                </c:pt>
                <c:pt idx="247">
                  <c:v>1.6559999999999999</c:v>
                </c:pt>
                <c:pt idx="248">
                  <c:v>1.4542999999999999</c:v>
                </c:pt>
                <c:pt idx="249">
                  <c:v>1.2689999999999999</c:v>
                </c:pt>
                <c:pt idx="250">
                  <c:v>1.1103000000000001</c:v>
                </c:pt>
                <c:pt idx="251">
                  <c:v>0.96379999999999999</c:v>
                </c:pt>
                <c:pt idx="252">
                  <c:v>0.84399999999999997</c:v>
                </c:pt>
                <c:pt idx="253">
                  <c:v>0.73360000000000003</c:v>
                </c:pt>
                <c:pt idx="254">
                  <c:v>0.63619999999999999</c:v>
                </c:pt>
                <c:pt idx="255">
                  <c:v>0.5474</c:v>
                </c:pt>
                <c:pt idx="256">
                  <c:v>0.4698</c:v>
                </c:pt>
                <c:pt idx="257">
                  <c:v>0.39910000000000001</c:v>
                </c:pt>
                <c:pt idx="258">
                  <c:v>0.33789999999999998</c:v>
                </c:pt>
                <c:pt idx="259">
                  <c:v>0.2767</c:v>
                </c:pt>
                <c:pt idx="260">
                  <c:v>0.22239999999999999</c:v>
                </c:pt>
                <c:pt idx="261">
                  <c:v>0.1845</c:v>
                </c:pt>
                <c:pt idx="262">
                  <c:v>0.14829999999999999</c:v>
                </c:pt>
                <c:pt idx="263">
                  <c:v>0.1172</c:v>
                </c:pt>
                <c:pt idx="264">
                  <c:v>9.0499999999999997E-2</c:v>
                </c:pt>
                <c:pt idx="265">
                  <c:v>6.9000000000000006E-2</c:v>
                </c:pt>
                <c:pt idx="266">
                  <c:v>4.9099999999999998E-2</c:v>
                </c:pt>
                <c:pt idx="267">
                  <c:v>3.4500000000000003E-2</c:v>
                </c:pt>
                <c:pt idx="268">
                  <c:v>1.7899999999999999E-2</c:v>
                </c:pt>
                <c:pt idx="269">
                  <c:v>5.1000000000000004E-3</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mooth val="0"/>
        </c:ser>
        <c:dLbls>
          <c:showLegendKey val="0"/>
          <c:showVal val="0"/>
          <c:showCatName val="0"/>
          <c:showSerName val="0"/>
          <c:showPercent val="0"/>
          <c:showBubbleSize val="0"/>
        </c:dLbls>
        <c:marker val="1"/>
        <c:smooth val="0"/>
        <c:axId val="240315776"/>
        <c:axId val="240379008"/>
      </c:lineChart>
      <c:dateAx>
        <c:axId val="240315776"/>
        <c:scaling>
          <c:orientation val="minMax"/>
          <c:min val="41548"/>
        </c:scaling>
        <c:delete val="0"/>
        <c:axPos val="b"/>
        <c:majorGridlines>
          <c:spPr>
            <a:ln>
              <a:noFill/>
              <a:prstDash val="sysDot"/>
            </a:ln>
          </c:spPr>
        </c:majorGridlines>
        <c:numFmt formatCode="mmm" sourceLinked="0"/>
        <c:majorTickMark val="out"/>
        <c:minorTickMark val="none"/>
        <c:tickLblPos val="nextTo"/>
        <c:txPr>
          <a:bodyPr rot="0"/>
          <a:lstStyle/>
          <a:p>
            <a:pPr>
              <a:defRPr sz="1800" b="1" cap="all" baseline="0"/>
            </a:pPr>
            <a:endParaRPr lang="en-US"/>
          </a:p>
        </c:txPr>
        <c:crossAx val="240379008"/>
        <c:crosses val="autoZero"/>
        <c:auto val="1"/>
        <c:lblOffset val="100"/>
        <c:baseTimeUnit val="days"/>
        <c:majorUnit val="31"/>
        <c:majorTimeUnit val="days"/>
      </c:dateAx>
      <c:valAx>
        <c:axId val="240379008"/>
        <c:scaling>
          <c:orientation val="minMax"/>
        </c:scaling>
        <c:delete val="0"/>
        <c:axPos val="l"/>
        <c:majorGridlines>
          <c:spPr>
            <a:ln>
              <a:solidFill>
                <a:schemeClr val="tx1">
                  <a:lumMod val="50000"/>
                  <a:lumOff val="50000"/>
                </a:schemeClr>
              </a:solidFill>
              <a:prstDash val="sysDot"/>
            </a:ln>
          </c:spPr>
        </c:majorGridlines>
        <c:title>
          <c:tx>
            <c:rich>
              <a:bodyPr rot="-5400000" vert="horz"/>
              <a:lstStyle/>
              <a:p>
                <a:pPr>
                  <a:defRPr sz="2000" b="1"/>
                </a:pPr>
                <a:r>
                  <a:rPr lang="en-US" sz="2000" b="1"/>
                  <a:t>Water Content (in)</a:t>
                </a:r>
              </a:p>
            </c:rich>
          </c:tx>
          <c:layout>
            <c:manualLayout>
              <c:xMode val="edge"/>
              <c:yMode val="edge"/>
              <c:x val="1.04535999524655E-2"/>
              <c:y val="0.36817053121760901"/>
            </c:manualLayout>
          </c:layout>
          <c:overlay val="0"/>
        </c:title>
        <c:numFmt formatCode="0.0" sourceLinked="0"/>
        <c:majorTickMark val="out"/>
        <c:minorTickMark val="none"/>
        <c:tickLblPos val="nextTo"/>
        <c:txPr>
          <a:bodyPr/>
          <a:lstStyle/>
          <a:p>
            <a:pPr>
              <a:defRPr sz="1800" b="1"/>
            </a:pPr>
            <a:endParaRPr lang="en-US"/>
          </a:p>
        </c:txPr>
        <c:crossAx val="240315776"/>
        <c:crosses val="autoZero"/>
        <c:crossBetween val="between"/>
        <c:majorUnit val="3"/>
      </c:valAx>
      <c:spPr>
        <a:solidFill>
          <a:schemeClr val="bg1">
            <a:alpha val="30000"/>
          </a:schemeClr>
        </a:solidFill>
        <a:ln>
          <a:noFill/>
        </a:ln>
        <a:effectLst/>
      </c:spPr>
    </c:plotArea>
    <c:plotVisOnly val="1"/>
    <c:dispBlanksAs val="gap"/>
    <c:showDLblsOverMax val="0"/>
  </c:chart>
  <c:spPr>
    <a:ln w="19050"/>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55797712786"/>
          <c:y val="3.7983838525350998E-2"/>
          <c:w val="0.80600197011312003"/>
          <c:h val="0.83995125873061804"/>
        </c:manualLayout>
      </c:layout>
      <c:lineChart>
        <c:grouping val="standard"/>
        <c:varyColors val="0"/>
        <c:ser>
          <c:idx val="2"/>
          <c:order val="0"/>
          <c:tx>
            <c:v>Normal</c:v>
          </c:tx>
          <c:spPr>
            <a:ln w="0">
              <a:noFill/>
            </a:ln>
          </c:spPr>
          <c:marker>
            <c:symbol val="none"/>
          </c:marker>
          <c:cat>
            <c:numRef>
              <c:f>CR_SelectData!$A$11:$A$375</c:f>
              <c:numCache>
                <c:formatCode>yyyy\-mm\-dd;@</c:formatCode>
                <c:ptCount val="365"/>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pt idx="31">
                  <c:v>41579</c:v>
                </c:pt>
                <c:pt idx="32">
                  <c:v>41580</c:v>
                </c:pt>
                <c:pt idx="33">
                  <c:v>41581</c:v>
                </c:pt>
                <c:pt idx="34">
                  <c:v>41582</c:v>
                </c:pt>
                <c:pt idx="35">
                  <c:v>41583</c:v>
                </c:pt>
                <c:pt idx="36">
                  <c:v>41584</c:v>
                </c:pt>
                <c:pt idx="37">
                  <c:v>41585</c:v>
                </c:pt>
                <c:pt idx="38">
                  <c:v>41586</c:v>
                </c:pt>
                <c:pt idx="39">
                  <c:v>41587</c:v>
                </c:pt>
                <c:pt idx="40">
                  <c:v>41588</c:v>
                </c:pt>
                <c:pt idx="41">
                  <c:v>41589</c:v>
                </c:pt>
                <c:pt idx="42">
                  <c:v>41590</c:v>
                </c:pt>
                <c:pt idx="43">
                  <c:v>41591</c:v>
                </c:pt>
                <c:pt idx="44">
                  <c:v>41592</c:v>
                </c:pt>
                <c:pt idx="45">
                  <c:v>41593</c:v>
                </c:pt>
                <c:pt idx="46">
                  <c:v>41594</c:v>
                </c:pt>
                <c:pt idx="47">
                  <c:v>41595</c:v>
                </c:pt>
                <c:pt idx="48">
                  <c:v>41596</c:v>
                </c:pt>
                <c:pt idx="49">
                  <c:v>41597</c:v>
                </c:pt>
                <c:pt idx="50">
                  <c:v>41598</c:v>
                </c:pt>
                <c:pt idx="51">
                  <c:v>41599</c:v>
                </c:pt>
                <c:pt idx="52">
                  <c:v>41600</c:v>
                </c:pt>
                <c:pt idx="53">
                  <c:v>41601</c:v>
                </c:pt>
                <c:pt idx="54">
                  <c:v>41602</c:v>
                </c:pt>
                <c:pt idx="55">
                  <c:v>41603</c:v>
                </c:pt>
                <c:pt idx="56">
                  <c:v>41604</c:v>
                </c:pt>
                <c:pt idx="57">
                  <c:v>41605</c:v>
                </c:pt>
                <c:pt idx="58">
                  <c:v>41606</c:v>
                </c:pt>
                <c:pt idx="59">
                  <c:v>41607</c:v>
                </c:pt>
                <c:pt idx="60">
                  <c:v>41608</c:v>
                </c:pt>
                <c:pt idx="61">
                  <c:v>41609</c:v>
                </c:pt>
                <c:pt idx="62">
                  <c:v>41610</c:v>
                </c:pt>
                <c:pt idx="63">
                  <c:v>41611</c:v>
                </c:pt>
                <c:pt idx="64">
                  <c:v>41612</c:v>
                </c:pt>
                <c:pt idx="65">
                  <c:v>41613</c:v>
                </c:pt>
                <c:pt idx="66">
                  <c:v>41614</c:v>
                </c:pt>
                <c:pt idx="67">
                  <c:v>41615</c:v>
                </c:pt>
                <c:pt idx="68">
                  <c:v>41616</c:v>
                </c:pt>
                <c:pt idx="69">
                  <c:v>41617</c:v>
                </c:pt>
                <c:pt idx="70">
                  <c:v>41618</c:v>
                </c:pt>
                <c:pt idx="71">
                  <c:v>41619</c:v>
                </c:pt>
                <c:pt idx="72">
                  <c:v>41620</c:v>
                </c:pt>
                <c:pt idx="73">
                  <c:v>41621</c:v>
                </c:pt>
                <c:pt idx="74">
                  <c:v>41622</c:v>
                </c:pt>
                <c:pt idx="75">
                  <c:v>41623</c:v>
                </c:pt>
                <c:pt idx="76">
                  <c:v>41624</c:v>
                </c:pt>
                <c:pt idx="77">
                  <c:v>41625</c:v>
                </c:pt>
                <c:pt idx="78">
                  <c:v>41626</c:v>
                </c:pt>
                <c:pt idx="79">
                  <c:v>41627</c:v>
                </c:pt>
                <c:pt idx="80">
                  <c:v>41628</c:v>
                </c:pt>
                <c:pt idx="81">
                  <c:v>41629</c:v>
                </c:pt>
                <c:pt idx="82">
                  <c:v>41630</c:v>
                </c:pt>
                <c:pt idx="83">
                  <c:v>41631</c:v>
                </c:pt>
                <c:pt idx="84">
                  <c:v>41632</c:v>
                </c:pt>
                <c:pt idx="85">
                  <c:v>41633</c:v>
                </c:pt>
                <c:pt idx="86">
                  <c:v>41634</c:v>
                </c:pt>
                <c:pt idx="87">
                  <c:v>41635</c:v>
                </c:pt>
                <c:pt idx="88">
                  <c:v>41636</c:v>
                </c:pt>
                <c:pt idx="89">
                  <c:v>41637</c:v>
                </c:pt>
                <c:pt idx="90">
                  <c:v>41638</c:v>
                </c:pt>
                <c:pt idx="91">
                  <c:v>41639</c:v>
                </c:pt>
                <c:pt idx="92">
                  <c:v>41640</c:v>
                </c:pt>
                <c:pt idx="93">
                  <c:v>41641</c:v>
                </c:pt>
                <c:pt idx="94">
                  <c:v>41642</c:v>
                </c:pt>
                <c:pt idx="95">
                  <c:v>41643</c:v>
                </c:pt>
                <c:pt idx="96">
                  <c:v>41644</c:v>
                </c:pt>
                <c:pt idx="97">
                  <c:v>41645</c:v>
                </c:pt>
                <c:pt idx="98">
                  <c:v>41646</c:v>
                </c:pt>
                <c:pt idx="99">
                  <c:v>41647</c:v>
                </c:pt>
                <c:pt idx="100">
                  <c:v>41648</c:v>
                </c:pt>
                <c:pt idx="101">
                  <c:v>41649</c:v>
                </c:pt>
                <c:pt idx="102">
                  <c:v>41650</c:v>
                </c:pt>
                <c:pt idx="103">
                  <c:v>41651</c:v>
                </c:pt>
                <c:pt idx="104">
                  <c:v>41652</c:v>
                </c:pt>
                <c:pt idx="105">
                  <c:v>41653</c:v>
                </c:pt>
                <c:pt idx="106">
                  <c:v>41654</c:v>
                </c:pt>
                <c:pt idx="107">
                  <c:v>41655</c:v>
                </c:pt>
                <c:pt idx="108">
                  <c:v>41656</c:v>
                </c:pt>
                <c:pt idx="109">
                  <c:v>41657</c:v>
                </c:pt>
                <c:pt idx="110">
                  <c:v>41658</c:v>
                </c:pt>
                <c:pt idx="111">
                  <c:v>41659</c:v>
                </c:pt>
                <c:pt idx="112">
                  <c:v>41660</c:v>
                </c:pt>
                <c:pt idx="113">
                  <c:v>41661</c:v>
                </c:pt>
                <c:pt idx="114">
                  <c:v>41662</c:v>
                </c:pt>
                <c:pt idx="115">
                  <c:v>41663</c:v>
                </c:pt>
                <c:pt idx="116">
                  <c:v>41664</c:v>
                </c:pt>
                <c:pt idx="117">
                  <c:v>41665</c:v>
                </c:pt>
                <c:pt idx="118">
                  <c:v>41666</c:v>
                </c:pt>
                <c:pt idx="119">
                  <c:v>41667</c:v>
                </c:pt>
                <c:pt idx="120">
                  <c:v>41668</c:v>
                </c:pt>
                <c:pt idx="121">
                  <c:v>41669</c:v>
                </c:pt>
                <c:pt idx="122">
                  <c:v>41670</c:v>
                </c:pt>
                <c:pt idx="123">
                  <c:v>41671</c:v>
                </c:pt>
                <c:pt idx="124">
                  <c:v>41672</c:v>
                </c:pt>
                <c:pt idx="125">
                  <c:v>41673</c:v>
                </c:pt>
                <c:pt idx="126">
                  <c:v>41674</c:v>
                </c:pt>
                <c:pt idx="127">
                  <c:v>41675</c:v>
                </c:pt>
                <c:pt idx="128">
                  <c:v>41676</c:v>
                </c:pt>
                <c:pt idx="129">
                  <c:v>41677</c:v>
                </c:pt>
                <c:pt idx="130">
                  <c:v>41678</c:v>
                </c:pt>
                <c:pt idx="131">
                  <c:v>41679</c:v>
                </c:pt>
                <c:pt idx="132">
                  <c:v>41680</c:v>
                </c:pt>
                <c:pt idx="133">
                  <c:v>41681</c:v>
                </c:pt>
                <c:pt idx="134">
                  <c:v>41682</c:v>
                </c:pt>
                <c:pt idx="135">
                  <c:v>41683</c:v>
                </c:pt>
                <c:pt idx="136">
                  <c:v>41684</c:v>
                </c:pt>
                <c:pt idx="137">
                  <c:v>41685</c:v>
                </c:pt>
                <c:pt idx="138">
                  <c:v>41686</c:v>
                </c:pt>
                <c:pt idx="139">
                  <c:v>41687</c:v>
                </c:pt>
                <c:pt idx="140">
                  <c:v>41688</c:v>
                </c:pt>
                <c:pt idx="141">
                  <c:v>41689</c:v>
                </c:pt>
                <c:pt idx="142">
                  <c:v>41690</c:v>
                </c:pt>
                <c:pt idx="143">
                  <c:v>41691</c:v>
                </c:pt>
                <c:pt idx="144">
                  <c:v>41692</c:v>
                </c:pt>
                <c:pt idx="145">
                  <c:v>41693</c:v>
                </c:pt>
                <c:pt idx="146">
                  <c:v>41694</c:v>
                </c:pt>
                <c:pt idx="147">
                  <c:v>41695</c:v>
                </c:pt>
                <c:pt idx="148">
                  <c:v>41696</c:v>
                </c:pt>
                <c:pt idx="149">
                  <c:v>41697</c:v>
                </c:pt>
                <c:pt idx="150">
                  <c:v>41698</c:v>
                </c:pt>
                <c:pt idx="151">
                  <c:v>41699</c:v>
                </c:pt>
                <c:pt idx="152">
                  <c:v>41700</c:v>
                </c:pt>
                <c:pt idx="153">
                  <c:v>41701</c:v>
                </c:pt>
                <c:pt idx="154">
                  <c:v>41702</c:v>
                </c:pt>
                <c:pt idx="155">
                  <c:v>41703</c:v>
                </c:pt>
                <c:pt idx="156">
                  <c:v>41704</c:v>
                </c:pt>
                <c:pt idx="157">
                  <c:v>41705</c:v>
                </c:pt>
                <c:pt idx="158">
                  <c:v>41706</c:v>
                </c:pt>
                <c:pt idx="159">
                  <c:v>41707</c:v>
                </c:pt>
                <c:pt idx="160">
                  <c:v>41708</c:v>
                </c:pt>
                <c:pt idx="161">
                  <c:v>41709</c:v>
                </c:pt>
                <c:pt idx="162">
                  <c:v>41710</c:v>
                </c:pt>
                <c:pt idx="163">
                  <c:v>41711</c:v>
                </c:pt>
                <c:pt idx="164">
                  <c:v>41712</c:v>
                </c:pt>
                <c:pt idx="165">
                  <c:v>41713</c:v>
                </c:pt>
                <c:pt idx="166">
                  <c:v>41714</c:v>
                </c:pt>
                <c:pt idx="167">
                  <c:v>41715</c:v>
                </c:pt>
                <c:pt idx="168">
                  <c:v>41716</c:v>
                </c:pt>
                <c:pt idx="169">
                  <c:v>41717</c:v>
                </c:pt>
                <c:pt idx="170">
                  <c:v>41718</c:v>
                </c:pt>
                <c:pt idx="171">
                  <c:v>41719</c:v>
                </c:pt>
                <c:pt idx="172">
                  <c:v>41720</c:v>
                </c:pt>
                <c:pt idx="173">
                  <c:v>41721</c:v>
                </c:pt>
                <c:pt idx="174">
                  <c:v>41722</c:v>
                </c:pt>
                <c:pt idx="175">
                  <c:v>41723</c:v>
                </c:pt>
                <c:pt idx="176">
                  <c:v>41724</c:v>
                </c:pt>
                <c:pt idx="177">
                  <c:v>41725</c:v>
                </c:pt>
                <c:pt idx="178">
                  <c:v>41726</c:v>
                </c:pt>
                <c:pt idx="179">
                  <c:v>41727</c:v>
                </c:pt>
                <c:pt idx="180">
                  <c:v>41728</c:v>
                </c:pt>
                <c:pt idx="181">
                  <c:v>41729</c:v>
                </c:pt>
                <c:pt idx="182">
                  <c:v>41730</c:v>
                </c:pt>
                <c:pt idx="183">
                  <c:v>41731</c:v>
                </c:pt>
                <c:pt idx="184">
                  <c:v>41732</c:v>
                </c:pt>
                <c:pt idx="185">
                  <c:v>41733</c:v>
                </c:pt>
                <c:pt idx="186">
                  <c:v>41734</c:v>
                </c:pt>
                <c:pt idx="187">
                  <c:v>41735</c:v>
                </c:pt>
                <c:pt idx="188">
                  <c:v>41736</c:v>
                </c:pt>
                <c:pt idx="189">
                  <c:v>41737</c:v>
                </c:pt>
                <c:pt idx="190">
                  <c:v>41738</c:v>
                </c:pt>
                <c:pt idx="191">
                  <c:v>41739</c:v>
                </c:pt>
                <c:pt idx="192">
                  <c:v>41740</c:v>
                </c:pt>
                <c:pt idx="193">
                  <c:v>41741</c:v>
                </c:pt>
                <c:pt idx="194">
                  <c:v>41742</c:v>
                </c:pt>
                <c:pt idx="195">
                  <c:v>41743</c:v>
                </c:pt>
                <c:pt idx="196">
                  <c:v>41744</c:v>
                </c:pt>
                <c:pt idx="197">
                  <c:v>41745</c:v>
                </c:pt>
                <c:pt idx="198">
                  <c:v>41746</c:v>
                </c:pt>
                <c:pt idx="199">
                  <c:v>41747</c:v>
                </c:pt>
                <c:pt idx="200">
                  <c:v>41748</c:v>
                </c:pt>
                <c:pt idx="201">
                  <c:v>41749</c:v>
                </c:pt>
                <c:pt idx="202">
                  <c:v>41750</c:v>
                </c:pt>
                <c:pt idx="203">
                  <c:v>41751</c:v>
                </c:pt>
                <c:pt idx="204">
                  <c:v>41752</c:v>
                </c:pt>
                <c:pt idx="205">
                  <c:v>41753</c:v>
                </c:pt>
                <c:pt idx="206">
                  <c:v>41754</c:v>
                </c:pt>
                <c:pt idx="207">
                  <c:v>41755</c:v>
                </c:pt>
                <c:pt idx="208">
                  <c:v>41756</c:v>
                </c:pt>
                <c:pt idx="209">
                  <c:v>41757</c:v>
                </c:pt>
                <c:pt idx="210">
                  <c:v>41758</c:v>
                </c:pt>
                <c:pt idx="211">
                  <c:v>41759</c:v>
                </c:pt>
                <c:pt idx="212">
                  <c:v>41760</c:v>
                </c:pt>
                <c:pt idx="213">
                  <c:v>41761</c:v>
                </c:pt>
                <c:pt idx="214">
                  <c:v>41762</c:v>
                </c:pt>
                <c:pt idx="215">
                  <c:v>41763</c:v>
                </c:pt>
                <c:pt idx="216">
                  <c:v>41764</c:v>
                </c:pt>
                <c:pt idx="217">
                  <c:v>41765</c:v>
                </c:pt>
                <c:pt idx="218">
                  <c:v>41766</c:v>
                </c:pt>
                <c:pt idx="219">
                  <c:v>41767</c:v>
                </c:pt>
                <c:pt idx="220">
                  <c:v>41768</c:v>
                </c:pt>
                <c:pt idx="221">
                  <c:v>41769</c:v>
                </c:pt>
                <c:pt idx="222">
                  <c:v>41770</c:v>
                </c:pt>
                <c:pt idx="223">
                  <c:v>41771</c:v>
                </c:pt>
                <c:pt idx="224">
                  <c:v>41772</c:v>
                </c:pt>
                <c:pt idx="225">
                  <c:v>41773</c:v>
                </c:pt>
                <c:pt idx="226">
                  <c:v>41774</c:v>
                </c:pt>
                <c:pt idx="227">
                  <c:v>41775</c:v>
                </c:pt>
                <c:pt idx="228">
                  <c:v>41776</c:v>
                </c:pt>
                <c:pt idx="229">
                  <c:v>41777</c:v>
                </c:pt>
                <c:pt idx="230">
                  <c:v>41778</c:v>
                </c:pt>
                <c:pt idx="231">
                  <c:v>41779</c:v>
                </c:pt>
                <c:pt idx="232">
                  <c:v>41780</c:v>
                </c:pt>
                <c:pt idx="233">
                  <c:v>41781</c:v>
                </c:pt>
                <c:pt idx="234">
                  <c:v>41782</c:v>
                </c:pt>
                <c:pt idx="235">
                  <c:v>41783</c:v>
                </c:pt>
                <c:pt idx="236">
                  <c:v>41784</c:v>
                </c:pt>
                <c:pt idx="237">
                  <c:v>41785</c:v>
                </c:pt>
                <c:pt idx="238">
                  <c:v>41786</c:v>
                </c:pt>
                <c:pt idx="239">
                  <c:v>41787</c:v>
                </c:pt>
                <c:pt idx="240">
                  <c:v>41788</c:v>
                </c:pt>
                <c:pt idx="241">
                  <c:v>41789</c:v>
                </c:pt>
                <c:pt idx="242">
                  <c:v>41790</c:v>
                </c:pt>
                <c:pt idx="243">
                  <c:v>41791</c:v>
                </c:pt>
                <c:pt idx="244">
                  <c:v>41792</c:v>
                </c:pt>
                <c:pt idx="245">
                  <c:v>41793</c:v>
                </c:pt>
                <c:pt idx="246">
                  <c:v>41794</c:v>
                </c:pt>
                <c:pt idx="247">
                  <c:v>41795</c:v>
                </c:pt>
                <c:pt idx="248">
                  <c:v>41796</c:v>
                </c:pt>
                <c:pt idx="249">
                  <c:v>41797</c:v>
                </c:pt>
                <c:pt idx="250">
                  <c:v>41798</c:v>
                </c:pt>
                <c:pt idx="251">
                  <c:v>41799</c:v>
                </c:pt>
                <c:pt idx="252">
                  <c:v>41800</c:v>
                </c:pt>
                <c:pt idx="253">
                  <c:v>41801</c:v>
                </c:pt>
                <c:pt idx="254">
                  <c:v>41802</c:v>
                </c:pt>
                <c:pt idx="255">
                  <c:v>41803</c:v>
                </c:pt>
                <c:pt idx="256">
                  <c:v>41804</c:v>
                </c:pt>
                <c:pt idx="257">
                  <c:v>41805</c:v>
                </c:pt>
                <c:pt idx="258">
                  <c:v>41806</c:v>
                </c:pt>
                <c:pt idx="259">
                  <c:v>41807</c:v>
                </c:pt>
                <c:pt idx="260">
                  <c:v>41808</c:v>
                </c:pt>
                <c:pt idx="261">
                  <c:v>41809</c:v>
                </c:pt>
                <c:pt idx="262">
                  <c:v>41810</c:v>
                </c:pt>
                <c:pt idx="263">
                  <c:v>41811</c:v>
                </c:pt>
                <c:pt idx="264">
                  <c:v>41812</c:v>
                </c:pt>
                <c:pt idx="265">
                  <c:v>41813</c:v>
                </c:pt>
                <c:pt idx="266">
                  <c:v>41814</c:v>
                </c:pt>
                <c:pt idx="267">
                  <c:v>41815</c:v>
                </c:pt>
                <c:pt idx="268">
                  <c:v>41816</c:v>
                </c:pt>
                <c:pt idx="269">
                  <c:v>41817</c:v>
                </c:pt>
                <c:pt idx="270">
                  <c:v>41818</c:v>
                </c:pt>
                <c:pt idx="271">
                  <c:v>41819</c:v>
                </c:pt>
                <c:pt idx="272">
                  <c:v>41820</c:v>
                </c:pt>
                <c:pt idx="273">
                  <c:v>41821</c:v>
                </c:pt>
                <c:pt idx="274">
                  <c:v>41822</c:v>
                </c:pt>
                <c:pt idx="275">
                  <c:v>41823</c:v>
                </c:pt>
                <c:pt idx="276">
                  <c:v>41824</c:v>
                </c:pt>
                <c:pt idx="277">
                  <c:v>41825</c:v>
                </c:pt>
                <c:pt idx="278">
                  <c:v>41826</c:v>
                </c:pt>
                <c:pt idx="279">
                  <c:v>41827</c:v>
                </c:pt>
                <c:pt idx="280">
                  <c:v>41828</c:v>
                </c:pt>
                <c:pt idx="281">
                  <c:v>41829</c:v>
                </c:pt>
                <c:pt idx="282">
                  <c:v>41830</c:v>
                </c:pt>
                <c:pt idx="283">
                  <c:v>41831</c:v>
                </c:pt>
                <c:pt idx="284">
                  <c:v>41832</c:v>
                </c:pt>
                <c:pt idx="285">
                  <c:v>41833</c:v>
                </c:pt>
                <c:pt idx="286">
                  <c:v>41834</c:v>
                </c:pt>
                <c:pt idx="287">
                  <c:v>41835</c:v>
                </c:pt>
                <c:pt idx="288">
                  <c:v>41836</c:v>
                </c:pt>
                <c:pt idx="289">
                  <c:v>41837</c:v>
                </c:pt>
                <c:pt idx="290">
                  <c:v>41838</c:v>
                </c:pt>
                <c:pt idx="291">
                  <c:v>41839</c:v>
                </c:pt>
                <c:pt idx="292">
                  <c:v>41840</c:v>
                </c:pt>
                <c:pt idx="293">
                  <c:v>41841</c:v>
                </c:pt>
                <c:pt idx="294">
                  <c:v>41842</c:v>
                </c:pt>
                <c:pt idx="295">
                  <c:v>41843</c:v>
                </c:pt>
                <c:pt idx="296">
                  <c:v>41844</c:v>
                </c:pt>
                <c:pt idx="297">
                  <c:v>41845</c:v>
                </c:pt>
                <c:pt idx="298">
                  <c:v>41846</c:v>
                </c:pt>
                <c:pt idx="299">
                  <c:v>41847</c:v>
                </c:pt>
                <c:pt idx="300">
                  <c:v>41848</c:v>
                </c:pt>
                <c:pt idx="301">
                  <c:v>41849</c:v>
                </c:pt>
                <c:pt idx="302">
                  <c:v>41850</c:v>
                </c:pt>
                <c:pt idx="303">
                  <c:v>41851</c:v>
                </c:pt>
                <c:pt idx="304">
                  <c:v>41852</c:v>
                </c:pt>
                <c:pt idx="305">
                  <c:v>41853</c:v>
                </c:pt>
                <c:pt idx="306">
                  <c:v>41854</c:v>
                </c:pt>
                <c:pt idx="307">
                  <c:v>41855</c:v>
                </c:pt>
                <c:pt idx="308">
                  <c:v>41856</c:v>
                </c:pt>
                <c:pt idx="309">
                  <c:v>41857</c:v>
                </c:pt>
                <c:pt idx="310">
                  <c:v>41858</c:v>
                </c:pt>
                <c:pt idx="311">
                  <c:v>41859</c:v>
                </c:pt>
                <c:pt idx="312">
                  <c:v>41860</c:v>
                </c:pt>
                <c:pt idx="313">
                  <c:v>41861</c:v>
                </c:pt>
                <c:pt idx="314">
                  <c:v>41862</c:v>
                </c:pt>
                <c:pt idx="315">
                  <c:v>41863</c:v>
                </c:pt>
                <c:pt idx="316">
                  <c:v>41864</c:v>
                </c:pt>
                <c:pt idx="317">
                  <c:v>41865</c:v>
                </c:pt>
                <c:pt idx="318">
                  <c:v>41866</c:v>
                </c:pt>
                <c:pt idx="319">
                  <c:v>41867</c:v>
                </c:pt>
                <c:pt idx="320">
                  <c:v>41868</c:v>
                </c:pt>
                <c:pt idx="321">
                  <c:v>41869</c:v>
                </c:pt>
                <c:pt idx="322">
                  <c:v>41870</c:v>
                </c:pt>
                <c:pt idx="323">
                  <c:v>41871</c:v>
                </c:pt>
                <c:pt idx="324">
                  <c:v>41872</c:v>
                </c:pt>
                <c:pt idx="325">
                  <c:v>41873</c:v>
                </c:pt>
                <c:pt idx="326">
                  <c:v>41874</c:v>
                </c:pt>
                <c:pt idx="327">
                  <c:v>41875</c:v>
                </c:pt>
                <c:pt idx="328">
                  <c:v>41876</c:v>
                </c:pt>
                <c:pt idx="329">
                  <c:v>41877</c:v>
                </c:pt>
                <c:pt idx="330">
                  <c:v>41878</c:v>
                </c:pt>
                <c:pt idx="331">
                  <c:v>41879</c:v>
                </c:pt>
                <c:pt idx="332">
                  <c:v>41880</c:v>
                </c:pt>
                <c:pt idx="333">
                  <c:v>41881</c:v>
                </c:pt>
                <c:pt idx="334">
                  <c:v>41882</c:v>
                </c:pt>
                <c:pt idx="335">
                  <c:v>41883</c:v>
                </c:pt>
                <c:pt idx="336">
                  <c:v>41884</c:v>
                </c:pt>
                <c:pt idx="337">
                  <c:v>41885</c:v>
                </c:pt>
                <c:pt idx="338">
                  <c:v>41886</c:v>
                </c:pt>
                <c:pt idx="339">
                  <c:v>41887</c:v>
                </c:pt>
                <c:pt idx="340">
                  <c:v>41888</c:v>
                </c:pt>
                <c:pt idx="341">
                  <c:v>41889</c:v>
                </c:pt>
                <c:pt idx="342">
                  <c:v>41890</c:v>
                </c:pt>
                <c:pt idx="343">
                  <c:v>41891</c:v>
                </c:pt>
                <c:pt idx="344">
                  <c:v>41892</c:v>
                </c:pt>
                <c:pt idx="345">
                  <c:v>41893</c:v>
                </c:pt>
                <c:pt idx="346">
                  <c:v>41894</c:v>
                </c:pt>
                <c:pt idx="347">
                  <c:v>41895</c:v>
                </c:pt>
                <c:pt idx="348">
                  <c:v>41896</c:v>
                </c:pt>
                <c:pt idx="349">
                  <c:v>41897</c:v>
                </c:pt>
                <c:pt idx="350">
                  <c:v>41898</c:v>
                </c:pt>
                <c:pt idx="351">
                  <c:v>41899</c:v>
                </c:pt>
                <c:pt idx="352">
                  <c:v>41900</c:v>
                </c:pt>
                <c:pt idx="353">
                  <c:v>41901</c:v>
                </c:pt>
                <c:pt idx="354">
                  <c:v>41902</c:v>
                </c:pt>
                <c:pt idx="355">
                  <c:v>41903</c:v>
                </c:pt>
                <c:pt idx="356">
                  <c:v>41904</c:v>
                </c:pt>
                <c:pt idx="357">
                  <c:v>41905</c:v>
                </c:pt>
                <c:pt idx="358">
                  <c:v>41906</c:v>
                </c:pt>
                <c:pt idx="359">
                  <c:v>41907</c:v>
                </c:pt>
                <c:pt idx="360">
                  <c:v>41908</c:v>
                </c:pt>
                <c:pt idx="361">
                  <c:v>41909</c:v>
                </c:pt>
                <c:pt idx="362">
                  <c:v>41910</c:v>
                </c:pt>
                <c:pt idx="363">
                  <c:v>41911</c:v>
                </c:pt>
                <c:pt idx="364">
                  <c:v>41912</c:v>
                </c:pt>
              </c:numCache>
            </c:numRef>
          </c:cat>
          <c:val>
            <c:numRef>
              <c:f>CR_SelectData!$C$11:$C$375</c:f>
              <c:numCache>
                <c:formatCode>General</c:formatCode>
                <c:ptCount val="365"/>
                <c:pt idx="0">
                  <c:v>0</c:v>
                </c:pt>
                <c:pt idx="1">
                  <c:v>1.0529999999999999E-3</c:v>
                </c:pt>
                <c:pt idx="2">
                  <c:v>8.5700000000000001E-4</c:v>
                </c:pt>
                <c:pt idx="3">
                  <c:v>8.4199999999999998E-4</c:v>
                </c:pt>
                <c:pt idx="4">
                  <c:v>8.3900000000000001E-4</c:v>
                </c:pt>
                <c:pt idx="5">
                  <c:v>8.4500000000000005E-4</c:v>
                </c:pt>
                <c:pt idx="6">
                  <c:v>8.7200000000000005E-4</c:v>
                </c:pt>
                <c:pt idx="7">
                  <c:v>8.3799999999999999E-4</c:v>
                </c:pt>
                <c:pt idx="8">
                  <c:v>3.3609999999999998E-3</c:v>
                </c:pt>
                <c:pt idx="9">
                  <c:v>0.01</c:v>
                </c:pt>
                <c:pt idx="10">
                  <c:v>0.02</c:v>
                </c:pt>
                <c:pt idx="11">
                  <c:v>0.03</c:v>
                </c:pt>
                <c:pt idx="12">
                  <c:v>0.04</c:v>
                </c:pt>
                <c:pt idx="13">
                  <c:v>0.05</c:v>
                </c:pt>
                <c:pt idx="14">
                  <c:v>7.0000000000000007E-2</c:v>
                </c:pt>
                <c:pt idx="15">
                  <c:v>0.09</c:v>
                </c:pt>
                <c:pt idx="16">
                  <c:v>0.11</c:v>
                </c:pt>
                <c:pt idx="17">
                  <c:v>0.14000000000000001</c:v>
                </c:pt>
                <c:pt idx="18">
                  <c:v>0.16</c:v>
                </c:pt>
                <c:pt idx="19">
                  <c:v>0.18</c:v>
                </c:pt>
                <c:pt idx="20">
                  <c:v>0.2</c:v>
                </c:pt>
                <c:pt idx="21">
                  <c:v>0.23</c:v>
                </c:pt>
                <c:pt idx="22">
                  <c:v>0.28000000000000003</c:v>
                </c:pt>
                <c:pt idx="23">
                  <c:v>0.33</c:v>
                </c:pt>
                <c:pt idx="24">
                  <c:v>0.38</c:v>
                </c:pt>
                <c:pt idx="25">
                  <c:v>0.42</c:v>
                </c:pt>
                <c:pt idx="26">
                  <c:v>0.46</c:v>
                </c:pt>
                <c:pt idx="27">
                  <c:v>0.52</c:v>
                </c:pt>
                <c:pt idx="28">
                  <c:v>0.57999999999999996</c:v>
                </c:pt>
                <c:pt idx="29">
                  <c:v>0.64</c:v>
                </c:pt>
                <c:pt idx="30">
                  <c:v>0.71</c:v>
                </c:pt>
                <c:pt idx="31" formatCode="0.00">
                  <c:v>0.78029999999999999</c:v>
                </c:pt>
                <c:pt idx="32" formatCode="0.00">
                  <c:v>0.84870000000000001</c:v>
                </c:pt>
                <c:pt idx="33" formatCode="0.00">
                  <c:v>0.92049999999999998</c:v>
                </c:pt>
                <c:pt idx="34" formatCode="0.00">
                  <c:v>0.99150000000000005</c:v>
                </c:pt>
                <c:pt idx="35" formatCode="0.00">
                  <c:v>1.0496000000000001</c:v>
                </c:pt>
                <c:pt idx="36">
                  <c:v>1.1291</c:v>
                </c:pt>
                <c:pt idx="37">
                  <c:v>1.1957</c:v>
                </c:pt>
                <c:pt idx="38">
                  <c:v>1.2828999999999999</c:v>
                </c:pt>
                <c:pt idx="39">
                  <c:v>1.3717999999999999</c:v>
                </c:pt>
                <c:pt idx="40">
                  <c:v>1.4666999999999999</c:v>
                </c:pt>
                <c:pt idx="41">
                  <c:v>1.5811999999999999</c:v>
                </c:pt>
                <c:pt idx="42">
                  <c:v>1.7094</c:v>
                </c:pt>
                <c:pt idx="43">
                  <c:v>1.8359000000000001</c:v>
                </c:pt>
                <c:pt idx="44">
                  <c:v>1.9453</c:v>
                </c:pt>
                <c:pt idx="45">
                  <c:v>2.0547</c:v>
                </c:pt>
                <c:pt idx="46">
                  <c:v>2.1631999999999998</c:v>
                </c:pt>
                <c:pt idx="47">
                  <c:v>2.2452999999999999</c:v>
                </c:pt>
                <c:pt idx="48">
                  <c:v>2.3342000000000001</c:v>
                </c:pt>
                <c:pt idx="49">
                  <c:v>2.3948999999999989</c:v>
                </c:pt>
                <c:pt idx="50">
                  <c:v>2.466699999999999</c:v>
                </c:pt>
                <c:pt idx="51">
                  <c:v>2.5402</c:v>
                </c:pt>
                <c:pt idx="52">
                  <c:v>2.6127999999999991</c:v>
                </c:pt>
                <c:pt idx="53">
                  <c:v>2.6888999999999998</c:v>
                </c:pt>
                <c:pt idx="54">
                  <c:v>2.7837999999999998</c:v>
                </c:pt>
                <c:pt idx="55">
                  <c:v>2.8879999999999999</c:v>
                </c:pt>
                <c:pt idx="56">
                  <c:v>2.9863</c:v>
                </c:pt>
                <c:pt idx="57">
                  <c:v>3.0931999999999999</c:v>
                </c:pt>
                <c:pt idx="58">
                  <c:v>3.2033999999999998</c:v>
                </c:pt>
                <c:pt idx="59">
                  <c:v>3.3111000000000002</c:v>
                </c:pt>
                <c:pt idx="60">
                  <c:v>3.4171</c:v>
                </c:pt>
                <c:pt idx="61">
                  <c:v>3.5051000000000001</c:v>
                </c:pt>
                <c:pt idx="62">
                  <c:v>3.5863</c:v>
                </c:pt>
                <c:pt idx="63">
                  <c:v>3.6573000000000002</c:v>
                </c:pt>
                <c:pt idx="64">
                  <c:v>3.7315999999999998</c:v>
                </c:pt>
                <c:pt idx="65">
                  <c:v>3.8161999999999989</c:v>
                </c:pt>
                <c:pt idx="66">
                  <c:v>3.9051</c:v>
                </c:pt>
                <c:pt idx="67">
                  <c:v>3.988</c:v>
                </c:pt>
                <c:pt idx="68">
                  <c:v>4.0914999999999999</c:v>
                </c:pt>
                <c:pt idx="69">
                  <c:v>4.1802999999999999</c:v>
                </c:pt>
                <c:pt idx="70">
                  <c:v>4.3052000000000001</c:v>
                </c:pt>
                <c:pt idx="71">
                  <c:v>4.4180999999999999</c:v>
                </c:pt>
                <c:pt idx="72">
                  <c:v>4.517199999999999</c:v>
                </c:pt>
                <c:pt idx="73">
                  <c:v>4.612099999999999</c:v>
                </c:pt>
                <c:pt idx="74">
                  <c:v>4.6845999999999988</c:v>
                </c:pt>
                <c:pt idx="75">
                  <c:v>4.7931999999999997</c:v>
                </c:pt>
                <c:pt idx="76">
                  <c:v>4.9137000000000004</c:v>
                </c:pt>
                <c:pt idx="77">
                  <c:v>5.0221999999999989</c:v>
                </c:pt>
                <c:pt idx="78">
                  <c:v>5.1298999999999992</c:v>
                </c:pt>
                <c:pt idx="79">
                  <c:v>5.2409999999999997</c:v>
                </c:pt>
                <c:pt idx="80">
                  <c:v>5.3513000000000002</c:v>
                </c:pt>
                <c:pt idx="81">
                  <c:v>5.4546999999999999</c:v>
                </c:pt>
                <c:pt idx="82">
                  <c:v>5.5478999999999994</c:v>
                </c:pt>
                <c:pt idx="83">
                  <c:v>5.6503999999999994</c:v>
                </c:pt>
                <c:pt idx="84">
                  <c:v>5.7393000000000001</c:v>
                </c:pt>
                <c:pt idx="85">
                  <c:v>5.8247999999999989</c:v>
                </c:pt>
                <c:pt idx="86">
                  <c:v>5.9204999999999997</c:v>
                </c:pt>
                <c:pt idx="87">
                  <c:v>6.0060000000000002</c:v>
                </c:pt>
                <c:pt idx="88">
                  <c:v>6.105999999999999</c:v>
                </c:pt>
                <c:pt idx="89">
                  <c:v>6.2137000000000002</c:v>
                </c:pt>
                <c:pt idx="90">
                  <c:v>6.3042999999999996</c:v>
                </c:pt>
                <c:pt idx="91">
                  <c:v>6.3990999999999998</c:v>
                </c:pt>
                <c:pt idx="92">
                  <c:v>6.4965999999999999</c:v>
                </c:pt>
                <c:pt idx="93">
                  <c:v>6.6017000000000001</c:v>
                </c:pt>
                <c:pt idx="94">
                  <c:v>6.7170999999999994</c:v>
                </c:pt>
                <c:pt idx="95">
                  <c:v>6.8333000000000004</c:v>
                </c:pt>
                <c:pt idx="96">
                  <c:v>6.9486999999999997</c:v>
                </c:pt>
                <c:pt idx="97">
                  <c:v>7.0701000000000001</c:v>
                </c:pt>
                <c:pt idx="98">
                  <c:v>7.1879999999999988</c:v>
                </c:pt>
                <c:pt idx="99">
                  <c:v>7.3042999999999996</c:v>
                </c:pt>
                <c:pt idx="100">
                  <c:v>7.4196999999999997</c:v>
                </c:pt>
                <c:pt idx="101">
                  <c:v>7.5213999999999999</c:v>
                </c:pt>
                <c:pt idx="102">
                  <c:v>7.6093999999999999</c:v>
                </c:pt>
                <c:pt idx="103">
                  <c:v>7.6922999999999986</c:v>
                </c:pt>
                <c:pt idx="104">
                  <c:v>7.7854999999999999</c:v>
                </c:pt>
                <c:pt idx="105">
                  <c:v>7.8777999999999997</c:v>
                </c:pt>
                <c:pt idx="106">
                  <c:v>7.9821</c:v>
                </c:pt>
                <c:pt idx="107">
                  <c:v>8.0793000000000035</c:v>
                </c:pt>
                <c:pt idx="108">
                  <c:v>8.1828000000000003</c:v>
                </c:pt>
                <c:pt idx="109">
                  <c:v>8.3122000000000007</c:v>
                </c:pt>
                <c:pt idx="110">
                  <c:v>8.3957000000000033</c:v>
                </c:pt>
                <c:pt idx="111">
                  <c:v>8.5069000000000035</c:v>
                </c:pt>
                <c:pt idx="112">
                  <c:v>8.6129000000000016</c:v>
                </c:pt>
                <c:pt idx="113">
                  <c:v>8.726700000000001</c:v>
                </c:pt>
                <c:pt idx="114">
                  <c:v>8.8388000000000009</c:v>
                </c:pt>
                <c:pt idx="115">
                  <c:v>8.9353000000000016</c:v>
                </c:pt>
                <c:pt idx="116">
                  <c:v>9.0422000000000011</c:v>
                </c:pt>
                <c:pt idx="117">
                  <c:v>9.1414000000000009</c:v>
                </c:pt>
                <c:pt idx="118">
                  <c:v>9.2249999999999996</c:v>
                </c:pt>
                <c:pt idx="119">
                  <c:v>9.3216000000000001</c:v>
                </c:pt>
                <c:pt idx="120">
                  <c:v>9.4086000000000034</c:v>
                </c:pt>
                <c:pt idx="121">
                  <c:v>9.4905000000000008</c:v>
                </c:pt>
                <c:pt idx="122">
                  <c:v>9.5845000000000002</c:v>
                </c:pt>
                <c:pt idx="123">
                  <c:v>9.658100000000001</c:v>
                </c:pt>
                <c:pt idx="124">
                  <c:v>9.7664000000000026</c:v>
                </c:pt>
                <c:pt idx="125">
                  <c:v>9.8427000000000007</c:v>
                </c:pt>
                <c:pt idx="126">
                  <c:v>9.9341999999999988</c:v>
                </c:pt>
                <c:pt idx="127">
                  <c:v>10.0197</c:v>
                </c:pt>
                <c:pt idx="128">
                  <c:v>10.1214</c:v>
                </c:pt>
                <c:pt idx="129">
                  <c:v>10.221399999999999</c:v>
                </c:pt>
                <c:pt idx="130">
                  <c:v>10.3256</c:v>
                </c:pt>
                <c:pt idx="131">
                  <c:v>10.4316</c:v>
                </c:pt>
                <c:pt idx="132">
                  <c:v>10.530200000000001</c:v>
                </c:pt>
                <c:pt idx="133">
                  <c:v>10.6889</c:v>
                </c:pt>
                <c:pt idx="134">
                  <c:v>10.821400000000001</c:v>
                </c:pt>
                <c:pt idx="135">
                  <c:v>10.9513</c:v>
                </c:pt>
                <c:pt idx="136">
                  <c:v>11.0726</c:v>
                </c:pt>
                <c:pt idx="137">
                  <c:v>11.1974</c:v>
                </c:pt>
                <c:pt idx="138">
                  <c:v>11.3154</c:v>
                </c:pt>
                <c:pt idx="139">
                  <c:v>11.438499999999999</c:v>
                </c:pt>
                <c:pt idx="140">
                  <c:v>11.560700000000001</c:v>
                </c:pt>
                <c:pt idx="141">
                  <c:v>11.6709</c:v>
                </c:pt>
                <c:pt idx="142">
                  <c:v>11.799099999999999</c:v>
                </c:pt>
                <c:pt idx="143">
                  <c:v>11.9231</c:v>
                </c:pt>
                <c:pt idx="144">
                  <c:v>12.0547</c:v>
                </c:pt>
                <c:pt idx="145">
                  <c:v>12.1821</c:v>
                </c:pt>
                <c:pt idx="146">
                  <c:v>12.2966</c:v>
                </c:pt>
                <c:pt idx="147">
                  <c:v>12.424799999999999</c:v>
                </c:pt>
                <c:pt idx="148">
                  <c:v>12.537599999999999</c:v>
                </c:pt>
                <c:pt idx="149">
                  <c:v>12.635899999999999</c:v>
                </c:pt>
                <c:pt idx="150">
                  <c:v>12.741</c:v>
                </c:pt>
                <c:pt idx="151">
                  <c:v>12.933299999999999</c:v>
                </c:pt>
                <c:pt idx="152">
                  <c:v>13.030799999999999</c:v>
                </c:pt>
                <c:pt idx="153">
                  <c:v>13.1325</c:v>
                </c:pt>
                <c:pt idx="154">
                  <c:v>13.244400000000001</c:v>
                </c:pt>
                <c:pt idx="155">
                  <c:v>13.3752</c:v>
                </c:pt>
                <c:pt idx="156">
                  <c:v>13.494</c:v>
                </c:pt>
                <c:pt idx="157">
                  <c:v>13.609400000000001</c:v>
                </c:pt>
                <c:pt idx="158">
                  <c:v>13.7265</c:v>
                </c:pt>
                <c:pt idx="159">
                  <c:v>13.8385</c:v>
                </c:pt>
                <c:pt idx="160">
                  <c:v>13.9368</c:v>
                </c:pt>
                <c:pt idx="161">
                  <c:v>14.018800000000001</c:v>
                </c:pt>
                <c:pt idx="162">
                  <c:v>14.088900000000001</c:v>
                </c:pt>
                <c:pt idx="163">
                  <c:v>14.164999999999999</c:v>
                </c:pt>
                <c:pt idx="164">
                  <c:v>14.2342</c:v>
                </c:pt>
                <c:pt idx="165">
                  <c:v>14.3017</c:v>
                </c:pt>
                <c:pt idx="166">
                  <c:v>14.359</c:v>
                </c:pt>
                <c:pt idx="167">
                  <c:v>14.419700000000001</c:v>
                </c:pt>
                <c:pt idx="168">
                  <c:v>14.4855</c:v>
                </c:pt>
                <c:pt idx="169">
                  <c:v>14.525</c:v>
                </c:pt>
                <c:pt idx="170">
                  <c:v>14.612</c:v>
                </c:pt>
                <c:pt idx="171">
                  <c:v>14.6744</c:v>
                </c:pt>
                <c:pt idx="172">
                  <c:v>14.736800000000001</c:v>
                </c:pt>
                <c:pt idx="173">
                  <c:v>14.784599999999999</c:v>
                </c:pt>
                <c:pt idx="174">
                  <c:v>14.854699999999999</c:v>
                </c:pt>
                <c:pt idx="175">
                  <c:v>14.9274</c:v>
                </c:pt>
                <c:pt idx="176">
                  <c:v>15.004300000000001</c:v>
                </c:pt>
                <c:pt idx="177">
                  <c:v>15.089700000000001</c:v>
                </c:pt>
                <c:pt idx="178">
                  <c:v>15.1915</c:v>
                </c:pt>
                <c:pt idx="179">
                  <c:v>15.3009</c:v>
                </c:pt>
                <c:pt idx="180">
                  <c:v>15.4017</c:v>
                </c:pt>
                <c:pt idx="181">
                  <c:v>15.5</c:v>
                </c:pt>
                <c:pt idx="182">
                  <c:v>15.5906</c:v>
                </c:pt>
                <c:pt idx="183">
                  <c:v>15.65</c:v>
                </c:pt>
                <c:pt idx="184">
                  <c:v>15.713900000000001</c:v>
                </c:pt>
                <c:pt idx="185">
                  <c:v>15.755699999999999</c:v>
                </c:pt>
                <c:pt idx="186">
                  <c:v>15.8009</c:v>
                </c:pt>
                <c:pt idx="187">
                  <c:v>15.811199999999999</c:v>
                </c:pt>
                <c:pt idx="188">
                  <c:v>15.812900000000001</c:v>
                </c:pt>
                <c:pt idx="189">
                  <c:v>15.7905</c:v>
                </c:pt>
                <c:pt idx="190">
                  <c:v>15.7638</c:v>
                </c:pt>
                <c:pt idx="191">
                  <c:v>15.712899999999999</c:v>
                </c:pt>
                <c:pt idx="192">
                  <c:v>15.634499999999999</c:v>
                </c:pt>
                <c:pt idx="193">
                  <c:v>15.549099999999999</c:v>
                </c:pt>
                <c:pt idx="194">
                  <c:v>15.437900000000001</c:v>
                </c:pt>
                <c:pt idx="195">
                  <c:v>15.3043</c:v>
                </c:pt>
                <c:pt idx="196">
                  <c:v>15.1457</c:v>
                </c:pt>
                <c:pt idx="197">
                  <c:v>14.9603</c:v>
                </c:pt>
                <c:pt idx="198">
                  <c:v>14.8299</c:v>
                </c:pt>
                <c:pt idx="199">
                  <c:v>14.638500000000001</c:v>
                </c:pt>
                <c:pt idx="200">
                  <c:v>14.4453</c:v>
                </c:pt>
                <c:pt idx="201">
                  <c:v>14.2598</c:v>
                </c:pt>
                <c:pt idx="202">
                  <c:v>14.0991</c:v>
                </c:pt>
                <c:pt idx="203">
                  <c:v>13.954700000000001</c:v>
                </c:pt>
                <c:pt idx="204">
                  <c:v>13.8239</c:v>
                </c:pt>
                <c:pt idx="205">
                  <c:v>13.693199999999999</c:v>
                </c:pt>
                <c:pt idx="206">
                  <c:v>13.546200000000001</c:v>
                </c:pt>
                <c:pt idx="207">
                  <c:v>13.398300000000001</c:v>
                </c:pt>
                <c:pt idx="208">
                  <c:v>13.235900000000001</c:v>
                </c:pt>
                <c:pt idx="209">
                  <c:v>13.058999999999999</c:v>
                </c:pt>
                <c:pt idx="210">
                  <c:v>12.8718</c:v>
                </c:pt>
                <c:pt idx="211">
                  <c:v>12.665800000000001</c:v>
                </c:pt>
                <c:pt idx="212">
                  <c:v>12.466699999999999</c:v>
                </c:pt>
                <c:pt idx="213">
                  <c:v>12.272600000000001</c:v>
                </c:pt>
                <c:pt idx="214">
                  <c:v>12.0573</c:v>
                </c:pt>
                <c:pt idx="215">
                  <c:v>11.8094</c:v>
                </c:pt>
                <c:pt idx="216">
                  <c:v>11.5342</c:v>
                </c:pt>
                <c:pt idx="217">
                  <c:v>11.229900000000001</c:v>
                </c:pt>
                <c:pt idx="218">
                  <c:v>10.919700000000001</c:v>
                </c:pt>
                <c:pt idx="219">
                  <c:v>10.5846</c:v>
                </c:pt>
                <c:pt idx="220">
                  <c:v>10.2479</c:v>
                </c:pt>
                <c:pt idx="221">
                  <c:v>9.9162000000000035</c:v>
                </c:pt>
                <c:pt idx="222">
                  <c:v>9.5641000000000016</c:v>
                </c:pt>
                <c:pt idx="223">
                  <c:v>9.2102999999999984</c:v>
                </c:pt>
                <c:pt idx="224">
                  <c:v>8.8265000000000011</c:v>
                </c:pt>
                <c:pt idx="225">
                  <c:v>8.4547000000000008</c:v>
                </c:pt>
                <c:pt idx="226">
                  <c:v>8.0684000000000005</c:v>
                </c:pt>
                <c:pt idx="227">
                  <c:v>7.6555999999999989</c:v>
                </c:pt>
                <c:pt idx="228">
                  <c:v>7.2298999999999998</c:v>
                </c:pt>
                <c:pt idx="229">
                  <c:v>6.8068</c:v>
                </c:pt>
                <c:pt idx="230">
                  <c:v>6.3973999999999993</c:v>
                </c:pt>
                <c:pt idx="231">
                  <c:v>5.9889000000000001</c:v>
                </c:pt>
                <c:pt idx="232">
                  <c:v>5.5888999999999998</c:v>
                </c:pt>
                <c:pt idx="233">
                  <c:v>5.2230999999999996</c:v>
                </c:pt>
                <c:pt idx="234">
                  <c:v>4.9025999999999996</c:v>
                </c:pt>
                <c:pt idx="235">
                  <c:v>4.5829000000000004</c:v>
                </c:pt>
                <c:pt idx="236">
                  <c:v>4.2564000000000002</c:v>
                </c:pt>
                <c:pt idx="237">
                  <c:v>3.954699999999999</c:v>
                </c:pt>
                <c:pt idx="238">
                  <c:v>3.6684000000000001</c:v>
                </c:pt>
                <c:pt idx="239">
                  <c:v>3.398299999999999</c:v>
                </c:pt>
                <c:pt idx="240">
                  <c:v>3.1368</c:v>
                </c:pt>
                <c:pt idx="241">
                  <c:v>2.8932000000000002</c:v>
                </c:pt>
                <c:pt idx="242">
                  <c:v>2.6802000000000001</c:v>
                </c:pt>
                <c:pt idx="243">
                  <c:v>2.4638</c:v>
                </c:pt>
                <c:pt idx="244">
                  <c:v>2.2578</c:v>
                </c:pt>
                <c:pt idx="245">
                  <c:v>2.0569000000000002</c:v>
                </c:pt>
                <c:pt idx="246">
                  <c:v>1.8533999999999999</c:v>
                </c:pt>
                <c:pt idx="247">
                  <c:v>1.6559999999999999</c:v>
                </c:pt>
                <c:pt idx="248">
                  <c:v>1.4542999999999999</c:v>
                </c:pt>
                <c:pt idx="249">
                  <c:v>1.2689999999999999</c:v>
                </c:pt>
                <c:pt idx="250">
                  <c:v>1.1103000000000001</c:v>
                </c:pt>
                <c:pt idx="251">
                  <c:v>0.96379999999999999</c:v>
                </c:pt>
                <c:pt idx="252">
                  <c:v>0.84399999999999997</c:v>
                </c:pt>
                <c:pt idx="253">
                  <c:v>0.73360000000000003</c:v>
                </c:pt>
                <c:pt idx="254">
                  <c:v>0.63619999999999999</c:v>
                </c:pt>
                <c:pt idx="255">
                  <c:v>0.5474</c:v>
                </c:pt>
                <c:pt idx="256">
                  <c:v>0.4698</c:v>
                </c:pt>
                <c:pt idx="257">
                  <c:v>0.39910000000000001</c:v>
                </c:pt>
                <c:pt idx="258">
                  <c:v>0.33789999999999998</c:v>
                </c:pt>
                <c:pt idx="259">
                  <c:v>0.2767</c:v>
                </c:pt>
                <c:pt idx="260">
                  <c:v>0.22239999999999999</c:v>
                </c:pt>
                <c:pt idx="261">
                  <c:v>0.1845</c:v>
                </c:pt>
                <c:pt idx="262">
                  <c:v>0.14829999999999999</c:v>
                </c:pt>
                <c:pt idx="263">
                  <c:v>0.1172</c:v>
                </c:pt>
                <c:pt idx="264">
                  <c:v>9.0499999999999997E-2</c:v>
                </c:pt>
                <c:pt idx="265">
                  <c:v>6.9000000000000006E-2</c:v>
                </c:pt>
                <c:pt idx="266">
                  <c:v>4.9099999999999998E-2</c:v>
                </c:pt>
                <c:pt idx="267">
                  <c:v>3.4500000000000003E-2</c:v>
                </c:pt>
                <c:pt idx="268">
                  <c:v>1.7899999999999999E-2</c:v>
                </c:pt>
                <c:pt idx="269">
                  <c:v>5.1000000000000004E-3</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mooth val="0"/>
        </c:ser>
        <c:dLbls>
          <c:showLegendKey val="0"/>
          <c:showVal val="0"/>
          <c:showCatName val="0"/>
          <c:showSerName val="0"/>
          <c:showPercent val="0"/>
          <c:showBubbleSize val="0"/>
        </c:dLbls>
        <c:marker val="1"/>
        <c:smooth val="0"/>
        <c:axId val="240345856"/>
        <c:axId val="240347392"/>
      </c:lineChart>
      <c:dateAx>
        <c:axId val="240345856"/>
        <c:scaling>
          <c:orientation val="minMax"/>
          <c:min val="41548"/>
        </c:scaling>
        <c:delete val="0"/>
        <c:axPos val="b"/>
        <c:majorGridlines>
          <c:spPr>
            <a:ln>
              <a:noFill/>
              <a:prstDash val="sysDot"/>
            </a:ln>
          </c:spPr>
        </c:majorGridlines>
        <c:numFmt formatCode="mmm" sourceLinked="0"/>
        <c:majorTickMark val="out"/>
        <c:minorTickMark val="none"/>
        <c:tickLblPos val="nextTo"/>
        <c:txPr>
          <a:bodyPr rot="0"/>
          <a:lstStyle/>
          <a:p>
            <a:pPr>
              <a:defRPr sz="1800" b="1" cap="all" baseline="0"/>
            </a:pPr>
            <a:endParaRPr lang="en-US"/>
          </a:p>
        </c:txPr>
        <c:crossAx val="240347392"/>
        <c:crosses val="autoZero"/>
        <c:auto val="1"/>
        <c:lblOffset val="100"/>
        <c:baseTimeUnit val="days"/>
        <c:majorUnit val="31"/>
        <c:majorTimeUnit val="days"/>
      </c:dateAx>
      <c:valAx>
        <c:axId val="240347392"/>
        <c:scaling>
          <c:orientation val="minMax"/>
        </c:scaling>
        <c:delete val="0"/>
        <c:axPos val="l"/>
        <c:majorGridlines>
          <c:spPr>
            <a:ln>
              <a:solidFill>
                <a:schemeClr val="tx1">
                  <a:lumMod val="50000"/>
                  <a:lumOff val="50000"/>
                </a:schemeClr>
              </a:solidFill>
              <a:prstDash val="sysDot"/>
            </a:ln>
          </c:spPr>
        </c:majorGridlines>
        <c:title>
          <c:tx>
            <c:rich>
              <a:bodyPr rot="-5400000" vert="horz"/>
              <a:lstStyle/>
              <a:p>
                <a:pPr>
                  <a:defRPr sz="2000" b="1"/>
                </a:pPr>
                <a:r>
                  <a:rPr lang="en-US" sz="2000" b="1"/>
                  <a:t>Water Content (in)</a:t>
                </a:r>
              </a:p>
            </c:rich>
          </c:tx>
          <c:layout>
            <c:manualLayout>
              <c:xMode val="edge"/>
              <c:yMode val="edge"/>
              <c:x val="1.04535999524655E-2"/>
              <c:y val="0.36817053121760901"/>
            </c:manualLayout>
          </c:layout>
          <c:overlay val="0"/>
        </c:title>
        <c:numFmt formatCode="0.0" sourceLinked="0"/>
        <c:majorTickMark val="out"/>
        <c:minorTickMark val="none"/>
        <c:tickLblPos val="nextTo"/>
        <c:txPr>
          <a:bodyPr/>
          <a:lstStyle/>
          <a:p>
            <a:pPr>
              <a:defRPr sz="1800" b="1"/>
            </a:pPr>
            <a:endParaRPr lang="en-US"/>
          </a:p>
        </c:txPr>
        <c:crossAx val="240345856"/>
        <c:crosses val="autoZero"/>
        <c:crossBetween val="between"/>
        <c:majorUnit val="3"/>
      </c:valAx>
      <c:spPr>
        <a:solidFill>
          <a:schemeClr val="bg1">
            <a:alpha val="30000"/>
          </a:schemeClr>
        </a:solidFill>
        <a:ln>
          <a:noFill/>
        </a:ln>
        <a:effectLst/>
      </c:spPr>
    </c:plotArea>
    <c:plotVisOnly val="1"/>
    <c:dispBlanksAs val="gap"/>
    <c:showDLblsOverMax val="0"/>
  </c:chart>
  <c:spPr>
    <a:ln w="19050"/>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CRA</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txPr>
              <a:bodyPr/>
              <a:lstStyle/>
              <a:p>
                <a:pPr>
                  <a:defRPr sz="2000" b="1"/>
                </a:pPr>
                <a:endParaRPr lang="en-US"/>
              </a:p>
            </c:txPr>
            <c:showLegendKey val="0"/>
            <c:showVal val="0"/>
            <c:showCatName val="0"/>
            <c:showSerName val="1"/>
            <c:showPercent val="0"/>
            <c:showBubbleSize val="0"/>
            <c:showLeaderLines val="0"/>
          </c:dLbls>
          <c:cat>
            <c:strRef>
              <c:f>Sheet1!$A$2</c:f>
              <c:strCache>
                <c:ptCount val="1"/>
                <c:pt idx="0">
                  <c:v>Resource Mix</c:v>
                </c:pt>
              </c:strCache>
            </c:strRef>
          </c:cat>
          <c:val>
            <c:numRef>
              <c:f>Sheet1!$B$2</c:f>
              <c:numCache>
                <c:formatCode>General</c:formatCode>
                <c:ptCount val="1"/>
                <c:pt idx="0">
                  <c:v>1200</c:v>
                </c:pt>
              </c:numCache>
            </c:numRef>
          </c:val>
        </c:ser>
        <c:ser>
          <c:idx val="1"/>
          <c:order val="1"/>
          <c:tx>
            <c:strRef>
              <c:f>Sheet1!$C$1</c:f>
              <c:strCache>
                <c:ptCount val="1"/>
                <c:pt idx="0">
                  <c:v>SWP</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invertIfNegative val="0"/>
          <c:dLbls>
            <c:txPr>
              <a:bodyPr/>
              <a:lstStyle/>
              <a:p>
                <a:pPr>
                  <a:defRPr sz="2000" b="1"/>
                </a:pPr>
                <a:endParaRPr lang="en-US"/>
              </a:p>
            </c:txPr>
            <c:showLegendKey val="0"/>
            <c:showVal val="0"/>
            <c:showCatName val="0"/>
            <c:showSerName val="1"/>
            <c:showPercent val="0"/>
            <c:showBubbleSize val="0"/>
            <c:showLeaderLines val="0"/>
          </c:dLbls>
          <c:cat>
            <c:strRef>
              <c:f>Sheet1!$A$2</c:f>
              <c:strCache>
                <c:ptCount val="1"/>
                <c:pt idx="0">
                  <c:v>Resource Mix</c:v>
                </c:pt>
              </c:strCache>
            </c:strRef>
          </c:cat>
          <c:val>
            <c:numRef>
              <c:f>Sheet1!$C$2</c:f>
              <c:numCache>
                <c:formatCode>General</c:formatCode>
                <c:ptCount val="1"/>
                <c:pt idx="0">
                  <c:v>600</c:v>
                </c:pt>
              </c:numCache>
            </c:numRef>
          </c:val>
        </c:ser>
        <c:ser>
          <c:idx val="2"/>
          <c:order val="2"/>
          <c:tx>
            <c:strRef>
              <c:f>Sheet1!$D$1</c:f>
              <c:strCache>
                <c:ptCount val="1"/>
                <c:pt idx="0">
                  <c:v>In-Region</c:v>
                </c:pt>
              </c:strCache>
            </c:strRef>
          </c:tx>
          <c:spPr>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c:spPr>
          <c:invertIfNegative val="0"/>
          <c:dLbls>
            <c:txPr>
              <a:bodyPr/>
              <a:lstStyle/>
              <a:p>
                <a:pPr>
                  <a:defRPr sz="2000" b="1"/>
                </a:pPr>
                <a:endParaRPr lang="en-US"/>
              </a:p>
            </c:txPr>
            <c:showLegendKey val="0"/>
            <c:showVal val="0"/>
            <c:showCatName val="0"/>
            <c:showSerName val="1"/>
            <c:showPercent val="0"/>
            <c:showBubbleSize val="0"/>
            <c:showLeaderLines val="0"/>
          </c:dLbls>
          <c:cat>
            <c:strRef>
              <c:f>Sheet1!$A$2</c:f>
              <c:strCache>
                <c:ptCount val="1"/>
                <c:pt idx="0">
                  <c:v>Resource Mix</c:v>
                </c:pt>
              </c:strCache>
            </c:strRef>
          </c:cat>
          <c:val>
            <c:numRef>
              <c:f>Sheet1!$D$2</c:f>
              <c:numCache>
                <c:formatCode>General</c:formatCode>
                <c:ptCount val="1"/>
                <c:pt idx="0">
                  <c:v>200</c:v>
                </c:pt>
              </c:numCache>
            </c:numRef>
          </c:val>
        </c:ser>
        <c:dLbls>
          <c:showLegendKey val="0"/>
          <c:showVal val="0"/>
          <c:showCatName val="0"/>
          <c:showSerName val="0"/>
          <c:showPercent val="0"/>
          <c:showBubbleSize val="0"/>
        </c:dLbls>
        <c:gapWidth val="150"/>
        <c:overlap val="100"/>
        <c:axId val="219849472"/>
        <c:axId val="219851008"/>
      </c:barChart>
      <c:catAx>
        <c:axId val="219849472"/>
        <c:scaling>
          <c:orientation val="minMax"/>
        </c:scaling>
        <c:delete val="0"/>
        <c:axPos val="b"/>
        <c:majorTickMark val="out"/>
        <c:minorTickMark val="none"/>
        <c:tickLblPos val="nextTo"/>
        <c:txPr>
          <a:bodyPr/>
          <a:lstStyle/>
          <a:p>
            <a:pPr>
              <a:defRPr sz="2000" b="1"/>
            </a:pPr>
            <a:endParaRPr lang="en-US"/>
          </a:p>
        </c:txPr>
        <c:crossAx val="219851008"/>
        <c:crosses val="autoZero"/>
        <c:auto val="1"/>
        <c:lblAlgn val="ctr"/>
        <c:lblOffset val="100"/>
        <c:noMultiLvlLbl val="0"/>
      </c:catAx>
      <c:valAx>
        <c:axId val="219851008"/>
        <c:scaling>
          <c:orientation val="minMax"/>
        </c:scaling>
        <c:delete val="0"/>
        <c:axPos val="l"/>
        <c:majorGridlines/>
        <c:numFmt formatCode="#,##0.0" sourceLinked="0"/>
        <c:majorTickMark val="out"/>
        <c:minorTickMark val="none"/>
        <c:tickLblPos val="nextTo"/>
        <c:txPr>
          <a:bodyPr/>
          <a:lstStyle/>
          <a:p>
            <a:pPr>
              <a:defRPr sz="2000" b="1"/>
            </a:pPr>
            <a:endParaRPr lang="en-US"/>
          </a:p>
        </c:txPr>
        <c:crossAx val="219849472"/>
        <c:crosses val="autoZero"/>
        <c:crossBetween val="between"/>
        <c:dispUnits>
          <c:builtInUnit val="thousands"/>
          <c:dispUnitsLbl>
            <c:layout>
              <c:manualLayout>
                <c:xMode val="edge"/>
                <c:yMode val="edge"/>
                <c:x val="1.5151515151515152E-3"/>
                <c:y val="0.32809239665354328"/>
              </c:manualLayout>
            </c:layout>
            <c:tx>
              <c:rich>
                <a:bodyPr/>
                <a:lstStyle/>
                <a:p>
                  <a:pPr>
                    <a:defRPr/>
                  </a:pPr>
                  <a:r>
                    <a:rPr lang="en-US" dirty="0" smtClean="0"/>
                    <a:t>Million Acre-Feet</a:t>
                  </a:r>
                  <a:endParaRPr lang="en-US" dirty="0"/>
                </a:p>
              </c:rich>
            </c:tx>
          </c:dispUnitsLbl>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CRA</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txPr>
              <a:bodyPr/>
              <a:lstStyle/>
              <a:p>
                <a:pPr>
                  <a:defRPr sz="2000" b="1"/>
                </a:pPr>
                <a:endParaRPr lang="en-US"/>
              </a:p>
            </c:txPr>
            <c:showLegendKey val="0"/>
            <c:showVal val="0"/>
            <c:showCatName val="0"/>
            <c:showSerName val="1"/>
            <c:showPercent val="0"/>
            <c:showBubbleSize val="0"/>
            <c:showLeaderLines val="0"/>
          </c:dLbls>
          <c:cat>
            <c:strRef>
              <c:f>Sheet1!$A$2</c:f>
              <c:strCache>
                <c:ptCount val="1"/>
                <c:pt idx="0">
                  <c:v>Resource Mix</c:v>
                </c:pt>
              </c:strCache>
            </c:strRef>
          </c:cat>
          <c:val>
            <c:numRef>
              <c:f>Sheet1!$B$2</c:f>
              <c:numCache>
                <c:formatCode>General</c:formatCode>
                <c:ptCount val="1"/>
                <c:pt idx="0">
                  <c:v>1200</c:v>
                </c:pt>
              </c:numCache>
            </c:numRef>
          </c:val>
        </c:ser>
        <c:ser>
          <c:idx val="1"/>
          <c:order val="1"/>
          <c:tx>
            <c:strRef>
              <c:f>Sheet1!$C$1</c:f>
              <c:strCache>
                <c:ptCount val="1"/>
                <c:pt idx="0">
                  <c:v>SWP</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invertIfNegative val="0"/>
          <c:dLbls>
            <c:txPr>
              <a:bodyPr/>
              <a:lstStyle/>
              <a:p>
                <a:pPr>
                  <a:defRPr sz="2000" b="1"/>
                </a:pPr>
                <a:endParaRPr lang="en-US"/>
              </a:p>
            </c:txPr>
            <c:showLegendKey val="0"/>
            <c:showVal val="0"/>
            <c:showCatName val="0"/>
            <c:showSerName val="1"/>
            <c:showPercent val="0"/>
            <c:showBubbleSize val="0"/>
            <c:showLeaderLines val="0"/>
          </c:dLbls>
          <c:cat>
            <c:strRef>
              <c:f>Sheet1!$A$2</c:f>
              <c:strCache>
                <c:ptCount val="1"/>
                <c:pt idx="0">
                  <c:v>Resource Mix</c:v>
                </c:pt>
              </c:strCache>
            </c:strRef>
          </c:cat>
          <c:val>
            <c:numRef>
              <c:f>Sheet1!$C$2</c:f>
              <c:numCache>
                <c:formatCode>General</c:formatCode>
                <c:ptCount val="1"/>
                <c:pt idx="0">
                  <c:v>600</c:v>
                </c:pt>
              </c:numCache>
            </c:numRef>
          </c:val>
        </c:ser>
        <c:ser>
          <c:idx val="2"/>
          <c:order val="2"/>
          <c:tx>
            <c:strRef>
              <c:f>Sheet1!$D$1</c:f>
              <c:strCache>
                <c:ptCount val="1"/>
                <c:pt idx="0">
                  <c:v>In-Region</c:v>
                </c:pt>
              </c:strCache>
            </c:strRef>
          </c:tx>
          <c:spPr>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c:spPr>
          <c:invertIfNegative val="0"/>
          <c:dLbls>
            <c:txPr>
              <a:bodyPr/>
              <a:lstStyle/>
              <a:p>
                <a:pPr>
                  <a:defRPr sz="2000" b="1"/>
                </a:pPr>
                <a:endParaRPr lang="en-US"/>
              </a:p>
            </c:txPr>
            <c:showLegendKey val="0"/>
            <c:showVal val="0"/>
            <c:showCatName val="0"/>
            <c:showSerName val="1"/>
            <c:showPercent val="0"/>
            <c:showBubbleSize val="0"/>
            <c:showLeaderLines val="0"/>
          </c:dLbls>
          <c:cat>
            <c:strRef>
              <c:f>Sheet1!$A$2</c:f>
              <c:strCache>
                <c:ptCount val="1"/>
                <c:pt idx="0">
                  <c:v>Resource Mix</c:v>
                </c:pt>
              </c:strCache>
            </c:strRef>
          </c:cat>
          <c:val>
            <c:numRef>
              <c:f>Sheet1!$D$2</c:f>
              <c:numCache>
                <c:formatCode>General</c:formatCode>
                <c:ptCount val="1"/>
                <c:pt idx="0">
                  <c:v>200</c:v>
                </c:pt>
              </c:numCache>
            </c:numRef>
          </c:val>
        </c:ser>
        <c:dLbls>
          <c:showLegendKey val="0"/>
          <c:showVal val="0"/>
          <c:showCatName val="0"/>
          <c:showSerName val="0"/>
          <c:showPercent val="0"/>
          <c:showBubbleSize val="0"/>
        </c:dLbls>
        <c:gapWidth val="150"/>
        <c:overlap val="100"/>
        <c:axId val="218413312"/>
        <c:axId val="218415104"/>
      </c:barChart>
      <c:catAx>
        <c:axId val="218413312"/>
        <c:scaling>
          <c:orientation val="minMax"/>
        </c:scaling>
        <c:delete val="0"/>
        <c:axPos val="b"/>
        <c:majorTickMark val="out"/>
        <c:minorTickMark val="none"/>
        <c:tickLblPos val="nextTo"/>
        <c:txPr>
          <a:bodyPr/>
          <a:lstStyle/>
          <a:p>
            <a:pPr>
              <a:defRPr sz="2000" b="1"/>
            </a:pPr>
            <a:endParaRPr lang="en-US"/>
          </a:p>
        </c:txPr>
        <c:crossAx val="218415104"/>
        <c:crosses val="autoZero"/>
        <c:auto val="1"/>
        <c:lblAlgn val="ctr"/>
        <c:lblOffset val="100"/>
        <c:noMultiLvlLbl val="0"/>
      </c:catAx>
      <c:valAx>
        <c:axId val="218415104"/>
        <c:scaling>
          <c:orientation val="minMax"/>
        </c:scaling>
        <c:delete val="0"/>
        <c:axPos val="l"/>
        <c:majorGridlines/>
        <c:numFmt formatCode="#,##0.0" sourceLinked="0"/>
        <c:majorTickMark val="out"/>
        <c:minorTickMark val="none"/>
        <c:tickLblPos val="nextTo"/>
        <c:txPr>
          <a:bodyPr/>
          <a:lstStyle/>
          <a:p>
            <a:pPr>
              <a:defRPr sz="2000" b="1"/>
            </a:pPr>
            <a:endParaRPr lang="en-US"/>
          </a:p>
        </c:txPr>
        <c:crossAx val="218413312"/>
        <c:crosses val="autoZero"/>
        <c:crossBetween val="between"/>
        <c:dispUnits>
          <c:builtInUnit val="thousands"/>
          <c:dispUnitsLbl>
            <c:layout>
              <c:manualLayout>
                <c:xMode val="edge"/>
                <c:yMode val="edge"/>
                <c:x val="1.5151515151515152E-3"/>
                <c:y val="0.32809239665354328"/>
              </c:manualLayout>
            </c:layout>
            <c:tx>
              <c:rich>
                <a:bodyPr/>
                <a:lstStyle/>
                <a:p>
                  <a:pPr>
                    <a:defRPr/>
                  </a:pPr>
                  <a:r>
                    <a:rPr lang="en-US" dirty="0" smtClean="0"/>
                    <a:t>Million Acre-Feet</a:t>
                  </a:r>
                  <a:endParaRPr lang="en-US" dirty="0"/>
                </a:p>
              </c:rich>
            </c:tx>
          </c:dispUnitsLbl>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1417246281714787"/>
          <c:y val="0.18022886343752698"/>
          <c:w val="0.8705497594050785"/>
          <c:h val="0.63352322436968889"/>
        </c:manualLayout>
      </c:layout>
      <c:barChart>
        <c:barDir val="col"/>
        <c:grouping val="stacked"/>
        <c:varyColors val="0"/>
        <c:ser>
          <c:idx val="0"/>
          <c:order val="0"/>
          <c:tx>
            <c:strRef>
              <c:f>Sheet1!$C$1</c:f>
              <c:strCache>
                <c:ptCount val="1"/>
                <c:pt idx="0">
                  <c:v>Emergency Storage</c:v>
                </c:pt>
              </c:strCache>
            </c:strRef>
          </c:tx>
          <c:spPr>
            <a:gradFill rotWithShape="1">
              <a:gsLst>
                <a:gs pos="0">
                  <a:srgbClr val="DD8047">
                    <a:shade val="15000"/>
                    <a:satMod val="180000"/>
                  </a:srgbClr>
                </a:gs>
                <a:gs pos="50000">
                  <a:srgbClr val="DD8047">
                    <a:shade val="45000"/>
                    <a:satMod val="170000"/>
                  </a:srgbClr>
                </a:gs>
                <a:gs pos="70000">
                  <a:srgbClr val="DD8047">
                    <a:tint val="99000"/>
                    <a:shade val="65000"/>
                    <a:satMod val="155000"/>
                  </a:srgbClr>
                </a:gs>
                <a:gs pos="100000">
                  <a:srgbClr val="DD8047">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D8047">
                  <a:satMod val="300000"/>
                </a:srgbClr>
              </a:contourClr>
            </a:sp3d>
          </c:spPr>
          <c:invertIfNegative val="0"/>
          <c:cat>
            <c:numRef>
              <c:f>Sheet1!$B$2:$B$10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Sheet1!$C$2:$C$10</c:f>
              <c:numCache>
                <c:formatCode>General</c:formatCode>
                <c:ptCount val="9"/>
                <c:pt idx="0">
                  <c:v>0.67</c:v>
                </c:pt>
                <c:pt idx="1">
                  <c:v>0.67</c:v>
                </c:pt>
                <c:pt idx="2">
                  <c:v>0.67</c:v>
                </c:pt>
                <c:pt idx="3">
                  <c:v>0.626</c:v>
                </c:pt>
                <c:pt idx="4">
                  <c:v>0.626</c:v>
                </c:pt>
                <c:pt idx="5">
                  <c:v>0.626</c:v>
                </c:pt>
                <c:pt idx="6">
                  <c:v>0.626</c:v>
                </c:pt>
                <c:pt idx="7">
                  <c:v>0.626</c:v>
                </c:pt>
                <c:pt idx="8">
                  <c:v>0</c:v>
                </c:pt>
              </c:numCache>
            </c:numRef>
          </c:val>
        </c:ser>
        <c:ser>
          <c:idx val="3"/>
          <c:order val="1"/>
          <c:tx>
            <c:strRef>
              <c:f>Sheet1!$D$1</c:f>
              <c:strCache>
                <c:ptCount val="1"/>
                <c:pt idx="0">
                  <c:v>Dry-Year Storage</c:v>
                </c:pt>
              </c:strCache>
            </c:strRef>
          </c:tx>
          <c:spPr>
            <a:gradFill rotWithShape="1">
              <a:gsLst>
                <a:gs pos="0">
                  <a:srgbClr val="A5AB81">
                    <a:shade val="15000"/>
                    <a:satMod val="180000"/>
                  </a:srgbClr>
                </a:gs>
                <a:gs pos="50000">
                  <a:srgbClr val="A5AB81">
                    <a:shade val="45000"/>
                    <a:satMod val="170000"/>
                  </a:srgbClr>
                </a:gs>
                <a:gs pos="70000">
                  <a:srgbClr val="A5AB81">
                    <a:tint val="99000"/>
                    <a:shade val="65000"/>
                    <a:satMod val="155000"/>
                  </a:srgbClr>
                </a:gs>
                <a:gs pos="100000">
                  <a:srgbClr val="A5AB81">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A5AB81">
                  <a:satMod val="300000"/>
                </a:srgbClr>
              </a:contourClr>
            </a:sp3d>
          </c:spPr>
          <c:invertIfNegative val="0"/>
          <c:dLbls>
            <c:dLbl>
              <c:idx val="8"/>
              <c:delete val="1"/>
            </c:dLbl>
            <c:numFmt formatCode="#,##0.0" sourceLinked="0"/>
            <c:txPr>
              <a:bodyPr/>
              <a:lstStyle/>
              <a:p>
                <a:pPr>
                  <a:defRPr sz="2400" b="1"/>
                </a:pPr>
                <a:endParaRPr lang="en-US"/>
              </a:p>
            </c:txPr>
            <c:showLegendKey val="0"/>
            <c:showVal val="1"/>
            <c:showCatName val="0"/>
            <c:showSerName val="0"/>
            <c:showPercent val="0"/>
            <c:showBubbleSize val="0"/>
            <c:showLeaderLines val="0"/>
          </c:dLbls>
          <c:cat>
            <c:numRef>
              <c:f>Sheet1!$B$2:$B$10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Sheet1!$D$2:$D$10</c:f>
              <c:numCache>
                <c:formatCode>0.000</c:formatCode>
                <c:ptCount val="9"/>
                <c:pt idx="0" formatCode="General">
                  <c:v>2.2146140000000001</c:v>
                </c:pt>
                <c:pt idx="1">
                  <c:v>1.78165</c:v>
                </c:pt>
                <c:pt idx="2">
                  <c:v>1.0640000000000001</c:v>
                </c:pt>
                <c:pt idx="3" formatCode="General">
                  <c:v>0.9900000000000001</c:v>
                </c:pt>
                <c:pt idx="4" formatCode="General">
                  <c:v>1.6720000000000002</c:v>
                </c:pt>
                <c:pt idx="5" formatCode="General">
                  <c:v>2.3679999999999999</c:v>
                </c:pt>
                <c:pt idx="6" formatCode="General">
                  <c:v>2.7389999999999999</c:v>
                </c:pt>
                <c:pt idx="7" formatCode="General">
                  <c:v>2.3530000000000002</c:v>
                </c:pt>
                <c:pt idx="8" formatCode="General">
                  <c:v>0</c:v>
                </c:pt>
              </c:numCache>
            </c:numRef>
          </c:val>
        </c:ser>
        <c:dLbls>
          <c:showLegendKey val="0"/>
          <c:showVal val="0"/>
          <c:showCatName val="0"/>
          <c:showSerName val="0"/>
          <c:showPercent val="0"/>
          <c:showBubbleSize val="0"/>
        </c:dLbls>
        <c:gapWidth val="20"/>
        <c:overlap val="100"/>
        <c:axId val="220537216"/>
        <c:axId val="220538752"/>
      </c:barChart>
      <c:catAx>
        <c:axId val="220537216"/>
        <c:scaling>
          <c:orientation val="minMax"/>
        </c:scaling>
        <c:delete val="0"/>
        <c:axPos val="b"/>
        <c:numFmt formatCode="General" sourceLinked="1"/>
        <c:majorTickMark val="out"/>
        <c:minorTickMark val="none"/>
        <c:tickLblPos val="nextTo"/>
        <c:spPr>
          <a:ln>
            <a:solidFill>
              <a:schemeClr val="bg2"/>
            </a:solidFill>
          </a:ln>
        </c:spPr>
        <c:txPr>
          <a:bodyPr/>
          <a:lstStyle/>
          <a:p>
            <a:pPr>
              <a:defRPr sz="2800">
                <a:effectLst>
                  <a:outerShdw blurRad="38100" dist="38100" dir="2700000" algn="tl">
                    <a:srgbClr val="000000">
                      <a:alpha val="43137"/>
                    </a:srgbClr>
                  </a:outerShdw>
                </a:effectLst>
              </a:defRPr>
            </a:pPr>
            <a:endParaRPr lang="en-US"/>
          </a:p>
        </c:txPr>
        <c:crossAx val="220538752"/>
        <c:crosses val="autoZero"/>
        <c:auto val="1"/>
        <c:lblAlgn val="ctr"/>
        <c:lblOffset val="100"/>
        <c:noMultiLvlLbl val="0"/>
      </c:catAx>
      <c:valAx>
        <c:axId val="220538752"/>
        <c:scaling>
          <c:orientation val="minMax"/>
        </c:scaling>
        <c:delete val="0"/>
        <c:axPos val="l"/>
        <c:majorGridlines>
          <c:spPr>
            <a:ln>
              <a:solidFill>
                <a:schemeClr val="bg2"/>
              </a:solidFill>
            </a:ln>
          </c:spPr>
        </c:majorGridlines>
        <c:title>
          <c:tx>
            <c:rich>
              <a:bodyPr rot="-5400000" vert="horz"/>
              <a:lstStyle/>
              <a:p>
                <a:pPr>
                  <a:defRPr sz="2400"/>
                </a:pPr>
                <a:r>
                  <a:rPr lang="en-US" sz="2400" dirty="0" smtClean="0"/>
                  <a:t>Million Acre-Feet</a:t>
                </a:r>
              </a:p>
            </c:rich>
          </c:tx>
          <c:layout>
            <c:manualLayout>
              <c:xMode val="edge"/>
              <c:yMode val="edge"/>
              <c:x val="1.0312773403324581E-3"/>
              <c:y val="0.26842977014236857"/>
            </c:manualLayout>
          </c:layout>
          <c:overlay val="0"/>
        </c:title>
        <c:numFmt formatCode="General" sourceLinked="1"/>
        <c:majorTickMark val="out"/>
        <c:minorTickMark val="none"/>
        <c:tickLblPos val="nextTo"/>
        <c:spPr>
          <a:ln>
            <a:solidFill>
              <a:schemeClr val="bg2"/>
            </a:solidFill>
          </a:ln>
        </c:spPr>
        <c:txPr>
          <a:bodyPr/>
          <a:lstStyle/>
          <a:p>
            <a:pPr>
              <a:defRPr sz="2800">
                <a:effectLst>
                  <a:outerShdw blurRad="38100" dist="38100" dir="2700000" algn="tl">
                    <a:srgbClr val="000000">
                      <a:alpha val="43137"/>
                    </a:srgbClr>
                  </a:outerShdw>
                </a:effectLst>
              </a:defRPr>
            </a:pPr>
            <a:endParaRPr lang="en-US"/>
          </a:p>
        </c:txPr>
        <c:crossAx val="220537216"/>
        <c:crosses val="autoZero"/>
        <c:crossBetween val="between"/>
        <c:majorUnit val="1"/>
      </c:valAx>
      <c:spPr>
        <a:gradFill>
          <a:gsLst>
            <a:gs pos="0">
              <a:srgbClr val="000000">
                <a:alpha val="0"/>
              </a:srgbClr>
            </a:gs>
            <a:gs pos="50000">
              <a:srgbClr val="000000">
                <a:alpha val="9000"/>
              </a:srgbClr>
            </a:gs>
            <a:gs pos="100000">
              <a:srgbClr val="000000">
                <a:alpha val="70000"/>
              </a:srgbClr>
            </a:gs>
          </a:gsLst>
          <a:lin ang="5400000" scaled="0"/>
        </a:gradFill>
      </c:spPr>
    </c:plotArea>
    <c:legend>
      <c:legendPos val="t"/>
      <c:layout>
        <c:manualLayout>
          <c:xMode val="edge"/>
          <c:yMode val="edge"/>
          <c:x val="0.12547451881014873"/>
          <c:y val="2.121212121212121E-3"/>
          <c:w val="0.7638593613298359"/>
          <c:h val="0.10060128847530422"/>
        </c:manualLayout>
      </c:layout>
      <c:overlay val="0"/>
      <c:txPr>
        <a:bodyPr/>
        <a:lstStyle/>
        <a:p>
          <a:pPr>
            <a:defRPr sz="28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1417246281714787"/>
          <c:y val="0.18022886343752698"/>
          <c:w val="0.8705497594050785"/>
          <c:h val="0.63352322436968889"/>
        </c:manualLayout>
      </c:layout>
      <c:barChart>
        <c:barDir val="col"/>
        <c:grouping val="stacked"/>
        <c:varyColors val="0"/>
        <c:ser>
          <c:idx val="0"/>
          <c:order val="0"/>
          <c:tx>
            <c:strRef>
              <c:f>Sheet1!$C$1</c:f>
              <c:strCache>
                <c:ptCount val="1"/>
                <c:pt idx="0">
                  <c:v>Emergency Storage</c:v>
                </c:pt>
              </c:strCache>
            </c:strRef>
          </c:tx>
          <c:spPr>
            <a:gradFill rotWithShape="1">
              <a:gsLst>
                <a:gs pos="0">
                  <a:srgbClr val="DD8047">
                    <a:shade val="15000"/>
                    <a:satMod val="180000"/>
                  </a:srgbClr>
                </a:gs>
                <a:gs pos="50000">
                  <a:srgbClr val="DD8047">
                    <a:shade val="45000"/>
                    <a:satMod val="170000"/>
                  </a:srgbClr>
                </a:gs>
                <a:gs pos="70000">
                  <a:srgbClr val="DD8047">
                    <a:tint val="99000"/>
                    <a:shade val="65000"/>
                    <a:satMod val="155000"/>
                  </a:srgbClr>
                </a:gs>
                <a:gs pos="100000">
                  <a:srgbClr val="DD8047">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D8047">
                  <a:satMod val="300000"/>
                </a:srgbClr>
              </a:contourClr>
            </a:sp3d>
          </c:spPr>
          <c:invertIfNegative val="0"/>
          <c:cat>
            <c:numRef>
              <c:f>Sheet1!$B$2:$B$10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Sheet1!$C$2:$C$10</c:f>
              <c:numCache>
                <c:formatCode>General</c:formatCode>
                <c:ptCount val="9"/>
                <c:pt idx="0">
                  <c:v>0.67</c:v>
                </c:pt>
                <c:pt idx="1">
                  <c:v>0.67</c:v>
                </c:pt>
                <c:pt idx="2">
                  <c:v>0.67</c:v>
                </c:pt>
                <c:pt idx="3">
                  <c:v>0.626</c:v>
                </c:pt>
                <c:pt idx="4">
                  <c:v>0.626</c:v>
                </c:pt>
                <c:pt idx="5">
                  <c:v>0.626</c:v>
                </c:pt>
                <c:pt idx="6">
                  <c:v>0.626</c:v>
                </c:pt>
                <c:pt idx="7">
                  <c:v>0.626</c:v>
                </c:pt>
                <c:pt idx="8">
                  <c:v>0.626</c:v>
                </c:pt>
              </c:numCache>
            </c:numRef>
          </c:val>
        </c:ser>
        <c:ser>
          <c:idx val="3"/>
          <c:order val="1"/>
          <c:tx>
            <c:strRef>
              <c:f>Sheet1!$D$1</c:f>
              <c:strCache>
                <c:ptCount val="1"/>
                <c:pt idx="0">
                  <c:v>Dry-Year Storage</c:v>
                </c:pt>
              </c:strCache>
            </c:strRef>
          </c:tx>
          <c:spPr>
            <a:gradFill rotWithShape="1">
              <a:gsLst>
                <a:gs pos="0">
                  <a:srgbClr val="A5AB81">
                    <a:shade val="15000"/>
                    <a:satMod val="180000"/>
                  </a:srgbClr>
                </a:gs>
                <a:gs pos="50000">
                  <a:srgbClr val="A5AB81">
                    <a:shade val="45000"/>
                    <a:satMod val="170000"/>
                  </a:srgbClr>
                </a:gs>
                <a:gs pos="70000">
                  <a:srgbClr val="A5AB81">
                    <a:tint val="99000"/>
                    <a:shade val="65000"/>
                    <a:satMod val="155000"/>
                  </a:srgbClr>
                </a:gs>
                <a:gs pos="100000">
                  <a:srgbClr val="A5AB81">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A5AB81">
                  <a:satMod val="300000"/>
                </a:srgbClr>
              </a:contourClr>
            </a:sp3d>
          </c:spPr>
          <c:invertIfNegative val="0"/>
          <c:dLbls>
            <c:dLbl>
              <c:idx val="8"/>
              <c:delete val="1"/>
            </c:dLbl>
            <c:numFmt formatCode="#,##0.0" sourceLinked="0"/>
            <c:txPr>
              <a:bodyPr/>
              <a:lstStyle/>
              <a:p>
                <a:pPr>
                  <a:defRPr sz="2400" b="1"/>
                </a:pPr>
                <a:endParaRPr lang="en-US"/>
              </a:p>
            </c:txPr>
            <c:showLegendKey val="0"/>
            <c:showVal val="1"/>
            <c:showCatName val="0"/>
            <c:showSerName val="0"/>
            <c:showPercent val="0"/>
            <c:showBubbleSize val="0"/>
            <c:showLeaderLines val="0"/>
          </c:dLbls>
          <c:cat>
            <c:numRef>
              <c:f>Sheet1!$B$2:$B$10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Sheet1!$D$2:$D$10</c:f>
              <c:numCache>
                <c:formatCode>0.000</c:formatCode>
                <c:ptCount val="9"/>
                <c:pt idx="0" formatCode="General">
                  <c:v>2.2146140000000001</c:v>
                </c:pt>
                <c:pt idx="1">
                  <c:v>1.78165</c:v>
                </c:pt>
                <c:pt idx="2">
                  <c:v>1.0640000000000001</c:v>
                </c:pt>
                <c:pt idx="3" formatCode="General">
                  <c:v>0.9900000000000001</c:v>
                </c:pt>
                <c:pt idx="4" formatCode="General">
                  <c:v>1.6720000000000002</c:v>
                </c:pt>
                <c:pt idx="5" formatCode="General">
                  <c:v>2.3679999999999999</c:v>
                </c:pt>
                <c:pt idx="6" formatCode="General">
                  <c:v>2.7389999999999999</c:v>
                </c:pt>
                <c:pt idx="7" formatCode="General">
                  <c:v>2.3530000000000002</c:v>
                </c:pt>
                <c:pt idx="8" formatCode="General">
                  <c:v>1.2530000000000001</c:v>
                </c:pt>
              </c:numCache>
            </c:numRef>
          </c:val>
        </c:ser>
        <c:ser>
          <c:idx val="1"/>
          <c:order val="2"/>
          <c:tx>
            <c:strRef>
              <c:f>Sheet1!$E$1</c:f>
              <c:strCache>
                <c:ptCount val="1"/>
                <c:pt idx="0">
                  <c:v>Max</c:v>
                </c:pt>
              </c:strCache>
            </c:strRef>
          </c:tx>
          <c:invertIfNegative val="0"/>
          <c:dPt>
            <c:idx val="8"/>
            <c:invertIfNegative val="0"/>
            <c:bubble3D val="0"/>
            <c:spPr>
              <a:gradFill rotWithShape="1">
                <a:gsLst>
                  <a:gs pos="0">
                    <a:srgbClr val="94B6D2">
                      <a:shade val="15000"/>
                      <a:satMod val="180000"/>
                      <a:alpha val="70000"/>
                    </a:srgbClr>
                  </a:gs>
                  <a:gs pos="50000">
                    <a:srgbClr val="94B6D2">
                      <a:shade val="45000"/>
                      <a:satMod val="170000"/>
                      <a:alpha val="70000"/>
                    </a:srgbClr>
                  </a:gs>
                  <a:gs pos="70000">
                    <a:srgbClr val="94B6D2">
                      <a:tint val="99000"/>
                      <a:shade val="65000"/>
                      <a:satMod val="155000"/>
                      <a:alpha val="70000"/>
                    </a:srgbClr>
                  </a:gs>
                  <a:gs pos="100000">
                    <a:srgbClr val="94B6D2">
                      <a:tint val="95500"/>
                      <a:shade val="100000"/>
                      <a:satMod val="155000"/>
                      <a:alpha val="70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c:spPr>
          </c:dPt>
          <c:cat>
            <c:numRef>
              <c:f>Sheet1!$B$2:$B$10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Sheet1!$E$2:$E$10</c:f>
              <c:numCache>
                <c:formatCode>General</c:formatCode>
                <c:ptCount val="9"/>
                <c:pt idx="0">
                  <c:v>0</c:v>
                </c:pt>
                <c:pt idx="1">
                  <c:v>0</c:v>
                </c:pt>
                <c:pt idx="2">
                  <c:v>0</c:v>
                </c:pt>
                <c:pt idx="3">
                  <c:v>0</c:v>
                </c:pt>
                <c:pt idx="4">
                  <c:v>0</c:v>
                </c:pt>
                <c:pt idx="5">
                  <c:v>0</c:v>
                </c:pt>
                <c:pt idx="6">
                  <c:v>0</c:v>
                </c:pt>
                <c:pt idx="7">
                  <c:v>0</c:v>
                </c:pt>
                <c:pt idx="8">
                  <c:v>1.1000000000000001</c:v>
                </c:pt>
              </c:numCache>
            </c:numRef>
          </c:val>
        </c:ser>
        <c:dLbls>
          <c:showLegendKey val="0"/>
          <c:showVal val="0"/>
          <c:showCatName val="0"/>
          <c:showSerName val="0"/>
          <c:showPercent val="0"/>
          <c:showBubbleSize val="0"/>
        </c:dLbls>
        <c:gapWidth val="20"/>
        <c:overlap val="100"/>
        <c:axId val="220752512"/>
        <c:axId val="220787072"/>
      </c:barChart>
      <c:catAx>
        <c:axId val="220752512"/>
        <c:scaling>
          <c:orientation val="minMax"/>
        </c:scaling>
        <c:delete val="0"/>
        <c:axPos val="b"/>
        <c:numFmt formatCode="General" sourceLinked="1"/>
        <c:majorTickMark val="out"/>
        <c:minorTickMark val="none"/>
        <c:tickLblPos val="nextTo"/>
        <c:spPr>
          <a:ln>
            <a:solidFill>
              <a:schemeClr val="bg2"/>
            </a:solidFill>
          </a:ln>
        </c:spPr>
        <c:txPr>
          <a:bodyPr/>
          <a:lstStyle/>
          <a:p>
            <a:pPr>
              <a:defRPr sz="2800">
                <a:effectLst>
                  <a:outerShdw blurRad="38100" dist="38100" dir="2700000" algn="tl">
                    <a:srgbClr val="000000">
                      <a:alpha val="43137"/>
                    </a:srgbClr>
                  </a:outerShdw>
                </a:effectLst>
              </a:defRPr>
            </a:pPr>
            <a:endParaRPr lang="en-US"/>
          </a:p>
        </c:txPr>
        <c:crossAx val="220787072"/>
        <c:crosses val="autoZero"/>
        <c:auto val="1"/>
        <c:lblAlgn val="ctr"/>
        <c:lblOffset val="100"/>
        <c:noMultiLvlLbl val="0"/>
      </c:catAx>
      <c:valAx>
        <c:axId val="220787072"/>
        <c:scaling>
          <c:orientation val="minMax"/>
        </c:scaling>
        <c:delete val="0"/>
        <c:axPos val="l"/>
        <c:majorGridlines>
          <c:spPr>
            <a:ln>
              <a:solidFill>
                <a:schemeClr val="bg2"/>
              </a:solidFill>
            </a:ln>
          </c:spPr>
        </c:majorGridlines>
        <c:title>
          <c:tx>
            <c:rich>
              <a:bodyPr rot="-5400000" vert="horz"/>
              <a:lstStyle/>
              <a:p>
                <a:pPr>
                  <a:defRPr sz="2400"/>
                </a:pPr>
                <a:r>
                  <a:rPr lang="en-US" sz="2400" dirty="0" smtClean="0"/>
                  <a:t>Million Acre-Feet</a:t>
                </a:r>
              </a:p>
            </c:rich>
          </c:tx>
          <c:layout>
            <c:manualLayout>
              <c:xMode val="edge"/>
              <c:yMode val="edge"/>
              <c:x val="1.0312773403324581E-3"/>
              <c:y val="0.26842977014236857"/>
            </c:manualLayout>
          </c:layout>
          <c:overlay val="0"/>
        </c:title>
        <c:numFmt formatCode="General" sourceLinked="1"/>
        <c:majorTickMark val="out"/>
        <c:minorTickMark val="none"/>
        <c:tickLblPos val="nextTo"/>
        <c:spPr>
          <a:ln>
            <a:solidFill>
              <a:schemeClr val="bg2"/>
            </a:solidFill>
          </a:ln>
        </c:spPr>
        <c:txPr>
          <a:bodyPr/>
          <a:lstStyle/>
          <a:p>
            <a:pPr>
              <a:defRPr sz="2800">
                <a:effectLst>
                  <a:outerShdw blurRad="38100" dist="38100" dir="2700000" algn="tl">
                    <a:srgbClr val="000000">
                      <a:alpha val="43137"/>
                    </a:srgbClr>
                  </a:outerShdw>
                </a:effectLst>
              </a:defRPr>
            </a:pPr>
            <a:endParaRPr lang="en-US"/>
          </a:p>
        </c:txPr>
        <c:crossAx val="220752512"/>
        <c:crosses val="autoZero"/>
        <c:crossBetween val="between"/>
        <c:majorUnit val="1"/>
      </c:valAx>
      <c:spPr>
        <a:gradFill>
          <a:gsLst>
            <a:gs pos="0">
              <a:srgbClr val="000000">
                <a:alpha val="0"/>
              </a:srgbClr>
            </a:gs>
            <a:gs pos="50000">
              <a:srgbClr val="000000">
                <a:alpha val="9000"/>
              </a:srgbClr>
            </a:gs>
            <a:gs pos="100000">
              <a:srgbClr val="000000">
                <a:alpha val="70000"/>
              </a:srgbClr>
            </a:gs>
          </a:gsLst>
          <a:lin ang="5400000" scaled="0"/>
        </a:gradFill>
      </c:spPr>
    </c:plotArea>
    <c:legend>
      <c:legendPos val="t"/>
      <c:legendEntry>
        <c:idx val="2"/>
        <c:delete val="1"/>
      </c:legendEntry>
      <c:layout>
        <c:manualLayout>
          <c:xMode val="edge"/>
          <c:yMode val="edge"/>
          <c:x val="0.12547451881014873"/>
          <c:y val="2.121212121212121E-3"/>
          <c:w val="0.87452548118985129"/>
          <c:h val="0.10060128847530422"/>
        </c:manualLayout>
      </c:layout>
      <c:overlay val="0"/>
      <c:txPr>
        <a:bodyPr/>
        <a:lstStyle/>
        <a:p>
          <a:pPr>
            <a:defRPr sz="28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0.20228</cdr:x>
      <cdr:y>0.49186</cdr:y>
    </cdr:from>
    <cdr:to>
      <cdr:x>0.30895</cdr:x>
      <cdr:y>0.64872</cdr:y>
    </cdr:to>
    <cdr:sp macro="" textlink="">
      <cdr:nvSpPr>
        <cdr:cNvPr id="6"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0.20228</cdr:x>
      <cdr:y>0.49186</cdr:y>
    </cdr:from>
    <cdr:to>
      <cdr:x>0.30895</cdr:x>
      <cdr:y>0.64872</cdr:y>
    </cdr:to>
    <cdr:sp macro="" textlink="">
      <cdr:nvSpPr>
        <cdr:cNvPr id="5363697"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0.20228</cdr:x>
      <cdr:y>0.49186</cdr:y>
    </cdr:from>
    <cdr:to>
      <cdr:x>0.30895</cdr:x>
      <cdr:y>0.64872</cdr:y>
    </cdr:to>
    <cdr:sp macro="" textlink="">
      <cdr:nvSpPr>
        <cdr:cNvPr id="90"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0.20228</cdr:x>
      <cdr:y>0.49186</cdr:y>
    </cdr:from>
    <cdr:to>
      <cdr:x>0.30895</cdr:x>
      <cdr:y>0.64872</cdr:y>
    </cdr:to>
    <cdr:sp macro="" textlink="">
      <cdr:nvSpPr>
        <cdr:cNvPr id="6"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0.20228</cdr:x>
      <cdr:y>0.49186</cdr:y>
    </cdr:from>
    <cdr:to>
      <cdr:x>0.30895</cdr:x>
      <cdr:y>0.64872</cdr:y>
    </cdr:to>
    <cdr:sp macro="" textlink="">
      <cdr:nvSpPr>
        <cdr:cNvPr id="5363697"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0.20228</cdr:x>
      <cdr:y>0.49186</cdr:y>
    </cdr:from>
    <cdr:to>
      <cdr:x>0.30895</cdr:x>
      <cdr:y>0.64872</cdr:y>
    </cdr:to>
    <cdr:sp macro="" textlink="">
      <cdr:nvSpPr>
        <cdr:cNvPr id="90"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0.20228</cdr:x>
      <cdr:y>0.49186</cdr:y>
    </cdr:from>
    <cdr:to>
      <cdr:x>0.30895</cdr:x>
      <cdr:y>0.64872</cdr:y>
    </cdr:to>
    <cdr:sp macro="" textlink="">
      <cdr:nvSpPr>
        <cdr:cNvPr id="6"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0.20228</cdr:x>
      <cdr:y>0.49186</cdr:y>
    </cdr:from>
    <cdr:to>
      <cdr:x>0.30895</cdr:x>
      <cdr:y>0.64872</cdr:y>
    </cdr:to>
    <cdr:sp macro="" textlink="">
      <cdr:nvSpPr>
        <cdr:cNvPr id="5363697"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0.20228</cdr:x>
      <cdr:y>0.49186</cdr:y>
    </cdr:from>
    <cdr:to>
      <cdr:x>0.30895</cdr:x>
      <cdr:y>0.64872</cdr:y>
    </cdr:to>
    <cdr:sp macro="" textlink="">
      <cdr:nvSpPr>
        <cdr:cNvPr id="90" name="TextBox 45"/>
        <cdr:cNvSpPr txBox="1"/>
      </cdr:nvSpPr>
      <cdr:spPr>
        <a:xfrm xmlns:a="http://schemas.openxmlformats.org/drawingml/2006/main">
          <a:off x="1734084" y="28672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0.15734</cdr:x>
      <cdr:y>0.15128</cdr:y>
    </cdr:from>
    <cdr:to>
      <cdr:x>0.72392</cdr:x>
      <cdr:y>0.87938</cdr:y>
    </cdr:to>
    <cdr:sp macro="" textlink="">
      <cdr:nvSpPr>
        <cdr:cNvPr id="14" name="Freeform 13"/>
        <cdr:cNvSpPr/>
      </cdr:nvSpPr>
      <cdr:spPr bwMode="auto">
        <a:xfrm xmlns:a="http://schemas.openxmlformats.org/drawingml/2006/main">
          <a:off x="1342802" y="764512"/>
          <a:ext cx="4835421" cy="3679543"/>
        </a:xfrm>
        <a:custGeom xmlns:a="http://schemas.openxmlformats.org/drawingml/2006/main">
          <a:avLst/>
          <a:gdLst>
            <a:gd name="connsiteX0" fmla="*/ 0 w 4835348"/>
            <a:gd name="connsiteY0" fmla="*/ 3679546 h 3679546"/>
            <a:gd name="connsiteX1" fmla="*/ 234087 w 4835348"/>
            <a:gd name="connsiteY1" fmla="*/ 3657600 h 3679546"/>
            <a:gd name="connsiteX2" fmla="*/ 307239 w 4835348"/>
            <a:gd name="connsiteY2" fmla="*/ 3606394 h 3679546"/>
            <a:gd name="connsiteX3" fmla="*/ 321869 w 4835348"/>
            <a:gd name="connsiteY3" fmla="*/ 3591763 h 3679546"/>
            <a:gd name="connsiteX4" fmla="*/ 343815 w 4835348"/>
            <a:gd name="connsiteY4" fmla="*/ 3584448 h 3679546"/>
            <a:gd name="connsiteX5" fmla="*/ 402336 w 4835348"/>
            <a:gd name="connsiteY5" fmla="*/ 3533242 h 3679546"/>
            <a:gd name="connsiteX6" fmla="*/ 416967 w 4835348"/>
            <a:gd name="connsiteY6" fmla="*/ 3518611 h 3679546"/>
            <a:gd name="connsiteX7" fmla="*/ 460858 w 4835348"/>
            <a:gd name="connsiteY7" fmla="*/ 3496666 h 3679546"/>
            <a:gd name="connsiteX8" fmla="*/ 497434 w 4835348"/>
            <a:gd name="connsiteY8" fmla="*/ 3467405 h 3679546"/>
            <a:gd name="connsiteX9" fmla="*/ 526695 w 4835348"/>
            <a:gd name="connsiteY9" fmla="*/ 3438144 h 3679546"/>
            <a:gd name="connsiteX10" fmla="*/ 555956 w 4835348"/>
            <a:gd name="connsiteY10" fmla="*/ 3408883 h 3679546"/>
            <a:gd name="connsiteX11" fmla="*/ 577901 w 4835348"/>
            <a:gd name="connsiteY11" fmla="*/ 3394253 h 3679546"/>
            <a:gd name="connsiteX12" fmla="*/ 629108 w 4835348"/>
            <a:gd name="connsiteY12" fmla="*/ 3343046 h 3679546"/>
            <a:gd name="connsiteX13" fmla="*/ 651053 w 4835348"/>
            <a:gd name="connsiteY13" fmla="*/ 3321101 h 3679546"/>
            <a:gd name="connsiteX14" fmla="*/ 665684 w 4835348"/>
            <a:gd name="connsiteY14" fmla="*/ 3306470 h 3679546"/>
            <a:gd name="connsiteX15" fmla="*/ 687629 w 4835348"/>
            <a:gd name="connsiteY15" fmla="*/ 3277210 h 3679546"/>
            <a:gd name="connsiteX16" fmla="*/ 716890 w 4835348"/>
            <a:gd name="connsiteY16" fmla="*/ 3233318 h 3679546"/>
            <a:gd name="connsiteX17" fmla="*/ 731520 w 4835348"/>
            <a:gd name="connsiteY17" fmla="*/ 3211373 h 3679546"/>
            <a:gd name="connsiteX18" fmla="*/ 746151 w 4835348"/>
            <a:gd name="connsiteY18" fmla="*/ 3196742 h 3679546"/>
            <a:gd name="connsiteX19" fmla="*/ 753466 w 4835348"/>
            <a:gd name="connsiteY19" fmla="*/ 3174797 h 3679546"/>
            <a:gd name="connsiteX20" fmla="*/ 775412 w 4835348"/>
            <a:gd name="connsiteY20" fmla="*/ 3152851 h 3679546"/>
            <a:gd name="connsiteX21" fmla="*/ 790042 w 4835348"/>
            <a:gd name="connsiteY21" fmla="*/ 3130906 h 3679546"/>
            <a:gd name="connsiteX22" fmla="*/ 811988 w 4835348"/>
            <a:gd name="connsiteY22" fmla="*/ 3094330 h 3679546"/>
            <a:gd name="connsiteX23" fmla="*/ 848564 w 4835348"/>
            <a:gd name="connsiteY23" fmla="*/ 3043123 h 3679546"/>
            <a:gd name="connsiteX24" fmla="*/ 885140 w 4835348"/>
            <a:gd name="connsiteY24" fmla="*/ 3006547 h 3679546"/>
            <a:gd name="connsiteX25" fmla="*/ 907085 w 4835348"/>
            <a:gd name="connsiteY25" fmla="*/ 2984602 h 3679546"/>
            <a:gd name="connsiteX26" fmla="*/ 943661 w 4835348"/>
            <a:gd name="connsiteY26" fmla="*/ 2940710 h 3679546"/>
            <a:gd name="connsiteX27" fmla="*/ 950976 w 4835348"/>
            <a:gd name="connsiteY27" fmla="*/ 2918765 h 3679546"/>
            <a:gd name="connsiteX28" fmla="*/ 987552 w 4835348"/>
            <a:gd name="connsiteY28" fmla="*/ 2889504 h 3679546"/>
            <a:gd name="connsiteX29" fmla="*/ 1016813 w 4835348"/>
            <a:gd name="connsiteY29" fmla="*/ 2860243 h 3679546"/>
            <a:gd name="connsiteX30" fmla="*/ 1068020 w 4835348"/>
            <a:gd name="connsiteY30" fmla="*/ 2801722 h 3679546"/>
            <a:gd name="connsiteX31" fmla="*/ 1089965 w 4835348"/>
            <a:gd name="connsiteY31" fmla="*/ 2779776 h 3679546"/>
            <a:gd name="connsiteX32" fmla="*/ 1119226 w 4835348"/>
            <a:gd name="connsiteY32" fmla="*/ 2735885 h 3679546"/>
            <a:gd name="connsiteX33" fmla="*/ 1141172 w 4835348"/>
            <a:gd name="connsiteY33" fmla="*/ 2713939 h 3679546"/>
            <a:gd name="connsiteX34" fmla="*/ 1484986 w 4835348"/>
            <a:gd name="connsiteY34" fmla="*/ 2245766 h 3679546"/>
            <a:gd name="connsiteX35" fmla="*/ 1528877 w 4835348"/>
            <a:gd name="connsiteY35" fmla="*/ 2187245 h 3679546"/>
            <a:gd name="connsiteX36" fmla="*/ 1550823 w 4835348"/>
            <a:gd name="connsiteY36" fmla="*/ 2172614 h 3679546"/>
            <a:gd name="connsiteX37" fmla="*/ 1587399 w 4835348"/>
            <a:gd name="connsiteY37" fmla="*/ 2136038 h 3679546"/>
            <a:gd name="connsiteX38" fmla="*/ 1616660 w 4835348"/>
            <a:gd name="connsiteY38" fmla="*/ 2092147 h 3679546"/>
            <a:gd name="connsiteX39" fmla="*/ 1638605 w 4835348"/>
            <a:gd name="connsiteY39" fmla="*/ 2070202 h 3679546"/>
            <a:gd name="connsiteX40" fmla="*/ 1689812 w 4835348"/>
            <a:gd name="connsiteY40" fmla="*/ 1997050 h 3679546"/>
            <a:gd name="connsiteX41" fmla="*/ 1711757 w 4835348"/>
            <a:gd name="connsiteY41" fmla="*/ 1989734 h 3679546"/>
            <a:gd name="connsiteX42" fmla="*/ 1726388 w 4835348"/>
            <a:gd name="connsiteY42" fmla="*/ 1975104 h 3679546"/>
            <a:gd name="connsiteX43" fmla="*/ 1741018 w 4835348"/>
            <a:gd name="connsiteY43" fmla="*/ 1953158 h 3679546"/>
            <a:gd name="connsiteX44" fmla="*/ 1762964 w 4835348"/>
            <a:gd name="connsiteY44" fmla="*/ 1938528 h 3679546"/>
            <a:gd name="connsiteX45" fmla="*/ 1799540 w 4835348"/>
            <a:gd name="connsiteY45" fmla="*/ 1901952 h 3679546"/>
            <a:gd name="connsiteX46" fmla="*/ 1821485 w 4835348"/>
            <a:gd name="connsiteY46" fmla="*/ 1850746 h 3679546"/>
            <a:gd name="connsiteX47" fmla="*/ 1836116 w 4835348"/>
            <a:gd name="connsiteY47" fmla="*/ 1836115 h 3679546"/>
            <a:gd name="connsiteX48" fmla="*/ 1843431 w 4835348"/>
            <a:gd name="connsiteY48" fmla="*/ 1814170 h 3679546"/>
            <a:gd name="connsiteX49" fmla="*/ 1872692 w 4835348"/>
            <a:gd name="connsiteY49" fmla="*/ 1777594 h 3679546"/>
            <a:gd name="connsiteX50" fmla="*/ 1916583 w 4835348"/>
            <a:gd name="connsiteY50" fmla="*/ 1719072 h 3679546"/>
            <a:gd name="connsiteX51" fmla="*/ 1916583 w 4835348"/>
            <a:gd name="connsiteY51" fmla="*/ 1719072 h 3679546"/>
            <a:gd name="connsiteX52" fmla="*/ 1945844 w 4835348"/>
            <a:gd name="connsiteY52" fmla="*/ 1675181 h 3679546"/>
            <a:gd name="connsiteX53" fmla="*/ 1953159 w 4835348"/>
            <a:gd name="connsiteY53" fmla="*/ 1653235 h 3679546"/>
            <a:gd name="connsiteX54" fmla="*/ 1982420 w 4835348"/>
            <a:gd name="connsiteY54" fmla="*/ 1616659 h 3679546"/>
            <a:gd name="connsiteX55" fmla="*/ 1989735 w 4835348"/>
            <a:gd name="connsiteY55" fmla="*/ 1594714 h 3679546"/>
            <a:gd name="connsiteX56" fmla="*/ 2018996 w 4835348"/>
            <a:gd name="connsiteY56" fmla="*/ 1565453 h 3679546"/>
            <a:gd name="connsiteX57" fmla="*/ 2055572 w 4835348"/>
            <a:gd name="connsiteY57" fmla="*/ 1528877 h 3679546"/>
            <a:gd name="connsiteX58" fmla="*/ 2092148 w 4835348"/>
            <a:gd name="connsiteY58" fmla="*/ 1492301 h 3679546"/>
            <a:gd name="connsiteX59" fmla="*/ 2106778 w 4835348"/>
            <a:gd name="connsiteY59" fmla="*/ 1477670 h 3679546"/>
            <a:gd name="connsiteX60" fmla="*/ 2136039 w 4835348"/>
            <a:gd name="connsiteY60" fmla="*/ 1441094 h 3679546"/>
            <a:gd name="connsiteX61" fmla="*/ 2150669 w 4835348"/>
            <a:gd name="connsiteY61" fmla="*/ 1419149 h 3679546"/>
            <a:gd name="connsiteX62" fmla="*/ 2165300 w 4835348"/>
            <a:gd name="connsiteY62" fmla="*/ 1404518 h 3679546"/>
            <a:gd name="connsiteX63" fmla="*/ 2172615 w 4835348"/>
            <a:gd name="connsiteY63" fmla="*/ 1397203 h 3679546"/>
            <a:gd name="connsiteX64" fmla="*/ 2333549 w 4835348"/>
            <a:gd name="connsiteY64" fmla="*/ 1170432 h 3679546"/>
            <a:gd name="connsiteX65" fmla="*/ 2421332 w 4835348"/>
            <a:gd name="connsiteY65" fmla="*/ 1089965 h 3679546"/>
            <a:gd name="connsiteX66" fmla="*/ 2472538 w 4835348"/>
            <a:gd name="connsiteY66" fmla="*/ 1031443 h 3679546"/>
            <a:gd name="connsiteX67" fmla="*/ 2494484 w 4835348"/>
            <a:gd name="connsiteY67" fmla="*/ 994867 h 3679546"/>
            <a:gd name="connsiteX68" fmla="*/ 2501799 w 4835348"/>
            <a:gd name="connsiteY68" fmla="*/ 972922 h 3679546"/>
            <a:gd name="connsiteX69" fmla="*/ 2516429 w 4835348"/>
            <a:gd name="connsiteY69" fmla="*/ 950976 h 3679546"/>
            <a:gd name="connsiteX70" fmla="*/ 2538375 w 4835348"/>
            <a:gd name="connsiteY70" fmla="*/ 914400 h 3679546"/>
            <a:gd name="connsiteX71" fmla="*/ 2582266 w 4835348"/>
            <a:gd name="connsiteY71" fmla="*/ 826618 h 3679546"/>
            <a:gd name="connsiteX72" fmla="*/ 2596896 w 4835348"/>
            <a:gd name="connsiteY72" fmla="*/ 804672 h 3679546"/>
            <a:gd name="connsiteX73" fmla="*/ 2611527 w 4835348"/>
            <a:gd name="connsiteY73" fmla="*/ 782726 h 3679546"/>
            <a:gd name="connsiteX74" fmla="*/ 2633472 w 4835348"/>
            <a:gd name="connsiteY74" fmla="*/ 746150 h 3679546"/>
            <a:gd name="connsiteX75" fmla="*/ 2655418 w 4835348"/>
            <a:gd name="connsiteY75" fmla="*/ 709574 h 3679546"/>
            <a:gd name="connsiteX76" fmla="*/ 2677364 w 4835348"/>
            <a:gd name="connsiteY76" fmla="*/ 672998 h 3679546"/>
            <a:gd name="connsiteX77" fmla="*/ 2699309 w 4835348"/>
            <a:gd name="connsiteY77" fmla="*/ 636422 h 3679546"/>
            <a:gd name="connsiteX78" fmla="*/ 2706624 w 4835348"/>
            <a:gd name="connsiteY78" fmla="*/ 614477 h 3679546"/>
            <a:gd name="connsiteX79" fmla="*/ 2743200 w 4835348"/>
            <a:gd name="connsiteY79" fmla="*/ 585216 h 3679546"/>
            <a:gd name="connsiteX80" fmla="*/ 2765146 w 4835348"/>
            <a:gd name="connsiteY80" fmla="*/ 541325 h 3679546"/>
            <a:gd name="connsiteX81" fmla="*/ 2772461 w 4835348"/>
            <a:gd name="connsiteY81" fmla="*/ 519379 h 3679546"/>
            <a:gd name="connsiteX82" fmla="*/ 2809037 w 4835348"/>
            <a:gd name="connsiteY82" fmla="*/ 490118 h 3679546"/>
            <a:gd name="connsiteX83" fmla="*/ 2823668 w 4835348"/>
            <a:gd name="connsiteY83" fmla="*/ 475488 h 3679546"/>
            <a:gd name="connsiteX84" fmla="*/ 2867559 w 4835348"/>
            <a:gd name="connsiteY84" fmla="*/ 416966 h 3679546"/>
            <a:gd name="connsiteX85" fmla="*/ 2889504 w 4835348"/>
            <a:gd name="connsiteY85" fmla="*/ 395021 h 3679546"/>
            <a:gd name="connsiteX86" fmla="*/ 2918765 w 4835348"/>
            <a:gd name="connsiteY86" fmla="*/ 351130 h 3679546"/>
            <a:gd name="connsiteX87" fmla="*/ 2926080 w 4835348"/>
            <a:gd name="connsiteY87" fmla="*/ 329184 h 3679546"/>
            <a:gd name="connsiteX88" fmla="*/ 2955341 w 4835348"/>
            <a:gd name="connsiteY88" fmla="*/ 299923 h 3679546"/>
            <a:gd name="connsiteX89" fmla="*/ 2984602 w 4835348"/>
            <a:gd name="connsiteY89" fmla="*/ 263347 h 3679546"/>
            <a:gd name="connsiteX90" fmla="*/ 3006548 w 4835348"/>
            <a:gd name="connsiteY90" fmla="*/ 256032 h 3679546"/>
            <a:gd name="connsiteX91" fmla="*/ 3028493 w 4835348"/>
            <a:gd name="connsiteY91" fmla="*/ 241402 h 3679546"/>
            <a:gd name="connsiteX92" fmla="*/ 3065069 w 4835348"/>
            <a:gd name="connsiteY92" fmla="*/ 212141 h 3679546"/>
            <a:gd name="connsiteX93" fmla="*/ 3087015 w 4835348"/>
            <a:gd name="connsiteY93" fmla="*/ 204826 h 3679546"/>
            <a:gd name="connsiteX94" fmla="*/ 3130906 w 4835348"/>
            <a:gd name="connsiteY94" fmla="*/ 182880 h 3679546"/>
            <a:gd name="connsiteX95" fmla="*/ 3152852 w 4835348"/>
            <a:gd name="connsiteY95" fmla="*/ 168250 h 3679546"/>
            <a:gd name="connsiteX96" fmla="*/ 3189428 w 4835348"/>
            <a:gd name="connsiteY96" fmla="*/ 109728 h 3679546"/>
            <a:gd name="connsiteX97" fmla="*/ 3240634 w 4835348"/>
            <a:gd name="connsiteY97" fmla="*/ 65837 h 3679546"/>
            <a:gd name="connsiteX98" fmla="*/ 3255264 w 4835348"/>
            <a:gd name="connsiteY98" fmla="*/ 43891 h 3679546"/>
            <a:gd name="connsiteX99" fmla="*/ 3284525 w 4835348"/>
            <a:gd name="connsiteY99" fmla="*/ 14630 h 3679546"/>
            <a:gd name="connsiteX100" fmla="*/ 3328416 w 4835348"/>
            <a:gd name="connsiteY100" fmla="*/ 0 h 3679546"/>
            <a:gd name="connsiteX101" fmla="*/ 3423514 w 4835348"/>
            <a:gd name="connsiteY101" fmla="*/ 7315 h 3679546"/>
            <a:gd name="connsiteX102" fmla="*/ 3445460 w 4835348"/>
            <a:gd name="connsiteY102" fmla="*/ 14630 h 3679546"/>
            <a:gd name="connsiteX103" fmla="*/ 3460090 w 4835348"/>
            <a:gd name="connsiteY103" fmla="*/ 29261 h 3679546"/>
            <a:gd name="connsiteX104" fmla="*/ 3482036 w 4835348"/>
            <a:gd name="connsiteY104" fmla="*/ 43891 h 3679546"/>
            <a:gd name="connsiteX105" fmla="*/ 3511296 w 4835348"/>
            <a:gd name="connsiteY105" fmla="*/ 80467 h 3679546"/>
            <a:gd name="connsiteX106" fmla="*/ 3518612 w 4835348"/>
            <a:gd name="connsiteY106" fmla="*/ 102413 h 3679546"/>
            <a:gd name="connsiteX107" fmla="*/ 3547872 w 4835348"/>
            <a:gd name="connsiteY107" fmla="*/ 146304 h 3679546"/>
            <a:gd name="connsiteX108" fmla="*/ 3562503 w 4835348"/>
            <a:gd name="connsiteY108" fmla="*/ 190195 h 3679546"/>
            <a:gd name="connsiteX109" fmla="*/ 3577133 w 4835348"/>
            <a:gd name="connsiteY109" fmla="*/ 212141 h 3679546"/>
            <a:gd name="connsiteX110" fmla="*/ 3591764 w 4835348"/>
            <a:gd name="connsiteY110" fmla="*/ 256032 h 3679546"/>
            <a:gd name="connsiteX111" fmla="*/ 3599079 w 4835348"/>
            <a:gd name="connsiteY111" fmla="*/ 277978 h 3679546"/>
            <a:gd name="connsiteX112" fmla="*/ 3613709 w 4835348"/>
            <a:gd name="connsiteY112" fmla="*/ 299923 h 3679546"/>
            <a:gd name="connsiteX113" fmla="*/ 3635655 w 4835348"/>
            <a:gd name="connsiteY113" fmla="*/ 343814 h 3679546"/>
            <a:gd name="connsiteX114" fmla="*/ 3650285 w 4835348"/>
            <a:gd name="connsiteY114" fmla="*/ 387706 h 3679546"/>
            <a:gd name="connsiteX115" fmla="*/ 3657600 w 4835348"/>
            <a:gd name="connsiteY115" fmla="*/ 409651 h 3679546"/>
            <a:gd name="connsiteX116" fmla="*/ 3664916 w 4835348"/>
            <a:gd name="connsiteY116" fmla="*/ 431597 h 3679546"/>
            <a:gd name="connsiteX117" fmla="*/ 3679546 w 4835348"/>
            <a:gd name="connsiteY117" fmla="*/ 475488 h 3679546"/>
            <a:gd name="connsiteX118" fmla="*/ 3745383 w 4835348"/>
            <a:gd name="connsiteY118" fmla="*/ 585216 h 3679546"/>
            <a:gd name="connsiteX119" fmla="*/ 3774644 w 4835348"/>
            <a:gd name="connsiteY119" fmla="*/ 643738 h 3679546"/>
            <a:gd name="connsiteX120" fmla="*/ 3789274 w 4835348"/>
            <a:gd name="connsiteY120" fmla="*/ 694944 h 3679546"/>
            <a:gd name="connsiteX121" fmla="*/ 3803904 w 4835348"/>
            <a:gd name="connsiteY121" fmla="*/ 716890 h 3679546"/>
            <a:gd name="connsiteX122" fmla="*/ 3825850 w 4835348"/>
            <a:gd name="connsiteY122" fmla="*/ 782726 h 3679546"/>
            <a:gd name="connsiteX123" fmla="*/ 3877056 w 4835348"/>
            <a:gd name="connsiteY123" fmla="*/ 936346 h 3679546"/>
            <a:gd name="connsiteX124" fmla="*/ 3906317 w 4835348"/>
            <a:gd name="connsiteY124" fmla="*/ 1024128 h 3679546"/>
            <a:gd name="connsiteX125" fmla="*/ 3920948 w 4835348"/>
            <a:gd name="connsiteY125" fmla="*/ 1068019 h 3679546"/>
            <a:gd name="connsiteX126" fmla="*/ 3920948 w 4835348"/>
            <a:gd name="connsiteY126" fmla="*/ 1082650 h 3679546"/>
            <a:gd name="connsiteX127" fmla="*/ 3994100 w 4835348"/>
            <a:gd name="connsiteY127" fmla="*/ 1309421 h 3679546"/>
            <a:gd name="connsiteX128" fmla="*/ 4016045 w 4835348"/>
            <a:gd name="connsiteY128" fmla="*/ 1367942 h 3679546"/>
            <a:gd name="connsiteX129" fmla="*/ 4023360 w 4835348"/>
            <a:gd name="connsiteY129" fmla="*/ 1389888 h 3679546"/>
            <a:gd name="connsiteX130" fmla="*/ 4037991 w 4835348"/>
            <a:gd name="connsiteY130" fmla="*/ 1455725 h 3679546"/>
            <a:gd name="connsiteX131" fmla="*/ 4045306 w 4835348"/>
            <a:gd name="connsiteY131" fmla="*/ 1514246 h 3679546"/>
            <a:gd name="connsiteX132" fmla="*/ 4052621 w 4835348"/>
            <a:gd name="connsiteY132" fmla="*/ 1609344 h 3679546"/>
            <a:gd name="connsiteX133" fmla="*/ 4059936 w 4835348"/>
            <a:gd name="connsiteY133" fmla="*/ 1638605 h 3679546"/>
            <a:gd name="connsiteX134" fmla="*/ 4067252 w 4835348"/>
            <a:gd name="connsiteY134" fmla="*/ 1697126 h 3679546"/>
            <a:gd name="connsiteX135" fmla="*/ 4074567 w 4835348"/>
            <a:gd name="connsiteY135" fmla="*/ 1777594 h 3679546"/>
            <a:gd name="connsiteX136" fmla="*/ 4081882 w 4835348"/>
            <a:gd name="connsiteY136" fmla="*/ 1799539 h 3679546"/>
            <a:gd name="connsiteX137" fmla="*/ 4089197 w 4835348"/>
            <a:gd name="connsiteY137" fmla="*/ 1836115 h 3679546"/>
            <a:gd name="connsiteX138" fmla="*/ 4103828 w 4835348"/>
            <a:gd name="connsiteY138" fmla="*/ 1909267 h 3679546"/>
            <a:gd name="connsiteX139" fmla="*/ 4118458 w 4835348"/>
            <a:gd name="connsiteY139" fmla="*/ 1953158 h 3679546"/>
            <a:gd name="connsiteX140" fmla="*/ 4125773 w 4835348"/>
            <a:gd name="connsiteY140" fmla="*/ 2018995 h 3679546"/>
            <a:gd name="connsiteX141" fmla="*/ 4133088 w 4835348"/>
            <a:gd name="connsiteY141" fmla="*/ 2055571 h 3679546"/>
            <a:gd name="connsiteX142" fmla="*/ 4140404 w 4835348"/>
            <a:gd name="connsiteY142" fmla="*/ 2114093 h 3679546"/>
            <a:gd name="connsiteX143" fmla="*/ 4147719 w 4835348"/>
            <a:gd name="connsiteY143" fmla="*/ 2157984 h 3679546"/>
            <a:gd name="connsiteX144" fmla="*/ 4155034 w 4835348"/>
            <a:gd name="connsiteY144" fmla="*/ 2179930 h 3679546"/>
            <a:gd name="connsiteX145" fmla="*/ 4155034 w 4835348"/>
            <a:gd name="connsiteY145" fmla="*/ 2209190 h 3679546"/>
            <a:gd name="connsiteX146" fmla="*/ 4242816 w 4835348"/>
            <a:gd name="connsiteY146" fmla="*/ 2516429 h 3679546"/>
            <a:gd name="connsiteX147" fmla="*/ 4264762 w 4835348"/>
            <a:gd name="connsiteY147" fmla="*/ 2574950 h 3679546"/>
            <a:gd name="connsiteX148" fmla="*/ 4272077 w 4835348"/>
            <a:gd name="connsiteY148" fmla="*/ 2596896 h 3679546"/>
            <a:gd name="connsiteX149" fmla="*/ 4286708 w 4835348"/>
            <a:gd name="connsiteY149" fmla="*/ 2655418 h 3679546"/>
            <a:gd name="connsiteX150" fmla="*/ 4294023 w 4835348"/>
            <a:gd name="connsiteY150" fmla="*/ 2728570 h 3679546"/>
            <a:gd name="connsiteX151" fmla="*/ 4301338 w 4835348"/>
            <a:gd name="connsiteY151" fmla="*/ 2757830 h 3679546"/>
            <a:gd name="connsiteX152" fmla="*/ 4308653 w 4835348"/>
            <a:gd name="connsiteY152" fmla="*/ 2801722 h 3679546"/>
            <a:gd name="connsiteX153" fmla="*/ 4315968 w 4835348"/>
            <a:gd name="connsiteY153" fmla="*/ 2852928 h 3679546"/>
            <a:gd name="connsiteX154" fmla="*/ 4330599 w 4835348"/>
            <a:gd name="connsiteY154" fmla="*/ 2896819 h 3679546"/>
            <a:gd name="connsiteX155" fmla="*/ 4337914 w 4835348"/>
            <a:gd name="connsiteY155" fmla="*/ 2933395 h 3679546"/>
            <a:gd name="connsiteX156" fmla="*/ 4359860 w 4835348"/>
            <a:gd name="connsiteY156" fmla="*/ 3006547 h 3679546"/>
            <a:gd name="connsiteX157" fmla="*/ 4374490 w 4835348"/>
            <a:gd name="connsiteY157" fmla="*/ 3050438 h 3679546"/>
            <a:gd name="connsiteX158" fmla="*/ 4389120 w 4835348"/>
            <a:gd name="connsiteY158" fmla="*/ 3065069 h 3679546"/>
            <a:gd name="connsiteX159" fmla="*/ 4411066 w 4835348"/>
            <a:gd name="connsiteY159" fmla="*/ 3130906 h 3679546"/>
            <a:gd name="connsiteX160" fmla="*/ 4418381 w 4835348"/>
            <a:gd name="connsiteY160" fmla="*/ 3152851 h 3679546"/>
            <a:gd name="connsiteX161" fmla="*/ 4433012 w 4835348"/>
            <a:gd name="connsiteY161" fmla="*/ 3174797 h 3679546"/>
            <a:gd name="connsiteX162" fmla="*/ 4454957 w 4835348"/>
            <a:gd name="connsiteY162" fmla="*/ 3233318 h 3679546"/>
            <a:gd name="connsiteX163" fmla="*/ 4528109 w 4835348"/>
            <a:gd name="connsiteY163" fmla="*/ 3430829 h 3679546"/>
            <a:gd name="connsiteX164" fmla="*/ 4593946 w 4835348"/>
            <a:gd name="connsiteY164" fmla="*/ 3496666 h 3679546"/>
            <a:gd name="connsiteX165" fmla="*/ 4601261 w 4835348"/>
            <a:gd name="connsiteY165" fmla="*/ 3518611 h 3679546"/>
            <a:gd name="connsiteX166" fmla="*/ 4615892 w 4835348"/>
            <a:gd name="connsiteY166" fmla="*/ 3533242 h 3679546"/>
            <a:gd name="connsiteX167" fmla="*/ 4623207 w 4835348"/>
            <a:gd name="connsiteY167" fmla="*/ 3555187 h 3679546"/>
            <a:gd name="connsiteX168" fmla="*/ 4637837 w 4835348"/>
            <a:gd name="connsiteY168" fmla="*/ 3569818 h 3679546"/>
            <a:gd name="connsiteX169" fmla="*/ 4689044 w 4835348"/>
            <a:gd name="connsiteY169" fmla="*/ 3628339 h 3679546"/>
            <a:gd name="connsiteX170" fmla="*/ 4703674 w 4835348"/>
            <a:gd name="connsiteY170" fmla="*/ 3642970 h 3679546"/>
            <a:gd name="connsiteX171" fmla="*/ 4769511 w 4835348"/>
            <a:gd name="connsiteY171" fmla="*/ 3664915 h 3679546"/>
            <a:gd name="connsiteX172" fmla="*/ 4791456 w 4835348"/>
            <a:gd name="connsiteY172" fmla="*/ 3672230 h 3679546"/>
            <a:gd name="connsiteX173" fmla="*/ 4813402 w 4835348"/>
            <a:gd name="connsiteY173" fmla="*/ 3679546 h 3679546"/>
            <a:gd name="connsiteX174" fmla="*/ 4835348 w 4835348"/>
            <a:gd name="connsiteY174" fmla="*/ 3679546 h 3679546"/>
            <a:gd name="connsiteX175" fmla="*/ 102413 w 4835348"/>
            <a:gd name="connsiteY175" fmla="*/ 3679546 h 36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835348" h="3679546">
              <a:moveTo>
                <a:pt x="0" y="3679546"/>
              </a:moveTo>
              <a:lnTo>
                <a:pt x="234087" y="3657600"/>
              </a:lnTo>
              <a:cubicBezTo>
                <a:pt x="258471" y="3640531"/>
                <a:pt x="286193" y="3627441"/>
                <a:pt x="307239" y="3606394"/>
              </a:cubicBezTo>
              <a:cubicBezTo>
                <a:pt x="312116" y="3601517"/>
                <a:pt x="315955" y="3595311"/>
                <a:pt x="321869" y="3591763"/>
              </a:cubicBezTo>
              <a:cubicBezTo>
                <a:pt x="328481" y="3587796"/>
                <a:pt x="336500" y="3586886"/>
                <a:pt x="343815" y="3584448"/>
              </a:cubicBezTo>
              <a:cubicBezTo>
                <a:pt x="434061" y="3494202"/>
                <a:pt x="341849" y="3581632"/>
                <a:pt x="402336" y="3533242"/>
              </a:cubicBezTo>
              <a:cubicBezTo>
                <a:pt x="407722" y="3528933"/>
                <a:pt x="411581" y="3522920"/>
                <a:pt x="416967" y="3518611"/>
              </a:cubicBezTo>
              <a:cubicBezTo>
                <a:pt x="437225" y="3502405"/>
                <a:pt x="437679" y="3504392"/>
                <a:pt x="460858" y="3496666"/>
              </a:cubicBezTo>
              <a:cubicBezTo>
                <a:pt x="510647" y="3446873"/>
                <a:pt x="432855" y="3522758"/>
                <a:pt x="497434" y="3467405"/>
              </a:cubicBezTo>
              <a:cubicBezTo>
                <a:pt x="507907" y="3458428"/>
                <a:pt x="516941" y="3447898"/>
                <a:pt x="526695" y="3438144"/>
              </a:cubicBezTo>
              <a:cubicBezTo>
                <a:pt x="536449" y="3428390"/>
                <a:pt x="544479" y="3416534"/>
                <a:pt x="555956" y="3408883"/>
              </a:cubicBezTo>
              <a:cubicBezTo>
                <a:pt x="563271" y="3404006"/>
                <a:pt x="571285" y="3400042"/>
                <a:pt x="577901" y="3394253"/>
              </a:cubicBezTo>
              <a:lnTo>
                <a:pt x="629108" y="3343046"/>
              </a:lnTo>
              <a:lnTo>
                <a:pt x="651053" y="3321101"/>
              </a:lnTo>
              <a:cubicBezTo>
                <a:pt x="655930" y="3316224"/>
                <a:pt x="661546" y="3311988"/>
                <a:pt x="665684" y="3306470"/>
              </a:cubicBezTo>
              <a:cubicBezTo>
                <a:pt x="672999" y="3296717"/>
                <a:pt x="680638" y="3287198"/>
                <a:pt x="687629" y="3277210"/>
              </a:cubicBezTo>
              <a:cubicBezTo>
                <a:pt x="697713" y="3262805"/>
                <a:pt x="707136" y="3247949"/>
                <a:pt x="716890" y="3233318"/>
              </a:cubicBezTo>
              <a:cubicBezTo>
                <a:pt x="721767" y="3226003"/>
                <a:pt x="725303" y="3217590"/>
                <a:pt x="731520" y="3211373"/>
              </a:cubicBezTo>
              <a:lnTo>
                <a:pt x="746151" y="3196742"/>
              </a:lnTo>
              <a:cubicBezTo>
                <a:pt x="748589" y="3189427"/>
                <a:pt x="749189" y="3181213"/>
                <a:pt x="753466" y="3174797"/>
              </a:cubicBezTo>
              <a:cubicBezTo>
                <a:pt x="759205" y="3166189"/>
                <a:pt x="768789" y="3160799"/>
                <a:pt x="775412" y="3152851"/>
              </a:cubicBezTo>
              <a:cubicBezTo>
                <a:pt x="781040" y="3146097"/>
                <a:pt x="785165" y="3138221"/>
                <a:pt x="790042" y="3130906"/>
              </a:cubicBezTo>
              <a:cubicBezTo>
                <a:pt x="802746" y="3092792"/>
                <a:pt x="789035" y="3123021"/>
                <a:pt x="811988" y="3094330"/>
              </a:cubicBezTo>
              <a:cubicBezTo>
                <a:pt x="843466" y="3054983"/>
                <a:pt x="807357" y="3089481"/>
                <a:pt x="848564" y="3043123"/>
              </a:cubicBezTo>
              <a:cubicBezTo>
                <a:pt x="860019" y="3030236"/>
                <a:pt x="872948" y="3018739"/>
                <a:pt x="885140" y="3006547"/>
              </a:cubicBezTo>
              <a:cubicBezTo>
                <a:pt x="892455" y="2999232"/>
                <a:pt x="901347" y="2993209"/>
                <a:pt x="907085" y="2984602"/>
              </a:cubicBezTo>
              <a:cubicBezTo>
                <a:pt x="927455" y="2954048"/>
                <a:pt x="915499" y="2968873"/>
                <a:pt x="943661" y="2940710"/>
              </a:cubicBezTo>
              <a:cubicBezTo>
                <a:pt x="946099" y="2933395"/>
                <a:pt x="947009" y="2925377"/>
                <a:pt x="950976" y="2918765"/>
              </a:cubicBezTo>
              <a:cubicBezTo>
                <a:pt x="959766" y="2904116"/>
                <a:pt x="975238" y="2900059"/>
                <a:pt x="987552" y="2889504"/>
              </a:cubicBezTo>
              <a:cubicBezTo>
                <a:pt x="998025" y="2880527"/>
                <a:pt x="1009161" y="2871720"/>
                <a:pt x="1016813" y="2860243"/>
              </a:cubicBezTo>
              <a:cubicBezTo>
                <a:pt x="1041009" y="2823951"/>
                <a:pt x="1025226" y="2844517"/>
                <a:pt x="1068020" y="2801722"/>
              </a:cubicBezTo>
              <a:cubicBezTo>
                <a:pt x="1075335" y="2794407"/>
                <a:pt x="1084226" y="2788384"/>
                <a:pt x="1089965" y="2779776"/>
              </a:cubicBezTo>
              <a:lnTo>
                <a:pt x="1119226" y="2735885"/>
              </a:lnTo>
              <a:cubicBezTo>
                <a:pt x="1119233" y="2735875"/>
                <a:pt x="1137510" y="2717601"/>
                <a:pt x="1141172" y="2713939"/>
              </a:cubicBezTo>
              <a:lnTo>
                <a:pt x="1484986" y="2245766"/>
              </a:lnTo>
              <a:cubicBezTo>
                <a:pt x="1499616" y="2226259"/>
                <a:pt x="1512565" y="2205369"/>
                <a:pt x="1528877" y="2187245"/>
              </a:cubicBezTo>
              <a:cubicBezTo>
                <a:pt x="1534759" y="2180710"/>
                <a:pt x="1544206" y="2178404"/>
                <a:pt x="1550823" y="2172614"/>
              </a:cubicBezTo>
              <a:cubicBezTo>
                <a:pt x="1563799" y="2161260"/>
                <a:pt x="1575207" y="2148230"/>
                <a:pt x="1587399" y="2136038"/>
              </a:cubicBezTo>
              <a:cubicBezTo>
                <a:pt x="1599832" y="2123605"/>
                <a:pt x="1604227" y="2104580"/>
                <a:pt x="1616660" y="2092147"/>
              </a:cubicBezTo>
              <a:cubicBezTo>
                <a:pt x="1623975" y="2084832"/>
                <a:pt x="1632254" y="2078368"/>
                <a:pt x="1638605" y="2070202"/>
              </a:cubicBezTo>
              <a:cubicBezTo>
                <a:pt x="1639898" y="2068539"/>
                <a:pt x="1681396" y="2004063"/>
                <a:pt x="1689812" y="1997050"/>
              </a:cubicBezTo>
              <a:cubicBezTo>
                <a:pt x="1695736" y="1992114"/>
                <a:pt x="1704442" y="1992173"/>
                <a:pt x="1711757" y="1989734"/>
              </a:cubicBezTo>
              <a:cubicBezTo>
                <a:pt x="1716634" y="1984857"/>
                <a:pt x="1722080" y="1980490"/>
                <a:pt x="1726388" y="1975104"/>
              </a:cubicBezTo>
              <a:cubicBezTo>
                <a:pt x="1731880" y="1968239"/>
                <a:pt x="1734801" y="1959375"/>
                <a:pt x="1741018" y="1953158"/>
              </a:cubicBezTo>
              <a:cubicBezTo>
                <a:pt x="1747235" y="1946941"/>
                <a:pt x="1756347" y="1944317"/>
                <a:pt x="1762964" y="1938528"/>
              </a:cubicBezTo>
              <a:cubicBezTo>
                <a:pt x="1775940" y="1927174"/>
                <a:pt x="1799540" y="1901952"/>
                <a:pt x="1799540" y="1901952"/>
              </a:cubicBezTo>
              <a:cubicBezTo>
                <a:pt x="1806042" y="1882445"/>
                <a:pt x="1809432" y="1868825"/>
                <a:pt x="1821485" y="1850746"/>
              </a:cubicBezTo>
              <a:cubicBezTo>
                <a:pt x="1825311" y="1845007"/>
                <a:pt x="1831239" y="1840992"/>
                <a:pt x="1836116" y="1836115"/>
              </a:cubicBezTo>
              <a:cubicBezTo>
                <a:pt x="1838554" y="1828800"/>
                <a:pt x="1839983" y="1821067"/>
                <a:pt x="1843431" y="1814170"/>
              </a:cubicBezTo>
              <a:cubicBezTo>
                <a:pt x="1852660" y="1795711"/>
                <a:pt x="1859082" y="1791203"/>
                <a:pt x="1872692" y="1777594"/>
              </a:cubicBezTo>
              <a:cubicBezTo>
                <a:pt x="1893491" y="1735995"/>
                <a:pt x="1879611" y="1756044"/>
                <a:pt x="1916583" y="1719072"/>
              </a:cubicBezTo>
              <a:lnTo>
                <a:pt x="1916583" y="1719072"/>
              </a:lnTo>
              <a:lnTo>
                <a:pt x="1945844" y="1675181"/>
              </a:lnTo>
              <a:cubicBezTo>
                <a:pt x="1948282" y="1667866"/>
                <a:pt x="1949711" y="1660132"/>
                <a:pt x="1953159" y="1653235"/>
              </a:cubicBezTo>
              <a:cubicBezTo>
                <a:pt x="1962386" y="1634780"/>
                <a:pt x="1968812" y="1630267"/>
                <a:pt x="1982420" y="1616659"/>
              </a:cubicBezTo>
              <a:cubicBezTo>
                <a:pt x="1984858" y="1609344"/>
                <a:pt x="1985253" y="1600988"/>
                <a:pt x="1989735" y="1594714"/>
              </a:cubicBezTo>
              <a:cubicBezTo>
                <a:pt x="1997753" y="1583490"/>
                <a:pt x="2009242" y="1575207"/>
                <a:pt x="2018996" y="1565453"/>
              </a:cubicBezTo>
              <a:lnTo>
                <a:pt x="2055572" y="1528877"/>
              </a:lnTo>
              <a:lnTo>
                <a:pt x="2092148" y="1492301"/>
              </a:lnTo>
              <a:cubicBezTo>
                <a:pt x="2097025" y="1487424"/>
                <a:pt x="2102952" y="1483409"/>
                <a:pt x="2106778" y="1477670"/>
              </a:cubicBezTo>
              <a:cubicBezTo>
                <a:pt x="2151806" y="1410128"/>
                <a:pt x="2094345" y="1493211"/>
                <a:pt x="2136039" y="1441094"/>
              </a:cubicBezTo>
              <a:cubicBezTo>
                <a:pt x="2141531" y="1434229"/>
                <a:pt x="2145177" y="1426014"/>
                <a:pt x="2150669" y="1419149"/>
              </a:cubicBezTo>
              <a:cubicBezTo>
                <a:pt x="2154978" y="1413763"/>
                <a:pt x="2160423" y="1409395"/>
                <a:pt x="2165300" y="1404518"/>
              </a:cubicBezTo>
              <a:lnTo>
                <a:pt x="2172615" y="1397203"/>
              </a:lnTo>
              <a:lnTo>
                <a:pt x="2333549" y="1170432"/>
              </a:lnTo>
              <a:cubicBezTo>
                <a:pt x="2397847" y="1115320"/>
                <a:pt x="2368860" y="1142437"/>
                <a:pt x="2421332" y="1089965"/>
              </a:cubicBezTo>
              <a:cubicBezTo>
                <a:pt x="2506680" y="1004617"/>
                <a:pt x="2410355" y="1072899"/>
                <a:pt x="2472538" y="1031443"/>
              </a:cubicBezTo>
              <a:cubicBezTo>
                <a:pt x="2493259" y="969279"/>
                <a:pt x="2464360" y="1045073"/>
                <a:pt x="2494484" y="994867"/>
              </a:cubicBezTo>
              <a:cubicBezTo>
                <a:pt x="2498451" y="988255"/>
                <a:pt x="2498351" y="979819"/>
                <a:pt x="2501799" y="972922"/>
              </a:cubicBezTo>
              <a:cubicBezTo>
                <a:pt x="2505731" y="965058"/>
                <a:pt x="2512497" y="958840"/>
                <a:pt x="2516429" y="950976"/>
              </a:cubicBezTo>
              <a:cubicBezTo>
                <a:pt x="2535420" y="912993"/>
                <a:pt x="2509799" y="942974"/>
                <a:pt x="2538375" y="914400"/>
              </a:cubicBezTo>
              <a:cubicBezTo>
                <a:pt x="2558566" y="853826"/>
                <a:pt x="2544450" y="883343"/>
                <a:pt x="2582266" y="826618"/>
              </a:cubicBezTo>
              <a:lnTo>
                <a:pt x="2596896" y="804672"/>
              </a:lnTo>
              <a:lnTo>
                <a:pt x="2611527" y="782726"/>
              </a:lnTo>
              <a:cubicBezTo>
                <a:pt x="2632247" y="720566"/>
                <a:pt x="2603351" y="796351"/>
                <a:pt x="2633472" y="746150"/>
              </a:cubicBezTo>
              <a:cubicBezTo>
                <a:pt x="2661961" y="698669"/>
                <a:pt x="2618349" y="746646"/>
                <a:pt x="2655418" y="709574"/>
              </a:cubicBezTo>
              <a:cubicBezTo>
                <a:pt x="2676139" y="647410"/>
                <a:pt x="2647240" y="723204"/>
                <a:pt x="2677364" y="672998"/>
              </a:cubicBezTo>
              <a:cubicBezTo>
                <a:pt x="2705855" y="625514"/>
                <a:pt x="2662236" y="673497"/>
                <a:pt x="2699309" y="636422"/>
              </a:cubicBezTo>
              <a:cubicBezTo>
                <a:pt x="2701747" y="629107"/>
                <a:pt x="2702657" y="621089"/>
                <a:pt x="2706624" y="614477"/>
              </a:cubicBezTo>
              <a:cubicBezTo>
                <a:pt x="2713573" y="602895"/>
                <a:pt x="2733232" y="591861"/>
                <a:pt x="2743200" y="585216"/>
              </a:cubicBezTo>
              <a:cubicBezTo>
                <a:pt x="2761592" y="530046"/>
                <a:pt x="2736781" y="598056"/>
                <a:pt x="2765146" y="541325"/>
              </a:cubicBezTo>
              <a:cubicBezTo>
                <a:pt x="2768594" y="534428"/>
                <a:pt x="2768494" y="525991"/>
                <a:pt x="2772461" y="519379"/>
              </a:cubicBezTo>
              <a:cubicBezTo>
                <a:pt x="2780611" y="505796"/>
                <a:pt x="2797540" y="499315"/>
                <a:pt x="2809037" y="490118"/>
              </a:cubicBezTo>
              <a:cubicBezTo>
                <a:pt x="2814423" y="485810"/>
                <a:pt x="2818791" y="480365"/>
                <a:pt x="2823668" y="475488"/>
              </a:cubicBezTo>
              <a:cubicBezTo>
                <a:pt x="2836435" y="437185"/>
                <a:pt x="2825530" y="458995"/>
                <a:pt x="2867559" y="416966"/>
              </a:cubicBezTo>
              <a:lnTo>
                <a:pt x="2889504" y="395021"/>
              </a:lnTo>
              <a:cubicBezTo>
                <a:pt x="2906901" y="342835"/>
                <a:pt x="2882232" y="405930"/>
                <a:pt x="2918765" y="351130"/>
              </a:cubicBezTo>
              <a:cubicBezTo>
                <a:pt x="2923042" y="344714"/>
                <a:pt x="2921598" y="335459"/>
                <a:pt x="2926080" y="329184"/>
              </a:cubicBezTo>
              <a:cubicBezTo>
                <a:pt x="2934097" y="317960"/>
                <a:pt x="2947689" y="311400"/>
                <a:pt x="2955341" y="299923"/>
              </a:cubicBezTo>
              <a:cubicBezTo>
                <a:pt x="2961984" y="289959"/>
                <a:pt x="2973023" y="270294"/>
                <a:pt x="2984602" y="263347"/>
              </a:cubicBezTo>
              <a:cubicBezTo>
                <a:pt x="2991214" y="259380"/>
                <a:pt x="2999233" y="258470"/>
                <a:pt x="3006548" y="256032"/>
              </a:cubicBezTo>
              <a:cubicBezTo>
                <a:pt x="3013863" y="251155"/>
                <a:pt x="3021628" y="246894"/>
                <a:pt x="3028493" y="241402"/>
              </a:cubicBezTo>
              <a:cubicBezTo>
                <a:pt x="3051172" y="223259"/>
                <a:pt x="3035051" y="227150"/>
                <a:pt x="3065069" y="212141"/>
              </a:cubicBezTo>
              <a:cubicBezTo>
                <a:pt x="3071966" y="208693"/>
                <a:pt x="3079700" y="207264"/>
                <a:pt x="3087015" y="204826"/>
              </a:cubicBezTo>
              <a:cubicBezTo>
                <a:pt x="3149891" y="162906"/>
                <a:pt x="3070347" y="213158"/>
                <a:pt x="3130906" y="182880"/>
              </a:cubicBezTo>
              <a:cubicBezTo>
                <a:pt x="3138770" y="178948"/>
                <a:pt x="3152852" y="168250"/>
                <a:pt x="3152852" y="168250"/>
              </a:cubicBezTo>
              <a:lnTo>
                <a:pt x="3189428" y="109728"/>
              </a:lnTo>
              <a:cubicBezTo>
                <a:pt x="3206497" y="95098"/>
                <a:pt x="3224738" y="81733"/>
                <a:pt x="3240634" y="65837"/>
              </a:cubicBezTo>
              <a:cubicBezTo>
                <a:pt x="3246851" y="59620"/>
                <a:pt x="3249542" y="50566"/>
                <a:pt x="3255264" y="43891"/>
              </a:cubicBezTo>
              <a:cubicBezTo>
                <a:pt x="3264241" y="33418"/>
                <a:pt x="3274771" y="24384"/>
                <a:pt x="3284525" y="14630"/>
              </a:cubicBezTo>
              <a:cubicBezTo>
                <a:pt x="3295430" y="3725"/>
                <a:pt x="3328416" y="0"/>
                <a:pt x="3328416" y="0"/>
              </a:cubicBezTo>
              <a:cubicBezTo>
                <a:pt x="3360115" y="2438"/>
                <a:pt x="3391967" y="3372"/>
                <a:pt x="3423514" y="7315"/>
              </a:cubicBezTo>
              <a:cubicBezTo>
                <a:pt x="3431165" y="8271"/>
                <a:pt x="3438848" y="10663"/>
                <a:pt x="3445460" y="14630"/>
              </a:cubicBezTo>
              <a:cubicBezTo>
                <a:pt x="3451374" y="18178"/>
                <a:pt x="3454704" y="24953"/>
                <a:pt x="3460090" y="29261"/>
              </a:cubicBezTo>
              <a:cubicBezTo>
                <a:pt x="3466955" y="34753"/>
                <a:pt x="3475171" y="38399"/>
                <a:pt x="3482036" y="43891"/>
              </a:cubicBezTo>
              <a:cubicBezTo>
                <a:pt x="3493374" y="52962"/>
                <a:pt x="3504960" y="67796"/>
                <a:pt x="3511296" y="80467"/>
              </a:cubicBezTo>
              <a:cubicBezTo>
                <a:pt x="3514745" y="87364"/>
                <a:pt x="3514867" y="95672"/>
                <a:pt x="3518612" y="102413"/>
              </a:cubicBezTo>
              <a:cubicBezTo>
                <a:pt x="3527151" y="117784"/>
                <a:pt x="3538119" y="131674"/>
                <a:pt x="3547872" y="146304"/>
              </a:cubicBezTo>
              <a:cubicBezTo>
                <a:pt x="3556426" y="159136"/>
                <a:pt x="3553949" y="177363"/>
                <a:pt x="3562503" y="190195"/>
              </a:cubicBezTo>
              <a:cubicBezTo>
                <a:pt x="3567380" y="197510"/>
                <a:pt x="3573562" y="204107"/>
                <a:pt x="3577133" y="212141"/>
              </a:cubicBezTo>
              <a:cubicBezTo>
                <a:pt x="3583396" y="226234"/>
                <a:pt x="3586887" y="241402"/>
                <a:pt x="3591764" y="256032"/>
              </a:cubicBezTo>
              <a:cubicBezTo>
                <a:pt x="3594202" y="263347"/>
                <a:pt x="3594802" y="271562"/>
                <a:pt x="3599079" y="277978"/>
              </a:cubicBezTo>
              <a:lnTo>
                <a:pt x="3613709" y="299923"/>
              </a:lnTo>
              <a:cubicBezTo>
                <a:pt x="3640387" y="379961"/>
                <a:pt x="3597839" y="258729"/>
                <a:pt x="3635655" y="343814"/>
              </a:cubicBezTo>
              <a:cubicBezTo>
                <a:pt x="3641918" y="357907"/>
                <a:pt x="3645408" y="373075"/>
                <a:pt x="3650285" y="387706"/>
              </a:cubicBezTo>
              <a:lnTo>
                <a:pt x="3657600" y="409651"/>
              </a:lnTo>
              <a:cubicBezTo>
                <a:pt x="3660039" y="416966"/>
                <a:pt x="3660639" y="425181"/>
                <a:pt x="3664916" y="431597"/>
              </a:cubicBezTo>
              <a:cubicBezTo>
                <a:pt x="3683604" y="459629"/>
                <a:pt x="3679546" y="444750"/>
                <a:pt x="3679546" y="475488"/>
              </a:cubicBezTo>
              <a:lnTo>
                <a:pt x="3745383" y="585216"/>
              </a:lnTo>
              <a:cubicBezTo>
                <a:pt x="3755137" y="604723"/>
                <a:pt x="3765619" y="623883"/>
                <a:pt x="3774644" y="643738"/>
              </a:cubicBezTo>
              <a:cubicBezTo>
                <a:pt x="3810211" y="721986"/>
                <a:pt x="3747397" y="597227"/>
                <a:pt x="3789274" y="694944"/>
              </a:cubicBezTo>
              <a:cubicBezTo>
                <a:pt x="3792737" y="703025"/>
                <a:pt x="3800333" y="708856"/>
                <a:pt x="3803904" y="716890"/>
              </a:cubicBezTo>
              <a:cubicBezTo>
                <a:pt x="3803906" y="716895"/>
                <a:pt x="3822191" y="771750"/>
                <a:pt x="3825850" y="782726"/>
              </a:cubicBezTo>
              <a:lnTo>
                <a:pt x="3877056" y="936346"/>
              </a:lnTo>
              <a:lnTo>
                <a:pt x="3906317" y="1024128"/>
              </a:lnTo>
              <a:lnTo>
                <a:pt x="3920948" y="1068019"/>
              </a:lnTo>
              <a:cubicBezTo>
                <a:pt x="3922490" y="1072646"/>
                <a:pt x="3920948" y="1077773"/>
                <a:pt x="3920948" y="1082650"/>
              </a:cubicBezTo>
              <a:lnTo>
                <a:pt x="3994100" y="1309421"/>
              </a:lnTo>
              <a:cubicBezTo>
                <a:pt x="4001415" y="1328928"/>
                <a:pt x="4008925" y="1348363"/>
                <a:pt x="4016045" y="1367942"/>
              </a:cubicBezTo>
              <a:cubicBezTo>
                <a:pt x="4018680" y="1375189"/>
                <a:pt x="4021687" y="1382361"/>
                <a:pt x="4023360" y="1389888"/>
              </a:cubicBezTo>
              <a:cubicBezTo>
                <a:pt x="4040526" y="1467134"/>
                <a:pt x="4021524" y="1406321"/>
                <a:pt x="4037991" y="1455725"/>
              </a:cubicBezTo>
              <a:cubicBezTo>
                <a:pt x="4040429" y="1475232"/>
                <a:pt x="4043442" y="1494676"/>
                <a:pt x="4045306" y="1514246"/>
              </a:cubicBezTo>
              <a:cubicBezTo>
                <a:pt x="4048320" y="1545896"/>
                <a:pt x="4048906" y="1577769"/>
                <a:pt x="4052621" y="1609344"/>
              </a:cubicBezTo>
              <a:cubicBezTo>
                <a:pt x="4053796" y="1619329"/>
                <a:pt x="4058283" y="1628688"/>
                <a:pt x="4059936" y="1638605"/>
              </a:cubicBezTo>
              <a:cubicBezTo>
                <a:pt x="4063168" y="1657996"/>
                <a:pt x="4065194" y="1677575"/>
                <a:pt x="4067252" y="1697126"/>
              </a:cubicBezTo>
              <a:cubicBezTo>
                <a:pt x="4070072" y="1723911"/>
                <a:pt x="4070758" y="1750931"/>
                <a:pt x="4074567" y="1777594"/>
              </a:cubicBezTo>
              <a:cubicBezTo>
                <a:pt x="4075657" y="1785227"/>
                <a:pt x="4080012" y="1792059"/>
                <a:pt x="4081882" y="1799539"/>
              </a:cubicBezTo>
              <a:cubicBezTo>
                <a:pt x="4084898" y="1811601"/>
                <a:pt x="4086973" y="1823882"/>
                <a:pt x="4089197" y="1836115"/>
              </a:cubicBezTo>
              <a:cubicBezTo>
                <a:pt x="4095283" y="1869590"/>
                <a:pt x="4094868" y="1879400"/>
                <a:pt x="4103828" y="1909267"/>
              </a:cubicBezTo>
              <a:cubicBezTo>
                <a:pt x="4108259" y="1924038"/>
                <a:pt x="4118458" y="1953158"/>
                <a:pt x="4118458" y="1953158"/>
              </a:cubicBezTo>
              <a:cubicBezTo>
                <a:pt x="4120896" y="1975104"/>
                <a:pt x="4122650" y="1997136"/>
                <a:pt x="4125773" y="2018995"/>
              </a:cubicBezTo>
              <a:cubicBezTo>
                <a:pt x="4127531" y="2031303"/>
                <a:pt x="4131197" y="2043282"/>
                <a:pt x="4133088" y="2055571"/>
              </a:cubicBezTo>
              <a:cubicBezTo>
                <a:pt x="4136077" y="2075002"/>
                <a:pt x="4137624" y="2094631"/>
                <a:pt x="4140404" y="2114093"/>
              </a:cubicBezTo>
              <a:cubicBezTo>
                <a:pt x="4142502" y="2128776"/>
                <a:pt x="4144502" y="2143505"/>
                <a:pt x="4147719" y="2157984"/>
              </a:cubicBezTo>
              <a:cubicBezTo>
                <a:pt x="4149392" y="2165511"/>
                <a:pt x="4153944" y="2172296"/>
                <a:pt x="4155034" y="2179930"/>
              </a:cubicBezTo>
              <a:cubicBezTo>
                <a:pt x="4156413" y="2189585"/>
                <a:pt x="4155034" y="2199437"/>
                <a:pt x="4155034" y="2209190"/>
              </a:cubicBezTo>
              <a:lnTo>
                <a:pt x="4242816" y="2516429"/>
              </a:lnTo>
              <a:cubicBezTo>
                <a:pt x="4250131" y="2535936"/>
                <a:pt x="4257642" y="2555371"/>
                <a:pt x="4264762" y="2574950"/>
              </a:cubicBezTo>
              <a:cubicBezTo>
                <a:pt x="4267397" y="2582197"/>
                <a:pt x="4270048" y="2589457"/>
                <a:pt x="4272077" y="2596896"/>
              </a:cubicBezTo>
              <a:cubicBezTo>
                <a:pt x="4277368" y="2616295"/>
                <a:pt x="4286708" y="2655418"/>
                <a:pt x="4286708" y="2655418"/>
              </a:cubicBezTo>
              <a:cubicBezTo>
                <a:pt x="4289146" y="2679802"/>
                <a:pt x="4290557" y="2704311"/>
                <a:pt x="4294023" y="2728570"/>
              </a:cubicBezTo>
              <a:cubicBezTo>
                <a:pt x="4295445" y="2738522"/>
                <a:pt x="4299366" y="2747972"/>
                <a:pt x="4301338" y="2757830"/>
              </a:cubicBezTo>
              <a:cubicBezTo>
                <a:pt x="4304247" y="2772374"/>
                <a:pt x="4306398" y="2787062"/>
                <a:pt x="4308653" y="2801722"/>
              </a:cubicBezTo>
              <a:cubicBezTo>
                <a:pt x="4311275" y="2818763"/>
                <a:pt x="4312091" y="2836128"/>
                <a:pt x="4315968" y="2852928"/>
              </a:cubicBezTo>
              <a:cubicBezTo>
                <a:pt x="4319436" y="2867955"/>
                <a:pt x="4327575" y="2881697"/>
                <a:pt x="4330599" y="2896819"/>
              </a:cubicBezTo>
              <a:cubicBezTo>
                <a:pt x="4333037" y="2909011"/>
                <a:pt x="4335217" y="2921258"/>
                <a:pt x="4337914" y="2933395"/>
              </a:cubicBezTo>
              <a:cubicBezTo>
                <a:pt x="4345285" y="2966567"/>
                <a:pt x="4347700" y="2970069"/>
                <a:pt x="4359860" y="3006547"/>
              </a:cubicBezTo>
              <a:lnTo>
                <a:pt x="4374490" y="3050438"/>
              </a:lnTo>
              <a:lnTo>
                <a:pt x="4389120" y="3065069"/>
              </a:lnTo>
              <a:lnTo>
                <a:pt x="4411066" y="3130906"/>
              </a:lnTo>
              <a:cubicBezTo>
                <a:pt x="4413504" y="3138221"/>
                <a:pt x="4414104" y="3146435"/>
                <a:pt x="4418381" y="3152851"/>
              </a:cubicBezTo>
              <a:lnTo>
                <a:pt x="4433012" y="3174797"/>
              </a:lnTo>
              <a:cubicBezTo>
                <a:pt x="4449366" y="3223860"/>
                <a:pt x="4440745" y="3204894"/>
                <a:pt x="4454957" y="3233318"/>
              </a:cubicBezTo>
              <a:lnTo>
                <a:pt x="4528109" y="3430829"/>
              </a:lnTo>
              <a:lnTo>
                <a:pt x="4593946" y="3496666"/>
              </a:lnTo>
              <a:cubicBezTo>
                <a:pt x="4599398" y="3502118"/>
                <a:pt x="4597294" y="3511999"/>
                <a:pt x="4601261" y="3518611"/>
              </a:cubicBezTo>
              <a:cubicBezTo>
                <a:pt x="4604810" y="3524525"/>
                <a:pt x="4611015" y="3528365"/>
                <a:pt x="4615892" y="3533242"/>
              </a:cubicBezTo>
              <a:cubicBezTo>
                <a:pt x="4618330" y="3540557"/>
                <a:pt x="4619240" y="3548575"/>
                <a:pt x="4623207" y="3555187"/>
              </a:cubicBezTo>
              <a:cubicBezTo>
                <a:pt x="4626755" y="3561101"/>
                <a:pt x="4633529" y="3564432"/>
                <a:pt x="4637837" y="3569818"/>
              </a:cubicBezTo>
              <a:cubicBezTo>
                <a:pt x="4686224" y="3630301"/>
                <a:pt x="4598809" y="3538102"/>
                <a:pt x="4689044" y="3628339"/>
              </a:cubicBezTo>
              <a:cubicBezTo>
                <a:pt x="4693921" y="3633216"/>
                <a:pt x="4697131" y="3640789"/>
                <a:pt x="4703674" y="3642970"/>
              </a:cubicBezTo>
              <a:lnTo>
                <a:pt x="4769511" y="3664915"/>
              </a:lnTo>
              <a:lnTo>
                <a:pt x="4791456" y="3672230"/>
              </a:lnTo>
              <a:cubicBezTo>
                <a:pt x="4798771" y="3674669"/>
                <a:pt x="4805691" y="3679546"/>
                <a:pt x="4813402" y="3679546"/>
              </a:cubicBezTo>
              <a:lnTo>
                <a:pt x="4835348" y="3679546"/>
              </a:lnTo>
              <a:lnTo>
                <a:pt x="102413" y="3679546"/>
              </a:lnTo>
            </a:path>
          </a:pathLst>
        </a:cu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pPr marL="0" algn="ctr" defTabSz="914400" rtl="0" eaLnBrk="1" latinLnBrk="0" hangingPunct="1"/>
          <a:endParaRPr lang="en-US" sz="1800" kern="1200">
            <a:solidFill>
              <a:schemeClr val="lt1"/>
            </a:solidFill>
            <a:latin typeface="+mn-lt"/>
            <a:ea typeface="+mn-ea"/>
            <a:cs typeface="+mn-cs"/>
          </a:endParaRPr>
        </a:p>
      </cdr:txBody>
    </cdr:sp>
  </cdr:relSizeAnchor>
  <cdr:relSizeAnchor xmlns:cdr="http://schemas.openxmlformats.org/drawingml/2006/chartDrawing">
    <cdr:from>
      <cdr:x>0.16071</cdr:x>
      <cdr:y>0.17089</cdr:y>
    </cdr:from>
    <cdr:to>
      <cdr:x>0.74107</cdr:x>
      <cdr:y>0.90595</cdr:y>
    </cdr:to>
    <cdr:sp macro="" textlink="">
      <cdr:nvSpPr>
        <cdr:cNvPr id="2" name="Freeform 1"/>
        <cdr:cNvSpPr/>
      </cdr:nvSpPr>
      <cdr:spPr bwMode="auto">
        <a:xfrm xmlns:a="http://schemas.openxmlformats.org/drawingml/2006/main">
          <a:off x="1371600" y="863600"/>
          <a:ext cx="4953000" cy="3714750"/>
        </a:xfrm>
        <a:custGeom xmlns:a="http://schemas.openxmlformats.org/drawingml/2006/main">
          <a:avLst/>
          <a:gdLst>
            <a:gd name="connsiteX0" fmla="*/ 0 w 4953000"/>
            <a:gd name="connsiteY0" fmla="*/ 3714750 h 3714750"/>
            <a:gd name="connsiteX1" fmla="*/ 254000 w 4953000"/>
            <a:gd name="connsiteY1" fmla="*/ 3670300 h 3714750"/>
            <a:gd name="connsiteX2" fmla="*/ 336550 w 4953000"/>
            <a:gd name="connsiteY2" fmla="*/ 3619500 h 3714750"/>
            <a:gd name="connsiteX3" fmla="*/ 355600 w 4953000"/>
            <a:gd name="connsiteY3" fmla="*/ 3606800 h 3714750"/>
            <a:gd name="connsiteX4" fmla="*/ 368300 w 4953000"/>
            <a:gd name="connsiteY4" fmla="*/ 3587750 h 3714750"/>
            <a:gd name="connsiteX5" fmla="*/ 387350 w 4953000"/>
            <a:gd name="connsiteY5" fmla="*/ 3581400 h 3714750"/>
            <a:gd name="connsiteX6" fmla="*/ 425450 w 4953000"/>
            <a:gd name="connsiteY6" fmla="*/ 3556000 h 3714750"/>
            <a:gd name="connsiteX7" fmla="*/ 457200 w 4953000"/>
            <a:gd name="connsiteY7" fmla="*/ 3524250 h 3714750"/>
            <a:gd name="connsiteX8" fmla="*/ 469900 w 4953000"/>
            <a:gd name="connsiteY8" fmla="*/ 3505200 h 3714750"/>
            <a:gd name="connsiteX9" fmla="*/ 508000 w 4953000"/>
            <a:gd name="connsiteY9" fmla="*/ 3479800 h 3714750"/>
            <a:gd name="connsiteX10" fmla="*/ 527050 w 4953000"/>
            <a:gd name="connsiteY10" fmla="*/ 3467100 h 3714750"/>
            <a:gd name="connsiteX11" fmla="*/ 546100 w 4953000"/>
            <a:gd name="connsiteY11" fmla="*/ 3448050 h 3714750"/>
            <a:gd name="connsiteX12" fmla="*/ 584200 w 4953000"/>
            <a:gd name="connsiteY12" fmla="*/ 3422650 h 3714750"/>
            <a:gd name="connsiteX13" fmla="*/ 596900 w 4953000"/>
            <a:gd name="connsiteY13" fmla="*/ 3403600 h 3714750"/>
            <a:gd name="connsiteX14" fmla="*/ 615950 w 4953000"/>
            <a:gd name="connsiteY14" fmla="*/ 3390900 h 3714750"/>
            <a:gd name="connsiteX15" fmla="*/ 641350 w 4953000"/>
            <a:gd name="connsiteY15" fmla="*/ 3352800 h 3714750"/>
            <a:gd name="connsiteX16" fmla="*/ 647700 w 4953000"/>
            <a:gd name="connsiteY16" fmla="*/ 3333750 h 3714750"/>
            <a:gd name="connsiteX17" fmla="*/ 673100 w 4953000"/>
            <a:gd name="connsiteY17" fmla="*/ 3295650 h 3714750"/>
            <a:gd name="connsiteX18" fmla="*/ 698500 w 4953000"/>
            <a:gd name="connsiteY18" fmla="*/ 3257550 h 3714750"/>
            <a:gd name="connsiteX19" fmla="*/ 736600 w 4953000"/>
            <a:gd name="connsiteY19" fmla="*/ 3219450 h 3714750"/>
            <a:gd name="connsiteX20" fmla="*/ 774700 w 4953000"/>
            <a:gd name="connsiteY20" fmla="*/ 3187700 h 3714750"/>
            <a:gd name="connsiteX21" fmla="*/ 806450 w 4953000"/>
            <a:gd name="connsiteY21" fmla="*/ 3149600 h 3714750"/>
            <a:gd name="connsiteX22" fmla="*/ 819150 w 4953000"/>
            <a:gd name="connsiteY22" fmla="*/ 3130550 h 3714750"/>
            <a:gd name="connsiteX23" fmla="*/ 838200 w 4953000"/>
            <a:gd name="connsiteY23" fmla="*/ 3111500 h 3714750"/>
            <a:gd name="connsiteX24" fmla="*/ 863600 w 4953000"/>
            <a:gd name="connsiteY24" fmla="*/ 3067050 h 3714750"/>
            <a:gd name="connsiteX25" fmla="*/ 882650 w 4953000"/>
            <a:gd name="connsiteY25" fmla="*/ 3048000 h 3714750"/>
            <a:gd name="connsiteX26" fmla="*/ 901700 w 4953000"/>
            <a:gd name="connsiteY26" fmla="*/ 3009900 h 3714750"/>
            <a:gd name="connsiteX27" fmla="*/ 908050 w 4953000"/>
            <a:gd name="connsiteY27" fmla="*/ 2990850 h 3714750"/>
            <a:gd name="connsiteX28" fmla="*/ 952500 w 4953000"/>
            <a:gd name="connsiteY28" fmla="*/ 2927350 h 3714750"/>
            <a:gd name="connsiteX29" fmla="*/ 977900 w 4953000"/>
            <a:gd name="connsiteY29" fmla="*/ 2889250 h 3714750"/>
            <a:gd name="connsiteX30" fmla="*/ 1003300 w 4953000"/>
            <a:gd name="connsiteY30" fmla="*/ 2851150 h 3714750"/>
            <a:gd name="connsiteX31" fmla="*/ 1022350 w 4953000"/>
            <a:gd name="connsiteY31" fmla="*/ 2832100 h 3714750"/>
            <a:gd name="connsiteX32" fmla="*/ 1047750 w 4953000"/>
            <a:gd name="connsiteY32" fmla="*/ 2794000 h 3714750"/>
            <a:gd name="connsiteX33" fmla="*/ 1073150 w 4953000"/>
            <a:gd name="connsiteY33" fmla="*/ 2749550 h 3714750"/>
            <a:gd name="connsiteX34" fmla="*/ 1092200 w 4953000"/>
            <a:gd name="connsiteY34" fmla="*/ 2736850 h 3714750"/>
            <a:gd name="connsiteX35" fmla="*/ 1117600 w 4953000"/>
            <a:gd name="connsiteY35" fmla="*/ 2698750 h 3714750"/>
            <a:gd name="connsiteX36" fmla="*/ 1149350 w 4953000"/>
            <a:gd name="connsiteY36" fmla="*/ 2667000 h 3714750"/>
            <a:gd name="connsiteX37" fmla="*/ 1162050 w 4953000"/>
            <a:gd name="connsiteY37" fmla="*/ 2647950 h 3714750"/>
            <a:gd name="connsiteX38" fmla="*/ 1200150 w 4953000"/>
            <a:gd name="connsiteY38" fmla="*/ 2603500 h 3714750"/>
            <a:gd name="connsiteX39" fmla="*/ 1219200 w 4953000"/>
            <a:gd name="connsiteY39" fmla="*/ 2565400 h 3714750"/>
            <a:gd name="connsiteX40" fmla="*/ 1244600 w 4953000"/>
            <a:gd name="connsiteY40" fmla="*/ 2527300 h 3714750"/>
            <a:gd name="connsiteX41" fmla="*/ 1263650 w 4953000"/>
            <a:gd name="connsiteY41" fmla="*/ 2514600 h 3714750"/>
            <a:gd name="connsiteX42" fmla="*/ 1301750 w 4953000"/>
            <a:gd name="connsiteY42" fmla="*/ 2476500 h 3714750"/>
            <a:gd name="connsiteX43" fmla="*/ 1327150 w 4953000"/>
            <a:gd name="connsiteY43" fmla="*/ 2457450 h 3714750"/>
            <a:gd name="connsiteX44" fmla="*/ 1339850 w 4953000"/>
            <a:gd name="connsiteY44" fmla="*/ 2438400 h 3714750"/>
            <a:gd name="connsiteX45" fmla="*/ 1377950 w 4953000"/>
            <a:gd name="connsiteY45" fmla="*/ 2406650 h 3714750"/>
            <a:gd name="connsiteX46" fmla="*/ 1390650 w 4953000"/>
            <a:gd name="connsiteY46" fmla="*/ 2387600 h 3714750"/>
            <a:gd name="connsiteX47" fmla="*/ 1409700 w 4953000"/>
            <a:gd name="connsiteY47" fmla="*/ 2374900 h 3714750"/>
            <a:gd name="connsiteX48" fmla="*/ 1435100 w 4953000"/>
            <a:gd name="connsiteY48" fmla="*/ 2336800 h 3714750"/>
            <a:gd name="connsiteX49" fmla="*/ 1454150 w 4953000"/>
            <a:gd name="connsiteY49" fmla="*/ 2317750 h 3714750"/>
            <a:gd name="connsiteX50" fmla="*/ 1479550 w 4953000"/>
            <a:gd name="connsiteY50" fmla="*/ 2279650 h 3714750"/>
            <a:gd name="connsiteX51" fmla="*/ 1758950 w 4953000"/>
            <a:gd name="connsiteY51" fmla="*/ 1917700 h 3714750"/>
            <a:gd name="connsiteX52" fmla="*/ 1803400 w 4953000"/>
            <a:gd name="connsiteY52" fmla="*/ 1873250 h 3714750"/>
            <a:gd name="connsiteX53" fmla="*/ 1822450 w 4953000"/>
            <a:gd name="connsiteY53" fmla="*/ 1860550 h 3714750"/>
            <a:gd name="connsiteX54" fmla="*/ 1860550 w 4953000"/>
            <a:gd name="connsiteY54" fmla="*/ 1822450 h 3714750"/>
            <a:gd name="connsiteX55" fmla="*/ 1873250 w 4953000"/>
            <a:gd name="connsiteY55" fmla="*/ 1797050 h 3714750"/>
            <a:gd name="connsiteX56" fmla="*/ 1892300 w 4953000"/>
            <a:gd name="connsiteY56" fmla="*/ 1771650 h 3714750"/>
            <a:gd name="connsiteX57" fmla="*/ 1898650 w 4953000"/>
            <a:gd name="connsiteY57" fmla="*/ 1752600 h 3714750"/>
            <a:gd name="connsiteX58" fmla="*/ 1930400 w 4953000"/>
            <a:gd name="connsiteY58" fmla="*/ 1714500 h 3714750"/>
            <a:gd name="connsiteX59" fmla="*/ 1936750 w 4953000"/>
            <a:gd name="connsiteY59" fmla="*/ 1695450 h 3714750"/>
            <a:gd name="connsiteX60" fmla="*/ 1955800 w 4953000"/>
            <a:gd name="connsiteY60" fmla="*/ 1676400 h 3714750"/>
            <a:gd name="connsiteX61" fmla="*/ 1968500 w 4953000"/>
            <a:gd name="connsiteY61" fmla="*/ 1657350 h 3714750"/>
            <a:gd name="connsiteX62" fmla="*/ 1987550 w 4953000"/>
            <a:gd name="connsiteY62" fmla="*/ 1631950 h 3714750"/>
            <a:gd name="connsiteX63" fmla="*/ 2000250 w 4953000"/>
            <a:gd name="connsiteY63" fmla="*/ 1612900 h 3714750"/>
            <a:gd name="connsiteX64" fmla="*/ 2019300 w 4953000"/>
            <a:gd name="connsiteY64" fmla="*/ 1600200 h 3714750"/>
            <a:gd name="connsiteX65" fmla="*/ 2032000 w 4953000"/>
            <a:gd name="connsiteY65" fmla="*/ 1581150 h 3714750"/>
            <a:gd name="connsiteX66" fmla="*/ 2051050 w 4953000"/>
            <a:gd name="connsiteY66" fmla="*/ 1574800 h 3714750"/>
            <a:gd name="connsiteX67" fmla="*/ 2076450 w 4953000"/>
            <a:gd name="connsiteY67" fmla="*/ 1536700 h 3714750"/>
            <a:gd name="connsiteX68" fmla="*/ 2101850 w 4953000"/>
            <a:gd name="connsiteY68" fmla="*/ 1498600 h 3714750"/>
            <a:gd name="connsiteX69" fmla="*/ 2120900 w 4953000"/>
            <a:gd name="connsiteY69" fmla="*/ 1485900 h 3714750"/>
            <a:gd name="connsiteX70" fmla="*/ 2139950 w 4953000"/>
            <a:gd name="connsiteY70" fmla="*/ 1447800 h 3714750"/>
            <a:gd name="connsiteX71" fmla="*/ 2159000 w 4953000"/>
            <a:gd name="connsiteY71" fmla="*/ 1441450 h 3714750"/>
            <a:gd name="connsiteX72" fmla="*/ 2171700 w 4953000"/>
            <a:gd name="connsiteY72" fmla="*/ 1422400 h 3714750"/>
            <a:gd name="connsiteX73" fmla="*/ 2197100 w 4953000"/>
            <a:gd name="connsiteY73" fmla="*/ 1377950 h 3714750"/>
            <a:gd name="connsiteX74" fmla="*/ 2216150 w 4953000"/>
            <a:gd name="connsiteY74" fmla="*/ 1358900 h 3714750"/>
            <a:gd name="connsiteX75" fmla="*/ 2254250 w 4953000"/>
            <a:gd name="connsiteY75" fmla="*/ 1301750 h 3714750"/>
            <a:gd name="connsiteX76" fmla="*/ 2273300 w 4953000"/>
            <a:gd name="connsiteY76" fmla="*/ 1282700 h 3714750"/>
            <a:gd name="connsiteX77" fmla="*/ 2292350 w 4953000"/>
            <a:gd name="connsiteY77" fmla="*/ 1257300 h 3714750"/>
            <a:gd name="connsiteX78" fmla="*/ 2305050 w 4953000"/>
            <a:gd name="connsiteY78" fmla="*/ 1231900 h 3714750"/>
            <a:gd name="connsiteX79" fmla="*/ 2324100 w 4953000"/>
            <a:gd name="connsiteY79" fmla="*/ 1212850 h 3714750"/>
            <a:gd name="connsiteX80" fmla="*/ 2349500 w 4953000"/>
            <a:gd name="connsiteY80" fmla="*/ 1174750 h 3714750"/>
            <a:gd name="connsiteX81" fmla="*/ 2362200 w 4953000"/>
            <a:gd name="connsiteY81" fmla="*/ 1155700 h 3714750"/>
            <a:gd name="connsiteX82" fmla="*/ 2381250 w 4953000"/>
            <a:gd name="connsiteY82" fmla="*/ 1136650 h 3714750"/>
            <a:gd name="connsiteX83" fmla="*/ 2393950 w 4953000"/>
            <a:gd name="connsiteY83" fmla="*/ 1117600 h 3714750"/>
            <a:gd name="connsiteX84" fmla="*/ 2584450 w 4953000"/>
            <a:gd name="connsiteY84" fmla="*/ 863600 h 3714750"/>
            <a:gd name="connsiteX85" fmla="*/ 2622550 w 4953000"/>
            <a:gd name="connsiteY85" fmla="*/ 812800 h 3714750"/>
            <a:gd name="connsiteX86" fmla="*/ 2641600 w 4953000"/>
            <a:gd name="connsiteY86" fmla="*/ 793750 h 3714750"/>
            <a:gd name="connsiteX87" fmla="*/ 2647950 w 4953000"/>
            <a:gd name="connsiteY87" fmla="*/ 774700 h 3714750"/>
            <a:gd name="connsiteX88" fmla="*/ 2679700 w 4953000"/>
            <a:gd name="connsiteY88" fmla="*/ 736600 h 3714750"/>
            <a:gd name="connsiteX89" fmla="*/ 2692400 w 4953000"/>
            <a:gd name="connsiteY89" fmla="*/ 698500 h 3714750"/>
            <a:gd name="connsiteX90" fmla="*/ 2717800 w 4953000"/>
            <a:gd name="connsiteY90" fmla="*/ 660400 h 3714750"/>
            <a:gd name="connsiteX91" fmla="*/ 2743200 w 4953000"/>
            <a:gd name="connsiteY91" fmla="*/ 622300 h 3714750"/>
            <a:gd name="connsiteX92" fmla="*/ 2755900 w 4953000"/>
            <a:gd name="connsiteY92" fmla="*/ 603250 h 3714750"/>
            <a:gd name="connsiteX93" fmla="*/ 2762250 w 4953000"/>
            <a:gd name="connsiteY93" fmla="*/ 584200 h 3714750"/>
            <a:gd name="connsiteX94" fmla="*/ 2794000 w 4953000"/>
            <a:gd name="connsiteY94" fmla="*/ 546100 h 3714750"/>
            <a:gd name="connsiteX95" fmla="*/ 2806700 w 4953000"/>
            <a:gd name="connsiteY95" fmla="*/ 520700 h 3714750"/>
            <a:gd name="connsiteX96" fmla="*/ 2813050 w 4953000"/>
            <a:gd name="connsiteY96" fmla="*/ 501650 h 3714750"/>
            <a:gd name="connsiteX97" fmla="*/ 2825750 w 4953000"/>
            <a:gd name="connsiteY97" fmla="*/ 482600 h 3714750"/>
            <a:gd name="connsiteX98" fmla="*/ 2832100 w 4953000"/>
            <a:gd name="connsiteY98" fmla="*/ 463550 h 3714750"/>
            <a:gd name="connsiteX99" fmla="*/ 2851150 w 4953000"/>
            <a:gd name="connsiteY99" fmla="*/ 444500 h 3714750"/>
            <a:gd name="connsiteX100" fmla="*/ 2882900 w 4953000"/>
            <a:gd name="connsiteY100" fmla="*/ 412750 h 3714750"/>
            <a:gd name="connsiteX101" fmla="*/ 2908300 w 4953000"/>
            <a:gd name="connsiteY101" fmla="*/ 381000 h 3714750"/>
            <a:gd name="connsiteX102" fmla="*/ 2940050 w 4953000"/>
            <a:gd name="connsiteY102" fmla="*/ 349250 h 3714750"/>
            <a:gd name="connsiteX103" fmla="*/ 2971800 w 4953000"/>
            <a:gd name="connsiteY103" fmla="*/ 323850 h 3714750"/>
            <a:gd name="connsiteX104" fmla="*/ 3009900 w 4953000"/>
            <a:gd name="connsiteY104" fmla="*/ 298450 h 3714750"/>
            <a:gd name="connsiteX105" fmla="*/ 3028950 w 4953000"/>
            <a:gd name="connsiteY105" fmla="*/ 279400 h 3714750"/>
            <a:gd name="connsiteX106" fmla="*/ 3067050 w 4953000"/>
            <a:gd name="connsiteY106" fmla="*/ 254000 h 3714750"/>
            <a:gd name="connsiteX107" fmla="*/ 3098800 w 4953000"/>
            <a:gd name="connsiteY107" fmla="*/ 215900 h 3714750"/>
            <a:gd name="connsiteX108" fmla="*/ 3117850 w 4953000"/>
            <a:gd name="connsiteY108" fmla="*/ 203200 h 3714750"/>
            <a:gd name="connsiteX109" fmla="*/ 3136900 w 4953000"/>
            <a:gd name="connsiteY109" fmla="*/ 184150 h 3714750"/>
            <a:gd name="connsiteX110" fmla="*/ 3155950 w 4953000"/>
            <a:gd name="connsiteY110" fmla="*/ 171450 h 3714750"/>
            <a:gd name="connsiteX111" fmla="*/ 3219450 w 4953000"/>
            <a:gd name="connsiteY111" fmla="*/ 95250 h 3714750"/>
            <a:gd name="connsiteX112" fmla="*/ 3238500 w 4953000"/>
            <a:gd name="connsiteY112" fmla="*/ 82550 h 3714750"/>
            <a:gd name="connsiteX113" fmla="*/ 3257550 w 4953000"/>
            <a:gd name="connsiteY113" fmla="*/ 63500 h 3714750"/>
            <a:gd name="connsiteX114" fmla="*/ 3276600 w 4953000"/>
            <a:gd name="connsiteY114" fmla="*/ 50800 h 3714750"/>
            <a:gd name="connsiteX115" fmla="*/ 3295650 w 4953000"/>
            <a:gd name="connsiteY115" fmla="*/ 31750 h 3714750"/>
            <a:gd name="connsiteX116" fmla="*/ 3352800 w 4953000"/>
            <a:gd name="connsiteY116" fmla="*/ 0 h 3714750"/>
            <a:gd name="connsiteX117" fmla="*/ 3390900 w 4953000"/>
            <a:gd name="connsiteY117" fmla="*/ 6350 h 3714750"/>
            <a:gd name="connsiteX118" fmla="*/ 3429000 w 4953000"/>
            <a:gd name="connsiteY118" fmla="*/ 31750 h 3714750"/>
            <a:gd name="connsiteX119" fmla="*/ 3467100 w 4953000"/>
            <a:gd name="connsiteY119" fmla="*/ 57150 h 3714750"/>
            <a:gd name="connsiteX120" fmla="*/ 3486150 w 4953000"/>
            <a:gd name="connsiteY120" fmla="*/ 76200 h 3714750"/>
            <a:gd name="connsiteX121" fmla="*/ 3505200 w 4953000"/>
            <a:gd name="connsiteY121" fmla="*/ 88900 h 3714750"/>
            <a:gd name="connsiteX122" fmla="*/ 3536950 w 4953000"/>
            <a:gd name="connsiteY122" fmla="*/ 127000 h 3714750"/>
            <a:gd name="connsiteX123" fmla="*/ 3562350 w 4953000"/>
            <a:gd name="connsiteY123" fmla="*/ 165100 h 3714750"/>
            <a:gd name="connsiteX124" fmla="*/ 3575050 w 4953000"/>
            <a:gd name="connsiteY124" fmla="*/ 184150 h 3714750"/>
            <a:gd name="connsiteX125" fmla="*/ 3619500 w 4953000"/>
            <a:gd name="connsiteY125" fmla="*/ 317500 h 3714750"/>
            <a:gd name="connsiteX126" fmla="*/ 3638550 w 4953000"/>
            <a:gd name="connsiteY126" fmla="*/ 374650 h 3714750"/>
            <a:gd name="connsiteX127" fmla="*/ 3644900 w 4953000"/>
            <a:gd name="connsiteY127" fmla="*/ 393700 h 3714750"/>
            <a:gd name="connsiteX128" fmla="*/ 3657600 w 4953000"/>
            <a:gd name="connsiteY128" fmla="*/ 412750 h 3714750"/>
            <a:gd name="connsiteX129" fmla="*/ 3676650 w 4953000"/>
            <a:gd name="connsiteY129" fmla="*/ 476250 h 3714750"/>
            <a:gd name="connsiteX130" fmla="*/ 3683000 w 4953000"/>
            <a:gd name="connsiteY130" fmla="*/ 495300 h 3714750"/>
            <a:gd name="connsiteX131" fmla="*/ 3695700 w 4953000"/>
            <a:gd name="connsiteY131" fmla="*/ 514350 h 3714750"/>
            <a:gd name="connsiteX132" fmla="*/ 3702050 w 4953000"/>
            <a:gd name="connsiteY132" fmla="*/ 533400 h 3714750"/>
            <a:gd name="connsiteX133" fmla="*/ 3733800 w 4953000"/>
            <a:gd name="connsiteY133" fmla="*/ 571500 h 3714750"/>
            <a:gd name="connsiteX134" fmla="*/ 3752850 w 4953000"/>
            <a:gd name="connsiteY134" fmla="*/ 609600 h 3714750"/>
            <a:gd name="connsiteX135" fmla="*/ 3759200 w 4953000"/>
            <a:gd name="connsiteY135" fmla="*/ 628650 h 3714750"/>
            <a:gd name="connsiteX136" fmla="*/ 3771900 w 4953000"/>
            <a:gd name="connsiteY136" fmla="*/ 660400 h 3714750"/>
            <a:gd name="connsiteX137" fmla="*/ 3879850 w 4953000"/>
            <a:gd name="connsiteY137" fmla="*/ 927100 h 3714750"/>
            <a:gd name="connsiteX138" fmla="*/ 3898900 w 4953000"/>
            <a:gd name="connsiteY138" fmla="*/ 977900 h 3714750"/>
            <a:gd name="connsiteX139" fmla="*/ 3924300 w 4953000"/>
            <a:gd name="connsiteY139" fmla="*/ 1066800 h 3714750"/>
            <a:gd name="connsiteX140" fmla="*/ 3937000 w 4953000"/>
            <a:gd name="connsiteY140" fmla="*/ 1085850 h 3714750"/>
            <a:gd name="connsiteX141" fmla="*/ 3949700 w 4953000"/>
            <a:gd name="connsiteY141" fmla="*/ 1130300 h 3714750"/>
            <a:gd name="connsiteX142" fmla="*/ 3962400 w 4953000"/>
            <a:gd name="connsiteY142" fmla="*/ 1168400 h 3714750"/>
            <a:gd name="connsiteX143" fmla="*/ 3981450 w 4953000"/>
            <a:gd name="connsiteY143" fmla="*/ 1250950 h 3714750"/>
            <a:gd name="connsiteX144" fmla="*/ 3981450 w 4953000"/>
            <a:gd name="connsiteY144" fmla="*/ 1250950 h 3714750"/>
            <a:gd name="connsiteX145" fmla="*/ 3994150 w 4953000"/>
            <a:gd name="connsiteY145" fmla="*/ 1308100 h 3714750"/>
            <a:gd name="connsiteX146" fmla="*/ 4000500 w 4953000"/>
            <a:gd name="connsiteY146" fmla="*/ 1371600 h 3714750"/>
            <a:gd name="connsiteX147" fmla="*/ 4006850 w 4953000"/>
            <a:gd name="connsiteY147" fmla="*/ 1454150 h 3714750"/>
            <a:gd name="connsiteX148" fmla="*/ 4019550 w 4953000"/>
            <a:gd name="connsiteY148" fmla="*/ 1492250 h 3714750"/>
            <a:gd name="connsiteX149" fmla="*/ 4025900 w 4953000"/>
            <a:gd name="connsiteY149" fmla="*/ 1511300 h 3714750"/>
            <a:gd name="connsiteX150" fmla="*/ 4038600 w 4953000"/>
            <a:gd name="connsiteY150" fmla="*/ 1593850 h 3714750"/>
            <a:gd name="connsiteX151" fmla="*/ 4044950 w 4953000"/>
            <a:gd name="connsiteY151" fmla="*/ 1631950 h 3714750"/>
            <a:gd name="connsiteX152" fmla="*/ 4102100 w 4953000"/>
            <a:gd name="connsiteY152" fmla="*/ 1924050 h 3714750"/>
            <a:gd name="connsiteX153" fmla="*/ 4121150 w 4953000"/>
            <a:gd name="connsiteY153" fmla="*/ 1974850 h 3714750"/>
            <a:gd name="connsiteX154" fmla="*/ 4133850 w 4953000"/>
            <a:gd name="connsiteY154" fmla="*/ 1993900 h 3714750"/>
            <a:gd name="connsiteX155" fmla="*/ 4146550 w 4953000"/>
            <a:gd name="connsiteY155" fmla="*/ 2038350 h 3714750"/>
            <a:gd name="connsiteX156" fmla="*/ 4159250 w 4953000"/>
            <a:gd name="connsiteY156" fmla="*/ 2076450 h 3714750"/>
            <a:gd name="connsiteX157" fmla="*/ 4171950 w 4953000"/>
            <a:gd name="connsiteY157" fmla="*/ 2120900 h 3714750"/>
            <a:gd name="connsiteX158" fmla="*/ 4184650 w 4953000"/>
            <a:gd name="connsiteY158" fmla="*/ 2209800 h 3714750"/>
            <a:gd name="connsiteX159" fmla="*/ 4191000 w 4953000"/>
            <a:gd name="connsiteY159" fmla="*/ 2228850 h 3714750"/>
            <a:gd name="connsiteX160" fmla="*/ 4197350 w 4953000"/>
            <a:gd name="connsiteY160" fmla="*/ 2260600 h 3714750"/>
            <a:gd name="connsiteX161" fmla="*/ 4203700 w 4953000"/>
            <a:gd name="connsiteY161" fmla="*/ 2279650 h 3714750"/>
            <a:gd name="connsiteX162" fmla="*/ 4222750 w 4953000"/>
            <a:gd name="connsiteY162" fmla="*/ 2349500 h 3714750"/>
            <a:gd name="connsiteX163" fmla="*/ 4229100 w 4953000"/>
            <a:gd name="connsiteY163" fmla="*/ 2381250 h 3714750"/>
            <a:gd name="connsiteX164" fmla="*/ 4235450 w 4953000"/>
            <a:gd name="connsiteY164" fmla="*/ 2400300 h 3714750"/>
            <a:gd name="connsiteX165" fmla="*/ 4241800 w 4953000"/>
            <a:gd name="connsiteY165" fmla="*/ 2457450 h 3714750"/>
            <a:gd name="connsiteX166" fmla="*/ 4248150 w 4953000"/>
            <a:gd name="connsiteY166" fmla="*/ 2495550 h 3714750"/>
            <a:gd name="connsiteX167" fmla="*/ 4254500 w 4953000"/>
            <a:gd name="connsiteY167" fmla="*/ 2571750 h 3714750"/>
            <a:gd name="connsiteX168" fmla="*/ 4267200 w 4953000"/>
            <a:gd name="connsiteY168" fmla="*/ 2628900 h 3714750"/>
            <a:gd name="connsiteX169" fmla="*/ 4273550 w 4953000"/>
            <a:gd name="connsiteY169" fmla="*/ 2660650 h 3714750"/>
            <a:gd name="connsiteX170" fmla="*/ 4279900 w 4953000"/>
            <a:gd name="connsiteY170" fmla="*/ 2679700 h 3714750"/>
            <a:gd name="connsiteX171" fmla="*/ 4292600 w 4953000"/>
            <a:gd name="connsiteY171" fmla="*/ 2749550 h 3714750"/>
            <a:gd name="connsiteX172" fmla="*/ 4298950 w 4953000"/>
            <a:gd name="connsiteY172" fmla="*/ 2768600 h 3714750"/>
            <a:gd name="connsiteX173" fmla="*/ 4305300 w 4953000"/>
            <a:gd name="connsiteY173" fmla="*/ 2819400 h 3714750"/>
            <a:gd name="connsiteX174" fmla="*/ 4324350 w 4953000"/>
            <a:gd name="connsiteY174" fmla="*/ 2882900 h 3714750"/>
            <a:gd name="connsiteX175" fmla="*/ 4337050 w 4953000"/>
            <a:gd name="connsiteY175" fmla="*/ 2927350 h 3714750"/>
            <a:gd name="connsiteX176" fmla="*/ 4343400 w 4953000"/>
            <a:gd name="connsiteY176" fmla="*/ 2952750 h 3714750"/>
            <a:gd name="connsiteX177" fmla="*/ 4356100 w 4953000"/>
            <a:gd name="connsiteY177" fmla="*/ 2971800 h 3714750"/>
            <a:gd name="connsiteX178" fmla="*/ 4362450 w 4953000"/>
            <a:gd name="connsiteY178" fmla="*/ 2997200 h 3714750"/>
            <a:gd name="connsiteX179" fmla="*/ 4406900 w 4953000"/>
            <a:gd name="connsiteY179" fmla="*/ 3117850 h 3714750"/>
            <a:gd name="connsiteX180" fmla="*/ 4413250 w 4953000"/>
            <a:gd name="connsiteY180" fmla="*/ 3175000 h 3714750"/>
            <a:gd name="connsiteX181" fmla="*/ 4425950 w 4953000"/>
            <a:gd name="connsiteY181" fmla="*/ 3213100 h 3714750"/>
            <a:gd name="connsiteX182" fmla="*/ 4438650 w 4953000"/>
            <a:gd name="connsiteY182" fmla="*/ 3251200 h 3714750"/>
            <a:gd name="connsiteX183" fmla="*/ 4451350 w 4953000"/>
            <a:gd name="connsiteY183" fmla="*/ 3270250 h 3714750"/>
            <a:gd name="connsiteX184" fmla="*/ 4457700 w 4953000"/>
            <a:gd name="connsiteY184" fmla="*/ 3289300 h 3714750"/>
            <a:gd name="connsiteX185" fmla="*/ 4470400 w 4953000"/>
            <a:gd name="connsiteY185" fmla="*/ 3308350 h 3714750"/>
            <a:gd name="connsiteX186" fmla="*/ 4476750 w 4953000"/>
            <a:gd name="connsiteY186" fmla="*/ 3327400 h 3714750"/>
            <a:gd name="connsiteX187" fmla="*/ 4489450 w 4953000"/>
            <a:gd name="connsiteY187" fmla="*/ 3346450 h 3714750"/>
            <a:gd name="connsiteX188" fmla="*/ 4495800 w 4953000"/>
            <a:gd name="connsiteY188" fmla="*/ 3365500 h 3714750"/>
            <a:gd name="connsiteX189" fmla="*/ 4521200 w 4953000"/>
            <a:gd name="connsiteY189" fmla="*/ 3403600 h 3714750"/>
            <a:gd name="connsiteX190" fmla="*/ 4546600 w 4953000"/>
            <a:gd name="connsiteY190" fmla="*/ 3441700 h 3714750"/>
            <a:gd name="connsiteX191" fmla="*/ 4552950 w 4953000"/>
            <a:gd name="connsiteY191" fmla="*/ 3460750 h 3714750"/>
            <a:gd name="connsiteX192" fmla="*/ 4572000 w 4953000"/>
            <a:gd name="connsiteY192" fmla="*/ 3473450 h 3714750"/>
            <a:gd name="connsiteX193" fmla="*/ 4603750 w 4953000"/>
            <a:gd name="connsiteY193" fmla="*/ 3530600 h 3714750"/>
            <a:gd name="connsiteX194" fmla="*/ 4622800 w 4953000"/>
            <a:gd name="connsiteY194" fmla="*/ 3549650 h 3714750"/>
            <a:gd name="connsiteX195" fmla="*/ 4635500 w 4953000"/>
            <a:gd name="connsiteY195" fmla="*/ 3568700 h 3714750"/>
            <a:gd name="connsiteX196" fmla="*/ 4673600 w 4953000"/>
            <a:gd name="connsiteY196" fmla="*/ 3606800 h 3714750"/>
            <a:gd name="connsiteX197" fmla="*/ 4692650 w 4953000"/>
            <a:gd name="connsiteY197" fmla="*/ 3625850 h 3714750"/>
            <a:gd name="connsiteX198" fmla="*/ 4730750 w 4953000"/>
            <a:gd name="connsiteY198" fmla="*/ 3651250 h 3714750"/>
            <a:gd name="connsiteX199" fmla="*/ 4749800 w 4953000"/>
            <a:gd name="connsiteY199" fmla="*/ 3663950 h 3714750"/>
            <a:gd name="connsiteX200" fmla="*/ 4813300 w 4953000"/>
            <a:gd name="connsiteY200" fmla="*/ 3683000 h 3714750"/>
            <a:gd name="connsiteX201" fmla="*/ 4851400 w 4953000"/>
            <a:gd name="connsiteY201" fmla="*/ 3689350 h 3714750"/>
            <a:gd name="connsiteX202" fmla="*/ 4895850 w 4953000"/>
            <a:gd name="connsiteY202" fmla="*/ 3702050 h 3714750"/>
            <a:gd name="connsiteX203" fmla="*/ 4933950 w 4953000"/>
            <a:gd name="connsiteY203" fmla="*/ 3708400 h 3714750"/>
            <a:gd name="connsiteX204" fmla="*/ 4953000 w 4953000"/>
            <a:gd name="connsiteY204" fmla="*/ 3714750 h 3714750"/>
            <a:gd name="connsiteX205" fmla="*/ 152400 w 4953000"/>
            <a:gd name="connsiteY205" fmla="*/ 370840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4953000" h="3714750">
              <a:moveTo>
                <a:pt x="0" y="3714750"/>
              </a:moveTo>
              <a:lnTo>
                <a:pt x="254000" y="3670300"/>
              </a:lnTo>
              <a:cubicBezTo>
                <a:pt x="322984" y="3622012"/>
                <a:pt x="292989" y="3634020"/>
                <a:pt x="336550" y="3619500"/>
              </a:cubicBezTo>
              <a:cubicBezTo>
                <a:pt x="342900" y="3615267"/>
                <a:pt x="350204" y="3612196"/>
                <a:pt x="355600" y="3606800"/>
              </a:cubicBezTo>
              <a:cubicBezTo>
                <a:pt x="360996" y="3601404"/>
                <a:pt x="362341" y="3592518"/>
                <a:pt x="368300" y="3587750"/>
              </a:cubicBezTo>
              <a:cubicBezTo>
                <a:pt x="373527" y="3583569"/>
                <a:pt x="381000" y="3583517"/>
                <a:pt x="387350" y="3581400"/>
              </a:cubicBezTo>
              <a:cubicBezTo>
                <a:pt x="400050" y="3572933"/>
                <a:pt x="416983" y="3568700"/>
                <a:pt x="425450" y="3556000"/>
              </a:cubicBezTo>
              <a:cubicBezTo>
                <a:pt x="442383" y="3530600"/>
                <a:pt x="431800" y="3541183"/>
                <a:pt x="457200" y="3524250"/>
              </a:cubicBezTo>
              <a:cubicBezTo>
                <a:pt x="461433" y="3517900"/>
                <a:pt x="464157" y="3510226"/>
                <a:pt x="469900" y="3505200"/>
              </a:cubicBezTo>
              <a:cubicBezTo>
                <a:pt x="481387" y="3495149"/>
                <a:pt x="495300" y="3488267"/>
                <a:pt x="508000" y="3479800"/>
              </a:cubicBezTo>
              <a:cubicBezTo>
                <a:pt x="514350" y="3475567"/>
                <a:pt x="521654" y="3472496"/>
                <a:pt x="527050" y="3467100"/>
              </a:cubicBezTo>
              <a:cubicBezTo>
                <a:pt x="533400" y="3460750"/>
                <a:pt x="539011" y="3453563"/>
                <a:pt x="546100" y="3448050"/>
              </a:cubicBezTo>
              <a:cubicBezTo>
                <a:pt x="558148" y="3438679"/>
                <a:pt x="584200" y="3422650"/>
                <a:pt x="584200" y="3422650"/>
              </a:cubicBezTo>
              <a:cubicBezTo>
                <a:pt x="588433" y="3416300"/>
                <a:pt x="591504" y="3408996"/>
                <a:pt x="596900" y="3403600"/>
              </a:cubicBezTo>
              <a:cubicBezTo>
                <a:pt x="602296" y="3398204"/>
                <a:pt x="610924" y="3396643"/>
                <a:pt x="615950" y="3390900"/>
              </a:cubicBezTo>
              <a:cubicBezTo>
                <a:pt x="626001" y="3379413"/>
                <a:pt x="632883" y="3365500"/>
                <a:pt x="641350" y="3352800"/>
              </a:cubicBezTo>
              <a:cubicBezTo>
                <a:pt x="645063" y="3347231"/>
                <a:pt x="644449" y="3339601"/>
                <a:pt x="647700" y="3333750"/>
              </a:cubicBezTo>
              <a:cubicBezTo>
                <a:pt x="655113" y="3320407"/>
                <a:pt x="664633" y="3308350"/>
                <a:pt x="673100" y="3295650"/>
              </a:cubicBezTo>
              <a:lnTo>
                <a:pt x="698500" y="3257550"/>
              </a:lnTo>
              <a:cubicBezTo>
                <a:pt x="708463" y="3242606"/>
                <a:pt x="726637" y="3234394"/>
                <a:pt x="736600" y="3219450"/>
              </a:cubicBezTo>
              <a:cubicBezTo>
                <a:pt x="754551" y="3192524"/>
                <a:pt x="742474" y="3203813"/>
                <a:pt x="774700" y="3187700"/>
              </a:cubicBezTo>
              <a:cubicBezTo>
                <a:pt x="806232" y="3140402"/>
                <a:pt x="765706" y="3198493"/>
                <a:pt x="806450" y="3149600"/>
              </a:cubicBezTo>
              <a:cubicBezTo>
                <a:pt x="811336" y="3143737"/>
                <a:pt x="814264" y="3136413"/>
                <a:pt x="819150" y="3130550"/>
              </a:cubicBezTo>
              <a:cubicBezTo>
                <a:pt x="824899" y="3123651"/>
                <a:pt x="832451" y="3118399"/>
                <a:pt x="838200" y="3111500"/>
              </a:cubicBezTo>
              <a:cubicBezTo>
                <a:pt x="868197" y="3075504"/>
                <a:pt x="832546" y="3110526"/>
                <a:pt x="863600" y="3067050"/>
              </a:cubicBezTo>
              <a:cubicBezTo>
                <a:pt x="868820" y="3059742"/>
                <a:pt x="876300" y="3054350"/>
                <a:pt x="882650" y="3048000"/>
              </a:cubicBezTo>
              <a:cubicBezTo>
                <a:pt x="898611" y="3000117"/>
                <a:pt x="877081" y="3059139"/>
                <a:pt x="901700" y="3009900"/>
              </a:cubicBezTo>
              <a:cubicBezTo>
                <a:pt x="904693" y="3003913"/>
                <a:pt x="904799" y="2996701"/>
                <a:pt x="908050" y="2990850"/>
              </a:cubicBezTo>
              <a:cubicBezTo>
                <a:pt x="924495" y="2961249"/>
                <a:pt x="934572" y="2952962"/>
                <a:pt x="952500" y="2927350"/>
              </a:cubicBezTo>
              <a:cubicBezTo>
                <a:pt x="961253" y="2914846"/>
                <a:pt x="969433" y="2901950"/>
                <a:pt x="977900" y="2889250"/>
              </a:cubicBezTo>
              <a:lnTo>
                <a:pt x="1003300" y="2851150"/>
              </a:lnTo>
              <a:cubicBezTo>
                <a:pt x="1008281" y="2843678"/>
                <a:pt x="1016837" y="2839189"/>
                <a:pt x="1022350" y="2832100"/>
              </a:cubicBezTo>
              <a:cubicBezTo>
                <a:pt x="1031721" y="2820052"/>
                <a:pt x="1039283" y="2806700"/>
                <a:pt x="1047750" y="2794000"/>
              </a:cubicBezTo>
              <a:cubicBezTo>
                <a:pt x="1057711" y="2779059"/>
                <a:pt x="1060159" y="2762541"/>
                <a:pt x="1073150" y="2749550"/>
              </a:cubicBezTo>
              <a:cubicBezTo>
                <a:pt x="1078546" y="2744154"/>
                <a:pt x="1085850" y="2741083"/>
                <a:pt x="1092200" y="2736850"/>
              </a:cubicBezTo>
              <a:cubicBezTo>
                <a:pt x="1103359" y="2703372"/>
                <a:pt x="1091174" y="2730461"/>
                <a:pt x="1117600" y="2698750"/>
              </a:cubicBezTo>
              <a:cubicBezTo>
                <a:pt x="1144058" y="2667000"/>
                <a:pt x="1114425" y="2690283"/>
                <a:pt x="1149350" y="2667000"/>
              </a:cubicBezTo>
              <a:cubicBezTo>
                <a:pt x="1153583" y="2660650"/>
                <a:pt x="1157164" y="2653813"/>
                <a:pt x="1162050" y="2647950"/>
              </a:cubicBezTo>
              <a:cubicBezTo>
                <a:pt x="1208205" y="2592564"/>
                <a:pt x="1152588" y="2670087"/>
                <a:pt x="1200150" y="2603500"/>
              </a:cubicBezTo>
              <a:cubicBezTo>
                <a:pt x="1242435" y="2544301"/>
                <a:pt x="1187745" y="2622019"/>
                <a:pt x="1219200" y="2565400"/>
              </a:cubicBezTo>
              <a:cubicBezTo>
                <a:pt x="1226613" y="2552057"/>
                <a:pt x="1236133" y="2540000"/>
                <a:pt x="1244600" y="2527300"/>
              </a:cubicBezTo>
              <a:cubicBezTo>
                <a:pt x="1248833" y="2520950"/>
                <a:pt x="1257946" y="2519670"/>
                <a:pt x="1263650" y="2514600"/>
              </a:cubicBezTo>
              <a:cubicBezTo>
                <a:pt x="1277074" y="2502668"/>
                <a:pt x="1287382" y="2487276"/>
                <a:pt x="1301750" y="2476500"/>
              </a:cubicBezTo>
              <a:cubicBezTo>
                <a:pt x="1310217" y="2470150"/>
                <a:pt x="1319666" y="2464934"/>
                <a:pt x="1327150" y="2457450"/>
              </a:cubicBezTo>
              <a:cubicBezTo>
                <a:pt x="1332546" y="2452054"/>
                <a:pt x="1334964" y="2444263"/>
                <a:pt x="1339850" y="2438400"/>
              </a:cubicBezTo>
              <a:cubicBezTo>
                <a:pt x="1355129" y="2420065"/>
                <a:pt x="1359219" y="2419137"/>
                <a:pt x="1377950" y="2406650"/>
              </a:cubicBezTo>
              <a:cubicBezTo>
                <a:pt x="1382183" y="2400300"/>
                <a:pt x="1385254" y="2392996"/>
                <a:pt x="1390650" y="2387600"/>
              </a:cubicBezTo>
              <a:cubicBezTo>
                <a:pt x="1396046" y="2382204"/>
                <a:pt x="1404674" y="2380643"/>
                <a:pt x="1409700" y="2374900"/>
              </a:cubicBezTo>
              <a:cubicBezTo>
                <a:pt x="1419751" y="2363413"/>
                <a:pt x="1424307" y="2347593"/>
                <a:pt x="1435100" y="2336800"/>
              </a:cubicBezTo>
              <a:cubicBezTo>
                <a:pt x="1441450" y="2330450"/>
                <a:pt x="1448930" y="2325058"/>
                <a:pt x="1454150" y="2317750"/>
              </a:cubicBezTo>
              <a:cubicBezTo>
                <a:pt x="1492593" y="2263929"/>
                <a:pt x="1445568" y="2313632"/>
                <a:pt x="1479550" y="2279650"/>
              </a:cubicBezTo>
              <a:lnTo>
                <a:pt x="1758950" y="1917700"/>
              </a:lnTo>
              <a:cubicBezTo>
                <a:pt x="1773767" y="1902883"/>
                <a:pt x="1787825" y="1887267"/>
                <a:pt x="1803400" y="1873250"/>
              </a:cubicBezTo>
              <a:cubicBezTo>
                <a:pt x="1809073" y="1868145"/>
                <a:pt x="1816746" y="1865620"/>
                <a:pt x="1822450" y="1860550"/>
              </a:cubicBezTo>
              <a:cubicBezTo>
                <a:pt x="1835874" y="1848618"/>
                <a:pt x="1847850" y="1835150"/>
                <a:pt x="1860550" y="1822450"/>
              </a:cubicBezTo>
              <a:cubicBezTo>
                <a:pt x="1867243" y="1815757"/>
                <a:pt x="1868233" y="1805077"/>
                <a:pt x="1873250" y="1797050"/>
              </a:cubicBezTo>
              <a:cubicBezTo>
                <a:pt x="1878859" y="1788075"/>
                <a:pt x="1885950" y="1780117"/>
                <a:pt x="1892300" y="1771650"/>
              </a:cubicBezTo>
              <a:cubicBezTo>
                <a:pt x="1894417" y="1765300"/>
                <a:pt x="1894937" y="1758169"/>
                <a:pt x="1898650" y="1752600"/>
              </a:cubicBezTo>
              <a:cubicBezTo>
                <a:pt x="1926737" y="1710469"/>
                <a:pt x="1909625" y="1756051"/>
                <a:pt x="1930400" y="1714500"/>
              </a:cubicBezTo>
              <a:cubicBezTo>
                <a:pt x="1933393" y="1708513"/>
                <a:pt x="1933037" y="1701019"/>
                <a:pt x="1936750" y="1695450"/>
              </a:cubicBezTo>
              <a:cubicBezTo>
                <a:pt x="1941731" y="1687978"/>
                <a:pt x="1950051" y="1683299"/>
                <a:pt x="1955800" y="1676400"/>
              </a:cubicBezTo>
              <a:cubicBezTo>
                <a:pt x="1960686" y="1670537"/>
                <a:pt x="1964064" y="1663560"/>
                <a:pt x="1968500" y="1657350"/>
              </a:cubicBezTo>
              <a:cubicBezTo>
                <a:pt x="1974651" y="1648738"/>
                <a:pt x="1981399" y="1640562"/>
                <a:pt x="1987550" y="1631950"/>
              </a:cubicBezTo>
              <a:cubicBezTo>
                <a:pt x="1991986" y="1625740"/>
                <a:pt x="1994854" y="1618296"/>
                <a:pt x="2000250" y="1612900"/>
              </a:cubicBezTo>
              <a:cubicBezTo>
                <a:pt x="2005646" y="1607504"/>
                <a:pt x="2012950" y="1604433"/>
                <a:pt x="2019300" y="1600200"/>
              </a:cubicBezTo>
              <a:cubicBezTo>
                <a:pt x="2023533" y="1593850"/>
                <a:pt x="2026041" y="1585918"/>
                <a:pt x="2032000" y="1581150"/>
              </a:cubicBezTo>
              <a:cubicBezTo>
                <a:pt x="2037227" y="1576969"/>
                <a:pt x="2046317" y="1579533"/>
                <a:pt x="2051050" y="1574800"/>
              </a:cubicBezTo>
              <a:cubicBezTo>
                <a:pt x="2061843" y="1564007"/>
                <a:pt x="2067983" y="1549400"/>
                <a:pt x="2076450" y="1536700"/>
              </a:cubicBezTo>
              <a:lnTo>
                <a:pt x="2101850" y="1498600"/>
              </a:lnTo>
              <a:cubicBezTo>
                <a:pt x="2106083" y="1492250"/>
                <a:pt x="2114550" y="1490133"/>
                <a:pt x="2120900" y="1485900"/>
              </a:cubicBezTo>
              <a:cubicBezTo>
                <a:pt x="2125083" y="1473351"/>
                <a:pt x="2128759" y="1456752"/>
                <a:pt x="2139950" y="1447800"/>
              </a:cubicBezTo>
              <a:cubicBezTo>
                <a:pt x="2145177" y="1443619"/>
                <a:pt x="2152650" y="1443567"/>
                <a:pt x="2159000" y="1441450"/>
              </a:cubicBezTo>
              <a:cubicBezTo>
                <a:pt x="2163233" y="1435100"/>
                <a:pt x="2167914" y="1429026"/>
                <a:pt x="2171700" y="1422400"/>
              </a:cubicBezTo>
              <a:cubicBezTo>
                <a:pt x="2182992" y="1402638"/>
                <a:pt x="2183036" y="1394827"/>
                <a:pt x="2197100" y="1377950"/>
              </a:cubicBezTo>
              <a:cubicBezTo>
                <a:pt x="2202849" y="1371051"/>
                <a:pt x="2210637" y="1365989"/>
                <a:pt x="2216150" y="1358900"/>
              </a:cubicBezTo>
              <a:lnTo>
                <a:pt x="2254250" y="1301750"/>
              </a:lnTo>
              <a:cubicBezTo>
                <a:pt x="2259231" y="1294278"/>
                <a:pt x="2267456" y="1289518"/>
                <a:pt x="2273300" y="1282700"/>
              </a:cubicBezTo>
              <a:cubicBezTo>
                <a:pt x="2280188" y="1274665"/>
                <a:pt x="2286741" y="1266275"/>
                <a:pt x="2292350" y="1257300"/>
              </a:cubicBezTo>
              <a:cubicBezTo>
                <a:pt x="2297367" y="1249273"/>
                <a:pt x="2299548" y="1239603"/>
                <a:pt x="2305050" y="1231900"/>
              </a:cubicBezTo>
              <a:cubicBezTo>
                <a:pt x="2310270" y="1224592"/>
                <a:pt x="2318587" y="1219939"/>
                <a:pt x="2324100" y="1212850"/>
              </a:cubicBezTo>
              <a:cubicBezTo>
                <a:pt x="2333471" y="1200802"/>
                <a:pt x="2341033" y="1187450"/>
                <a:pt x="2349500" y="1174750"/>
              </a:cubicBezTo>
              <a:lnTo>
                <a:pt x="2362200" y="1155700"/>
              </a:lnTo>
              <a:cubicBezTo>
                <a:pt x="2367181" y="1148228"/>
                <a:pt x="2375501" y="1143549"/>
                <a:pt x="2381250" y="1136650"/>
              </a:cubicBezTo>
              <a:cubicBezTo>
                <a:pt x="2386136" y="1130787"/>
                <a:pt x="2393950" y="1117600"/>
                <a:pt x="2393950" y="1117600"/>
              </a:cubicBezTo>
              <a:lnTo>
                <a:pt x="2584450" y="863600"/>
              </a:lnTo>
              <a:cubicBezTo>
                <a:pt x="2597150" y="846667"/>
                <a:pt x="2609146" y="829182"/>
                <a:pt x="2622550" y="812800"/>
              </a:cubicBezTo>
              <a:cubicBezTo>
                <a:pt x="2628237" y="805850"/>
                <a:pt x="2636619" y="801222"/>
                <a:pt x="2641600" y="793750"/>
              </a:cubicBezTo>
              <a:cubicBezTo>
                <a:pt x="2645313" y="788181"/>
                <a:pt x="2644237" y="780269"/>
                <a:pt x="2647950" y="774700"/>
              </a:cubicBezTo>
              <a:cubicBezTo>
                <a:pt x="2667889" y="744792"/>
                <a:pt x="2665850" y="767763"/>
                <a:pt x="2679700" y="736600"/>
              </a:cubicBezTo>
              <a:cubicBezTo>
                <a:pt x="2685137" y="724367"/>
                <a:pt x="2688167" y="711200"/>
                <a:pt x="2692400" y="698500"/>
              </a:cubicBezTo>
              <a:cubicBezTo>
                <a:pt x="2697227" y="684020"/>
                <a:pt x="2709333" y="673100"/>
                <a:pt x="2717800" y="660400"/>
              </a:cubicBezTo>
              <a:lnTo>
                <a:pt x="2743200" y="622300"/>
              </a:lnTo>
              <a:cubicBezTo>
                <a:pt x="2747433" y="615950"/>
                <a:pt x="2753487" y="610490"/>
                <a:pt x="2755900" y="603250"/>
              </a:cubicBezTo>
              <a:cubicBezTo>
                <a:pt x="2758017" y="596900"/>
                <a:pt x="2758537" y="589769"/>
                <a:pt x="2762250" y="584200"/>
              </a:cubicBezTo>
              <a:cubicBezTo>
                <a:pt x="2814784" y="505399"/>
                <a:pt x="2752449" y="618814"/>
                <a:pt x="2794000" y="546100"/>
              </a:cubicBezTo>
              <a:cubicBezTo>
                <a:pt x="2798696" y="537881"/>
                <a:pt x="2802971" y="529401"/>
                <a:pt x="2806700" y="520700"/>
              </a:cubicBezTo>
              <a:cubicBezTo>
                <a:pt x="2809337" y="514548"/>
                <a:pt x="2810057" y="507637"/>
                <a:pt x="2813050" y="501650"/>
              </a:cubicBezTo>
              <a:cubicBezTo>
                <a:pt x="2816463" y="494824"/>
                <a:pt x="2822337" y="489426"/>
                <a:pt x="2825750" y="482600"/>
              </a:cubicBezTo>
              <a:cubicBezTo>
                <a:pt x="2828743" y="476613"/>
                <a:pt x="2828387" y="469119"/>
                <a:pt x="2832100" y="463550"/>
              </a:cubicBezTo>
              <a:cubicBezTo>
                <a:pt x="2837081" y="456078"/>
                <a:pt x="2845401" y="451399"/>
                <a:pt x="2851150" y="444500"/>
              </a:cubicBezTo>
              <a:cubicBezTo>
                <a:pt x="2877608" y="412750"/>
                <a:pt x="2847975" y="436033"/>
                <a:pt x="2882900" y="412750"/>
              </a:cubicBezTo>
              <a:cubicBezTo>
                <a:pt x="2895262" y="375664"/>
                <a:pt x="2879577" y="409723"/>
                <a:pt x="2908300" y="381000"/>
              </a:cubicBezTo>
              <a:cubicBezTo>
                <a:pt x="2950633" y="338667"/>
                <a:pt x="2889250" y="383117"/>
                <a:pt x="2940050" y="349250"/>
              </a:cubicBezTo>
              <a:cubicBezTo>
                <a:pt x="2968453" y="306645"/>
                <a:pt x="2934994" y="348387"/>
                <a:pt x="2971800" y="323850"/>
              </a:cubicBezTo>
              <a:cubicBezTo>
                <a:pt x="3019366" y="292139"/>
                <a:pt x="2964604" y="313549"/>
                <a:pt x="3009900" y="298450"/>
              </a:cubicBezTo>
              <a:cubicBezTo>
                <a:pt x="3016250" y="292100"/>
                <a:pt x="3021861" y="284913"/>
                <a:pt x="3028950" y="279400"/>
              </a:cubicBezTo>
              <a:cubicBezTo>
                <a:pt x="3040998" y="270029"/>
                <a:pt x="3067050" y="254000"/>
                <a:pt x="3067050" y="254000"/>
              </a:cubicBezTo>
              <a:cubicBezTo>
                <a:pt x="3079537" y="235269"/>
                <a:pt x="3080465" y="231179"/>
                <a:pt x="3098800" y="215900"/>
              </a:cubicBezTo>
              <a:cubicBezTo>
                <a:pt x="3104663" y="211014"/>
                <a:pt x="3111987" y="208086"/>
                <a:pt x="3117850" y="203200"/>
              </a:cubicBezTo>
              <a:cubicBezTo>
                <a:pt x="3124749" y="197451"/>
                <a:pt x="3130001" y="189899"/>
                <a:pt x="3136900" y="184150"/>
              </a:cubicBezTo>
              <a:cubicBezTo>
                <a:pt x="3142763" y="179264"/>
                <a:pt x="3150246" y="176520"/>
                <a:pt x="3155950" y="171450"/>
              </a:cubicBezTo>
              <a:cubicBezTo>
                <a:pt x="3195953" y="135892"/>
                <a:pt x="3191642" y="136962"/>
                <a:pt x="3219450" y="95250"/>
              </a:cubicBezTo>
              <a:cubicBezTo>
                <a:pt x="3223683" y="88900"/>
                <a:pt x="3232637" y="87436"/>
                <a:pt x="3238500" y="82550"/>
              </a:cubicBezTo>
              <a:cubicBezTo>
                <a:pt x="3245399" y="76801"/>
                <a:pt x="3250651" y="69249"/>
                <a:pt x="3257550" y="63500"/>
              </a:cubicBezTo>
              <a:cubicBezTo>
                <a:pt x="3263413" y="58614"/>
                <a:pt x="3270737" y="55686"/>
                <a:pt x="3276600" y="50800"/>
              </a:cubicBezTo>
              <a:cubicBezTo>
                <a:pt x="3283499" y="45051"/>
                <a:pt x="3288561" y="37263"/>
                <a:pt x="3295650" y="31750"/>
              </a:cubicBezTo>
              <a:cubicBezTo>
                <a:pt x="3328402" y="6276"/>
                <a:pt x="3324057" y="9581"/>
                <a:pt x="3352800" y="0"/>
              </a:cubicBezTo>
              <a:cubicBezTo>
                <a:pt x="3365500" y="2117"/>
                <a:pt x="3379015" y="1398"/>
                <a:pt x="3390900" y="6350"/>
              </a:cubicBezTo>
              <a:cubicBezTo>
                <a:pt x="3404989" y="12221"/>
                <a:pt x="3416300" y="23283"/>
                <a:pt x="3429000" y="31750"/>
              </a:cubicBezTo>
              <a:lnTo>
                <a:pt x="3467100" y="57150"/>
              </a:lnTo>
              <a:cubicBezTo>
                <a:pt x="3474572" y="62131"/>
                <a:pt x="3479251" y="70451"/>
                <a:pt x="3486150" y="76200"/>
              </a:cubicBezTo>
              <a:cubicBezTo>
                <a:pt x="3492013" y="81086"/>
                <a:pt x="3498850" y="84667"/>
                <a:pt x="3505200" y="88900"/>
              </a:cubicBezTo>
              <a:cubicBezTo>
                <a:pt x="3550582" y="156973"/>
                <a:pt x="3479908" y="53661"/>
                <a:pt x="3536950" y="127000"/>
              </a:cubicBezTo>
              <a:cubicBezTo>
                <a:pt x="3546321" y="139048"/>
                <a:pt x="3553883" y="152400"/>
                <a:pt x="3562350" y="165100"/>
              </a:cubicBezTo>
              <a:cubicBezTo>
                <a:pt x="3566583" y="171450"/>
                <a:pt x="3572637" y="176910"/>
                <a:pt x="3575050" y="184150"/>
              </a:cubicBezTo>
              <a:lnTo>
                <a:pt x="3619500" y="317500"/>
              </a:lnTo>
              <a:lnTo>
                <a:pt x="3638550" y="374650"/>
              </a:lnTo>
              <a:cubicBezTo>
                <a:pt x="3640667" y="381000"/>
                <a:pt x="3641187" y="388131"/>
                <a:pt x="3644900" y="393700"/>
              </a:cubicBezTo>
              <a:lnTo>
                <a:pt x="3657600" y="412750"/>
              </a:lnTo>
              <a:cubicBezTo>
                <a:pt x="3667197" y="451137"/>
                <a:pt x="3661190" y="429871"/>
                <a:pt x="3676650" y="476250"/>
              </a:cubicBezTo>
              <a:cubicBezTo>
                <a:pt x="3678767" y="482600"/>
                <a:pt x="3679287" y="489731"/>
                <a:pt x="3683000" y="495300"/>
              </a:cubicBezTo>
              <a:cubicBezTo>
                <a:pt x="3687233" y="501650"/>
                <a:pt x="3692287" y="507524"/>
                <a:pt x="3695700" y="514350"/>
              </a:cubicBezTo>
              <a:cubicBezTo>
                <a:pt x="3698693" y="520337"/>
                <a:pt x="3699057" y="527413"/>
                <a:pt x="3702050" y="533400"/>
              </a:cubicBezTo>
              <a:cubicBezTo>
                <a:pt x="3710891" y="551081"/>
                <a:pt x="3719756" y="557456"/>
                <a:pt x="3733800" y="571500"/>
              </a:cubicBezTo>
              <a:cubicBezTo>
                <a:pt x="3749761" y="619383"/>
                <a:pt x="3728231" y="560361"/>
                <a:pt x="3752850" y="609600"/>
              </a:cubicBezTo>
              <a:cubicBezTo>
                <a:pt x="3755843" y="615587"/>
                <a:pt x="3756207" y="622663"/>
                <a:pt x="3759200" y="628650"/>
              </a:cubicBezTo>
              <a:cubicBezTo>
                <a:pt x="3774248" y="658746"/>
                <a:pt x="3771900" y="635895"/>
                <a:pt x="3771900" y="660400"/>
              </a:cubicBezTo>
              <a:lnTo>
                <a:pt x="3879850" y="927100"/>
              </a:lnTo>
              <a:cubicBezTo>
                <a:pt x="3886200" y="944033"/>
                <a:pt x="3893506" y="960638"/>
                <a:pt x="3898900" y="977900"/>
              </a:cubicBezTo>
              <a:cubicBezTo>
                <a:pt x="3901391" y="985870"/>
                <a:pt x="3916401" y="1054951"/>
                <a:pt x="3924300" y="1066800"/>
              </a:cubicBezTo>
              <a:cubicBezTo>
                <a:pt x="3928533" y="1073150"/>
                <a:pt x="3933587" y="1079024"/>
                <a:pt x="3937000" y="1085850"/>
              </a:cubicBezTo>
              <a:cubicBezTo>
                <a:pt x="3942335" y="1096520"/>
                <a:pt x="3946648" y="1120127"/>
                <a:pt x="3949700" y="1130300"/>
              </a:cubicBezTo>
              <a:cubicBezTo>
                <a:pt x="3953547" y="1143122"/>
                <a:pt x="3962400" y="1168400"/>
                <a:pt x="3962400" y="1168400"/>
              </a:cubicBezTo>
              <a:cubicBezTo>
                <a:pt x="3970643" y="1226102"/>
                <a:pt x="3964017" y="1198651"/>
                <a:pt x="3981450" y="1250950"/>
              </a:cubicBezTo>
              <a:lnTo>
                <a:pt x="3981450" y="1250950"/>
              </a:lnTo>
              <a:cubicBezTo>
                <a:pt x="3989512" y="1291258"/>
                <a:pt x="3985182" y="1272229"/>
                <a:pt x="3994150" y="1308100"/>
              </a:cubicBezTo>
              <a:cubicBezTo>
                <a:pt x="3996267" y="1329267"/>
                <a:pt x="3998657" y="1350408"/>
                <a:pt x="4000500" y="1371600"/>
              </a:cubicBezTo>
              <a:cubicBezTo>
                <a:pt x="4002891" y="1399094"/>
                <a:pt x="4002546" y="1426890"/>
                <a:pt x="4006850" y="1454150"/>
              </a:cubicBezTo>
              <a:cubicBezTo>
                <a:pt x="4008938" y="1467373"/>
                <a:pt x="4015317" y="1479550"/>
                <a:pt x="4019550" y="1492250"/>
              </a:cubicBezTo>
              <a:lnTo>
                <a:pt x="4025900" y="1511300"/>
              </a:lnTo>
              <a:cubicBezTo>
                <a:pt x="4028524" y="1519171"/>
                <a:pt x="4037621" y="1588957"/>
                <a:pt x="4038600" y="1593850"/>
              </a:cubicBezTo>
              <a:cubicBezTo>
                <a:pt x="4046958" y="1635640"/>
                <a:pt x="4044950" y="1590348"/>
                <a:pt x="4044950" y="1631950"/>
              </a:cubicBezTo>
              <a:lnTo>
                <a:pt x="4102100" y="1924050"/>
              </a:lnTo>
              <a:cubicBezTo>
                <a:pt x="4108450" y="1940983"/>
                <a:pt x="4113666" y="1958386"/>
                <a:pt x="4121150" y="1974850"/>
              </a:cubicBezTo>
              <a:cubicBezTo>
                <a:pt x="4124308" y="1981798"/>
                <a:pt x="4130437" y="1987074"/>
                <a:pt x="4133850" y="1993900"/>
              </a:cubicBezTo>
              <a:cubicBezTo>
                <a:pt x="4139185" y="2004570"/>
                <a:pt x="4143498" y="2028177"/>
                <a:pt x="4146550" y="2038350"/>
              </a:cubicBezTo>
              <a:cubicBezTo>
                <a:pt x="4150397" y="2051172"/>
                <a:pt x="4156003" y="2063463"/>
                <a:pt x="4159250" y="2076450"/>
              </a:cubicBezTo>
              <a:cubicBezTo>
                <a:pt x="4167223" y="2108344"/>
                <a:pt x="4162840" y="2093571"/>
                <a:pt x="4171950" y="2120900"/>
              </a:cubicBezTo>
              <a:lnTo>
                <a:pt x="4184650" y="2209800"/>
              </a:lnTo>
              <a:cubicBezTo>
                <a:pt x="4185597" y="2216426"/>
                <a:pt x="4189377" y="2222356"/>
                <a:pt x="4191000" y="2228850"/>
              </a:cubicBezTo>
              <a:cubicBezTo>
                <a:pt x="4193618" y="2239321"/>
                <a:pt x="4194732" y="2250129"/>
                <a:pt x="4197350" y="2260600"/>
              </a:cubicBezTo>
              <a:cubicBezTo>
                <a:pt x="4198973" y="2267094"/>
                <a:pt x="4202077" y="2273156"/>
                <a:pt x="4203700" y="2279650"/>
              </a:cubicBezTo>
              <a:cubicBezTo>
                <a:pt x="4221651" y="2351453"/>
                <a:pt x="4195504" y="2267763"/>
                <a:pt x="4222750" y="2349500"/>
              </a:cubicBezTo>
              <a:cubicBezTo>
                <a:pt x="4226163" y="2359739"/>
                <a:pt x="4226482" y="2370779"/>
                <a:pt x="4229100" y="2381250"/>
              </a:cubicBezTo>
              <a:cubicBezTo>
                <a:pt x="4230723" y="2387744"/>
                <a:pt x="4233333" y="2393950"/>
                <a:pt x="4235450" y="2400300"/>
              </a:cubicBezTo>
              <a:cubicBezTo>
                <a:pt x="4237567" y="2419350"/>
                <a:pt x="4239267" y="2438451"/>
                <a:pt x="4241800" y="2457450"/>
              </a:cubicBezTo>
              <a:cubicBezTo>
                <a:pt x="4243502" y="2470212"/>
                <a:pt x="4246728" y="2482754"/>
                <a:pt x="4248150" y="2495550"/>
              </a:cubicBezTo>
              <a:cubicBezTo>
                <a:pt x="4250965" y="2520882"/>
                <a:pt x="4251522" y="2546437"/>
                <a:pt x="4254500" y="2571750"/>
              </a:cubicBezTo>
              <a:cubicBezTo>
                <a:pt x="4256894" y="2592099"/>
                <a:pt x="4262815" y="2609168"/>
                <a:pt x="4267200" y="2628900"/>
              </a:cubicBezTo>
              <a:cubicBezTo>
                <a:pt x="4269541" y="2639436"/>
                <a:pt x="4270932" y="2650179"/>
                <a:pt x="4273550" y="2660650"/>
              </a:cubicBezTo>
              <a:cubicBezTo>
                <a:pt x="4275173" y="2667144"/>
                <a:pt x="4278448" y="2673166"/>
                <a:pt x="4279900" y="2679700"/>
              </a:cubicBezTo>
              <a:cubicBezTo>
                <a:pt x="4291223" y="2730653"/>
                <a:pt x="4281044" y="2703325"/>
                <a:pt x="4292600" y="2749550"/>
              </a:cubicBezTo>
              <a:cubicBezTo>
                <a:pt x="4294223" y="2756044"/>
                <a:pt x="4296833" y="2762250"/>
                <a:pt x="4298950" y="2768600"/>
              </a:cubicBezTo>
              <a:cubicBezTo>
                <a:pt x="4301067" y="2785533"/>
                <a:pt x="4302495" y="2802567"/>
                <a:pt x="4305300" y="2819400"/>
              </a:cubicBezTo>
              <a:cubicBezTo>
                <a:pt x="4310339" y="2849636"/>
                <a:pt x="4315881" y="2849025"/>
                <a:pt x="4324350" y="2882900"/>
              </a:cubicBezTo>
              <a:cubicBezTo>
                <a:pt x="4344201" y="2962305"/>
                <a:pt x="4318830" y="2863581"/>
                <a:pt x="4337050" y="2927350"/>
              </a:cubicBezTo>
              <a:cubicBezTo>
                <a:pt x="4339448" y="2935741"/>
                <a:pt x="4339962" y="2944728"/>
                <a:pt x="4343400" y="2952750"/>
              </a:cubicBezTo>
              <a:cubicBezTo>
                <a:pt x="4346406" y="2959765"/>
                <a:pt x="4352687" y="2964974"/>
                <a:pt x="4356100" y="2971800"/>
              </a:cubicBezTo>
              <a:cubicBezTo>
                <a:pt x="4363119" y="2985839"/>
                <a:pt x="4362450" y="2986376"/>
                <a:pt x="4362450" y="2997200"/>
              </a:cubicBezTo>
              <a:lnTo>
                <a:pt x="4406900" y="3117850"/>
              </a:lnTo>
              <a:cubicBezTo>
                <a:pt x="4409017" y="3136900"/>
                <a:pt x="4409491" y="3156205"/>
                <a:pt x="4413250" y="3175000"/>
              </a:cubicBezTo>
              <a:cubicBezTo>
                <a:pt x="4415875" y="3188127"/>
                <a:pt x="4421717" y="3200400"/>
                <a:pt x="4425950" y="3213100"/>
              </a:cubicBezTo>
              <a:lnTo>
                <a:pt x="4438650" y="3251200"/>
              </a:lnTo>
              <a:cubicBezTo>
                <a:pt x="4441063" y="3258440"/>
                <a:pt x="4447937" y="3263424"/>
                <a:pt x="4451350" y="3270250"/>
              </a:cubicBezTo>
              <a:cubicBezTo>
                <a:pt x="4454343" y="3276237"/>
                <a:pt x="4454707" y="3283313"/>
                <a:pt x="4457700" y="3289300"/>
              </a:cubicBezTo>
              <a:cubicBezTo>
                <a:pt x="4461113" y="3296126"/>
                <a:pt x="4466987" y="3301524"/>
                <a:pt x="4470400" y="3308350"/>
              </a:cubicBezTo>
              <a:cubicBezTo>
                <a:pt x="4473393" y="3314337"/>
                <a:pt x="4473757" y="3321413"/>
                <a:pt x="4476750" y="3327400"/>
              </a:cubicBezTo>
              <a:cubicBezTo>
                <a:pt x="4480163" y="3334226"/>
                <a:pt x="4486037" y="3339624"/>
                <a:pt x="4489450" y="3346450"/>
              </a:cubicBezTo>
              <a:cubicBezTo>
                <a:pt x="4492443" y="3352437"/>
                <a:pt x="4492549" y="3359649"/>
                <a:pt x="4495800" y="3365500"/>
              </a:cubicBezTo>
              <a:cubicBezTo>
                <a:pt x="4503213" y="3378843"/>
                <a:pt x="4512733" y="3390900"/>
                <a:pt x="4521200" y="3403600"/>
              </a:cubicBezTo>
              <a:lnTo>
                <a:pt x="4546600" y="3441700"/>
              </a:lnTo>
              <a:cubicBezTo>
                <a:pt x="4550313" y="3447269"/>
                <a:pt x="4548769" y="3455523"/>
                <a:pt x="4552950" y="3460750"/>
              </a:cubicBezTo>
              <a:cubicBezTo>
                <a:pt x="4557718" y="3466709"/>
                <a:pt x="4565650" y="3469217"/>
                <a:pt x="4572000" y="3473450"/>
              </a:cubicBezTo>
              <a:cubicBezTo>
                <a:pt x="4583177" y="3506980"/>
                <a:pt x="4574637" y="3486931"/>
                <a:pt x="4603750" y="3530600"/>
              </a:cubicBezTo>
              <a:cubicBezTo>
                <a:pt x="4608731" y="3538072"/>
                <a:pt x="4617051" y="3542751"/>
                <a:pt x="4622800" y="3549650"/>
              </a:cubicBezTo>
              <a:cubicBezTo>
                <a:pt x="4627686" y="3555513"/>
                <a:pt x="4630430" y="3562996"/>
                <a:pt x="4635500" y="3568700"/>
              </a:cubicBezTo>
              <a:cubicBezTo>
                <a:pt x="4647432" y="3582124"/>
                <a:pt x="4660900" y="3594100"/>
                <a:pt x="4673600" y="3606800"/>
              </a:cubicBezTo>
              <a:cubicBezTo>
                <a:pt x="4679950" y="3613150"/>
                <a:pt x="4685178" y="3620869"/>
                <a:pt x="4692650" y="3625850"/>
              </a:cubicBezTo>
              <a:lnTo>
                <a:pt x="4730750" y="3651250"/>
              </a:lnTo>
              <a:cubicBezTo>
                <a:pt x="4737100" y="3655483"/>
                <a:pt x="4742560" y="3661537"/>
                <a:pt x="4749800" y="3663950"/>
              </a:cubicBezTo>
              <a:cubicBezTo>
                <a:pt x="4774098" y="3672049"/>
                <a:pt x="4789308" y="3678202"/>
                <a:pt x="4813300" y="3683000"/>
              </a:cubicBezTo>
              <a:cubicBezTo>
                <a:pt x="4825925" y="3685525"/>
                <a:pt x="4838700" y="3687233"/>
                <a:pt x="4851400" y="3689350"/>
              </a:cubicBezTo>
              <a:cubicBezTo>
                <a:pt x="4869556" y="3695402"/>
                <a:pt x="4875916" y="3698063"/>
                <a:pt x="4895850" y="3702050"/>
              </a:cubicBezTo>
              <a:cubicBezTo>
                <a:pt x="4908475" y="3704575"/>
                <a:pt x="4921250" y="3706283"/>
                <a:pt x="4933950" y="3708400"/>
              </a:cubicBezTo>
              <a:lnTo>
                <a:pt x="4953000" y="3714750"/>
              </a:lnTo>
              <a:lnTo>
                <a:pt x="152400" y="3708400"/>
              </a:lnTo>
            </a:path>
          </a:pathLst>
        </a:custGeom>
        <a:noFill xmlns:a="http://schemas.openxmlformats.org/drawingml/2006/main"/>
        <a:ln xmlns:a="http://schemas.openxmlformats.org/drawingml/2006/main">
          <a:headEnd type="none" w="med" len="med"/>
          <a:tailEnd type="none" w="med" len="med"/>
        </a:ln>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0.13783</cdr:x>
      <cdr:y>0.26716</cdr:y>
    </cdr:from>
    <cdr:to>
      <cdr:x>0.75539</cdr:x>
      <cdr:y>0.8775</cdr:y>
    </cdr:to>
    <cdr:sp macro="" textlink="">
      <cdr:nvSpPr>
        <cdr:cNvPr id="6" name="Freeform 5"/>
        <cdr:cNvSpPr/>
      </cdr:nvSpPr>
      <cdr:spPr bwMode="auto">
        <a:xfrm xmlns:a="http://schemas.openxmlformats.org/drawingml/2006/main">
          <a:off x="1176322" y="1350120"/>
          <a:ext cx="5270500" cy="3084430"/>
        </a:xfrm>
        <a:custGeom xmlns:a="http://schemas.openxmlformats.org/drawingml/2006/main">
          <a:avLst/>
          <a:gdLst>
            <a:gd name="connsiteX0" fmla="*/ 0 w 5270500"/>
            <a:gd name="connsiteY0" fmla="*/ 3080764 h 3084430"/>
            <a:gd name="connsiteX1" fmla="*/ 209550 w 5270500"/>
            <a:gd name="connsiteY1" fmla="*/ 3080764 h 3084430"/>
            <a:gd name="connsiteX2" fmla="*/ 241300 w 5270500"/>
            <a:gd name="connsiteY2" fmla="*/ 3042664 h 3084430"/>
            <a:gd name="connsiteX3" fmla="*/ 285750 w 5270500"/>
            <a:gd name="connsiteY3" fmla="*/ 3068064 h 3084430"/>
            <a:gd name="connsiteX4" fmla="*/ 400050 w 5270500"/>
            <a:gd name="connsiteY4" fmla="*/ 3068064 h 3084430"/>
            <a:gd name="connsiteX5" fmla="*/ 431800 w 5270500"/>
            <a:gd name="connsiteY5" fmla="*/ 3049014 h 3084430"/>
            <a:gd name="connsiteX6" fmla="*/ 501650 w 5270500"/>
            <a:gd name="connsiteY6" fmla="*/ 2979164 h 3084430"/>
            <a:gd name="connsiteX7" fmla="*/ 584200 w 5270500"/>
            <a:gd name="connsiteY7" fmla="*/ 2991864 h 3084430"/>
            <a:gd name="connsiteX8" fmla="*/ 673100 w 5270500"/>
            <a:gd name="connsiteY8" fmla="*/ 3004564 h 3084430"/>
            <a:gd name="connsiteX9" fmla="*/ 736600 w 5270500"/>
            <a:gd name="connsiteY9" fmla="*/ 2985514 h 3084430"/>
            <a:gd name="connsiteX10" fmla="*/ 781050 w 5270500"/>
            <a:gd name="connsiteY10" fmla="*/ 2814064 h 3084430"/>
            <a:gd name="connsiteX11" fmla="*/ 812800 w 5270500"/>
            <a:gd name="connsiteY11" fmla="*/ 2769614 h 3084430"/>
            <a:gd name="connsiteX12" fmla="*/ 889000 w 5270500"/>
            <a:gd name="connsiteY12" fmla="*/ 2737864 h 3084430"/>
            <a:gd name="connsiteX13" fmla="*/ 927100 w 5270500"/>
            <a:gd name="connsiteY13" fmla="*/ 2674364 h 3084430"/>
            <a:gd name="connsiteX14" fmla="*/ 1060450 w 5270500"/>
            <a:gd name="connsiteY14" fmla="*/ 2674364 h 3084430"/>
            <a:gd name="connsiteX15" fmla="*/ 1162050 w 5270500"/>
            <a:gd name="connsiteY15" fmla="*/ 2655314 h 3084430"/>
            <a:gd name="connsiteX16" fmla="*/ 1231900 w 5270500"/>
            <a:gd name="connsiteY16" fmla="*/ 2598164 h 3084430"/>
            <a:gd name="connsiteX17" fmla="*/ 1289050 w 5270500"/>
            <a:gd name="connsiteY17" fmla="*/ 2572764 h 3084430"/>
            <a:gd name="connsiteX18" fmla="*/ 1320800 w 5270500"/>
            <a:gd name="connsiteY18" fmla="*/ 2496564 h 3084430"/>
            <a:gd name="connsiteX19" fmla="*/ 1346200 w 5270500"/>
            <a:gd name="connsiteY19" fmla="*/ 2433064 h 3084430"/>
            <a:gd name="connsiteX20" fmla="*/ 1416050 w 5270500"/>
            <a:gd name="connsiteY20" fmla="*/ 2414014 h 3084430"/>
            <a:gd name="connsiteX21" fmla="*/ 1454150 w 5270500"/>
            <a:gd name="connsiteY21" fmla="*/ 2255264 h 3084430"/>
            <a:gd name="connsiteX22" fmla="*/ 1511300 w 5270500"/>
            <a:gd name="connsiteY22" fmla="*/ 2090164 h 3084430"/>
            <a:gd name="connsiteX23" fmla="*/ 1530350 w 5270500"/>
            <a:gd name="connsiteY23" fmla="*/ 2020314 h 3084430"/>
            <a:gd name="connsiteX24" fmla="*/ 1593850 w 5270500"/>
            <a:gd name="connsiteY24" fmla="*/ 2001264 h 3084430"/>
            <a:gd name="connsiteX25" fmla="*/ 1612900 w 5270500"/>
            <a:gd name="connsiteY25" fmla="*/ 1931414 h 3084430"/>
            <a:gd name="connsiteX26" fmla="*/ 1657350 w 5270500"/>
            <a:gd name="connsiteY26" fmla="*/ 1867914 h 3084430"/>
            <a:gd name="connsiteX27" fmla="*/ 1682750 w 5270500"/>
            <a:gd name="connsiteY27" fmla="*/ 1823464 h 3084430"/>
            <a:gd name="connsiteX28" fmla="*/ 1778000 w 5270500"/>
            <a:gd name="connsiteY28" fmla="*/ 1785364 h 3084430"/>
            <a:gd name="connsiteX29" fmla="*/ 1860550 w 5270500"/>
            <a:gd name="connsiteY29" fmla="*/ 1785364 h 3084430"/>
            <a:gd name="connsiteX30" fmla="*/ 1924050 w 5270500"/>
            <a:gd name="connsiteY30" fmla="*/ 1753614 h 3084430"/>
            <a:gd name="connsiteX31" fmla="*/ 1968500 w 5270500"/>
            <a:gd name="connsiteY31" fmla="*/ 1664714 h 3084430"/>
            <a:gd name="connsiteX32" fmla="*/ 2012950 w 5270500"/>
            <a:gd name="connsiteY32" fmla="*/ 1664714 h 3084430"/>
            <a:gd name="connsiteX33" fmla="*/ 2038350 w 5270500"/>
            <a:gd name="connsiteY33" fmla="*/ 1632964 h 3084430"/>
            <a:gd name="connsiteX34" fmla="*/ 2152650 w 5270500"/>
            <a:gd name="connsiteY34" fmla="*/ 1626614 h 3084430"/>
            <a:gd name="connsiteX35" fmla="*/ 2209800 w 5270500"/>
            <a:gd name="connsiteY35" fmla="*/ 1594864 h 3084430"/>
            <a:gd name="connsiteX36" fmla="*/ 2241550 w 5270500"/>
            <a:gd name="connsiteY36" fmla="*/ 1448814 h 3084430"/>
            <a:gd name="connsiteX37" fmla="*/ 2273300 w 5270500"/>
            <a:gd name="connsiteY37" fmla="*/ 1372614 h 3084430"/>
            <a:gd name="connsiteX38" fmla="*/ 2279650 w 5270500"/>
            <a:gd name="connsiteY38" fmla="*/ 1290064 h 3084430"/>
            <a:gd name="connsiteX39" fmla="*/ 2305050 w 5270500"/>
            <a:gd name="connsiteY39" fmla="*/ 1232914 h 3084430"/>
            <a:gd name="connsiteX40" fmla="*/ 2317750 w 5270500"/>
            <a:gd name="connsiteY40" fmla="*/ 1175764 h 3084430"/>
            <a:gd name="connsiteX41" fmla="*/ 2368550 w 5270500"/>
            <a:gd name="connsiteY41" fmla="*/ 1156714 h 3084430"/>
            <a:gd name="connsiteX42" fmla="*/ 2419350 w 5270500"/>
            <a:gd name="connsiteY42" fmla="*/ 1150364 h 3084430"/>
            <a:gd name="connsiteX43" fmla="*/ 2470150 w 5270500"/>
            <a:gd name="connsiteY43" fmla="*/ 1118614 h 3084430"/>
            <a:gd name="connsiteX44" fmla="*/ 2508250 w 5270500"/>
            <a:gd name="connsiteY44" fmla="*/ 1029714 h 3084430"/>
            <a:gd name="connsiteX45" fmla="*/ 2546350 w 5270500"/>
            <a:gd name="connsiteY45" fmla="*/ 972564 h 3084430"/>
            <a:gd name="connsiteX46" fmla="*/ 2597150 w 5270500"/>
            <a:gd name="connsiteY46" fmla="*/ 934464 h 3084430"/>
            <a:gd name="connsiteX47" fmla="*/ 2635250 w 5270500"/>
            <a:gd name="connsiteY47" fmla="*/ 921764 h 3084430"/>
            <a:gd name="connsiteX48" fmla="*/ 2679700 w 5270500"/>
            <a:gd name="connsiteY48" fmla="*/ 896364 h 3084430"/>
            <a:gd name="connsiteX49" fmla="*/ 2717800 w 5270500"/>
            <a:gd name="connsiteY49" fmla="*/ 864614 h 3084430"/>
            <a:gd name="connsiteX50" fmla="*/ 2736850 w 5270500"/>
            <a:gd name="connsiteY50" fmla="*/ 826514 h 3084430"/>
            <a:gd name="connsiteX51" fmla="*/ 2749550 w 5270500"/>
            <a:gd name="connsiteY51" fmla="*/ 769364 h 3084430"/>
            <a:gd name="connsiteX52" fmla="*/ 2819400 w 5270500"/>
            <a:gd name="connsiteY52" fmla="*/ 731264 h 3084430"/>
            <a:gd name="connsiteX53" fmla="*/ 2857500 w 5270500"/>
            <a:gd name="connsiteY53" fmla="*/ 686814 h 3084430"/>
            <a:gd name="connsiteX54" fmla="*/ 2882900 w 5270500"/>
            <a:gd name="connsiteY54" fmla="*/ 661414 h 3084430"/>
            <a:gd name="connsiteX55" fmla="*/ 2908300 w 5270500"/>
            <a:gd name="connsiteY55" fmla="*/ 616964 h 3084430"/>
            <a:gd name="connsiteX56" fmla="*/ 2927350 w 5270500"/>
            <a:gd name="connsiteY56" fmla="*/ 578864 h 3084430"/>
            <a:gd name="connsiteX57" fmla="*/ 2971800 w 5270500"/>
            <a:gd name="connsiteY57" fmla="*/ 566164 h 3084430"/>
            <a:gd name="connsiteX58" fmla="*/ 3003550 w 5270500"/>
            <a:gd name="connsiteY58" fmla="*/ 496314 h 3084430"/>
            <a:gd name="connsiteX59" fmla="*/ 3016250 w 5270500"/>
            <a:gd name="connsiteY59" fmla="*/ 439164 h 3084430"/>
            <a:gd name="connsiteX60" fmla="*/ 3073400 w 5270500"/>
            <a:gd name="connsiteY60" fmla="*/ 401064 h 3084430"/>
            <a:gd name="connsiteX61" fmla="*/ 3149600 w 5270500"/>
            <a:gd name="connsiteY61" fmla="*/ 445514 h 3084430"/>
            <a:gd name="connsiteX62" fmla="*/ 3206750 w 5270500"/>
            <a:gd name="connsiteY62" fmla="*/ 426464 h 3084430"/>
            <a:gd name="connsiteX63" fmla="*/ 3238500 w 5270500"/>
            <a:gd name="connsiteY63" fmla="*/ 369314 h 3084430"/>
            <a:gd name="connsiteX64" fmla="*/ 3263900 w 5270500"/>
            <a:gd name="connsiteY64" fmla="*/ 305814 h 3084430"/>
            <a:gd name="connsiteX65" fmla="*/ 3308350 w 5270500"/>
            <a:gd name="connsiteY65" fmla="*/ 280414 h 3084430"/>
            <a:gd name="connsiteX66" fmla="*/ 3346450 w 5270500"/>
            <a:gd name="connsiteY66" fmla="*/ 261364 h 3084430"/>
            <a:gd name="connsiteX67" fmla="*/ 3397250 w 5270500"/>
            <a:gd name="connsiteY67" fmla="*/ 286764 h 3084430"/>
            <a:gd name="connsiteX68" fmla="*/ 3429000 w 5270500"/>
            <a:gd name="connsiteY68" fmla="*/ 318514 h 3084430"/>
            <a:gd name="connsiteX69" fmla="*/ 3441700 w 5270500"/>
            <a:gd name="connsiteY69" fmla="*/ 382014 h 3084430"/>
            <a:gd name="connsiteX70" fmla="*/ 3473450 w 5270500"/>
            <a:gd name="connsiteY70" fmla="*/ 356614 h 3084430"/>
            <a:gd name="connsiteX71" fmla="*/ 3505200 w 5270500"/>
            <a:gd name="connsiteY71" fmla="*/ 426464 h 3084430"/>
            <a:gd name="connsiteX72" fmla="*/ 3543300 w 5270500"/>
            <a:gd name="connsiteY72" fmla="*/ 477264 h 3084430"/>
            <a:gd name="connsiteX73" fmla="*/ 3562350 w 5270500"/>
            <a:gd name="connsiteY73" fmla="*/ 477264 h 3084430"/>
            <a:gd name="connsiteX74" fmla="*/ 3581400 w 5270500"/>
            <a:gd name="connsiteY74" fmla="*/ 432814 h 3084430"/>
            <a:gd name="connsiteX75" fmla="*/ 3600450 w 5270500"/>
            <a:gd name="connsiteY75" fmla="*/ 375664 h 3084430"/>
            <a:gd name="connsiteX76" fmla="*/ 3619500 w 5270500"/>
            <a:gd name="connsiteY76" fmla="*/ 331214 h 3084430"/>
            <a:gd name="connsiteX77" fmla="*/ 3663950 w 5270500"/>
            <a:gd name="connsiteY77" fmla="*/ 312164 h 3084430"/>
            <a:gd name="connsiteX78" fmla="*/ 3714750 w 5270500"/>
            <a:gd name="connsiteY78" fmla="*/ 229614 h 3084430"/>
            <a:gd name="connsiteX79" fmla="*/ 3727450 w 5270500"/>
            <a:gd name="connsiteY79" fmla="*/ 134364 h 3084430"/>
            <a:gd name="connsiteX80" fmla="*/ 3746500 w 5270500"/>
            <a:gd name="connsiteY80" fmla="*/ 70864 h 3084430"/>
            <a:gd name="connsiteX81" fmla="*/ 3771900 w 5270500"/>
            <a:gd name="connsiteY81" fmla="*/ 45464 h 3084430"/>
            <a:gd name="connsiteX82" fmla="*/ 3810000 w 5270500"/>
            <a:gd name="connsiteY82" fmla="*/ 1014 h 3084430"/>
            <a:gd name="connsiteX83" fmla="*/ 3860800 w 5270500"/>
            <a:gd name="connsiteY83" fmla="*/ 20064 h 3084430"/>
            <a:gd name="connsiteX84" fmla="*/ 3886200 w 5270500"/>
            <a:gd name="connsiteY84" fmla="*/ 83564 h 3084430"/>
            <a:gd name="connsiteX85" fmla="*/ 3898900 w 5270500"/>
            <a:gd name="connsiteY85" fmla="*/ 153414 h 3084430"/>
            <a:gd name="connsiteX86" fmla="*/ 3937000 w 5270500"/>
            <a:gd name="connsiteY86" fmla="*/ 274064 h 3084430"/>
            <a:gd name="connsiteX87" fmla="*/ 3956050 w 5270500"/>
            <a:gd name="connsiteY87" fmla="*/ 470914 h 3084430"/>
            <a:gd name="connsiteX88" fmla="*/ 3994150 w 5270500"/>
            <a:gd name="connsiteY88" fmla="*/ 693164 h 3084430"/>
            <a:gd name="connsiteX89" fmla="*/ 4025900 w 5270500"/>
            <a:gd name="connsiteY89" fmla="*/ 801114 h 3084430"/>
            <a:gd name="connsiteX90" fmla="*/ 4051300 w 5270500"/>
            <a:gd name="connsiteY90" fmla="*/ 902714 h 3084430"/>
            <a:gd name="connsiteX91" fmla="*/ 4095750 w 5270500"/>
            <a:gd name="connsiteY91" fmla="*/ 1074164 h 3084430"/>
            <a:gd name="connsiteX92" fmla="*/ 4140200 w 5270500"/>
            <a:gd name="connsiteY92" fmla="*/ 1175764 h 3084430"/>
            <a:gd name="connsiteX93" fmla="*/ 4159250 w 5270500"/>
            <a:gd name="connsiteY93" fmla="*/ 1144014 h 3084430"/>
            <a:gd name="connsiteX94" fmla="*/ 4178300 w 5270500"/>
            <a:gd name="connsiteY94" fmla="*/ 1220214 h 3084430"/>
            <a:gd name="connsiteX95" fmla="*/ 4235450 w 5270500"/>
            <a:gd name="connsiteY95" fmla="*/ 1601214 h 3084430"/>
            <a:gd name="connsiteX96" fmla="*/ 4273550 w 5270500"/>
            <a:gd name="connsiteY96" fmla="*/ 1842514 h 3084430"/>
            <a:gd name="connsiteX97" fmla="*/ 4311650 w 5270500"/>
            <a:gd name="connsiteY97" fmla="*/ 2064764 h 3084430"/>
            <a:gd name="connsiteX98" fmla="*/ 4356100 w 5270500"/>
            <a:gd name="connsiteY98" fmla="*/ 2160014 h 3084430"/>
            <a:gd name="connsiteX99" fmla="*/ 4394200 w 5270500"/>
            <a:gd name="connsiteY99" fmla="*/ 2172714 h 3084430"/>
            <a:gd name="connsiteX100" fmla="*/ 4425950 w 5270500"/>
            <a:gd name="connsiteY100" fmla="*/ 2280664 h 3084430"/>
            <a:gd name="connsiteX101" fmla="*/ 4464050 w 5270500"/>
            <a:gd name="connsiteY101" fmla="*/ 2490214 h 3084430"/>
            <a:gd name="connsiteX102" fmla="*/ 4521200 w 5270500"/>
            <a:gd name="connsiteY102" fmla="*/ 2623564 h 3084430"/>
            <a:gd name="connsiteX103" fmla="*/ 4540250 w 5270500"/>
            <a:gd name="connsiteY103" fmla="*/ 2680714 h 3084430"/>
            <a:gd name="connsiteX104" fmla="*/ 4565650 w 5270500"/>
            <a:gd name="connsiteY104" fmla="*/ 2661664 h 3084430"/>
            <a:gd name="connsiteX105" fmla="*/ 4591050 w 5270500"/>
            <a:gd name="connsiteY105" fmla="*/ 2699764 h 3084430"/>
            <a:gd name="connsiteX106" fmla="*/ 4660900 w 5270500"/>
            <a:gd name="connsiteY106" fmla="*/ 2864864 h 3084430"/>
            <a:gd name="connsiteX107" fmla="*/ 4718050 w 5270500"/>
            <a:gd name="connsiteY107" fmla="*/ 2985514 h 3084430"/>
            <a:gd name="connsiteX108" fmla="*/ 4781550 w 5270500"/>
            <a:gd name="connsiteY108" fmla="*/ 3029964 h 3084430"/>
            <a:gd name="connsiteX109" fmla="*/ 4857750 w 5270500"/>
            <a:gd name="connsiteY109" fmla="*/ 3074414 h 3084430"/>
            <a:gd name="connsiteX110" fmla="*/ 5010150 w 5270500"/>
            <a:gd name="connsiteY110" fmla="*/ 3074414 h 3084430"/>
            <a:gd name="connsiteX111" fmla="*/ 5270500 w 5270500"/>
            <a:gd name="connsiteY111" fmla="*/ 3074414 h 308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270500" h="3084430">
              <a:moveTo>
                <a:pt x="0" y="3080764"/>
              </a:moveTo>
              <a:cubicBezTo>
                <a:pt x="84666" y="3083939"/>
                <a:pt x="169333" y="3087114"/>
                <a:pt x="209550" y="3080764"/>
              </a:cubicBezTo>
              <a:cubicBezTo>
                <a:pt x="249767" y="3074414"/>
                <a:pt x="228600" y="3044781"/>
                <a:pt x="241300" y="3042664"/>
              </a:cubicBezTo>
              <a:cubicBezTo>
                <a:pt x="254000" y="3040547"/>
                <a:pt x="259292" y="3063831"/>
                <a:pt x="285750" y="3068064"/>
              </a:cubicBezTo>
              <a:cubicBezTo>
                <a:pt x="312208" y="3072297"/>
                <a:pt x="375708" y="3071239"/>
                <a:pt x="400050" y="3068064"/>
              </a:cubicBezTo>
              <a:cubicBezTo>
                <a:pt x="424392" y="3064889"/>
                <a:pt x="414867" y="3063831"/>
                <a:pt x="431800" y="3049014"/>
              </a:cubicBezTo>
              <a:cubicBezTo>
                <a:pt x="448733" y="3034197"/>
                <a:pt x="476250" y="2988689"/>
                <a:pt x="501650" y="2979164"/>
              </a:cubicBezTo>
              <a:cubicBezTo>
                <a:pt x="527050" y="2969639"/>
                <a:pt x="584200" y="2991864"/>
                <a:pt x="584200" y="2991864"/>
              </a:cubicBezTo>
              <a:cubicBezTo>
                <a:pt x="612775" y="2996097"/>
                <a:pt x="647700" y="3005622"/>
                <a:pt x="673100" y="3004564"/>
              </a:cubicBezTo>
              <a:cubicBezTo>
                <a:pt x="698500" y="3003506"/>
                <a:pt x="718608" y="3017264"/>
                <a:pt x="736600" y="2985514"/>
              </a:cubicBezTo>
              <a:cubicBezTo>
                <a:pt x="754592" y="2953764"/>
                <a:pt x="768350" y="2850047"/>
                <a:pt x="781050" y="2814064"/>
              </a:cubicBezTo>
              <a:cubicBezTo>
                <a:pt x="793750" y="2778081"/>
                <a:pt x="794808" y="2782314"/>
                <a:pt x="812800" y="2769614"/>
              </a:cubicBezTo>
              <a:cubicBezTo>
                <a:pt x="830792" y="2756914"/>
                <a:pt x="869950" y="2753739"/>
                <a:pt x="889000" y="2737864"/>
              </a:cubicBezTo>
              <a:cubicBezTo>
                <a:pt x="908050" y="2721989"/>
                <a:pt x="898525" y="2684947"/>
                <a:pt x="927100" y="2674364"/>
              </a:cubicBezTo>
              <a:cubicBezTo>
                <a:pt x="955675" y="2663781"/>
                <a:pt x="1021292" y="2677539"/>
                <a:pt x="1060450" y="2674364"/>
              </a:cubicBezTo>
              <a:cubicBezTo>
                <a:pt x="1099608" y="2671189"/>
                <a:pt x="1133475" y="2668014"/>
                <a:pt x="1162050" y="2655314"/>
              </a:cubicBezTo>
              <a:cubicBezTo>
                <a:pt x="1190625" y="2642614"/>
                <a:pt x="1210733" y="2611922"/>
                <a:pt x="1231900" y="2598164"/>
              </a:cubicBezTo>
              <a:cubicBezTo>
                <a:pt x="1253067" y="2584406"/>
                <a:pt x="1274233" y="2589697"/>
                <a:pt x="1289050" y="2572764"/>
              </a:cubicBezTo>
              <a:cubicBezTo>
                <a:pt x="1303867" y="2555831"/>
                <a:pt x="1311275" y="2519847"/>
                <a:pt x="1320800" y="2496564"/>
              </a:cubicBezTo>
              <a:cubicBezTo>
                <a:pt x="1330325" y="2473281"/>
                <a:pt x="1330325" y="2446822"/>
                <a:pt x="1346200" y="2433064"/>
              </a:cubicBezTo>
              <a:cubicBezTo>
                <a:pt x="1362075" y="2419306"/>
                <a:pt x="1398058" y="2443647"/>
                <a:pt x="1416050" y="2414014"/>
              </a:cubicBezTo>
              <a:cubicBezTo>
                <a:pt x="1434042" y="2384381"/>
                <a:pt x="1438275" y="2309239"/>
                <a:pt x="1454150" y="2255264"/>
              </a:cubicBezTo>
              <a:cubicBezTo>
                <a:pt x="1470025" y="2201289"/>
                <a:pt x="1498600" y="2129322"/>
                <a:pt x="1511300" y="2090164"/>
              </a:cubicBezTo>
              <a:cubicBezTo>
                <a:pt x="1524000" y="2051006"/>
                <a:pt x="1516592" y="2035131"/>
                <a:pt x="1530350" y="2020314"/>
              </a:cubicBezTo>
              <a:cubicBezTo>
                <a:pt x="1544108" y="2005497"/>
                <a:pt x="1580092" y="2016081"/>
                <a:pt x="1593850" y="2001264"/>
              </a:cubicBezTo>
              <a:cubicBezTo>
                <a:pt x="1607608" y="1986447"/>
                <a:pt x="1602317" y="1953639"/>
                <a:pt x="1612900" y="1931414"/>
              </a:cubicBezTo>
              <a:cubicBezTo>
                <a:pt x="1623483" y="1909189"/>
                <a:pt x="1645708" y="1885906"/>
                <a:pt x="1657350" y="1867914"/>
              </a:cubicBezTo>
              <a:cubicBezTo>
                <a:pt x="1668992" y="1849922"/>
                <a:pt x="1662642" y="1837222"/>
                <a:pt x="1682750" y="1823464"/>
              </a:cubicBezTo>
              <a:cubicBezTo>
                <a:pt x="1702858" y="1809706"/>
                <a:pt x="1748367" y="1791714"/>
                <a:pt x="1778000" y="1785364"/>
              </a:cubicBezTo>
              <a:cubicBezTo>
                <a:pt x="1807633" y="1779014"/>
                <a:pt x="1836208" y="1790656"/>
                <a:pt x="1860550" y="1785364"/>
              </a:cubicBezTo>
              <a:cubicBezTo>
                <a:pt x="1884892" y="1780072"/>
                <a:pt x="1906058" y="1773722"/>
                <a:pt x="1924050" y="1753614"/>
              </a:cubicBezTo>
              <a:cubicBezTo>
                <a:pt x="1942042" y="1733506"/>
                <a:pt x="1953683" y="1679531"/>
                <a:pt x="1968500" y="1664714"/>
              </a:cubicBezTo>
              <a:cubicBezTo>
                <a:pt x="1983317" y="1649897"/>
                <a:pt x="2001308" y="1670006"/>
                <a:pt x="2012950" y="1664714"/>
              </a:cubicBezTo>
              <a:cubicBezTo>
                <a:pt x="2024592" y="1659422"/>
                <a:pt x="2015067" y="1639314"/>
                <a:pt x="2038350" y="1632964"/>
              </a:cubicBezTo>
              <a:cubicBezTo>
                <a:pt x="2061633" y="1626614"/>
                <a:pt x="2124075" y="1632964"/>
                <a:pt x="2152650" y="1626614"/>
              </a:cubicBezTo>
              <a:cubicBezTo>
                <a:pt x="2181225" y="1620264"/>
                <a:pt x="2194983" y="1624497"/>
                <a:pt x="2209800" y="1594864"/>
              </a:cubicBezTo>
              <a:cubicBezTo>
                <a:pt x="2224617" y="1565231"/>
                <a:pt x="2230967" y="1485856"/>
                <a:pt x="2241550" y="1448814"/>
              </a:cubicBezTo>
              <a:cubicBezTo>
                <a:pt x="2252133" y="1411772"/>
                <a:pt x="2266950" y="1399072"/>
                <a:pt x="2273300" y="1372614"/>
              </a:cubicBezTo>
              <a:cubicBezTo>
                <a:pt x="2279650" y="1346156"/>
                <a:pt x="2274358" y="1313347"/>
                <a:pt x="2279650" y="1290064"/>
              </a:cubicBezTo>
              <a:cubicBezTo>
                <a:pt x="2284942" y="1266781"/>
                <a:pt x="2298700" y="1251964"/>
                <a:pt x="2305050" y="1232914"/>
              </a:cubicBezTo>
              <a:cubicBezTo>
                <a:pt x="2311400" y="1213864"/>
                <a:pt x="2307167" y="1188464"/>
                <a:pt x="2317750" y="1175764"/>
              </a:cubicBezTo>
              <a:cubicBezTo>
                <a:pt x="2328333" y="1163064"/>
                <a:pt x="2351617" y="1160947"/>
                <a:pt x="2368550" y="1156714"/>
              </a:cubicBezTo>
              <a:cubicBezTo>
                <a:pt x="2385483" y="1152481"/>
                <a:pt x="2402417" y="1156714"/>
                <a:pt x="2419350" y="1150364"/>
              </a:cubicBezTo>
              <a:cubicBezTo>
                <a:pt x="2436283" y="1144014"/>
                <a:pt x="2455333" y="1138722"/>
                <a:pt x="2470150" y="1118614"/>
              </a:cubicBezTo>
              <a:cubicBezTo>
                <a:pt x="2484967" y="1098506"/>
                <a:pt x="2495550" y="1054056"/>
                <a:pt x="2508250" y="1029714"/>
              </a:cubicBezTo>
              <a:cubicBezTo>
                <a:pt x="2520950" y="1005372"/>
                <a:pt x="2531533" y="988439"/>
                <a:pt x="2546350" y="972564"/>
              </a:cubicBezTo>
              <a:cubicBezTo>
                <a:pt x="2561167" y="956689"/>
                <a:pt x="2582333" y="942931"/>
                <a:pt x="2597150" y="934464"/>
              </a:cubicBezTo>
              <a:cubicBezTo>
                <a:pt x="2611967" y="925997"/>
                <a:pt x="2621492" y="928114"/>
                <a:pt x="2635250" y="921764"/>
              </a:cubicBezTo>
              <a:cubicBezTo>
                <a:pt x="2649008" y="915414"/>
                <a:pt x="2665942" y="905889"/>
                <a:pt x="2679700" y="896364"/>
              </a:cubicBezTo>
              <a:cubicBezTo>
                <a:pt x="2693458" y="886839"/>
                <a:pt x="2708275" y="876256"/>
                <a:pt x="2717800" y="864614"/>
              </a:cubicBezTo>
              <a:cubicBezTo>
                <a:pt x="2727325" y="852972"/>
                <a:pt x="2731558" y="842389"/>
                <a:pt x="2736850" y="826514"/>
              </a:cubicBezTo>
              <a:cubicBezTo>
                <a:pt x="2742142" y="810639"/>
                <a:pt x="2735792" y="785239"/>
                <a:pt x="2749550" y="769364"/>
              </a:cubicBezTo>
              <a:cubicBezTo>
                <a:pt x="2763308" y="753489"/>
                <a:pt x="2801408" y="745022"/>
                <a:pt x="2819400" y="731264"/>
              </a:cubicBezTo>
              <a:cubicBezTo>
                <a:pt x="2837392" y="717506"/>
                <a:pt x="2846917" y="698456"/>
                <a:pt x="2857500" y="686814"/>
              </a:cubicBezTo>
              <a:cubicBezTo>
                <a:pt x="2868083" y="675172"/>
                <a:pt x="2874433" y="673056"/>
                <a:pt x="2882900" y="661414"/>
              </a:cubicBezTo>
              <a:cubicBezTo>
                <a:pt x="2891367" y="649772"/>
                <a:pt x="2900892" y="630722"/>
                <a:pt x="2908300" y="616964"/>
              </a:cubicBezTo>
              <a:cubicBezTo>
                <a:pt x="2915708" y="603206"/>
                <a:pt x="2916767" y="587331"/>
                <a:pt x="2927350" y="578864"/>
              </a:cubicBezTo>
              <a:cubicBezTo>
                <a:pt x="2937933" y="570397"/>
                <a:pt x="2959100" y="579922"/>
                <a:pt x="2971800" y="566164"/>
              </a:cubicBezTo>
              <a:cubicBezTo>
                <a:pt x="2984500" y="552406"/>
                <a:pt x="2996142" y="517481"/>
                <a:pt x="3003550" y="496314"/>
              </a:cubicBezTo>
              <a:cubicBezTo>
                <a:pt x="3010958" y="475147"/>
                <a:pt x="3004608" y="455039"/>
                <a:pt x="3016250" y="439164"/>
              </a:cubicBezTo>
              <a:cubicBezTo>
                <a:pt x="3027892" y="423289"/>
                <a:pt x="3051175" y="400006"/>
                <a:pt x="3073400" y="401064"/>
              </a:cubicBezTo>
              <a:cubicBezTo>
                <a:pt x="3095625" y="402122"/>
                <a:pt x="3127375" y="441281"/>
                <a:pt x="3149600" y="445514"/>
              </a:cubicBezTo>
              <a:cubicBezTo>
                <a:pt x="3171825" y="449747"/>
                <a:pt x="3191933" y="439164"/>
                <a:pt x="3206750" y="426464"/>
              </a:cubicBezTo>
              <a:cubicBezTo>
                <a:pt x="3221567" y="413764"/>
                <a:pt x="3228975" y="389422"/>
                <a:pt x="3238500" y="369314"/>
              </a:cubicBezTo>
              <a:cubicBezTo>
                <a:pt x="3248025" y="349206"/>
                <a:pt x="3252258" y="320630"/>
                <a:pt x="3263900" y="305814"/>
              </a:cubicBezTo>
              <a:cubicBezTo>
                <a:pt x="3275542" y="290998"/>
                <a:pt x="3294592" y="287822"/>
                <a:pt x="3308350" y="280414"/>
              </a:cubicBezTo>
              <a:cubicBezTo>
                <a:pt x="3322108" y="273006"/>
                <a:pt x="3331633" y="260306"/>
                <a:pt x="3346450" y="261364"/>
              </a:cubicBezTo>
              <a:cubicBezTo>
                <a:pt x="3361267" y="262422"/>
                <a:pt x="3383492" y="277239"/>
                <a:pt x="3397250" y="286764"/>
              </a:cubicBezTo>
              <a:cubicBezTo>
                <a:pt x="3411008" y="296289"/>
                <a:pt x="3421592" y="302639"/>
                <a:pt x="3429000" y="318514"/>
              </a:cubicBezTo>
              <a:cubicBezTo>
                <a:pt x="3436408" y="334389"/>
                <a:pt x="3434292" y="375664"/>
                <a:pt x="3441700" y="382014"/>
              </a:cubicBezTo>
              <a:cubicBezTo>
                <a:pt x="3449108" y="388364"/>
                <a:pt x="3462867" y="349206"/>
                <a:pt x="3473450" y="356614"/>
              </a:cubicBezTo>
              <a:cubicBezTo>
                <a:pt x="3484033" y="364022"/>
                <a:pt x="3493558" y="406356"/>
                <a:pt x="3505200" y="426464"/>
              </a:cubicBezTo>
              <a:cubicBezTo>
                <a:pt x="3516842" y="446572"/>
                <a:pt x="3533775" y="468797"/>
                <a:pt x="3543300" y="477264"/>
              </a:cubicBezTo>
              <a:cubicBezTo>
                <a:pt x="3552825" y="485731"/>
                <a:pt x="3556000" y="484672"/>
                <a:pt x="3562350" y="477264"/>
              </a:cubicBezTo>
              <a:cubicBezTo>
                <a:pt x="3568700" y="469856"/>
                <a:pt x="3575050" y="449747"/>
                <a:pt x="3581400" y="432814"/>
              </a:cubicBezTo>
              <a:cubicBezTo>
                <a:pt x="3587750" y="415881"/>
                <a:pt x="3594100" y="392597"/>
                <a:pt x="3600450" y="375664"/>
              </a:cubicBezTo>
              <a:cubicBezTo>
                <a:pt x="3606800" y="358731"/>
                <a:pt x="3608917" y="341797"/>
                <a:pt x="3619500" y="331214"/>
              </a:cubicBezTo>
              <a:cubicBezTo>
                <a:pt x="3630083" y="320631"/>
                <a:pt x="3648075" y="329097"/>
                <a:pt x="3663950" y="312164"/>
              </a:cubicBezTo>
              <a:cubicBezTo>
                <a:pt x="3679825" y="295231"/>
                <a:pt x="3704167" y="259247"/>
                <a:pt x="3714750" y="229614"/>
              </a:cubicBezTo>
              <a:cubicBezTo>
                <a:pt x="3725333" y="199981"/>
                <a:pt x="3722158" y="160822"/>
                <a:pt x="3727450" y="134364"/>
              </a:cubicBezTo>
              <a:cubicBezTo>
                <a:pt x="3732742" y="107906"/>
                <a:pt x="3739092" y="85681"/>
                <a:pt x="3746500" y="70864"/>
              </a:cubicBezTo>
              <a:cubicBezTo>
                <a:pt x="3753908" y="56047"/>
                <a:pt x="3761317" y="57106"/>
                <a:pt x="3771900" y="45464"/>
              </a:cubicBezTo>
              <a:cubicBezTo>
                <a:pt x="3782483" y="33822"/>
                <a:pt x="3795183" y="5247"/>
                <a:pt x="3810000" y="1014"/>
              </a:cubicBezTo>
              <a:cubicBezTo>
                <a:pt x="3824817" y="-3219"/>
                <a:pt x="3848100" y="6306"/>
                <a:pt x="3860800" y="20064"/>
              </a:cubicBezTo>
              <a:cubicBezTo>
                <a:pt x="3873500" y="33822"/>
                <a:pt x="3879850" y="61339"/>
                <a:pt x="3886200" y="83564"/>
              </a:cubicBezTo>
              <a:cubicBezTo>
                <a:pt x="3892550" y="105789"/>
                <a:pt x="3890433" y="121664"/>
                <a:pt x="3898900" y="153414"/>
              </a:cubicBezTo>
              <a:cubicBezTo>
                <a:pt x="3907367" y="185164"/>
                <a:pt x="3927475" y="221147"/>
                <a:pt x="3937000" y="274064"/>
              </a:cubicBezTo>
              <a:cubicBezTo>
                <a:pt x="3946525" y="326981"/>
                <a:pt x="3946525" y="401064"/>
                <a:pt x="3956050" y="470914"/>
              </a:cubicBezTo>
              <a:cubicBezTo>
                <a:pt x="3965575" y="540764"/>
                <a:pt x="3982508" y="638131"/>
                <a:pt x="3994150" y="693164"/>
              </a:cubicBezTo>
              <a:cubicBezTo>
                <a:pt x="4005792" y="748197"/>
                <a:pt x="4016375" y="766189"/>
                <a:pt x="4025900" y="801114"/>
              </a:cubicBezTo>
              <a:cubicBezTo>
                <a:pt x="4035425" y="836039"/>
                <a:pt x="4039658" y="857206"/>
                <a:pt x="4051300" y="902714"/>
              </a:cubicBezTo>
              <a:cubicBezTo>
                <a:pt x="4062942" y="948222"/>
                <a:pt x="4080933" y="1028656"/>
                <a:pt x="4095750" y="1074164"/>
              </a:cubicBezTo>
              <a:cubicBezTo>
                <a:pt x="4110567" y="1119672"/>
                <a:pt x="4129617" y="1164122"/>
                <a:pt x="4140200" y="1175764"/>
              </a:cubicBezTo>
              <a:cubicBezTo>
                <a:pt x="4150783" y="1187406"/>
                <a:pt x="4152900" y="1136606"/>
                <a:pt x="4159250" y="1144014"/>
              </a:cubicBezTo>
              <a:cubicBezTo>
                <a:pt x="4165600" y="1151422"/>
                <a:pt x="4165600" y="1144014"/>
                <a:pt x="4178300" y="1220214"/>
              </a:cubicBezTo>
              <a:cubicBezTo>
                <a:pt x="4191000" y="1296414"/>
                <a:pt x="4219575" y="1497497"/>
                <a:pt x="4235450" y="1601214"/>
              </a:cubicBezTo>
              <a:cubicBezTo>
                <a:pt x="4251325" y="1704931"/>
                <a:pt x="4260850" y="1765256"/>
                <a:pt x="4273550" y="1842514"/>
              </a:cubicBezTo>
              <a:cubicBezTo>
                <a:pt x="4286250" y="1919772"/>
                <a:pt x="4297892" y="2011847"/>
                <a:pt x="4311650" y="2064764"/>
              </a:cubicBezTo>
              <a:cubicBezTo>
                <a:pt x="4325408" y="2117681"/>
                <a:pt x="4342342" y="2142022"/>
                <a:pt x="4356100" y="2160014"/>
              </a:cubicBezTo>
              <a:cubicBezTo>
                <a:pt x="4369858" y="2178006"/>
                <a:pt x="4382558" y="2152606"/>
                <a:pt x="4394200" y="2172714"/>
              </a:cubicBezTo>
              <a:cubicBezTo>
                <a:pt x="4405842" y="2192822"/>
                <a:pt x="4414308" y="2227747"/>
                <a:pt x="4425950" y="2280664"/>
              </a:cubicBezTo>
              <a:cubicBezTo>
                <a:pt x="4437592" y="2333581"/>
                <a:pt x="4448175" y="2433064"/>
                <a:pt x="4464050" y="2490214"/>
              </a:cubicBezTo>
              <a:cubicBezTo>
                <a:pt x="4479925" y="2547364"/>
                <a:pt x="4508500" y="2591814"/>
                <a:pt x="4521200" y="2623564"/>
              </a:cubicBezTo>
              <a:cubicBezTo>
                <a:pt x="4533900" y="2655314"/>
                <a:pt x="4532842" y="2674364"/>
                <a:pt x="4540250" y="2680714"/>
              </a:cubicBezTo>
              <a:cubicBezTo>
                <a:pt x="4547658" y="2687064"/>
                <a:pt x="4557183" y="2658489"/>
                <a:pt x="4565650" y="2661664"/>
              </a:cubicBezTo>
              <a:cubicBezTo>
                <a:pt x="4574117" y="2664839"/>
                <a:pt x="4575175" y="2665897"/>
                <a:pt x="4591050" y="2699764"/>
              </a:cubicBezTo>
              <a:cubicBezTo>
                <a:pt x="4606925" y="2733631"/>
                <a:pt x="4639733" y="2817239"/>
                <a:pt x="4660900" y="2864864"/>
              </a:cubicBezTo>
              <a:cubicBezTo>
                <a:pt x="4682067" y="2912489"/>
                <a:pt x="4697942" y="2957997"/>
                <a:pt x="4718050" y="2985514"/>
              </a:cubicBezTo>
              <a:cubicBezTo>
                <a:pt x="4738158" y="3013031"/>
                <a:pt x="4758267" y="3015147"/>
                <a:pt x="4781550" y="3029964"/>
              </a:cubicBezTo>
              <a:cubicBezTo>
                <a:pt x="4804833" y="3044781"/>
                <a:pt x="4819650" y="3067006"/>
                <a:pt x="4857750" y="3074414"/>
              </a:cubicBezTo>
              <a:cubicBezTo>
                <a:pt x="4895850" y="3081822"/>
                <a:pt x="5010150" y="3074414"/>
                <a:pt x="5010150" y="3074414"/>
              </a:cubicBezTo>
              <a:lnTo>
                <a:pt x="5270500" y="3074414"/>
              </a:lnTo>
            </a:path>
          </a:pathLst>
        </a:custGeom>
        <a:noFill xmlns:a="http://schemas.openxmlformats.org/drawingml/2006/main"/>
        <a:ln xmlns:a="http://schemas.openxmlformats.org/drawingml/2006/main" w="38100" cap="flat" cmpd="sng" algn="ctr">
          <a:solidFill>
            <a:schemeClr val="tx1"/>
          </a:solidFill>
          <a:prstDash val="sysDash"/>
          <a:round/>
          <a:headEnd type="none" w="med" len="med"/>
          <a:tailEnd type="none" w="med" len="med"/>
        </a:ln>
        <a:effectLst xmlns:a="http://schemas.openxmlformats.org/drawingml/2006/main"/>
      </cdr:spPr>
      <cdr:txBody>
        <a:bodyPr xmlns:a="http://schemas.openxmlformats.org/drawingml/2006/main" wrap="square" lIns="18288" tIns="0" rIns="0" bIns="0" rtlCol="0" anchor="ctr" upright="1"/>
        <a:lstStyle xmlns:a="http://schemas.openxmlformats.org/drawingml/2006/main"/>
        <a:p xmlns:a="http://schemas.openxmlformats.org/drawingml/2006/main">
          <a:pPr marL="0" indent="0" algn="ctr" defTabSz="914400" rtl="0" eaLnBrk="1" latinLnBrk="0" hangingPunct="1"/>
          <a:endParaRPr lang="en-US" sz="1100" kern="1200">
            <a:solidFill>
              <a:schemeClr val="tx1"/>
            </a:solidFill>
            <a:latin typeface="+mn-lt"/>
            <a:ea typeface="+mn-ea"/>
            <a:cs typeface="+mn-cs"/>
          </a:endParaRPr>
        </a:p>
      </cdr:txBody>
    </cdr:sp>
  </cdr:relSizeAnchor>
  <cdr:relSizeAnchor xmlns:cdr="http://schemas.openxmlformats.org/drawingml/2006/chartDrawing">
    <cdr:from>
      <cdr:x>0.641</cdr:x>
      <cdr:y>0.03016</cdr:y>
    </cdr:from>
    <cdr:to>
      <cdr:x>0.92672</cdr:x>
      <cdr:y>0.30157</cdr:y>
    </cdr:to>
    <cdr:sp macro="" textlink="">
      <cdr:nvSpPr>
        <cdr:cNvPr id="15" name="TextBox 14"/>
        <cdr:cNvSpPr txBox="1"/>
      </cdr:nvSpPr>
      <cdr:spPr>
        <a:xfrm xmlns:a="http://schemas.openxmlformats.org/drawingml/2006/main">
          <a:off x="5470585" y="152400"/>
          <a:ext cx="24384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spcBef>
              <a:spcPts val="800"/>
            </a:spcBef>
          </a:pPr>
          <a:r>
            <a:rPr lang="en-US" sz="1800" b="1" dirty="0" smtClean="0">
              <a:solidFill>
                <a:schemeClr val="tx1"/>
              </a:solidFill>
            </a:rPr>
            <a:t>Normal</a:t>
          </a:r>
        </a:p>
        <a:p xmlns:a="http://schemas.openxmlformats.org/drawingml/2006/main">
          <a:pPr algn="r">
            <a:spcBef>
              <a:spcPts val="800"/>
            </a:spcBef>
          </a:pPr>
          <a:r>
            <a:rPr lang="en-US" sz="1800" b="1" dirty="0" smtClean="0">
              <a:solidFill>
                <a:schemeClr val="tx1"/>
              </a:solidFill>
            </a:rPr>
            <a:t>Current Water Year</a:t>
          </a:r>
        </a:p>
        <a:p xmlns:a="http://schemas.openxmlformats.org/drawingml/2006/main">
          <a:pPr algn="r">
            <a:spcBef>
              <a:spcPts val="800"/>
            </a:spcBef>
          </a:pPr>
          <a:r>
            <a:rPr lang="en-US" sz="1800" b="1" dirty="0" smtClean="0">
              <a:solidFill>
                <a:schemeClr val="tx1"/>
              </a:solidFill>
            </a:rPr>
            <a:t>Previous Water Year</a:t>
          </a:r>
          <a:endParaRPr lang="en-US" sz="18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0.15734</cdr:x>
      <cdr:y>0.15128</cdr:y>
    </cdr:from>
    <cdr:to>
      <cdr:x>0.72392</cdr:x>
      <cdr:y>0.87938</cdr:y>
    </cdr:to>
    <cdr:sp macro="" textlink="">
      <cdr:nvSpPr>
        <cdr:cNvPr id="14" name="Freeform 13"/>
        <cdr:cNvSpPr/>
      </cdr:nvSpPr>
      <cdr:spPr bwMode="auto">
        <a:xfrm xmlns:a="http://schemas.openxmlformats.org/drawingml/2006/main">
          <a:off x="1342802" y="764512"/>
          <a:ext cx="4835421" cy="3679543"/>
        </a:xfrm>
        <a:custGeom xmlns:a="http://schemas.openxmlformats.org/drawingml/2006/main">
          <a:avLst/>
          <a:gdLst>
            <a:gd name="connsiteX0" fmla="*/ 0 w 4835348"/>
            <a:gd name="connsiteY0" fmla="*/ 3679546 h 3679546"/>
            <a:gd name="connsiteX1" fmla="*/ 234087 w 4835348"/>
            <a:gd name="connsiteY1" fmla="*/ 3657600 h 3679546"/>
            <a:gd name="connsiteX2" fmla="*/ 307239 w 4835348"/>
            <a:gd name="connsiteY2" fmla="*/ 3606394 h 3679546"/>
            <a:gd name="connsiteX3" fmla="*/ 321869 w 4835348"/>
            <a:gd name="connsiteY3" fmla="*/ 3591763 h 3679546"/>
            <a:gd name="connsiteX4" fmla="*/ 343815 w 4835348"/>
            <a:gd name="connsiteY4" fmla="*/ 3584448 h 3679546"/>
            <a:gd name="connsiteX5" fmla="*/ 402336 w 4835348"/>
            <a:gd name="connsiteY5" fmla="*/ 3533242 h 3679546"/>
            <a:gd name="connsiteX6" fmla="*/ 416967 w 4835348"/>
            <a:gd name="connsiteY6" fmla="*/ 3518611 h 3679546"/>
            <a:gd name="connsiteX7" fmla="*/ 460858 w 4835348"/>
            <a:gd name="connsiteY7" fmla="*/ 3496666 h 3679546"/>
            <a:gd name="connsiteX8" fmla="*/ 497434 w 4835348"/>
            <a:gd name="connsiteY8" fmla="*/ 3467405 h 3679546"/>
            <a:gd name="connsiteX9" fmla="*/ 526695 w 4835348"/>
            <a:gd name="connsiteY9" fmla="*/ 3438144 h 3679546"/>
            <a:gd name="connsiteX10" fmla="*/ 555956 w 4835348"/>
            <a:gd name="connsiteY10" fmla="*/ 3408883 h 3679546"/>
            <a:gd name="connsiteX11" fmla="*/ 577901 w 4835348"/>
            <a:gd name="connsiteY11" fmla="*/ 3394253 h 3679546"/>
            <a:gd name="connsiteX12" fmla="*/ 629108 w 4835348"/>
            <a:gd name="connsiteY12" fmla="*/ 3343046 h 3679546"/>
            <a:gd name="connsiteX13" fmla="*/ 651053 w 4835348"/>
            <a:gd name="connsiteY13" fmla="*/ 3321101 h 3679546"/>
            <a:gd name="connsiteX14" fmla="*/ 665684 w 4835348"/>
            <a:gd name="connsiteY14" fmla="*/ 3306470 h 3679546"/>
            <a:gd name="connsiteX15" fmla="*/ 687629 w 4835348"/>
            <a:gd name="connsiteY15" fmla="*/ 3277210 h 3679546"/>
            <a:gd name="connsiteX16" fmla="*/ 716890 w 4835348"/>
            <a:gd name="connsiteY16" fmla="*/ 3233318 h 3679546"/>
            <a:gd name="connsiteX17" fmla="*/ 731520 w 4835348"/>
            <a:gd name="connsiteY17" fmla="*/ 3211373 h 3679546"/>
            <a:gd name="connsiteX18" fmla="*/ 746151 w 4835348"/>
            <a:gd name="connsiteY18" fmla="*/ 3196742 h 3679546"/>
            <a:gd name="connsiteX19" fmla="*/ 753466 w 4835348"/>
            <a:gd name="connsiteY19" fmla="*/ 3174797 h 3679546"/>
            <a:gd name="connsiteX20" fmla="*/ 775412 w 4835348"/>
            <a:gd name="connsiteY20" fmla="*/ 3152851 h 3679546"/>
            <a:gd name="connsiteX21" fmla="*/ 790042 w 4835348"/>
            <a:gd name="connsiteY21" fmla="*/ 3130906 h 3679546"/>
            <a:gd name="connsiteX22" fmla="*/ 811988 w 4835348"/>
            <a:gd name="connsiteY22" fmla="*/ 3094330 h 3679546"/>
            <a:gd name="connsiteX23" fmla="*/ 848564 w 4835348"/>
            <a:gd name="connsiteY23" fmla="*/ 3043123 h 3679546"/>
            <a:gd name="connsiteX24" fmla="*/ 885140 w 4835348"/>
            <a:gd name="connsiteY24" fmla="*/ 3006547 h 3679546"/>
            <a:gd name="connsiteX25" fmla="*/ 907085 w 4835348"/>
            <a:gd name="connsiteY25" fmla="*/ 2984602 h 3679546"/>
            <a:gd name="connsiteX26" fmla="*/ 943661 w 4835348"/>
            <a:gd name="connsiteY26" fmla="*/ 2940710 h 3679546"/>
            <a:gd name="connsiteX27" fmla="*/ 950976 w 4835348"/>
            <a:gd name="connsiteY27" fmla="*/ 2918765 h 3679546"/>
            <a:gd name="connsiteX28" fmla="*/ 987552 w 4835348"/>
            <a:gd name="connsiteY28" fmla="*/ 2889504 h 3679546"/>
            <a:gd name="connsiteX29" fmla="*/ 1016813 w 4835348"/>
            <a:gd name="connsiteY29" fmla="*/ 2860243 h 3679546"/>
            <a:gd name="connsiteX30" fmla="*/ 1068020 w 4835348"/>
            <a:gd name="connsiteY30" fmla="*/ 2801722 h 3679546"/>
            <a:gd name="connsiteX31" fmla="*/ 1089965 w 4835348"/>
            <a:gd name="connsiteY31" fmla="*/ 2779776 h 3679546"/>
            <a:gd name="connsiteX32" fmla="*/ 1119226 w 4835348"/>
            <a:gd name="connsiteY32" fmla="*/ 2735885 h 3679546"/>
            <a:gd name="connsiteX33" fmla="*/ 1141172 w 4835348"/>
            <a:gd name="connsiteY33" fmla="*/ 2713939 h 3679546"/>
            <a:gd name="connsiteX34" fmla="*/ 1484986 w 4835348"/>
            <a:gd name="connsiteY34" fmla="*/ 2245766 h 3679546"/>
            <a:gd name="connsiteX35" fmla="*/ 1528877 w 4835348"/>
            <a:gd name="connsiteY35" fmla="*/ 2187245 h 3679546"/>
            <a:gd name="connsiteX36" fmla="*/ 1550823 w 4835348"/>
            <a:gd name="connsiteY36" fmla="*/ 2172614 h 3679546"/>
            <a:gd name="connsiteX37" fmla="*/ 1587399 w 4835348"/>
            <a:gd name="connsiteY37" fmla="*/ 2136038 h 3679546"/>
            <a:gd name="connsiteX38" fmla="*/ 1616660 w 4835348"/>
            <a:gd name="connsiteY38" fmla="*/ 2092147 h 3679546"/>
            <a:gd name="connsiteX39" fmla="*/ 1638605 w 4835348"/>
            <a:gd name="connsiteY39" fmla="*/ 2070202 h 3679546"/>
            <a:gd name="connsiteX40" fmla="*/ 1689812 w 4835348"/>
            <a:gd name="connsiteY40" fmla="*/ 1997050 h 3679546"/>
            <a:gd name="connsiteX41" fmla="*/ 1711757 w 4835348"/>
            <a:gd name="connsiteY41" fmla="*/ 1989734 h 3679546"/>
            <a:gd name="connsiteX42" fmla="*/ 1726388 w 4835348"/>
            <a:gd name="connsiteY42" fmla="*/ 1975104 h 3679546"/>
            <a:gd name="connsiteX43" fmla="*/ 1741018 w 4835348"/>
            <a:gd name="connsiteY43" fmla="*/ 1953158 h 3679546"/>
            <a:gd name="connsiteX44" fmla="*/ 1762964 w 4835348"/>
            <a:gd name="connsiteY44" fmla="*/ 1938528 h 3679546"/>
            <a:gd name="connsiteX45" fmla="*/ 1799540 w 4835348"/>
            <a:gd name="connsiteY45" fmla="*/ 1901952 h 3679546"/>
            <a:gd name="connsiteX46" fmla="*/ 1821485 w 4835348"/>
            <a:gd name="connsiteY46" fmla="*/ 1850746 h 3679546"/>
            <a:gd name="connsiteX47" fmla="*/ 1836116 w 4835348"/>
            <a:gd name="connsiteY47" fmla="*/ 1836115 h 3679546"/>
            <a:gd name="connsiteX48" fmla="*/ 1843431 w 4835348"/>
            <a:gd name="connsiteY48" fmla="*/ 1814170 h 3679546"/>
            <a:gd name="connsiteX49" fmla="*/ 1872692 w 4835348"/>
            <a:gd name="connsiteY49" fmla="*/ 1777594 h 3679546"/>
            <a:gd name="connsiteX50" fmla="*/ 1916583 w 4835348"/>
            <a:gd name="connsiteY50" fmla="*/ 1719072 h 3679546"/>
            <a:gd name="connsiteX51" fmla="*/ 1916583 w 4835348"/>
            <a:gd name="connsiteY51" fmla="*/ 1719072 h 3679546"/>
            <a:gd name="connsiteX52" fmla="*/ 1945844 w 4835348"/>
            <a:gd name="connsiteY52" fmla="*/ 1675181 h 3679546"/>
            <a:gd name="connsiteX53" fmla="*/ 1953159 w 4835348"/>
            <a:gd name="connsiteY53" fmla="*/ 1653235 h 3679546"/>
            <a:gd name="connsiteX54" fmla="*/ 1982420 w 4835348"/>
            <a:gd name="connsiteY54" fmla="*/ 1616659 h 3679546"/>
            <a:gd name="connsiteX55" fmla="*/ 1989735 w 4835348"/>
            <a:gd name="connsiteY55" fmla="*/ 1594714 h 3679546"/>
            <a:gd name="connsiteX56" fmla="*/ 2018996 w 4835348"/>
            <a:gd name="connsiteY56" fmla="*/ 1565453 h 3679546"/>
            <a:gd name="connsiteX57" fmla="*/ 2055572 w 4835348"/>
            <a:gd name="connsiteY57" fmla="*/ 1528877 h 3679546"/>
            <a:gd name="connsiteX58" fmla="*/ 2092148 w 4835348"/>
            <a:gd name="connsiteY58" fmla="*/ 1492301 h 3679546"/>
            <a:gd name="connsiteX59" fmla="*/ 2106778 w 4835348"/>
            <a:gd name="connsiteY59" fmla="*/ 1477670 h 3679546"/>
            <a:gd name="connsiteX60" fmla="*/ 2136039 w 4835348"/>
            <a:gd name="connsiteY60" fmla="*/ 1441094 h 3679546"/>
            <a:gd name="connsiteX61" fmla="*/ 2150669 w 4835348"/>
            <a:gd name="connsiteY61" fmla="*/ 1419149 h 3679546"/>
            <a:gd name="connsiteX62" fmla="*/ 2165300 w 4835348"/>
            <a:gd name="connsiteY62" fmla="*/ 1404518 h 3679546"/>
            <a:gd name="connsiteX63" fmla="*/ 2172615 w 4835348"/>
            <a:gd name="connsiteY63" fmla="*/ 1397203 h 3679546"/>
            <a:gd name="connsiteX64" fmla="*/ 2333549 w 4835348"/>
            <a:gd name="connsiteY64" fmla="*/ 1170432 h 3679546"/>
            <a:gd name="connsiteX65" fmla="*/ 2421332 w 4835348"/>
            <a:gd name="connsiteY65" fmla="*/ 1089965 h 3679546"/>
            <a:gd name="connsiteX66" fmla="*/ 2472538 w 4835348"/>
            <a:gd name="connsiteY66" fmla="*/ 1031443 h 3679546"/>
            <a:gd name="connsiteX67" fmla="*/ 2494484 w 4835348"/>
            <a:gd name="connsiteY67" fmla="*/ 994867 h 3679546"/>
            <a:gd name="connsiteX68" fmla="*/ 2501799 w 4835348"/>
            <a:gd name="connsiteY68" fmla="*/ 972922 h 3679546"/>
            <a:gd name="connsiteX69" fmla="*/ 2516429 w 4835348"/>
            <a:gd name="connsiteY69" fmla="*/ 950976 h 3679546"/>
            <a:gd name="connsiteX70" fmla="*/ 2538375 w 4835348"/>
            <a:gd name="connsiteY70" fmla="*/ 914400 h 3679546"/>
            <a:gd name="connsiteX71" fmla="*/ 2582266 w 4835348"/>
            <a:gd name="connsiteY71" fmla="*/ 826618 h 3679546"/>
            <a:gd name="connsiteX72" fmla="*/ 2596896 w 4835348"/>
            <a:gd name="connsiteY72" fmla="*/ 804672 h 3679546"/>
            <a:gd name="connsiteX73" fmla="*/ 2611527 w 4835348"/>
            <a:gd name="connsiteY73" fmla="*/ 782726 h 3679546"/>
            <a:gd name="connsiteX74" fmla="*/ 2633472 w 4835348"/>
            <a:gd name="connsiteY74" fmla="*/ 746150 h 3679546"/>
            <a:gd name="connsiteX75" fmla="*/ 2655418 w 4835348"/>
            <a:gd name="connsiteY75" fmla="*/ 709574 h 3679546"/>
            <a:gd name="connsiteX76" fmla="*/ 2677364 w 4835348"/>
            <a:gd name="connsiteY76" fmla="*/ 672998 h 3679546"/>
            <a:gd name="connsiteX77" fmla="*/ 2699309 w 4835348"/>
            <a:gd name="connsiteY77" fmla="*/ 636422 h 3679546"/>
            <a:gd name="connsiteX78" fmla="*/ 2706624 w 4835348"/>
            <a:gd name="connsiteY78" fmla="*/ 614477 h 3679546"/>
            <a:gd name="connsiteX79" fmla="*/ 2743200 w 4835348"/>
            <a:gd name="connsiteY79" fmla="*/ 585216 h 3679546"/>
            <a:gd name="connsiteX80" fmla="*/ 2765146 w 4835348"/>
            <a:gd name="connsiteY80" fmla="*/ 541325 h 3679546"/>
            <a:gd name="connsiteX81" fmla="*/ 2772461 w 4835348"/>
            <a:gd name="connsiteY81" fmla="*/ 519379 h 3679546"/>
            <a:gd name="connsiteX82" fmla="*/ 2809037 w 4835348"/>
            <a:gd name="connsiteY82" fmla="*/ 490118 h 3679546"/>
            <a:gd name="connsiteX83" fmla="*/ 2823668 w 4835348"/>
            <a:gd name="connsiteY83" fmla="*/ 475488 h 3679546"/>
            <a:gd name="connsiteX84" fmla="*/ 2867559 w 4835348"/>
            <a:gd name="connsiteY84" fmla="*/ 416966 h 3679546"/>
            <a:gd name="connsiteX85" fmla="*/ 2889504 w 4835348"/>
            <a:gd name="connsiteY85" fmla="*/ 395021 h 3679546"/>
            <a:gd name="connsiteX86" fmla="*/ 2918765 w 4835348"/>
            <a:gd name="connsiteY86" fmla="*/ 351130 h 3679546"/>
            <a:gd name="connsiteX87" fmla="*/ 2926080 w 4835348"/>
            <a:gd name="connsiteY87" fmla="*/ 329184 h 3679546"/>
            <a:gd name="connsiteX88" fmla="*/ 2955341 w 4835348"/>
            <a:gd name="connsiteY88" fmla="*/ 299923 h 3679546"/>
            <a:gd name="connsiteX89" fmla="*/ 2984602 w 4835348"/>
            <a:gd name="connsiteY89" fmla="*/ 263347 h 3679546"/>
            <a:gd name="connsiteX90" fmla="*/ 3006548 w 4835348"/>
            <a:gd name="connsiteY90" fmla="*/ 256032 h 3679546"/>
            <a:gd name="connsiteX91" fmla="*/ 3028493 w 4835348"/>
            <a:gd name="connsiteY91" fmla="*/ 241402 h 3679546"/>
            <a:gd name="connsiteX92" fmla="*/ 3065069 w 4835348"/>
            <a:gd name="connsiteY92" fmla="*/ 212141 h 3679546"/>
            <a:gd name="connsiteX93" fmla="*/ 3087015 w 4835348"/>
            <a:gd name="connsiteY93" fmla="*/ 204826 h 3679546"/>
            <a:gd name="connsiteX94" fmla="*/ 3130906 w 4835348"/>
            <a:gd name="connsiteY94" fmla="*/ 182880 h 3679546"/>
            <a:gd name="connsiteX95" fmla="*/ 3152852 w 4835348"/>
            <a:gd name="connsiteY95" fmla="*/ 168250 h 3679546"/>
            <a:gd name="connsiteX96" fmla="*/ 3189428 w 4835348"/>
            <a:gd name="connsiteY96" fmla="*/ 109728 h 3679546"/>
            <a:gd name="connsiteX97" fmla="*/ 3240634 w 4835348"/>
            <a:gd name="connsiteY97" fmla="*/ 65837 h 3679546"/>
            <a:gd name="connsiteX98" fmla="*/ 3255264 w 4835348"/>
            <a:gd name="connsiteY98" fmla="*/ 43891 h 3679546"/>
            <a:gd name="connsiteX99" fmla="*/ 3284525 w 4835348"/>
            <a:gd name="connsiteY99" fmla="*/ 14630 h 3679546"/>
            <a:gd name="connsiteX100" fmla="*/ 3328416 w 4835348"/>
            <a:gd name="connsiteY100" fmla="*/ 0 h 3679546"/>
            <a:gd name="connsiteX101" fmla="*/ 3423514 w 4835348"/>
            <a:gd name="connsiteY101" fmla="*/ 7315 h 3679546"/>
            <a:gd name="connsiteX102" fmla="*/ 3445460 w 4835348"/>
            <a:gd name="connsiteY102" fmla="*/ 14630 h 3679546"/>
            <a:gd name="connsiteX103" fmla="*/ 3460090 w 4835348"/>
            <a:gd name="connsiteY103" fmla="*/ 29261 h 3679546"/>
            <a:gd name="connsiteX104" fmla="*/ 3482036 w 4835348"/>
            <a:gd name="connsiteY104" fmla="*/ 43891 h 3679546"/>
            <a:gd name="connsiteX105" fmla="*/ 3511296 w 4835348"/>
            <a:gd name="connsiteY105" fmla="*/ 80467 h 3679546"/>
            <a:gd name="connsiteX106" fmla="*/ 3518612 w 4835348"/>
            <a:gd name="connsiteY106" fmla="*/ 102413 h 3679546"/>
            <a:gd name="connsiteX107" fmla="*/ 3547872 w 4835348"/>
            <a:gd name="connsiteY107" fmla="*/ 146304 h 3679546"/>
            <a:gd name="connsiteX108" fmla="*/ 3562503 w 4835348"/>
            <a:gd name="connsiteY108" fmla="*/ 190195 h 3679546"/>
            <a:gd name="connsiteX109" fmla="*/ 3577133 w 4835348"/>
            <a:gd name="connsiteY109" fmla="*/ 212141 h 3679546"/>
            <a:gd name="connsiteX110" fmla="*/ 3591764 w 4835348"/>
            <a:gd name="connsiteY110" fmla="*/ 256032 h 3679546"/>
            <a:gd name="connsiteX111" fmla="*/ 3599079 w 4835348"/>
            <a:gd name="connsiteY111" fmla="*/ 277978 h 3679546"/>
            <a:gd name="connsiteX112" fmla="*/ 3613709 w 4835348"/>
            <a:gd name="connsiteY112" fmla="*/ 299923 h 3679546"/>
            <a:gd name="connsiteX113" fmla="*/ 3635655 w 4835348"/>
            <a:gd name="connsiteY113" fmla="*/ 343814 h 3679546"/>
            <a:gd name="connsiteX114" fmla="*/ 3650285 w 4835348"/>
            <a:gd name="connsiteY114" fmla="*/ 387706 h 3679546"/>
            <a:gd name="connsiteX115" fmla="*/ 3657600 w 4835348"/>
            <a:gd name="connsiteY115" fmla="*/ 409651 h 3679546"/>
            <a:gd name="connsiteX116" fmla="*/ 3664916 w 4835348"/>
            <a:gd name="connsiteY116" fmla="*/ 431597 h 3679546"/>
            <a:gd name="connsiteX117" fmla="*/ 3679546 w 4835348"/>
            <a:gd name="connsiteY117" fmla="*/ 475488 h 3679546"/>
            <a:gd name="connsiteX118" fmla="*/ 3745383 w 4835348"/>
            <a:gd name="connsiteY118" fmla="*/ 585216 h 3679546"/>
            <a:gd name="connsiteX119" fmla="*/ 3774644 w 4835348"/>
            <a:gd name="connsiteY119" fmla="*/ 643738 h 3679546"/>
            <a:gd name="connsiteX120" fmla="*/ 3789274 w 4835348"/>
            <a:gd name="connsiteY120" fmla="*/ 694944 h 3679546"/>
            <a:gd name="connsiteX121" fmla="*/ 3803904 w 4835348"/>
            <a:gd name="connsiteY121" fmla="*/ 716890 h 3679546"/>
            <a:gd name="connsiteX122" fmla="*/ 3825850 w 4835348"/>
            <a:gd name="connsiteY122" fmla="*/ 782726 h 3679546"/>
            <a:gd name="connsiteX123" fmla="*/ 3877056 w 4835348"/>
            <a:gd name="connsiteY123" fmla="*/ 936346 h 3679546"/>
            <a:gd name="connsiteX124" fmla="*/ 3906317 w 4835348"/>
            <a:gd name="connsiteY124" fmla="*/ 1024128 h 3679546"/>
            <a:gd name="connsiteX125" fmla="*/ 3920948 w 4835348"/>
            <a:gd name="connsiteY125" fmla="*/ 1068019 h 3679546"/>
            <a:gd name="connsiteX126" fmla="*/ 3920948 w 4835348"/>
            <a:gd name="connsiteY126" fmla="*/ 1082650 h 3679546"/>
            <a:gd name="connsiteX127" fmla="*/ 3994100 w 4835348"/>
            <a:gd name="connsiteY127" fmla="*/ 1309421 h 3679546"/>
            <a:gd name="connsiteX128" fmla="*/ 4016045 w 4835348"/>
            <a:gd name="connsiteY128" fmla="*/ 1367942 h 3679546"/>
            <a:gd name="connsiteX129" fmla="*/ 4023360 w 4835348"/>
            <a:gd name="connsiteY129" fmla="*/ 1389888 h 3679546"/>
            <a:gd name="connsiteX130" fmla="*/ 4037991 w 4835348"/>
            <a:gd name="connsiteY130" fmla="*/ 1455725 h 3679546"/>
            <a:gd name="connsiteX131" fmla="*/ 4045306 w 4835348"/>
            <a:gd name="connsiteY131" fmla="*/ 1514246 h 3679546"/>
            <a:gd name="connsiteX132" fmla="*/ 4052621 w 4835348"/>
            <a:gd name="connsiteY132" fmla="*/ 1609344 h 3679546"/>
            <a:gd name="connsiteX133" fmla="*/ 4059936 w 4835348"/>
            <a:gd name="connsiteY133" fmla="*/ 1638605 h 3679546"/>
            <a:gd name="connsiteX134" fmla="*/ 4067252 w 4835348"/>
            <a:gd name="connsiteY134" fmla="*/ 1697126 h 3679546"/>
            <a:gd name="connsiteX135" fmla="*/ 4074567 w 4835348"/>
            <a:gd name="connsiteY135" fmla="*/ 1777594 h 3679546"/>
            <a:gd name="connsiteX136" fmla="*/ 4081882 w 4835348"/>
            <a:gd name="connsiteY136" fmla="*/ 1799539 h 3679546"/>
            <a:gd name="connsiteX137" fmla="*/ 4089197 w 4835348"/>
            <a:gd name="connsiteY137" fmla="*/ 1836115 h 3679546"/>
            <a:gd name="connsiteX138" fmla="*/ 4103828 w 4835348"/>
            <a:gd name="connsiteY138" fmla="*/ 1909267 h 3679546"/>
            <a:gd name="connsiteX139" fmla="*/ 4118458 w 4835348"/>
            <a:gd name="connsiteY139" fmla="*/ 1953158 h 3679546"/>
            <a:gd name="connsiteX140" fmla="*/ 4125773 w 4835348"/>
            <a:gd name="connsiteY140" fmla="*/ 2018995 h 3679546"/>
            <a:gd name="connsiteX141" fmla="*/ 4133088 w 4835348"/>
            <a:gd name="connsiteY141" fmla="*/ 2055571 h 3679546"/>
            <a:gd name="connsiteX142" fmla="*/ 4140404 w 4835348"/>
            <a:gd name="connsiteY142" fmla="*/ 2114093 h 3679546"/>
            <a:gd name="connsiteX143" fmla="*/ 4147719 w 4835348"/>
            <a:gd name="connsiteY143" fmla="*/ 2157984 h 3679546"/>
            <a:gd name="connsiteX144" fmla="*/ 4155034 w 4835348"/>
            <a:gd name="connsiteY144" fmla="*/ 2179930 h 3679546"/>
            <a:gd name="connsiteX145" fmla="*/ 4155034 w 4835348"/>
            <a:gd name="connsiteY145" fmla="*/ 2209190 h 3679546"/>
            <a:gd name="connsiteX146" fmla="*/ 4242816 w 4835348"/>
            <a:gd name="connsiteY146" fmla="*/ 2516429 h 3679546"/>
            <a:gd name="connsiteX147" fmla="*/ 4264762 w 4835348"/>
            <a:gd name="connsiteY147" fmla="*/ 2574950 h 3679546"/>
            <a:gd name="connsiteX148" fmla="*/ 4272077 w 4835348"/>
            <a:gd name="connsiteY148" fmla="*/ 2596896 h 3679546"/>
            <a:gd name="connsiteX149" fmla="*/ 4286708 w 4835348"/>
            <a:gd name="connsiteY149" fmla="*/ 2655418 h 3679546"/>
            <a:gd name="connsiteX150" fmla="*/ 4294023 w 4835348"/>
            <a:gd name="connsiteY150" fmla="*/ 2728570 h 3679546"/>
            <a:gd name="connsiteX151" fmla="*/ 4301338 w 4835348"/>
            <a:gd name="connsiteY151" fmla="*/ 2757830 h 3679546"/>
            <a:gd name="connsiteX152" fmla="*/ 4308653 w 4835348"/>
            <a:gd name="connsiteY152" fmla="*/ 2801722 h 3679546"/>
            <a:gd name="connsiteX153" fmla="*/ 4315968 w 4835348"/>
            <a:gd name="connsiteY153" fmla="*/ 2852928 h 3679546"/>
            <a:gd name="connsiteX154" fmla="*/ 4330599 w 4835348"/>
            <a:gd name="connsiteY154" fmla="*/ 2896819 h 3679546"/>
            <a:gd name="connsiteX155" fmla="*/ 4337914 w 4835348"/>
            <a:gd name="connsiteY155" fmla="*/ 2933395 h 3679546"/>
            <a:gd name="connsiteX156" fmla="*/ 4359860 w 4835348"/>
            <a:gd name="connsiteY156" fmla="*/ 3006547 h 3679546"/>
            <a:gd name="connsiteX157" fmla="*/ 4374490 w 4835348"/>
            <a:gd name="connsiteY157" fmla="*/ 3050438 h 3679546"/>
            <a:gd name="connsiteX158" fmla="*/ 4389120 w 4835348"/>
            <a:gd name="connsiteY158" fmla="*/ 3065069 h 3679546"/>
            <a:gd name="connsiteX159" fmla="*/ 4411066 w 4835348"/>
            <a:gd name="connsiteY159" fmla="*/ 3130906 h 3679546"/>
            <a:gd name="connsiteX160" fmla="*/ 4418381 w 4835348"/>
            <a:gd name="connsiteY160" fmla="*/ 3152851 h 3679546"/>
            <a:gd name="connsiteX161" fmla="*/ 4433012 w 4835348"/>
            <a:gd name="connsiteY161" fmla="*/ 3174797 h 3679546"/>
            <a:gd name="connsiteX162" fmla="*/ 4454957 w 4835348"/>
            <a:gd name="connsiteY162" fmla="*/ 3233318 h 3679546"/>
            <a:gd name="connsiteX163" fmla="*/ 4528109 w 4835348"/>
            <a:gd name="connsiteY163" fmla="*/ 3430829 h 3679546"/>
            <a:gd name="connsiteX164" fmla="*/ 4593946 w 4835348"/>
            <a:gd name="connsiteY164" fmla="*/ 3496666 h 3679546"/>
            <a:gd name="connsiteX165" fmla="*/ 4601261 w 4835348"/>
            <a:gd name="connsiteY165" fmla="*/ 3518611 h 3679546"/>
            <a:gd name="connsiteX166" fmla="*/ 4615892 w 4835348"/>
            <a:gd name="connsiteY166" fmla="*/ 3533242 h 3679546"/>
            <a:gd name="connsiteX167" fmla="*/ 4623207 w 4835348"/>
            <a:gd name="connsiteY167" fmla="*/ 3555187 h 3679546"/>
            <a:gd name="connsiteX168" fmla="*/ 4637837 w 4835348"/>
            <a:gd name="connsiteY168" fmla="*/ 3569818 h 3679546"/>
            <a:gd name="connsiteX169" fmla="*/ 4689044 w 4835348"/>
            <a:gd name="connsiteY169" fmla="*/ 3628339 h 3679546"/>
            <a:gd name="connsiteX170" fmla="*/ 4703674 w 4835348"/>
            <a:gd name="connsiteY170" fmla="*/ 3642970 h 3679546"/>
            <a:gd name="connsiteX171" fmla="*/ 4769511 w 4835348"/>
            <a:gd name="connsiteY171" fmla="*/ 3664915 h 3679546"/>
            <a:gd name="connsiteX172" fmla="*/ 4791456 w 4835348"/>
            <a:gd name="connsiteY172" fmla="*/ 3672230 h 3679546"/>
            <a:gd name="connsiteX173" fmla="*/ 4813402 w 4835348"/>
            <a:gd name="connsiteY173" fmla="*/ 3679546 h 3679546"/>
            <a:gd name="connsiteX174" fmla="*/ 4835348 w 4835348"/>
            <a:gd name="connsiteY174" fmla="*/ 3679546 h 3679546"/>
            <a:gd name="connsiteX175" fmla="*/ 102413 w 4835348"/>
            <a:gd name="connsiteY175" fmla="*/ 3679546 h 36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835348" h="3679546">
              <a:moveTo>
                <a:pt x="0" y="3679546"/>
              </a:moveTo>
              <a:lnTo>
                <a:pt x="234087" y="3657600"/>
              </a:lnTo>
              <a:cubicBezTo>
                <a:pt x="258471" y="3640531"/>
                <a:pt x="286193" y="3627441"/>
                <a:pt x="307239" y="3606394"/>
              </a:cubicBezTo>
              <a:cubicBezTo>
                <a:pt x="312116" y="3601517"/>
                <a:pt x="315955" y="3595311"/>
                <a:pt x="321869" y="3591763"/>
              </a:cubicBezTo>
              <a:cubicBezTo>
                <a:pt x="328481" y="3587796"/>
                <a:pt x="336500" y="3586886"/>
                <a:pt x="343815" y="3584448"/>
              </a:cubicBezTo>
              <a:cubicBezTo>
                <a:pt x="434061" y="3494202"/>
                <a:pt x="341849" y="3581632"/>
                <a:pt x="402336" y="3533242"/>
              </a:cubicBezTo>
              <a:cubicBezTo>
                <a:pt x="407722" y="3528933"/>
                <a:pt x="411581" y="3522920"/>
                <a:pt x="416967" y="3518611"/>
              </a:cubicBezTo>
              <a:cubicBezTo>
                <a:pt x="437225" y="3502405"/>
                <a:pt x="437679" y="3504392"/>
                <a:pt x="460858" y="3496666"/>
              </a:cubicBezTo>
              <a:cubicBezTo>
                <a:pt x="510647" y="3446873"/>
                <a:pt x="432855" y="3522758"/>
                <a:pt x="497434" y="3467405"/>
              </a:cubicBezTo>
              <a:cubicBezTo>
                <a:pt x="507907" y="3458428"/>
                <a:pt x="516941" y="3447898"/>
                <a:pt x="526695" y="3438144"/>
              </a:cubicBezTo>
              <a:cubicBezTo>
                <a:pt x="536449" y="3428390"/>
                <a:pt x="544479" y="3416534"/>
                <a:pt x="555956" y="3408883"/>
              </a:cubicBezTo>
              <a:cubicBezTo>
                <a:pt x="563271" y="3404006"/>
                <a:pt x="571285" y="3400042"/>
                <a:pt x="577901" y="3394253"/>
              </a:cubicBezTo>
              <a:lnTo>
                <a:pt x="629108" y="3343046"/>
              </a:lnTo>
              <a:lnTo>
                <a:pt x="651053" y="3321101"/>
              </a:lnTo>
              <a:cubicBezTo>
                <a:pt x="655930" y="3316224"/>
                <a:pt x="661546" y="3311988"/>
                <a:pt x="665684" y="3306470"/>
              </a:cubicBezTo>
              <a:cubicBezTo>
                <a:pt x="672999" y="3296717"/>
                <a:pt x="680638" y="3287198"/>
                <a:pt x="687629" y="3277210"/>
              </a:cubicBezTo>
              <a:cubicBezTo>
                <a:pt x="697713" y="3262805"/>
                <a:pt x="707136" y="3247949"/>
                <a:pt x="716890" y="3233318"/>
              </a:cubicBezTo>
              <a:cubicBezTo>
                <a:pt x="721767" y="3226003"/>
                <a:pt x="725303" y="3217590"/>
                <a:pt x="731520" y="3211373"/>
              </a:cubicBezTo>
              <a:lnTo>
                <a:pt x="746151" y="3196742"/>
              </a:lnTo>
              <a:cubicBezTo>
                <a:pt x="748589" y="3189427"/>
                <a:pt x="749189" y="3181213"/>
                <a:pt x="753466" y="3174797"/>
              </a:cubicBezTo>
              <a:cubicBezTo>
                <a:pt x="759205" y="3166189"/>
                <a:pt x="768789" y="3160799"/>
                <a:pt x="775412" y="3152851"/>
              </a:cubicBezTo>
              <a:cubicBezTo>
                <a:pt x="781040" y="3146097"/>
                <a:pt x="785165" y="3138221"/>
                <a:pt x="790042" y="3130906"/>
              </a:cubicBezTo>
              <a:cubicBezTo>
                <a:pt x="802746" y="3092792"/>
                <a:pt x="789035" y="3123021"/>
                <a:pt x="811988" y="3094330"/>
              </a:cubicBezTo>
              <a:cubicBezTo>
                <a:pt x="843466" y="3054983"/>
                <a:pt x="807357" y="3089481"/>
                <a:pt x="848564" y="3043123"/>
              </a:cubicBezTo>
              <a:cubicBezTo>
                <a:pt x="860019" y="3030236"/>
                <a:pt x="872948" y="3018739"/>
                <a:pt x="885140" y="3006547"/>
              </a:cubicBezTo>
              <a:cubicBezTo>
                <a:pt x="892455" y="2999232"/>
                <a:pt x="901347" y="2993209"/>
                <a:pt x="907085" y="2984602"/>
              </a:cubicBezTo>
              <a:cubicBezTo>
                <a:pt x="927455" y="2954048"/>
                <a:pt x="915499" y="2968873"/>
                <a:pt x="943661" y="2940710"/>
              </a:cubicBezTo>
              <a:cubicBezTo>
                <a:pt x="946099" y="2933395"/>
                <a:pt x="947009" y="2925377"/>
                <a:pt x="950976" y="2918765"/>
              </a:cubicBezTo>
              <a:cubicBezTo>
                <a:pt x="959766" y="2904116"/>
                <a:pt x="975238" y="2900059"/>
                <a:pt x="987552" y="2889504"/>
              </a:cubicBezTo>
              <a:cubicBezTo>
                <a:pt x="998025" y="2880527"/>
                <a:pt x="1009161" y="2871720"/>
                <a:pt x="1016813" y="2860243"/>
              </a:cubicBezTo>
              <a:cubicBezTo>
                <a:pt x="1041009" y="2823951"/>
                <a:pt x="1025226" y="2844517"/>
                <a:pt x="1068020" y="2801722"/>
              </a:cubicBezTo>
              <a:cubicBezTo>
                <a:pt x="1075335" y="2794407"/>
                <a:pt x="1084226" y="2788384"/>
                <a:pt x="1089965" y="2779776"/>
              </a:cubicBezTo>
              <a:lnTo>
                <a:pt x="1119226" y="2735885"/>
              </a:lnTo>
              <a:cubicBezTo>
                <a:pt x="1119233" y="2735875"/>
                <a:pt x="1137510" y="2717601"/>
                <a:pt x="1141172" y="2713939"/>
              </a:cubicBezTo>
              <a:lnTo>
                <a:pt x="1484986" y="2245766"/>
              </a:lnTo>
              <a:cubicBezTo>
                <a:pt x="1499616" y="2226259"/>
                <a:pt x="1512565" y="2205369"/>
                <a:pt x="1528877" y="2187245"/>
              </a:cubicBezTo>
              <a:cubicBezTo>
                <a:pt x="1534759" y="2180710"/>
                <a:pt x="1544206" y="2178404"/>
                <a:pt x="1550823" y="2172614"/>
              </a:cubicBezTo>
              <a:cubicBezTo>
                <a:pt x="1563799" y="2161260"/>
                <a:pt x="1575207" y="2148230"/>
                <a:pt x="1587399" y="2136038"/>
              </a:cubicBezTo>
              <a:cubicBezTo>
                <a:pt x="1599832" y="2123605"/>
                <a:pt x="1604227" y="2104580"/>
                <a:pt x="1616660" y="2092147"/>
              </a:cubicBezTo>
              <a:cubicBezTo>
                <a:pt x="1623975" y="2084832"/>
                <a:pt x="1632254" y="2078368"/>
                <a:pt x="1638605" y="2070202"/>
              </a:cubicBezTo>
              <a:cubicBezTo>
                <a:pt x="1639898" y="2068539"/>
                <a:pt x="1681396" y="2004063"/>
                <a:pt x="1689812" y="1997050"/>
              </a:cubicBezTo>
              <a:cubicBezTo>
                <a:pt x="1695736" y="1992114"/>
                <a:pt x="1704442" y="1992173"/>
                <a:pt x="1711757" y="1989734"/>
              </a:cubicBezTo>
              <a:cubicBezTo>
                <a:pt x="1716634" y="1984857"/>
                <a:pt x="1722080" y="1980490"/>
                <a:pt x="1726388" y="1975104"/>
              </a:cubicBezTo>
              <a:cubicBezTo>
                <a:pt x="1731880" y="1968239"/>
                <a:pt x="1734801" y="1959375"/>
                <a:pt x="1741018" y="1953158"/>
              </a:cubicBezTo>
              <a:cubicBezTo>
                <a:pt x="1747235" y="1946941"/>
                <a:pt x="1756347" y="1944317"/>
                <a:pt x="1762964" y="1938528"/>
              </a:cubicBezTo>
              <a:cubicBezTo>
                <a:pt x="1775940" y="1927174"/>
                <a:pt x="1799540" y="1901952"/>
                <a:pt x="1799540" y="1901952"/>
              </a:cubicBezTo>
              <a:cubicBezTo>
                <a:pt x="1806042" y="1882445"/>
                <a:pt x="1809432" y="1868825"/>
                <a:pt x="1821485" y="1850746"/>
              </a:cubicBezTo>
              <a:cubicBezTo>
                <a:pt x="1825311" y="1845007"/>
                <a:pt x="1831239" y="1840992"/>
                <a:pt x="1836116" y="1836115"/>
              </a:cubicBezTo>
              <a:cubicBezTo>
                <a:pt x="1838554" y="1828800"/>
                <a:pt x="1839983" y="1821067"/>
                <a:pt x="1843431" y="1814170"/>
              </a:cubicBezTo>
              <a:cubicBezTo>
                <a:pt x="1852660" y="1795711"/>
                <a:pt x="1859082" y="1791203"/>
                <a:pt x="1872692" y="1777594"/>
              </a:cubicBezTo>
              <a:cubicBezTo>
                <a:pt x="1893491" y="1735995"/>
                <a:pt x="1879611" y="1756044"/>
                <a:pt x="1916583" y="1719072"/>
              </a:cubicBezTo>
              <a:lnTo>
                <a:pt x="1916583" y="1719072"/>
              </a:lnTo>
              <a:lnTo>
                <a:pt x="1945844" y="1675181"/>
              </a:lnTo>
              <a:cubicBezTo>
                <a:pt x="1948282" y="1667866"/>
                <a:pt x="1949711" y="1660132"/>
                <a:pt x="1953159" y="1653235"/>
              </a:cubicBezTo>
              <a:cubicBezTo>
                <a:pt x="1962386" y="1634780"/>
                <a:pt x="1968812" y="1630267"/>
                <a:pt x="1982420" y="1616659"/>
              </a:cubicBezTo>
              <a:cubicBezTo>
                <a:pt x="1984858" y="1609344"/>
                <a:pt x="1985253" y="1600988"/>
                <a:pt x="1989735" y="1594714"/>
              </a:cubicBezTo>
              <a:cubicBezTo>
                <a:pt x="1997753" y="1583490"/>
                <a:pt x="2009242" y="1575207"/>
                <a:pt x="2018996" y="1565453"/>
              </a:cubicBezTo>
              <a:lnTo>
                <a:pt x="2055572" y="1528877"/>
              </a:lnTo>
              <a:lnTo>
                <a:pt x="2092148" y="1492301"/>
              </a:lnTo>
              <a:cubicBezTo>
                <a:pt x="2097025" y="1487424"/>
                <a:pt x="2102952" y="1483409"/>
                <a:pt x="2106778" y="1477670"/>
              </a:cubicBezTo>
              <a:cubicBezTo>
                <a:pt x="2151806" y="1410128"/>
                <a:pt x="2094345" y="1493211"/>
                <a:pt x="2136039" y="1441094"/>
              </a:cubicBezTo>
              <a:cubicBezTo>
                <a:pt x="2141531" y="1434229"/>
                <a:pt x="2145177" y="1426014"/>
                <a:pt x="2150669" y="1419149"/>
              </a:cubicBezTo>
              <a:cubicBezTo>
                <a:pt x="2154978" y="1413763"/>
                <a:pt x="2160423" y="1409395"/>
                <a:pt x="2165300" y="1404518"/>
              </a:cubicBezTo>
              <a:lnTo>
                <a:pt x="2172615" y="1397203"/>
              </a:lnTo>
              <a:lnTo>
                <a:pt x="2333549" y="1170432"/>
              </a:lnTo>
              <a:cubicBezTo>
                <a:pt x="2397847" y="1115320"/>
                <a:pt x="2368860" y="1142437"/>
                <a:pt x="2421332" y="1089965"/>
              </a:cubicBezTo>
              <a:cubicBezTo>
                <a:pt x="2506680" y="1004617"/>
                <a:pt x="2410355" y="1072899"/>
                <a:pt x="2472538" y="1031443"/>
              </a:cubicBezTo>
              <a:cubicBezTo>
                <a:pt x="2493259" y="969279"/>
                <a:pt x="2464360" y="1045073"/>
                <a:pt x="2494484" y="994867"/>
              </a:cubicBezTo>
              <a:cubicBezTo>
                <a:pt x="2498451" y="988255"/>
                <a:pt x="2498351" y="979819"/>
                <a:pt x="2501799" y="972922"/>
              </a:cubicBezTo>
              <a:cubicBezTo>
                <a:pt x="2505731" y="965058"/>
                <a:pt x="2512497" y="958840"/>
                <a:pt x="2516429" y="950976"/>
              </a:cubicBezTo>
              <a:cubicBezTo>
                <a:pt x="2535420" y="912993"/>
                <a:pt x="2509799" y="942974"/>
                <a:pt x="2538375" y="914400"/>
              </a:cubicBezTo>
              <a:cubicBezTo>
                <a:pt x="2558566" y="853826"/>
                <a:pt x="2544450" y="883343"/>
                <a:pt x="2582266" y="826618"/>
              </a:cubicBezTo>
              <a:lnTo>
                <a:pt x="2596896" y="804672"/>
              </a:lnTo>
              <a:lnTo>
                <a:pt x="2611527" y="782726"/>
              </a:lnTo>
              <a:cubicBezTo>
                <a:pt x="2632247" y="720566"/>
                <a:pt x="2603351" y="796351"/>
                <a:pt x="2633472" y="746150"/>
              </a:cubicBezTo>
              <a:cubicBezTo>
                <a:pt x="2661961" y="698669"/>
                <a:pt x="2618349" y="746646"/>
                <a:pt x="2655418" y="709574"/>
              </a:cubicBezTo>
              <a:cubicBezTo>
                <a:pt x="2676139" y="647410"/>
                <a:pt x="2647240" y="723204"/>
                <a:pt x="2677364" y="672998"/>
              </a:cubicBezTo>
              <a:cubicBezTo>
                <a:pt x="2705855" y="625514"/>
                <a:pt x="2662236" y="673497"/>
                <a:pt x="2699309" y="636422"/>
              </a:cubicBezTo>
              <a:cubicBezTo>
                <a:pt x="2701747" y="629107"/>
                <a:pt x="2702657" y="621089"/>
                <a:pt x="2706624" y="614477"/>
              </a:cubicBezTo>
              <a:cubicBezTo>
                <a:pt x="2713573" y="602895"/>
                <a:pt x="2733232" y="591861"/>
                <a:pt x="2743200" y="585216"/>
              </a:cubicBezTo>
              <a:cubicBezTo>
                <a:pt x="2761592" y="530046"/>
                <a:pt x="2736781" y="598056"/>
                <a:pt x="2765146" y="541325"/>
              </a:cubicBezTo>
              <a:cubicBezTo>
                <a:pt x="2768594" y="534428"/>
                <a:pt x="2768494" y="525991"/>
                <a:pt x="2772461" y="519379"/>
              </a:cubicBezTo>
              <a:cubicBezTo>
                <a:pt x="2780611" y="505796"/>
                <a:pt x="2797540" y="499315"/>
                <a:pt x="2809037" y="490118"/>
              </a:cubicBezTo>
              <a:cubicBezTo>
                <a:pt x="2814423" y="485810"/>
                <a:pt x="2818791" y="480365"/>
                <a:pt x="2823668" y="475488"/>
              </a:cubicBezTo>
              <a:cubicBezTo>
                <a:pt x="2836435" y="437185"/>
                <a:pt x="2825530" y="458995"/>
                <a:pt x="2867559" y="416966"/>
              </a:cubicBezTo>
              <a:lnTo>
                <a:pt x="2889504" y="395021"/>
              </a:lnTo>
              <a:cubicBezTo>
                <a:pt x="2906901" y="342835"/>
                <a:pt x="2882232" y="405930"/>
                <a:pt x="2918765" y="351130"/>
              </a:cubicBezTo>
              <a:cubicBezTo>
                <a:pt x="2923042" y="344714"/>
                <a:pt x="2921598" y="335459"/>
                <a:pt x="2926080" y="329184"/>
              </a:cubicBezTo>
              <a:cubicBezTo>
                <a:pt x="2934097" y="317960"/>
                <a:pt x="2947689" y="311400"/>
                <a:pt x="2955341" y="299923"/>
              </a:cubicBezTo>
              <a:cubicBezTo>
                <a:pt x="2961984" y="289959"/>
                <a:pt x="2973023" y="270294"/>
                <a:pt x="2984602" y="263347"/>
              </a:cubicBezTo>
              <a:cubicBezTo>
                <a:pt x="2991214" y="259380"/>
                <a:pt x="2999233" y="258470"/>
                <a:pt x="3006548" y="256032"/>
              </a:cubicBezTo>
              <a:cubicBezTo>
                <a:pt x="3013863" y="251155"/>
                <a:pt x="3021628" y="246894"/>
                <a:pt x="3028493" y="241402"/>
              </a:cubicBezTo>
              <a:cubicBezTo>
                <a:pt x="3051172" y="223259"/>
                <a:pt x="3035051" y="227150"/>
                <a:pt x="3065069" y="212141"/>
              </a:cubicBezTo>
              <a:cubicBezTo>
                <a:pt x="3071966" y="208693"/>
                <a:pt x="3079700" y="207264"/>
                <a:pt x="3087015" y="204826"/>
              </a:cubicBezTo>
              <a:cubicBezTo>
                <a:pt x="3149891" y="162906"/>
                <a:pt x="3070347" y="213158"/>
                <a:pt x="3130906" y="182880"/>
              </a:cubicBezTo>
              <a:cubicBezTo>
                <a:pt x="3138770" y="178948"/>
                <a:pt x="3152852" y="168250"/>
                <a:pt x="3152852" y="168250"/>
              </a:cubicBezTo>
              <a:lnTo>
                <a:pt x="3189428" y="109728"/>
              </a:lnTo>
              <a:cubicBezTo>
                <a:pt x="3206497" y="95098"/>
                <a:pt x="3224738" y="81733"/>
                <a:pt x="3240634" y="65837"/>
              </a:cubicBezTo>
              <a:cubicBezTo>
                <a:pt x="3246851" y="59620"/>
                <a:pt x="3249542" y="50566"/>
                <a:pt x="3255264" y="43891"/>
              </a:cubicBezTo>
              <a:cubicBezTo>
                <a:pt x="3264241" y="33418"/>
                <a:pt x="3274771" y="24384"/>
                <a:pt x="3284525" y="14630"/>
              </a:cubicBezTo>
              <a:cubicBezTo>
                <a:pt x="3295430" y="3725"/>
                <a:pt x="3328416" y="0"/>
                <a:pt x="3328416" y="0"/>
              </a:cubicBezTo>
              <a:cubicBezTo>
                <a:pt x="3360115" y="2438"/>
                <a:pt x="3391967" y="3372"/>
                <a:pt x="3423514" y="7315"/>
              </a:cubicBezTo>
              <a:cubicBezTo>
                <a:pt x="3431165" y="8271"/>
                <a:pt x="3438848" y="10663"/>
                <a:pt x="3445460" y="14630"/>
              </a:cubicBezTo>
              <a:cubicBezTo>
                <a:pt x="3451374" y="18178"/>
                <a:pt x="3454704" y="24953"/>
                <a:pt x="3460090" y="29261"/>
              </a:cubicBezTo>
              <a:cubicBezTo>
                <a:pt x="3466955" y="34753"/>
                <a:pt x="3475171" y="38399"/>
                <a:pt x="3482036" y="43891"/>
              </a:cubicBezTo>
              <a:cubicBezTo>
                <a:pt x="3493374" y="52962"/>
                <a:pt x="3504960" y="67796"/>
                <a:pt x="3511296" y="80467"/>
              </a:cubicBezTo>
              <a:cubicBezTo>
                <a:pt x="3514745" y="87364"/>
                <a:pt x="3514867" y="95672"/>
                <a:pt x="3518612" y="102413"/>
              </a:cubicBezTo>
              <a:cubicBezTo>
                <a:pt x="3527151" y="117784"/>
                <a:pt x="3538119" y="131674"/>
                <a:pt x="3547872" y="146304"/>
              </a:cubicBezTo>
              <a:cubicBezTo>
                <a:pt x="3556426" y="159136"/>
                <a:pt x="3553949" y="177363"/>
                <a:pt x="3562503" y="190195"/>
              </a:cubicBezTo>
              <a:cubicBezTo>
                <a:pt x="3567380" y="197510"/>
                <a:pt x="3573562" y="204107"/>
                <a:pt x="3577133" y="212141"/>
              </a:cubicBezTo>
              <a:cubicBezTo>
                <a:pt x="3583396" y="226234"/>
                <a:pt x="3586887" y="241402"/>
                <a:pt x="3591764" y="256032"/>
              </a:cubicBezTo>
              <a:cubicBezTo>
                <a:pt x="3594202" y="263347"/>
                <a:pt x="3594802" y="271562"/>
                <a:pt x="3599079" y="277978"/>
              </a:cubicBezTo>
              <a:lnTo>
                <a:pt x="3613709" y="299923"/>
              </a:lnTo>
              <a:cubicBezTo>
                <a:pt x="3640387" y="379961"/>
                <a:pt x="3597839" y="258729"/>
                <a:pt x="3635655" y="343814"/>
              </a:cubicBezTo>
              <a:cubicBezTo>
                <a:pt x="3641918" y="357907"/>
                <a:pt x="3645408" y="373075"/>
                <a:pt x="3650285" y="387706"/>
              </a:cubicBezTo>
              <a:lnTo>
                <a:pt x="3657600" y="409651"/>
              </a:lnTo>
              <a:cubicBezTo>
                <a:pt x="3660039" y="416966"/>
                <a:pt x="3660639" y="425181"/>
                <a:pt x="3664916" y="431597"/>
              </a:cubicBezTo>
              <a:cubicBezTo>
                <a:pt x="3683604" y="459629"/>
                <a:pt x="3679546" y="444750"/>
                <a:pt x="3679546" y="475488"/>
              </a:cubicBezTo>
              <a:lnTo>
                <a:pt x="3745383" y="585216"/>
              </a:lnTo>
              <a:cubicBezTo>
                <a:pt x="3755137" y="604723"/>
                <a:pt x="3765619" y="623883"/>
                <a:pt x="3774644" y="643738"/>
              </a:cubicBezTo>
              <a:cubicBezTo>
                <a:pt x="3810211" y="721986"/>
                <a:pt x="3747397" y="597227"/>
                <a:pt x="3789274" y="694944"/>
              </a:cubicBezTo>
              <a:cubicBezTo>
                <a:pt x="3792737" y="703025"/>
                <a:pt x="3800333" y="708856"/>
                <a:pt x="3803904" y="716890"/>
              </a:cubicBezTo>
              <a:cubicBezTo>
                <a:pt x="3803906" y="716895"/>
                <a:pt x="3822191" y="771750"/>
                <a:pt x="3825850" y="782726"/>
              </a:cubicBezTo>
              <a:lnTo>
                <a:pt x="3877056" y="936346"/>
              </a:lnTo>
              <a:lnTo>
                <a:pt x="3906317" y="1024128"/>
              </a:lnTo>
              <a:lnTo>
                <a:pt x="3920948" y="1068019"/>
              </a:lnTo>
              <a:cubicBezTo>
                <a:pt x="3922490" y="1072646"/>
                <a:pt x="3920948" y="1077773"/>
                <a:pt x="3920948" y="1082650"/>
              </a:cubicBezTo>
              <a:lnTo>
                <a:pt x="3994100" y="1309421"/>
              </a:lnTo>
              <a:cubicBezTo>
                <a:pt x="4001415" y="1328928"/>
                <a:pt x="4008925" y="1348363"/>
                <a:pt x="4016045" y="1367942"/>
              </a:cubicBezTo>
              <a:cubicBezTo>
                <a:pt x="4018680" y="1375189"/>
                <a:pt x="4021687" y="1382361"/>
                <a:pt x="4023360" y="1389888"/>
              </a:cubicBezTo>
              <a:cubicBezTo>
                <a:pt x="4040526" y="1467134"/>
                <a:pt x="4021524" y="1406321"/>
                <a:pt x="4037991" y="1455725"/>
              </a:cubicBezTo>
              <a:cubicBezTo>
                <a:pt x="4040429" y="1475232"/>
                <a:pt x="4043442" y="1494676"/>
                <a:pt x="4045306" y="1514246"/>
              </a:cubicBezTo>
              <a:cubicBezTo>
                <a:pt x="4048320" y="1545896"/>
                <a:pt x="4048906" y="1577769"/>
                <a:pt x="4052621" y="1609344"/>
              </a:cubicBezTo>
              <a:cubicBezTo>
                <a:pt x="4053796" y="1619329"/>
                <a:pt x="4058283" y="1628688"/>
                <a:pt x="4059936" y="1638605"/>
              </a:cubicBezTo>
              <a:cubicBezTo>
                <a:pt x="4063168" y="1657996"/>
                <a:pt x="4065194" y="1677575"/>
                <a:pt x="4067252" y="1697126"/>
              </a:cubicBezTo>
              <a:cubicBezTo>
                <a:pt x="4070072" y="1723911"/>
                <a:pt x="4070758" y="1750931"/>
                <a:pt x="4074567" y="1777594"/>
              </a:cubicBezTo>
              <a:cubicBezTo>
                <a:pt x="4075657" y="1785227"/>
                <a:pt x="4080012" y="1792059"/>
                <a:pt x="4081882" y="1799539"/>
              </a:cubicBezTo>
              <a:cubicBezTo>
                <a:pt x="4084898" y="1811601"/>
                <a:pt x="4086973" y="1823882"/>
                <a:pt x="4089197" y="1836115"/>
              </a:cubicBezTo>
              <a:cubicBezTo>
                <a:pt x="4095283" y="1869590"/>
                <a:pt x="4094868" y="1879400"/>
                <a:pt x="4103828" y="1909267"/>
              </a:cubicBezTo>
              <a:cubicBezTo>
                <a:pt x="4108259" y="1924038"/>
                <a:pt x="4118458" y="1953158"/>
                <a:pt x="4118458" y="1953158"/>
              </a:cubicBezTo>
              <a:cubicBezTo>
                <a:pt x="4120896" y="1975104"/>
                <a:pt x="4122650" y="1997136"/>
                <a:pt x="4125773" y="2018995"/>
              </a:cubicBezTo>
              <a:cubicBezTo>
                <a:pt x="4127531" y="2031303"/>
                <a:pt x="4131197" y="2043282"/>
                <a:pt x="4133088" y="2055571"/>
              </a:cubicBezTo>
              <a:cubicBezTo>
                <a:pt x="4136077" y="2075002"/>
                <a:pt x="4137624" y="2094631"/>
                <a:pt x="4140404" y="2114093"/>
              </a:cubicBezTo>
              <a:cubicBezTo>
                <a:pt x="4142502" y="2128776"/>
                <a:pt x="4144502" y="2143505"/>
                <a:pt x="4147719" y="2157984"/>
              </a:cubicBezTo>
              <a:cubicBezTo>
                <a:pt x="4149392" y="2165511"/>
                <a:pt x="4153944" y="2172296"/>
                <a:pt x="4155034" y="2179930"/>
              </a:cubicBezTo>
              <a:cubicBezTo>
                <a:pt x="4156413" y="2189585"/>
                <a:pt x="4155034" y="2199437"/>
                <a:pt x="4155034" y="2209190"/>
              </a:cubicBezTo>
              <a:lnTo>
                <a:pt x="4242816" y="2516429"/>
              </a:lnTo>
              <a:cubicBezTo>
                <a:pt x="4250131" y="2535936"/>
                <a:pt x="4257642" y="2555371"/>
                <a:pt x="4264762" y="2574950"/>
              </a:cubicBezTo>
              <a:cubicBezTo>
                <a:pt x="4267397" y="2582197"/>
                <a:pt x="4270048" y="2589457"/>
                <a:pt x="4272077" y="2596896"/>
              </a:cubicBezTo>
              <a:cubicBezTo>
                <a:pt x="4277368" y="2616295"/>
                <a:pt x="4286708" y="2655418"/>
                <a:pt x="4286708" y="2655418"/>
              </a:cubicBezTo>
              <a:cubicBezTo>
                <a:pt x="4289146" y="2679802"/>
                <a:pt x="4290557" y="2704311"/>
                <a:pt x="4294023" y="2728570"/>
              </a:cubicBezTo>
              <a:cubicBezTo>
                <a:pt x="4295445" y="2738522"/>
                <a:pt x="4299366" y="2747972"/>
                <a:pt x="4301338" y="2757830"/>
              </a:cubicBezTo>
              <a:cubicBezTo>
                <a:pt x="4304247" y="2772374"/>
                <a:pt x="4306398" y="2787062"/>
                <a:pt x="4308653" y="2801722"/>
              </a:cubicBezTo>
              <a:cubicBezTo>
                <a:pt x="4311275" y="2818763"/>
                <a:pt x="4312091" y="2836128"/>
                <a:pt x="4315968" y="2852928"/>
              </a:cubicBezTo>
              <a:cubicBezTo>
                <a:pt x="4319436" y="2867955"/>
                <a:pt x="4327575" y="2881697"/>
                <a:pt x="4330599" y="2896819"/>
              </a:cubicBezTo>
              <a:cubicBezTo>
                <a:pt x="4333037" y="2909011"/>
                <a:pt x="4335217" y="2921258"/>
                <a:pt x="4337914" y="2933395"/>
              </a:cubicBezTo>
              <a:cubicBezTo>
                <a:pt x="4345285" y="2966567"/>
                <a:pt x="4347700" y="2970069"/>
                <a:pt x="4359860" y="3006547"/>
              </a:cubicBezTo>
              <a:lnTo>
                <a:pt x="4374490" y="3050438"/>
              </a:lnTo>
              <a:lnTo>
                <a:pt x="4389120" y="3065069"/>
              </a:lnTo>
              <a:lnTo>
                <a:pt x="4411066" y="3130906"/>
              </a:lnTo>
              <a:cubicBezTo>
                <a:pt x="4413504" y="3138221"/>
                <a:pt x="4414104" y="3146435"/>
                <a:pt x="4418381" y="3152851"/>
              </a:cubicBezTo>
              <a:lnTo>
                <a:pt x="4433012" y="3174797"/>
              </a:lnTo>
              <a:cubicBezTo>
                <a:pt x="4449366" y="3223860"/>
                <a:pt x="4440745" y="3204894"/>
                <a:pt x="4454957" y="3233318"/>
              </a:cubicBezTo>
              <a:lnTo>
                <a:pt x="4528109" y="3430829"/>
              </a:lnTo>
              <a:lnTo>
                <a:pt x="4593946" y="3496666"/>
              </a:lnTo>
              <a:cubicBezTo>
                <a:pt x="4599398" y="3502118"/>
                <a:pt x="4597294" y="3511999"/>
                <a:pt x="4601261" y="3518611"/>
              </a:cubicBezTo>
              <a:cubicBezTo>
                <a:pt x="4604810" y="3524525"/>
                <a:pt x="4611015" y="3528365"/>
                <a:pt x="4615892" y="3533242"/>
              </a:cubicBezTo>
              <a:cubicBezTo>
                <a:pt x="4618330" y="3540557"/>
                <a:pt x="4619240" y="3548575"/>
                <a:pt x="4623207" y="3555187"/>
              </a:cubicBezTo>
              <a:cubicBezTo>
                <a:pt x="4626755" y="3561101"/>
                <a:pt x="4633529" y="3564432"/>
                <a:pt x="4637837" y="3569818"/>
              </a:cubicBezTo>
              <a:cubicBezTo>
                <a:pt x="4686224" y="3630301"/>
                <a:pt x="4598809" y="3538102"/>
                <a:pt x="4689044" y="3628339"/>
              </a:cubicBezTo>
              <a:cubicBezTo>
                <a:pt x="4693921" y="3633216"/>
                <a:pt x="4697131" y="3640789"/>
                <a:pt x="4703674" y="3642970"/>
              </a:cubicBezTo>
              <a:lnTo>
                <a:pt x="4769511" y="3664915"/>
              </a:lnTo>
              <a:lnTo>
                <a:pt x="4791456" y="3672230"/>
              </a:lnTo>
              <a:cubicBezTo>
                <a:pt x="4798771" y="3674669"/>
                <a:pt x="4805691" y="3679546"/>
                <a:pt x="4813402" y="3679546"/>
              </a:cubicBezTo>
              <a:lnTo>
                <a:pt x="4835348" y="3679546"/>
              </a:lnTo>
              <a:lnTo>
                <a:pt x="102413" y="3679546"/>
              </a:lnTo>
            </a:path>
          </a:pathLst>
        </a:cu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pPr marL="0" algn="ctr" defTabSz="914400" rtl="0" eaLnBrk="1" latinLnBrk="0" hangingPunct="1"/>
          <a:endParaRPr lang="en-US" sz="1800" kern="1200">
            <a:solidFill>
              <a:schemeClr val="lt1"/>
            </a:solidFill>
            <a:latin typeface="+mn-lt"/>
            <a:ea typeface="+mn-ea"/>
            <a:cs typeface="+mn-cs"/>
          </a:endParaRPr>
        </a:p>
      </cdr:txBody>
    </cdr:sp>
  </cdr:relSizeAnchor>
  <cdr:relSizeAnchor xmlns:cdr="http://schemas.openxmlformats.org/drawingml/2006/chartDrawing">
    <cdr:from>
      <cdr:x>0.16071</cdr:x>
      <cdr:y>0.17089</cdr:y>
    </cdr:from>
    <cdr:to>
      <cdr:x>0.74107</cdr:x>
      <cdr:y>0.90595</cdr:y>
    </cdr:to>
    <cdr:sp macro="" textlink="">
      <cdr:nvSpPr>
        <cdr:cNvPr id="2" name="Freeform 1"/>
        <cdr:cNvSpPr/>
      </cdr:nvSpPr>
      <cdr:spPr bwMode="auto">
        <a:xfrm xmlns:a="http://schemas.openxmlformats.org/drawingml/2006/main">
          <a:off x="1371600" y="863600"/>
          <a:ext cx="4953000" cy="3714750"/>
        </a:xfrm>
        <a:custGeom xmlns:a="http://schemas.openxmlformats.org/drawingml/2006/main">
          <a:avLst/>
          <a:gdLst>
            <a:gd name="connsiteX0" fmla="*/ 0 w 4953000"/>
            <a:gd name="connsiteY0" fmla="*/ 3714750 h 3714750"/>
            <a:gd name="connsiteX1" fmla="*/ 254000 w 4953000"/>
            <a:gd name="connsiteY1" fmla="*/ 3670300 h 3714750"/>
            <a:gd name="connsiteX2" fmla="*/ 336550 w 4953000"/>
            <a:gd name="connsiteY2" fmla="*/ 3619500 h 3714750"/>
            <a:gd name="connsiteX3" fmla="*/ 355600 w 4953000"/>
            <a:gd name="connsiteY3" fmla="*/ 3606800 h 3714750"/>
            <a:gd name="connsiteX4" fmla="*/ 368300 w 4953000"/>
            <a:gd name="connsiteY4" fmla="*/ 3587750 h 3714750"/>
            <a:gd name="connsiteX5" fmla="*/ 387350 w 4953000"/>
            <a:gd name="connsiteY5" fmla="*/ 3581400 h 3714750"/>
            <a:gd name="connsiteX6" fmla="*/ 425450 w 4953000"/>
            <a:gd name="connsiteY6" fmla="*/ 3556000 h 3714750"/>
            <a:gd name="connsiteX7" fmla="*/ 457200 w 4953000"/>
            <a:gd name="connsiteY7" fmla="*/ 3524250 h 3714750"/>
            <a:gd name="connsiteX8" fmla="*/ 469900 w 4953000"/>
            <a:gd name="connsiteY8" fmla="*/ 3505200 h 3714750"/>
            <a:gd name="connsiteX9" fmla="*/ 508000 w 4953000"/>
            <a:gd name="connsiteY9" fmla="*/ 3479800 h 3714750"/>
            <a:gd name="connsiteX10" fmla="*/ 527050 w 4953000"/>
            <a:gd name="connsiteY10" fmla="*/ 3467100 h 3714750"/>
            <a:gd name="connsiteX11" fmla="*/ 546100 w 4953000"/>
            <a:gd name="connsiteY11" fmla="*/ 3448050 h 3714750"/>
            <a:gd name="connsiteX12" fmla="*/ 584200 w 4953000"/>
            <a:gd name="connsiteY12" fmla="*/ 3422650 h 3714750"/>
            <a:gd name="connsiteX13" fmla="*/ 596900 w 4953000"/>
            <a:gd name="connsiteY13" fmla="*/ 3403600 h 3714750"/>
            <a:gd name="connsiteX14" fmla="*/ 615950 w 4953000"/>
            <a:gd name="connsiteY14" fmla="*/ 3390900 h 3714750"/>
            <a:gd name="connsiteX15" fmla="*/ 641350 w 4953000"/>
            <a:gd name="connsiteY15" fmla="*/ 3352800 h 3714750"/>
            <a:gd name="connsiteX16" fmla="*/ 647700 w 4953000"/>
            <a:gd name="connsiteY16" fmla="*/ 3333750 h 3714750"/>
            <a:gd name="connsiteX17" fmla="*/ 673100 w 4953000"/>
            <a:gd name="connsiteY17" fmla="*/ 3295650 h 3714750"/>
            <a:gd name="connsiteX18" fmla="*/ 698500 w 4953000"/>
            <a:gd name="connsiteY18" fmla="*/ 3257550 h 3714750"/>
            <a:gd name="connsiteX19" fmla="*/ 736600 w 4953000"/>
            <a:gd name="connsiteY19" fmla="*/ 3219450 h 3714750"/>
            <a:gd name="connsiteX20" fmla="*/ 774700 w 4953000"/>
            <a:gd name="connsiteY20" fmla="*/ 3187700 h 3714750"/>
            <a:gd name="connsiteX21" fmla="*/ 806450 w 4953000"/>
            <a:gd name="connsiteY21" fmla="*/ 3149600 h 3714750"/>
            <a:gd name="connsiteX22" fmla="*/ 819150 w 4953000"/>
            <a:gd name="connsiteY22" fmla="*/ 3130550 h 3714750"/>
            <a:gd name="connsiteX23" fmla="*/ 838200 w 4953000"/>
            <a:gd name="connsiteY23" fmla="*/ 3111500 h 3714750"/>
            <a:gd name="connsiteX24" fmla="*/ 863600 w 4953000"/>
            <a:gd name="connsiteY24" fmla="*/ 3067050 h 3714750"/>
            <a:gd name="connsiteX25" fmla="*/ 882650 w 4953000"/>
            <a:gd name="connsiteY25" fmla="*/ 3048000 h 3714750"/>
            <a:gd name="connsiteX26" fmla="*/ 901700 w 4953000"/>
            <a:gd name="connsiteY26" fmla="*/ 3009900 h 3714750"/>
            <a:gd name="connsiteX27" fmla="*/ 908050 w 4953000"/>
            <a:gd name="connsiteY27" fmla="*/ 2990850 h 3714750"/>
            <a:gd name="connsiteX28" fmla="*/ 952500 w 4953000"/>
            <a:gd name="connsiteY28" fmla="*/ 2927350 h 3714750"/>
            <a:gd name="connsiteX29" fmla="*/ 977900 w 4953000"/>
            <a:gd name="connsiteY29" fmla="*/ 2889250 h 3714750"/>
            <a:gd name="connsiteX30" fmla="*/ 1003300 w 4953000"/>
            <a:gd name="connsiteY30" fmla="*/ 2851150 h 3714750"/>
            <a:gd name="connsiteX31" fmla="*/ 1022350 w 4953000"/>
            <a:gd name="connsiteY31" fmla="*/ 2832100 h 3714750"/>
            <a:gd name="connsiteX32" fmla="*/ 1047750 w 4953000"/>
            <a:gd name="connsiteY32" fmla="*/ 2794000 h 3714750"/>
            <a:gd name="connsiteX33" fmla="*/ 1073150 w 4953000"/>
            <a:gd name="connsiteY33" fmla="*/ 2749550 h 3714750"/>
            <a:gd name="connsiteX34" fmla="*/ 1092200 w 4953000"/>
            <a:gd name="connsiteY34" fmla="*/ 2736850 h 3714750"/>
            <a:gd name="connsiteX35" fmla="*/ 1117600 w 4953000"/>
            <a:gd name="connsiteY35" fmla="*/ 2698750 h 3714750"/>
            <a:gd name="connsiteX36" fmla="*/ 1149350 w 4953000"/>
            <a:gd name="connsiteY36" fmla="*/ 2667000 h 3714750"/>
            <a:gd name="connsiteX37" fmla="*/ 1162050 w 4953000"/>
            <a:gd name="connsiteY37" fmla="*/ 2647950 h 3714750"/>
            <a:gd name="connsiteX38" fmla="*/ 1200150 w 4953000"/>
            <a:gd name="connsiteY38" fmla="*/ 2603500 h 3714750"/>
            <a:gd name="connsiteX39" fmla="*/ 1219200 w 4953000"/>
            <a:gd name="connsiteY39" fmla="*/ 2565400 h 3714750"/>
            <a:gd name="connsiteX40" fmla="*/ 1244600 w 4953000"/>
            <a:gd name="connsiteY40" fmla="*/ 2527300 h 3714750"/>
            <a:gd name="connsiteX41" fmla="*/ 1263650 w 4953000"/>
            <a:gd name="connsiteY41" fmla="*/ 2514600 h 3714750"/>
            <a:gd name="connsiteX42" fmla="*/ 1301750 w 4953000"/>
            <a:gd name="connsiteY42" fmla="*/ 2476500 h 3714750"/>
            <a:gd name="connsiteX43" fmla="*/ 1327150 w 4953000"/>
            <a:gd name="connsiteY43" fmla="*/ 2457450 h 3714750"/>
            <a:gd name="connsiteX44" fmla="*/ 1339850 w 4953000"/>
            <a:gd name="connsiteY44" fmla="*/ 2438400 h 3714750"/>
            <a:gd name="connsiteX45" fmla="*/ 1377950 w 4953000"/>
            <a:gd name="connsiteY45" fmla="*/ 2406650 h 3714750"/>
            <a:gd name="connsiteX46" fmla="*/ 1390650 w 4953000"/>
            <a:gd name="connsiteY46" fmla="*/ 2387600 h 3714750"/>
            <a:gd name="connsiteX47" fmla="*/ 1409700 w 4953000"/>
            <a:gd name="connsiteY47" fmla="*/ 2374900 h 3714750"/>
            <a:gd name="connsiteX48" fmla="*/ 1435100 w 4953000"/>
            <a:gd name="connsiteY48" fmla="*/ 2336800 h 3714750"/>
            <a:gd name="connsiteX49" fmla="*/ 1454150 w 4953000"/>
            <a:gd name="connsiteY49" fmla="*/ 2317750 h 3714750"/>
            <a:gd name="connsiteX50" fmla="*/ 1479550 w 4953000"/>
            <a:gd name="connsiteY50" fmla="*/ 2279650 h 3714750"/>
            <a:gd name="connsiteX51" fmla="*/ 1758950 w 4953000"/>
            <a:gd name="connsiteY51" fmla="*/ 1917700 h 3714750"/>
            <a:gd name="connsiteX52" fmla="*/ 1803400 w 4953000"/>
            <a:gd name="connsiteY52" fmla="*/ 1873250 h 3714750"/>
            <a:gd name="connsiteX53" fmla="*/ 1822450 w 4953000"/>
            <a:gd name="connsiteY53" fmla="*/ 1860550 h 3714750"/>
            <a:gd name="connsiteX54" fmla="*/ 1860550 w 4953000"/>
            <a:gd name="connsiteY54" fmla="*/ 1822450 h 3714750"/>
            <a:gd name="connsiteX55" fmla="*/ 1873250 w 4953000"/>
            <a:gd name="connsiteY55" fmla="*/ 1797050 h 3714750"/>
            <a:gd name="connsiteX56" fmla="*/ 1892300 w 4953000"/>
            <a:gd name="connsiteY56" fmla="*/ 1771650 h 3714750"/>
            <a:gd name="connsiteX57" fmla="*/ 1898650 w 4953000"/>
            <a:gd name="connsiteY57" fmla="*/ 1752600 h 3714750"/>
            <a:gd name="connsiteX58" fmla="*/ 1930400 w 4953000"/>
            <a:gd name="connsiteY58" fmla="*/ 1714500 h 3714750"/>
            <a:gd name="connsiteX59" fmla="*/ 1936750 w 4953000"/>
            <a:gd name="connsiteY59" fmla="*/ 1695450 h 3714750"/>
            <a:gd name="connsiteX60" fmla="*/ 1955800 w 4953000"/>
            <a:gd name="connsiteY60" fmla="*/ 1676400 h 3714750"/>
            <a:gd name="connsiteX61" fmla="*/ 1968500 w 4953000"/>
            <a:gd name="connsiteY61" fmla="*/ 1657350 h 3714750"/>
            <a:gd name="connsiteX62" fmla="*/ 1987550 w 4953000"/>
            <a:gd name="connsiteY62" fmla="*/ 1631950 h 3714750"/>
            <a:gd name="connsiteX63" fmla="*/ 2000250 w 4953000"/>
            <a:gd name="connsiteY63" fmla="*/ 1612900 h 3714750"/>
            <a:gd name="connsiteX64" fmla="*/ 2019300 w 4953000"/>
            <a:gd name="connsiteY64" fmla="*/ 1600200 h 3714750"/>
            <a:gd name="connsiteX65" fmla="*/ 2032000 w 4953000"/>
            <a:gd name="connsiteY65" fmla="*/ 1581150 h 3714750"/>
            <a:gd name="connsiteX66" fmla="*/ 2051050 w 4953000"/>
            <a:gd name="connsiteY66" fmla="*/ 1574800 h 3714750"/>
            <a:gd name="connsiteX67" fmla="*/ 2076450 w 4953000"/>
            <a:gd name="connsiteY67" fmla="*/ 1536700 h 3714750"/>
            <a:gd name="connsiteX68" fmla="*/ 2101850 w 4953000"/>
            <a:gd name="connsiteY68" fmla="*/ 1498600 h 3714750"/>
            <a:gd name="connsiteX69" fmla="*/ 2120900 w 4953000"/>
            <a:gd name="connsiteY69" fmla="*/ 1485900 h 3714750"/>
            <a:gd name="connsiteX70" fmla="*/ 2139950 w 4953000"/>
            <a:gd name="connsiteY70" fmla="*/ 1447800 h 3714750"/>
            <a:gd name="connsiteX71" fmla="*/ 2159000 w 4953000"/>
            <a:gd name="connsiteY71" fmla="*/ 1441450 h 3714750"/>
            <a:gd name="connsiteX72" fmla="*/ 2171700 w 4953000"/>
            <a:gd name="connsiteY72" fmla="*/ 1422400 h 3714750"/>
            <a:gd name="connsiteX73" fmla="*/ 2197100 w 4953000"/>
            <a:gd name="connsiteY73" fmla="*/ 1377950 h 3714750"/>
            <a:gd name="connsiteX74" fmla="*/ 2216150 w 4953000"/>
            <a:gd name="connsiteY74" fmla="*/ 1358900 h 3714750"/>
            <a:gd name="connsiteX75" fmla="*/ 2254250 w 4953000"/>
            <a:gd name="connsiteY75" fmla="*/ 1301750 h 3714750"/>
            <a:gd name="connsiteX76" fmla="*/ 2273300 w 4953000"/>
            <a:gd name="connsiteY76" fmla="*/ 1282700 h 3714750"/>
            <a:gd name="connsiteX77" fmla="*/ 2292350 w 4953000"/>
            <a:gd name="connsiteY77" fmla="*/ 1257300 h 3714750"/>
            <a:gd name="connsiteX78" fmla="*/ 2305050 w 4953000"/>
            <a:gd name="connsiteY78" fmla="*/ 1231900 h 3714750"/>
            <a:gd name="connsiteX79" fmla="*/ 2324100 w 4953000"/>
            <a:gd name="connsiteY79" fmla="*/ 1212850 h 3714750"/>
            <a:gd name="connsiteX80" fmla="*/ 2349500 w 4953000"/>
            <a:gd name="connsiteY80" fmla="*/ 1174750 h 3714750"/>
            <a:gd name="connsiteX81" fmla="*/ 2362200 w 4953000"/>
            <a:gd name="connsiteY81" fmla="*/ 1155700 h 3714750"/>
            <a:gd name="connsiteX82" fmla="*/ 2381250 w 4953000"/>
            <a:gd name="connsiteY82" fmla="*/ 1136650 h 3714750"/>
            <a:gd name="connsiteX83" fmla="*/ 2393950 w 4953000"/>
            <a:gd name="connsiteY83" fmla="*/ 1117600 h 3714750"/>
            <a:gd name="connsiteX84" fmla="*/ 2584450 w 4953000"/>
            <a:gd name="connsiteY84" fmla="*/ 863600 h 3714750"/>
            <a:gd name="connsiteX85" fmla="*/ 2622550 w 4953000"/>
            <a:gd name="connsiteY85" fmla="*/ 812800 h 3714750"/>
            <a:gd name="connsiteX86" fmla="*/ 2641600 w 4953000"/>
            <a:gd name="connsiteY86" fmla="*/ 793750 h 3714750"/>
            <a:gd name="connsiteX87" fmla="*/ 2647950 w 4953000"/>
            <a:gd name="connsiteY87" fmla="*/ 774700 h 3714750"/>
            <a:gd name="connsiteX88" fmla="*/ 2679700 w 4953000"/>
            <a:gd name="connsiteY88" fmla="*/ 736600 h 3714750"/>
            <a:gd name="connsiteX89" fmla="*/ 2692400 w 4953000"/>
            <a:gd name="connsiteY89" fmla="*/ 698500 h 3714750"/>
            <a:gd name="connsiteX90" fmla="*/ 2717800 w 4953000"/>
            <a:gd name="connsiteY90" fmla="*/ 660400 h 3714750"/>
            <a:gd name="connsiteX91" fmla="*/ 2743200 w 4953000"/>
            <a:gd name="connsiteY91" fmla="*/ 622300 h 3714750"/>
            <a:gd name="connsiteX92" fmla="*/ 2755900 w 4953000"/>
            <a:gd name="connsiteY92" fmla="*/ 603250 h 3714750"/>
            <a:gd name="connsiteX93" fmla="*/ 2762250 w 4953000"/>
            <a:gd name="connsiteY93" fmla="*/ 584200 h 3714750"/>
            <a:gd name="connsiteX94" fmla="*/ 2794000 w 4953000"/>
            <a:gd name="connsiteY94" fmla="*/ 546100 h 3714750"/>
            <a:gd name="connsiteX95" fmla="*/ 2806700 w 4953000"/>
            <a:gd name="connsiteY95" fmla="*/ 520700 h 3714750"/>
            <a:gd name="connsiteX96" fmla="*/ 2813050 w 4953000"/>
            <a:gd name="connsiteY96" fmla="*/ 501650 h 3714750"/>
            <a:gd name="connsiteX97" fmla="*/ 2825750 w 4953000"/>
            <a:gd name="connsiteY97" fmla="*/ 482600 h 3714750"/>
            <a:gd name="connsiteX98" fmla="*/ 2832100 w 4953000"/>
            <a:gd name="connsiteY98" fmla="*/ 463550 h 3714750"/>
            <a:gd name="connsiteX99" fmla="*/ 2851150 w 4953000"/>
            <a:gd name="connsiteY99" fmla="*/ 444500 h 3714750"/>
            <a:gd name="connsiteX100" fmla="*/ 2882900 w 4953000"/>
            <a:gd name="connsiteY100" fmla="*/ 412750 h 3714750"/>
            <a:gd name="connsiteX101" fmla="*/ 2908300 w 4953000"/>
            <a:gd name="connsiteY101" fmla="*/ 381000 h 3714750"/>
            <a:gd name="connsiteX102" fmla="*/ 2940050 w 4953000"/>
            <a:gd name="connsiteY102" fmla="*/ 349250 h 3714750"/>
            <a:gd name="connsiteX103" fmla="*/ 2971800 w 4953000"/>
            <a:gd name="connsiteY103" fmla="*/ 323850 h 3714750"/>
            <a:gd name="connsiteX104" fmla="*/ 3009900 w 4953000"/>
            <a:gd name="connsiteY104" fmla="*/ 298450 h 3714750"/>
            <a:gd name="connsiteX105" fmla="*/ 3028950 w 4953000"/>
            <a:gd name="connsiteY105" fmla="*/ 279400 h 3714750"/>
            <a:gd name="connsiteX106" fmla="*/ 3067050 w 4953000"/>
            <a:gd name="connsiteY106" fmla="*/ 254000 h 3714750"/>
            <a:gd name="connsiteX107" fmla="*/ 3098800 w 4953000"/>
            <a:gd name="connsiteY107" fmla="*/ 215900 h 3714750"/>
            <a:gd name="connsiteX108" fmla="*/ 3117850 w 4953000"/>
            <a:gd name="connsiteY108" fmla="*/ 203200 h 3714750"/>
            <a:gd name="connsiteX109" fmla="*/ 3136900 w 4953000"/>
            <a:gd name="connsiteY109" fmla="*/ 184150 h 3714750"/>
            <a:gd name="connsiteX110" fmla="*/ 3155950 w 4953000"/>
            <a:gd name="connsiteY110" fmla="*/ 171450 h 3714750"/>
            <a:gd name="connsiteX111" fmla="*/ 3219450 w 4953000"/>
            <a:gd name="connsiteY111" fmla="*/ 95250 h 3714750"/>
            <a:gd name="connsiteX112" fmla="*/ 3238500 w 4953000"/>
            <a:gd name="connsiteY112" fmla="*/ 82550 h 3714750"/>
            <a:gd name="connsiteX113" fmla="*/ 3257550 w 4953000"/>
            <a:gd name="connsiteY113" fmla="*/ 63500 h 3714750"/>
            <a:gd name="connsiteX114" fmla="*/ 3276600 w 4953000"/>
            <a:gd name="connsiteY114" fmla="*/ 50800 h 3714750"/>
            <a:gd name="connsiteX115" fmla="*/ 3295650 w 4953000"/>
            <a:gd name="connsiteY115" fmla="*/ 31750 h 3714750"/>
            <a:gd name="connsiteX116" fmla="*/ 3352800 w 4953000"/>
            <a:gd name="connsiteY116" fmla="*/ 0 h 3714750"/>
            <a:gd name="connsiteX117" fmla="*/ 3390900 w 4953000"/>
            <a:gd name="connsiteY117" fmla="*/ 6350 h 3714750"/>
            <a:gd name="connsiteX118" fmla="*/ 3429000 w 4953000"/>
            <a:gd name="connsiteY118" fmla="*/ 31750 h 3714750"/>
            <a:gd name="connsiteX119" fmla="*/ 3467100 w 4953000"/>
            <a:gd name="connsiteY119" fmla="*/ 57150 h 3714750"/>
            <a:gd name="connsiteX120" fmla="*/ 3486150 w 4953000"/>
            <a:gd name="connsiteY120" fmla="*/ 76200 h 3714750"/>
            <a:gd name="connsiteX121" fmla="*/ 3505200 w 4953000"/>
            <a:gd name="connsiteY121" fmla="*/ 88900 h 3714750"/>
            <a:gd name="connsiteX122" fmla="*/ 3536950 w 4953000"/>
            <a:gd name="connsiteY122" fmla="*/ 127000 h 3714750"/>
            <a:gd name="connsiteX123" fmla="*/ 3562350 w 4953000"/>
            <a:gd name="connsiteY123" fmla="*/ 165100 h 3714750"/>
            <a:gd name="connsiteX124" fmla="*/ 3575050 w 4953000"/>
            <a:gd name="connsiteY124" fmla="*/ 184150 h 3714750"/>
            <a:gd name="connsiteX125" fmla="*/ 3619500 w 4953000"/>
            <a:gd name="connsiteY125" fmla="*/ 317500 h 3714750"/>
            <a:gd name="connsiteX126" fmla="*/ 3638550 w 4953000"/>
            <a:gd name="connsiteY126" fmla="*/ 374650 h 3714750"/>
            <a:gd name="connsiteX127" fmla="*/ 3644900 w 4953000"/>
            <a:gd name="connsiteY127" fmla="*/ 393700 h 3714750"/>
            <a:gd name="connsiteX128" fmla="*/ 3657600 w 4953000"/>
            <a:gd name="connsiteY128" fmla="*/ 412750 h 3714750"/>
            <a:gd name="connsiteX129" fmla="*/ 3676650 w 4953000"/>
            <a:gd name="connsiteY129" fmla="*/ 476250 h 3714750"/>
            <a:gd name="connsiteX130" fmla="*/ 3683000 w 4953000"/>
            <a:gd name="connsiteY130" fmla="*/ 495300 h 3714750"/>
            <a:gd name="connsiteX131" fmla="*/ 3695700 w 4953000"/>
            <a:gd name="connsiteY131" fmla="*/ 514350 h 3714750"/>
            <a:gd name="connsiteX132" fmla="*/ 3702050 w 4953000"/>
            <a:gd name="connsiteY132" fmla="*/ 533400 h 3714750"/>
            <a:gd name="connsiteX133" fmla="*/ 3733800 w 4953000"/>
            <a:gd name="connsiteY133" fmla="*/ 571500 h 3714750"/>
            <a:gd name="connsiteX134" fmla="*/ 3752850 w 4953000"/>
            <a:gd name="connsiteY134" fmla="*/ 609600 h 3714750"/>
            <a:gd name="connsiteX135" fmla="*/ 3759200 w 4953000"/>
            <a:gd name="connsiteY135" fmla="*/ 628650 h 3714750"/>
            <a:gd name="connsiteX136" fmla="*/ 3771900 w 4953000"/>
            <a:gd name="connsiteY136" fmla="*/ 660400 h 3714750"/>
            <a:gd name="connsiteX137" fmla="*/ 3879850 w 4953000"/>
            <a:gd name="connsiteY137" fmla="*/ 927100 h 3714750"/>
            <a:gd name="connsiteX138" fmla="*/ 3898900 w 4953000"/>
            <a:gd name="connsiteY138" fmla="*/ 977900 h 3714750"/>
            <a:gd name="connsiteX139" fmla="*/ 3924300 w 4953000"/>
            <a:gd name="connsiteY139" fmla="*/ 1066800 h 3714750"/>
            <a:gd name="connsiteX140" fmla="*/ 3937000 w 4953000"/>
            <a:gd name="connsiteY140" fmla="*/ 1085850 h 3714750"/>
            <a:gd name="connsiteX141" fmla="*/ 3949700 w 4953000"/>
            <a:gd name="connsiteY141" fmla="*/ 1130300 h 3714750"/>
            <a:gd name="connsiteX142" fmla="*/ 3962400 w 4953000"/>
            <a:gd name="connsiteY142" fmla="*/ 1168400 h 3714750"/>
            <a:gd name="connsiteX143" fmla="*/ 3981450 w 4953000"/>
            <a:gd name="connsiteY143" fmla="*/ 1250950 h 3714750"/>
            <a:gd name="connsiteX144" fmla="*/ 3981450 w 4953000"/>
            <a:gd name="connsiteY144" fmla="*/ 1250950 h 3714750"/>
            <a:gd name="connsiteX145" fmla="*/ 3994150 w 4953000"/>
            <a:gd name="connsiteY145" fmla="*/ 1308100 h 3714750"/>
            <a:gd name="connsiteX146" fmla="*/ 4000500 w 4953000"/>
            <a:gd name="connsiteY146" fmla="*/ 1371600 h 3714750"/>
            <a:gd name="connsiteX147" fmla="*/ 4006850 w 4953000"/>
            <a:gd name="connsiteY147" fmla="*/ 1454150 h 3714750"/>
            <a:gd name="connsiteX148" fmla="*/ 4019550 w 4953000"/>
            <a:gd name="connsiteY148" fmla="*/ 1492250 h 3714750"/>
            <a:gd name="connsiteX149" fmla="*/ 4025900 w 4953000"/>
            <a:gd name="connsiteY149" fmla="*/ 1511300 h 3714750"/>
            <a:gd name="connsiteX150" fmla="*/ 4038600 w 4953000"/>
            <a:gd name="connsiteY150" fmla="*/ 1593850 h 3714750"/>
            <a:gd name="connsiteX151" fmla="*/ 4044950 w 4953000"/>
            <a:gd name="connsiteY151" fmla="*/ 1631950 h 3714750"/>
            <a:gd name="connsiteX152" fmla="*/ 4102100 w 4953000"/>
            <a:gd name="connsiteY152" fmla="*/ 1924050 h 3714750"/>
            <a:gd name="connsiteX153" fmla="*/ 4121150 w 4953000"/>
            <a:gd name="connsiteY153" fmla="*/ 1974850 h 3714750"/>
            <a:gd name="connsiteX154" fmla="*/ 4133850 w 4953000"/>
            <a:gd name="connsiteY154" fmla="*/ 1993900 h 3714750"/>
            <a:gd name="connsiteX155" fmla="*/ 4146550 w 4953000"/>
            <a:gd name="connsiteY155" fmla="*/ 2038350 h 3714750"/>
            <a:gd name="connsiteX156" fmla="*/ 4159250 w 4953000"/>
            <a:gd name="connsiteY156" fmla="*/ 2076450 h 3714750"/>
            <a:gd name="connsiteX157" fmla="*/ 4171950 w 4953000"/>
            <a:gd name="connsiteY157" fmla="*/ 2120900 h 3714750"/>
            <a:gd name="connsiteX158" fmla="*/ 4184650 w 4953000"/>
            <a:gd name="connsiteY158" fmla="*/ 2209800 h 3714750"/>
            <a:gd name="connsiteX159" fmla="*/ 4191000 w 4953000"/>
            <a:gd name="connsiteY159" fmla="*/ 2228850 h 3714750"/>
            <a:gd name="connsiteX160" fmla="*/ 4197350 w 4953000"/>
            <a:gd name="connsiteY160" fmla="*/ 2260600 h 3714750"/>
            <a:gd name="connsiteX161" fmla="*/ 4203700 w 4953000"/>
            <a:gd name="connsiteY161" fmla="*/ 2279650 h 3714750"/>
            <a:gd name="connsiteX162" fmla="*/ 4222750 w 4953000"/>
            <a:gd name="connsiteY162" fmla="*/ 2349500 h 3714750"/>
            <a:gd name="connsiteX163" fmla="*/ 4229100 w 4953000"/>
            <a:gd name="connsiteY163" fmla="*/ 2381250 h 3714750"/>
            <a:gd name="connsiteX164" fmla="*/ 4235450 w 4953000"/>
            <a:gd name="connsiteY164" fmla="*/ 2400300 h 3714750"/>
            <a:gd name="connsiteX165" fmla="*/ 4241800 w 4953000"/>
            <a:gd name="connsiteY165" fmla="*/ 2457450 h 3714750"/>
            <a:gd name="connsiteX166" fmla="*/ 4248150 w 4953000"/>
            <a:gd name="connsiteY166" fmla="*/ 2495550 h 3714750"/>
            <a:gd name="connsiteX167" fmla="*/ 4254500 w 4953000"/>
            <a:gd name="connsiteY167" fmla="*/ 2571750 h 3714750"/>
            <a:gd name="connsiteX168" fmla="*/ 4267200 w 4953000"/>
            <a:gd name="connsiteY168" fmla="*/ 2628900 h 3714750"/>
            <a:gd name="connsiteX169" fmla="*/ 4273550 w 4953000"/>
            <a:gd name="connsiteY169" fmla="*/ 2660650 h 3714750"/>
            <a:gd name="connsiteX170" fmla="*/ 4279900 w 4953000"/>
            <a:gd name="connsiteY170" fmla="*/ 2679700 h 3714750"/>
            <a:gd name="connsiteX171" fmla="*/ 4292600 w 4953000"/>
            <a:gd name="connsiteY171" fmla="*/ 2749550 h 3714750"/>
            <a:gd name="connsiteX172" fmla="*/ 4298950 w 4953000"/>
            <a:gd name="connsiteY172" fmla="*/ 2768600 h 3714750"/>
            <a:gd name="connsiteX173" fmla="*/ 4305300 w 4953000"/>
            <a:gd name="connsiteY173" fmla="*/ 2819400 h 3714750"/>
            <a:gd name="connsiteX174" fmla="*/ 4324350 w 4953000"/>
            <a:gd name="connsiteY174" fmla="*/ 2882900 h 3714750"/>
            <a:gd name="connsiteX175" fmla="*/ 4337050 w 4953000"/>
            <a:gd name="connsiteY175" fmla="*/ 2927350 h 3714750"/>
            <a:gd name="connsiteX176" fmla="*/ 4343400 w 4953000"/>
            <a:gd name="connsiteY176" fmla="*/ 2952750 h 3714750"/>
            <a:gd name="connsiteX177" fmla="*/ 4356100 w 4953000"/>
            <a:gd name="connsiteY177" fmla="*/ 2971800 h 3714750"/>
            <a:gd name="connsiteX178" fmla="*/ 4362450 w 4953000"/>
            <a:gd name="connsiteY178" fmla="*/ 2997200 h 3714750"/>
            <a:gd name="connsiteX179" fmla="*/ 4406900 w 4953000"/>
            <a:gd name="connsiteY179" fmla="*/ 3117850 h 3714750"/>
            <a:gd name="connsiteX180" fmla="*/ 4413250 w 4953000"/>
            <a:gd name="connsiteY180" fmla="*/ 3175000 h 3714750"/>
            <a:gd name="connsiteX181" fmla="*/ 4425950 w 4953000"/>
            <a:gd name="connsiteY181" fmla="*/ 3213100 h 3714750"/>
            <a:gd name="connsiteX182" fmla="*/ 4438650 w 4953000"/>
            <a:gd name="connsiteY182" fmla="*/ 3251200 h 3714750"/>
            <a:gd name="connsiteX183" fmla="*/ 4451350 w 4953000"/>
            <a:gd name="connsiteY183" fmla="*/ 3270250 h 3714750"/>
            <a:gd name="connsiteX184" fmla="*/ 4457700 w 4953000"/>
            <a:gd name="connsiteY184" fmla="*/ 3289300 h 3714750"/>
            <a:gd name="connsiteX185" fmla="*/ 4470400 w 4953000"/>
            <a:gd name="connsiteY185" fmla="*/ 3308350 h 3714750"/>
            <a:gd name="connsiteX186" fmla="*/ 4476750 w 4953000"/>
            <a:gd name="connsiteY186" fmla="*/ 3327400 h 3714750"/>
            <a:gd name="connsiteX187" fmla="*/ 4489450 w 4953000"/>
            <a:gd name="connsiteY187" fmla="*/ 3346450 h 3714750"/>
            <a:gd name="connsiteX188" fmla="*/ 4495800 w 4953000"/>
            <a:gd name="connsiteY188" fmla="*/ 3365500 h 3714750"/>
            <a:gd name="connsiteX189" fmla="*/ 4521200 w 4953000"/>
            <a:gd name="connsiteY189" fmla="*/ 3403600 h 3714750"/>
            <a:gd name="connsiteX190" fmla="*/ 4546600 w 4953000"/>
            <a:gd name="connsiteY190" fmla="*/ 3441700 h 3714750"/>
            <a:gd name="connsiteX191" fmla="*/ 4552950 w 4953000"/>
            <a:gd name="connsiteY191" fmla="*/ 3460750 h 3714750"/>
            <a:gd name="connsiteX192" fmla="*/ 4572000 w 4953000"/>
            <a:gd name="connsiteY192" fmla="*/ 3473450 h 3714750"/>
            <a:gd name="connsiteX193" fmla="*/ 4603750 w 4953000"/>
            <a:gd name="connsiteY193" fmla="*/ 3530600 h 3714750"/>
            <a:gd name="connsiteX194" fmla="*/ 4622800 w 4953000"/>
            <a:gd name="connsiteY194" fmla="*/ 3549650 h 3714750"/>
            <a:gd name="connsiteX195" fmla="*/ 4635500 w 4953000"/>
            <a:gd name="connsiteY195" fmla="*/ 3568700 h 3714750"/>
            <a:gd name="connsiteX196" fmla="*/ 4673600 w 4953000"/>
            <a:gd name="connsiteY196" fmla="*/ 3606800 h 3714750"/>
            <a:gd name="connsiteX197" fmla="*/ 4692650 w 4953000"/>
            <a:gd name="connsiteY197" fmla="*/ 3625850 h 3714750"/>
            <a:gd name="connsiteX198" fmla="*/ 4730750 w 4953000"/>
            <a:gd name="connsiteY198" fmla="*/ 3651250 h 3714750"/>
            <a:gd name="connsiteX199" fmla="*/ 4749800 w 4953000"/>
            <a:gd name="connsiteY199" fmla="*/ 3663950 h 3714750"/>
            <a:gd name="connsiteX200" fmla="*/ 4813300 w 4953000"/>
            <a:gd name="connsiteY200" fmla="*/ 3683000 h 3714750"/>
            <a:gd name="connsiteX201" fmla="*/ 4851400 w 4953000"/>
            <a:gd name="connsiteY201" fmla="*/ 3689350 h 3714750"/>
            <a:gd name="connsiteX202" fmla="*/ 4895850 w 4953000"/>
            <a:gd name="connsiteY202" fmla="*/ 3702050 h 3714750"/>
            <a:gd name="connsiteX203" fmla="*/ 4933950 w 4953000"/>
            <a:gd name="connsiteY203" fmla="*/ 3708400 h 3714750"/>
            <a:gd name="connsiteX204" fmla="*/ 4953000 w 4953000"/>
            <a:gd name="connsiteY204" fmla="*/ 3714750 h 3714750"/>
            <a:gd name="connsiteX205" fmla="*/ 152400 w 4953000"/>
            <a:gd name="connsiteY205" fmla="*/ 370840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4953000" h="3714750">
              <a:moveTo>
                <a:pt x="0" y="3714750"/>
              </a:moveTo>
              <a:lnTo>
                <a:pt x="254000" y="3670300"/>
              </a:lnTo>
              <a:cubicBezTo>
                <a:pt x="322984" y="3622012"/>
                <a:pt x="292989" y="3634020"/>
                <a:pt x="336550" y="3619500"/>
              </a:cubicBezTo>
              <a:cubicBezTo>
                <a:pt x="342900" y="3615267"/>
                <a:pt x="350204" y="3612196"/>
                <a:pt x="355600" y="3606800"/>
              </a:cubicBezTo>
              <a:cubicBezTo>
                <a:pt x="360996" y="3601404"/>
                <a:pt x="362341" y="3592518"/>
                <a:pt x="368300" y="3587750"/>
              </a:cubicBezTo>
              <a:cubicBezTo>
                <a:pt x="373527" y="3583569"/>
                <a:pt x="381000" y="3583517"/>
                <a:pt x="387350" y="3581400"/>
              </a:cubicBezTo>
              <a:cubicBezTo>
                <a:pt x="400050" y="3572933"/>
                <a:pt x="416983" y="3568700"/>
                <a:pt x="425450" y="3556000"/>
              </a:cubicBezTo>
              <a:cubicBezTo>
                <a:pt x="442383" y="3530600"/>
                <a:pt x="431800" y="3541183"/>
                <a:pt x="457200" y="3524250"/>
              </a:cubicBezTo>
              <a:cubicBezTo>
                <a:pt x="461433" y="3517900"/>
                <a:pt x="464157" y="3510226"/>
                <a:pt x="469900" y="3505200"/>
              </a:cubicBezTo>
              <a:cubicBezTo>
                <a:pt x="481387" y="3495149"/>
                <a:pt x="495300" y="3488267"/>
                <a:pt x="508000" y="3479800"/>
              </a:cubicBezTo>
              <a:cubicBezTo>
                <a:pt x="514350" y="3475567"/>
                <a:pt x="521654" y="3472496"/>
                <a:pt x="527050" y="3467100"/>
              </a:cubicBezTo>
              <a:cubicBezTo>
                <a:pt x="533400" y="3460750"/>
                <a:pt x="539011" y="3453563"/>
                <a:pt x="546100" y="3448050"/>
              </a:cubicBezTo>
              <a:cubicBezTo>
                <a:pt x="558148" y="3438679"/>
                <a:pt x="584200" y="3422650"/>
                <a:pt x="584200" y="3422650"/>
              </a:cubicBezTo>
              <a:cubicBezTo>
                <a:pt x="588433" y="3416300"/>
                <a:pt x="591504" y="3408996"/>
                <a:pt x="596900" y="3403600"/>
              </a:cubicBezTo>
              <a:cubicBezTo>
                <a:pt x="602296" y="3398204"/>
                <a:pt x="610924" y="3396643"/>
                <a:pt x="615950" y="3390900"/>
              </a:cubicBezTo>
              <a:cubicBezTo>
                <a:pt x="626001" y="3379413"/>
                <a:pt x="632883" y="3365500"/>
                <a:pt x="641350" y="3352800"/>
              </a:cubicBezTo>
              <a:cubicBezTo>
                <a:pt x="645063" y="3347231"/>
                <a:pt x="644449" y="3339601"/>
                <a:pt x="647700" y="3333750"/>
              </a:cubicBezTo>
              <a:cubicBezTo>
                <a:pt x="655113" y="3320407"/>
                <a:pt x="664633" y="3308350"/>
                <a:pt x="673100" y="3295650"/>
              </a:cubicBezTo>
              <a:lnTo>
                <a:pt x="698500" y="3257550"/>
              </a:lnTo>
              <a:cubicBezTo>
                <a:pt x="708463" y="3242606"/>
                <a:pt x="726637" y="3234394"/>
                <a:pt x="736600" y="3219450"/>
              </a:cubicBezTo>
              <a:cubicBezTo>
                <a:pt x="754551" y="3192524"/>
                <a:pt x="742474" y="3203813"/>
                <a:pt x="774700" y="3187700"/>
              </a:cubicBezTo>
              <a:cubicBezTo>
                <a:pt x="806232" y="3140402"/>
                <a:pt x="765706" y="3198493"/>
                <a:pt x="806450" y="3149600"/>
              </a:cubicBezTo>
              <a:cubicBezTo>
                <a:pt x="811336" y="3143737"/>
                <a:pt x="814264" y="3136413"/>
                <a:pt x="819150" y="3130550"/>
              </a:cubicBezTo>
              <a:cubicBezTo>
                <a:pt x="824899" y="3123651"/>
                <a:pt x="832451" y="3118399"/>
                <a:pt x="838200" y="3111500"/>
              </a:cubicBezTo>
              <a:cubicBezTo>
                <a:pt x="868197" y="3075504"/>
                <a:pt x="832546" y="3110526"/>
                <a:pt x="863600" y="3067050"/>
              </a:cubicBezTo>
              <a:cubicBezTo>
                <a:pt x="868820" y="3059742"/>
                <a:pt x="876300" y="3054350"/>
                <a:pt x="882650" y="3048000"/>
              </a:cubicBezTo>
              <a:cubicBezTo>
                <a:pt x="898611" y="3000117"/>
                <a:pt x="877081" y="3059139"/>
                <a:pt x="901700" y="3009900"/>
              </a:cubicBezTo>
              <a:cubicBezTo>
                <a:pt x="904693" y="3003913"/>
                <a:pt x="904799" y="2996701"/>
                <a:pt x="908050" y="2990850"/>
              </a:cubicBezTo>
              <a:cubicBezTo>
                <a:pt x="924495" y="2961249"/>
                <a:pt x="934572" y="2952962"/>
                <a:pt x="952500" y="2927350"/>
              </a:cubicBezTo>
              <a:cubicBezTo>
                <a:pt x="961253" y="2914846"/>
                <a:pt x="969433" y="2901950"/>
                <a:pt x="977900" y="2889250"/>
              </a:cubicBezTo>
              <a:lnTo>
                <a:pt x="1003300" y="2851150"/>
              </a:lnTo>
              <a:cubicBezTo>
                <a:pt x="1008281" y="2843678"/>
                <a:pt x="1016837" y="2839189"/>
                <a:pt x="1022350" y="2832100"/>
              </a:cubicBezTo>
              <a:cubicBezTo>
                <a:pt x="1031721" y="2820052"/>
                <a:pt x="1039283" y="2806700"/>
                <a:pt x="1047750" y="2794000"/>
              </a:cubicBezTo>
              <a:cubicBezTo>
                <a:pt x="1057711" y="2779059"/>
                <a:pt x="1060159" y="2762541"/>
                <a:pt x="1073150" y="2749550"/>
              </a:cubicBezTo>
              <a:cubicBezTo>
                <a:pt x="1078546" y="2744154"/>
                <a:pt x="1085850" y="2741083"/>
                <a:pt x="1092200" y="2736850"/>
              </a:cubicBezTo>
              <a:cubicBezTo>
                <a:pt x="1103359" y="2703372"/>
                <a:pt x="1091174" y="2730461"/>
                <a:pt x="1117600" y="2698750"/>
              </a:cubicBezTo>
              <a:cubicBezTo>
                <a:pt x="1144058" y="2667000"/>
                <a:pt x="1114425" y="2690283"/>
                <a:pt x="1149350" y="2667000"/>
              </a:cubicBezTo>
              <a:cubicBezTo>
                <a:pt x="1153583" y="2660650"/>
                <a:pt x="1157164" y="2653813"/>
                <a:pt x="1162050" y="2647950"/>
              </a:cubicBezTo>
              <a:cubicBezTo>
                <a:pt x="1208205" y="2592564"/>
                <a:pt x="1152588" y="2670087"/>
                <a:pt x="1200150" y="2603500"/>
              </a:cubicBezTo>
              <a:cubicBezTo>
                <a:pt x="1242435" y="2544301"/>
                <a:pt x="1187745" y="2622019"/>
                <a:pt x="1219200" y="2565400"/>
              </a:cubicBezTo>
              <a:cubicBezTo>
                <a:pt x="1226613" y="2552057"/>
                <a:pt x="1236133" y="2540000"/>
                <a:pt x="1244600" y="2527300"/>
              </a:cubicBezTo>
              <a:cubicBezTo>
                <a:pt x="1248833" y="2520950"/>
                <a:pt x="1257946" y="2519670"/>
                <a:pt x="1263650" y="2514600"/>
              </a:cubicBezTo>
              <a:cubicBezTo>
                <a:pt x="1277074" y="2502668"/>
                <a:pt x="1287382" y="2487276"/>
                <a:pt x="1301750" y="2476500"/>
              </a:cubicBezTo>
              <a:cubicBezTo>
                <a:pt x="1310217" y="2470150"/>
                <a:pt x="1319666" y="2464934"/>
                <a:pt x="1327150" y="2457450"/>
              </a:cubicBezTo>
              <a:cubicBezTo>
                <a:pt x="1332546" y="2452054"/>
                <a:pt x="1334964" y="2444263"/>
                <a:pt x="1339850" y="2438400"/>
              </a:cubicBezTo>
              <a:cubicBezTo>
                <a:pt x="1355129" y="2420065"/>
                <a:pt x="1359219" y="2419137"/>
                <a:pt x="1377950" y="2406650"/>
              </a:cubicBezTo>
              <a:cubicBezTo>
                <a:pt x="1382183" y="2400300"/>
                <a:pt x="1385254" y="2392996"/>
                <a:pt x="1390650" y="2387600"/>
              </a:cubicBezTo>
              <a:cubicBezTo>
                <a:pt x="1396046" y="2382204"/>
                <a:pt x="1404674" y="2380643"/>
                <a:pt x="1409700" y="2374900"/>
              </a:cubicBezTo>
              <a:cubicBezTo>
                <a:pt x="1419751" y="2363413"/>
                <a:pt x="1424307" y="2347593"/>
                <a:pt x="1435100" y="2336800"/>
              </a:cubicBezTo>
              <a:cubicBezTo>
                <a:pt x="1441450" y="2330450"/>
                <a:pt x="1448930" y="2325058"/>
                <a:pt x="1454150" y="2317750"/>
              </a:cubicBezTo>
              <a:cubicBezTo>
                <a:pt x="1492593" y="2263929"/>
                <a:pt x="1445568" y="2313632"/>
                <a:pt x="1479550" y="2279650"/>
              </a:cubicBezTo>
              <a:lnTo>
                <a:pt x="1758950" y="1917700"/>
              </a:lnTo>
              <a:cubicBezTo>
                <a:pt x="1773767" y="1902883"/>
                <a:pt x="1787825" y="1887267"/>
                <a:pt x="1803400" y="1873250"/>
              </a:cubicBezTo>
              <a:cubicBezTo>
                <a:pt x="1809073" y="1868145"/>
                <a:pt x="1816746" y="1865620"/>
                <a:pt x="1822450" y="1860550"/>
              </a:cubicBezTo>
              <a:cubicBezTo>
                <a:pt x="1835874" y="1848618"/>
                <a:pt x="1847850" y="1835150"/>
                <a:pt x="1860550" y="1822450"/>
              </a:cubicBezTo>
              <a:cubicBezTo>
                <a:pt x="1867243" y="1815757"/>
                <a:pt x="1868233" y="1805077"/>
                <a:pt x="1873250" y="1797050"/>
              </a:cubicBezTo>
              <a:cubicBezTo>
                <a:pt x="1878859" y="1788075"/>
                <a:pt x="1885950" y="1780117"/>
                <a:pt x="1892300" y="1771650"/>
              </a:cubicBezTo>
              <a:cubicBezTo>
                <a:pt x="1894417" y="1765300"/>
                <a:pt x="1894937" y="1758169"/>
                <a:pt x="1898650" y="1752600"/>
              </a:cubicBezTo>
              <a:cubicBezTo>
                <a:pt x="1926737" y="1710469"/>
                <a:pt x="1909625" y="1756051"/>
                <a:pt x="1930400" y="1714500"/>
              </a:cubicBezTo>
              <a:cubicBezTo>
                <a:pt x="1933393" y="1708513"/>
                <a:pt x="1933037" y="1701019"/>
                <a:pt x="1936750" y="1695450"/>
              </a:cubicBezTo>
              <a:cubicBezTo>
                <a:pt x="1941731" y="1687978"/>
                <a:pt x="1950051" y="1683299"/>
                <a:pt x="1955800" y="1676400"/>
              </a:cubicBezTo>
              <a:cubicBezTo>
                <a:pt x="1960686" y="1670537"/>
                <a:pt x="1964064" y="1663560"/>
                <a:pt x="1968500" y="1657350"/>
              </a:cubicBezTo>
              <a:cubicBezTo>
                <a:pt x="1974651" y="1648738"/>
                <a:pt x="1981399" y="1640562"/>
                <a:pt x="1987550" y="1631950"/>
              </a:cubicBezTo>
              <a:cubicBezTo>
                <a:pt x="1991986" y="1625740"/>
                <a:pt x="1994854" y="1618296"/>
                <a:pt x="2000250" y="1612900"/>
              </a:cubicBezTo>
              <a:cubicBezTo>
                <a:pt x="2005646" y="1607504"/>
                <a:pt x="2012950" y="1604433"/>
                <a:pt x="2019300" y="1600200"/>
              </a:cubicBezTo>
              <a:cubicBezTo>
                <a:pt x="2023533" y="1593850"/>
                <a:pt x="2026041" y="1585918"/>
                <a:pt x="2032000" y="1581150"/>
              </a:cubicBezTo>
              <a:cubicBezTo>
                <a:pt x="2037227" y="1576969"/>
                <a:pt x="2046317" y="1579533"/>
                <a:pt x="2051050" y="1574800"/>
              </a:cubicBezTo>
              <a:cubicBezTo>
                <a:pt x="2061843" y="1564007"/>
                <a:pt x="2067983" y="1549400"/>
                <a:pt x="2076450" y="1536700"/>
              </a:cubicBezTo>
              <a:lnTo>
                <a:pt x="2101850" y="1498600"/>
              </a:lnTo>
              <a:cubicBezTo>
                <a:pt x="2106083" y="1492250"/>
                <a:pt x="2114550" y="1490133"/>
                <a:pt x="2120900" y="1485900"/>
              </a:cubicBezTo>
              <a:cubicBezTo>
                <a:pt x="2125083" y="1473351"/>
                <a:pt x="2128759" y="1456752"/>
                <a:pt x="2139950" y="1447800"/>
              </a:cubicBezTo>
              <a:cubicBezTo>
                <a:pt x="2145177" y="1443619"/>
                <a:pt x="2152650" y="1443567"/>
                <a:pt x="2159000" y="1441450"/>
              </a:cubicBezTo>
              <a:cubicBezTo>
                <a:pt x="2163233" y="1435100"/>
                <a:pt x="2167914" y="1429026"/>
                <a:pt x="2171700" y="1422400"/>
              </a:cubicBezTo>
              <a:cubicBezTo>
                <a:pt x="2182992" y="1402638"/>
                <a:pt x="2183036" y="1394827"/>
                <a:pt x="2197100" y="1377950"/>
              </a:cubicBezTo>
              <a:cubicBezTo>
                <a:pt x="2202849" y="1371051"/>
                <a:pt x="2210637" y="1365989"/>
                <a:pt x="2216150" y="1358900"/>
              </a:cubicBezTo>
              <a:lnTo>
                <a:pt x="2254250" y="1301750"/>
              </a:lnTo>
              <a:cubicBezTo>
                <a:pt x="2259231" y="1294278"/>
                <a:pt x="2267456" y="1289518"/>
                <a:pt x="2273300" y="1282700"/>
              </a:cubicBezTo>
              <a:cubicBezTo>
                <a:pt x="2280188" y="1274665"/>
                <a:pt x="2286741" y="1266275"/>
                <a:pt x="2292350" y="1257300"/>
              </a:cubicBezTo>
              <a:cubicBezTo>
                <a:pt x="2297367" y="1249273"/>
                <a:pt x="2299548" y="1239603"/>
                <a:pt x="2305050" y="1231900"/>
              </a:cubicBezTo>
              <a:cubicBezTo>
                <a:pt x="2310270" y="1224592"/>
                <a:pt x="2318587" y="1219939"/>
                <a:pt x="2324100" y="1212850"/>
              </a:cubicBezTo>
              <a:cubicBezTo>
                <a:pt x="2333471" y="1200802"/>
                <a:pt x="2341033" y="1187450"/>
                <a:pt x="2349500" y="1174750"/>
              </a:cubicBezTo>
              <a:lnTo>
                <a:pt x="2362200" y="1155700"/>
              </a:lnTo>
              <a:cubicBezTo>
                <a:pt x="2367181" y="1148228"/>
                <a:pt x="2375501" y="1143549"/>
                <a:pt x="2381250" y="1136650"/>
              </a:cubicBezTo>
              <a:cubicBezTo>
                <a:pt x="2386136" y="1130787"/>
                <a:pt x="2393950" y="1117600"/>
                <a:pt x="2393950" y="1117600"/>
              </a:cubicBezTo>
              <a:lnTo>
                <a:pt x="2584450" y="863600"/>
              </a:lnTo>
              <a:cubicBezTo>
                <a:pt x="2597150" y="846667"/>
                <a:pt x="2609146" y="829182"/>
                <a:pt x="2622550" y="812800"/>
              </a:cubicBezTo>
              <a:cubicBezTo>
                <a:pt x="2628237" y="805850"/>
                <a:pt x="2636619" y="801222"/>
                <a:pt x="2641600" y="793750"/>
              </a:cubicBezTo>
              <a:cubicBezTo>
                <a:pt x="2645313" y="788181"/>
                <a:pt x="2644237" y="780269"/>
                <a:pt x="2647950" y="774700"/>
              </a:cubicBezTo>
              <a:cubicBezTo>
                <a:pt x="2667889" y="744792"/>
                <a:pt x="2665850" y="767763"/>
                <a:pt x="2679700" y="736600"/>
              </a:cubicBezTo>
              <a:cubicBezTo>
                <a:pt x="2685137" y="724367"/>
                <a:pt x="2688167" y="711200"/>
                <a:pt x="2692400" y="698500"/>
              </a:cubicBezTo>
              <a:cubicBezTo>
                <a:pt x="2697227" y="684020"/>
                <a:pt x="2709333" y="673100"/>
                <a:pt x="2717800" y="660400"/>
              </a:cubicBezTo>
              <a:lnTo>
                <a:pt x="2743200" y="622300"/>
              </a:lnTo>
              <a:cubicBezTo>
                <a:pt x="2747433" y="615950"/>
                <a:pt x="2753487" y="610490"/>
                <a:pt x="2755900" y="603250"/>
              </a:cubicBezTo>
              <a:cubicBezTo>
                <a:pt x="2758017" y="596900"/>
                <a:pt x="2758537" y="589769"/>
                <a:pt x="2762250" y="584200"/>
              </a:cubicBezTo>
              <a:cubicBezTo>
                <a:pt x="2814784" y="505399"/>
                <a:pt x="2752449" y="618814"/>
                <a:pt x="2794000" y="546100"/>
              </a:cubicBezTo>
              <a:cubicBezTo>
                <a:pt x="2798696" y="537881"/>
                <a:pt x="2802971" y="529401"/>
                <a:pt x="2806700" y="520700"/>
              </a:cubicBezTo>
              <a:cubicBezTo>
                <a:pt x="2809337" y="514548"/>
                <a:pt x="2810057" y="507637"/>
                <a:pt x="2813050" y="501650"/>
              </a:cubicBezTo>
              <a:cubicBezTo>
                <a:pt x="2816463" y="494824"/>
                <a:pt x="2822337" y="489426"/>
                <a:pt x="2825750" y="482600"/>
              </a:cubicBezTo>
              <a:cubicBezTo>
                <a:pt x="2828743" y="476613"/>
                <a:pt x="2828387" y="469119"/>
                <a:pt x="2832100" y="463550"/>
              </a:cubicBezTo>
              <a:cubicBezTo>
                <a:pt x="2837081" y="456078"/>
                <a:pt x="2845401" y="451399"/>
                <a:pt x="2851150" y="444500"/>
              </a:cubicBezTo>
              <a:cubicBezTo>
                <a:pt x="2877608" y="412750"/>
                <a:pt x="2847975" y="436033"/>
                <a:pt x="2882900" y="412750"/>
              </a:cubicBezTo>
              <a:cubicBezTo>
                <a:pt x="2895262" y="375664"/>
                <a:pt x="2879577" y="409723"/>
                <a:pt x="2908300" y="381000"/>
              </a:cubicBezTo>
              <a:cubicBezTo>
                <a:pt x="2950633" y="338667"/>
                <a:pt x="2889250" y="383117"/>
                <a:pt x="2940050" y="349250"/>
              </a:cubicBezTo>
              <a:cubicBezTo>
                <a:pt x="2968453" y="306645"/>
                <a:pt x="2934994" y="348387"/>
                <a:pt x="2971800" y="323850"/>
              </a:cubicBezTo>
              <a:cubicBezTo>
                <a:pt x="3019366" y="292139"/>
                <a:pt x="2964604" y="313549"/>
                <a:pt x="3009900" y="298450"/>
              </a:cubicBezTo>
              <a:cubicBezTo>
                <a:pt x="3016250" y="292100"/>
                <a:pt x="3021861" y="284913"/>
                <a:pt x="3028950" y="279400"/>
              </a:cubicBezTo>
              <a:cubicBezTo>
                <a:pt x="3040998" y="270029"/>
                <a:pt x="3067050" y="254000"/>
                <a:pt x="3067050" y="254000"/>
              </a:cubicBezTo>
              <a:cubicBezTo>
                <a:pt x="3079537" y="235269"/>
                <a:pt x="3080465" y="231179"/>
                <a:pt x="3098800" y="215900"/>
              </a:cubicBezTo>
              <a:cubicBezTo>
                <a:pt x="3104663" y="211014"/>
                <a:pt x="3111987" y="208086"/>
                <a:pt x="3117850" y="203200"/>
              </a:cubicBezTo>
              <a:cubicBezTo>
                <a:pt x="3124749" y="197451"/>
                <a:pt x="3130001" y="189899"/>
                <a:pt x="3136900" y="184150"/>
              </a:cubicBezTo>
              <a:cubicBezTo>
                <a:pt x="3142763" y="179264"/>
                <a:pt x="3150246" y="176520"/>
                <a:pt x="3155950" y="171450"/>
              </a:cubicBezTo>
              <a:cubicBezTo>
                <a:pt x="3195953" y="135892"/>
                <a:pt x="3191642" y="136962"/>
                <a:pt x="3219450" y="95250"/>
              </a:cubicBezTo>
              <a:cubicBezTo>
                <a:pt x="3223683" y="88900"/>
                <a:pt x="3232637" y="87436"/>
                <a:pt x="3238500" y="82550"/>
              </a:cubicBezTo>
              <a:cubicBezTo>
                <a:pt x="3245399" y="76801"/>
                <a:pt x="3250651" y="69249"/>
                <a:pt x="3257550" y="63500"/>
              </a:cubicBezTo>
              <a:cubicBezTo>
                <a:pt x="3263413" y="58614"/>
                <a:pt x="3270737" y="55686"/>
                <a:pt x="3276600" y="50800"/>
              </a:cubicBezTo>
              <a:cubicBezTo>
                <a:pt x="3283499" y="45051"/>
                <a:pt x="3288561" y="37263"/>
                <a:pt x="3295650" y="31750"/>
              </a:cubicBezTo>
              <a:cubicBezTo>
                <a:pt x="3328402" y="6276"/>
                <a:pt x="3324057" y="9581"/>
                <a:pt x="3352800" y="0"/>
              </a:cubicBezTo>
              <a:cubicBezTo>
                <a:pt x="3365500" y="2117"/>
                <a:pt x="3379015" y="1398"/>
                <a:pt x="3390900" y="6350"/>
              </a:cubicBezTo>
              <a:cubicBezTo>
                <a:pt x="3404989" y="12221"/>
                <a:pt x="3416300" y="23283"/>
                <a:pt x="3429000" y="31750"/>
              </a:cubicBezTo>
              <a:lnTo>
                <a:pt x="3467100" y="57150"/>
              </a:lnTo>
              <a:cubicBezTo>
                <a:pt x="3474572" y="62131"/>
                <a:pt x="3479251" y="70451"/>
                <a:pt x="3486150" y="76200"/>
              </a:cubicBezTo>
              <a:cubicBezTo>
                <a:pt x="3492013" y="81086"/>
                <a:pt x="3498850" y="84667"/>
                <a:pt x="3505200" y="88900"/>
              </a:cubicBezTo>
              <a:cubicBezTo>
                <a:pt x="3550582" y="156973"/>
                <a:pt x="3479908" y="53661"/>
                <a:pt x="3536950" y="127000"/>
              </a:cubicBezTo>
              <a:cubicBezTo>
                <a:pt x="3546321" y="139048"/>
                <a:pt x="3553883" y="152400"/>
                <a:pt x="3562350" y="165100"/>
              </a:cubicBezTo>
              <a:cubicBezTo>
                <a:pt x="3566583" y="171450"/>
                <a:pt x="3572637" y="176910"/>
                <a:pt x="3575050" y="184150"/>
              </a:cubicBezTo>
              <a:lnTo>
                <a:pt x="3619500" y="317500"/>
              </a:lnTo>
              <a:lnTo>
                <a:pt x="3638550" y="374650"/>
              </a:lnTo>
              <a:cubicBezTo>
                <a:pt x="3640667" y="381000"/>
                <a:pt x="3641187" y="388131"/>
                <a:pt x="3644900" y="393700"/>
              </a:cubicBezTo>
              <a:lnTo>
                <a:pt x="3657600" y="412750"/>
              </a:lnTo>
              <a:cubicBezTo>
                <a:pt x="3667197" y="451137"/>
                <a:pt x="3661190" y="429871"/>
                <a:pt x="3676650" y="476250"/>
              </a:cubicBezTo>
              <a:cubicBezTo>
                <a:pt x="3678767" y="482600"/>
                <a:pt x="3679287" y="489731"/>
                <a:pt x="3683000" y="495300"/>
              </a:cubicBezTo>
              <a:cubicBezTo>
                <a:pt x="3687233" y="501650"/>
                <a:pt x="3692287" y="507524"/>
                <a:pt x="3695700" y="514350"/>
              </a:cubicBezTo>
              <a:cubicBezTo>
                <a:pt x="3698693" y="520337"/>
                <a:pt x="3699057" y="527413"/>
                <a:pt x="3702050" y="533400"/>
              </a:cubicBezTo>
              <a:cubicBezTo>
                <a:pt x="3710891" y="551081"/>
                <a:pt x="3719756" y="557456"/>
                <a:pt x="3733800" y="571500"/>
              </a:cubicBezTo>
              <a:cubicBezTo>
                <a:pt x="3749761" y="619383"/>
                <a:pt x="3728231" y="560361"/>
                <a:pt x="3752850" y="609600"/>
              </a:cubicBezTo>
              <a:cubicBezTo>
                <a:pt x="3755843" y="615587"/>
                <a:pt x="3756207" y="622663"/>
                <a:pt x="3759200" y="628650"/>
              </a:cubicBezTo>
              <a:cubicBezTo>
                <a:pt x="3774248" y="658746"/>
                <a:pt x="3771900" y="635895"/>
                <a:pt x="3771900" y="660400"/>
              </a:cubicBezTo>
              <a:lnTo>
                <a:pt x="3879850" y="927100"/>
              </a:lnTo>
              <a:cubicBezTo>
                <a:pt x="3886200" y="944033"/>
                <a:pt x="3893506" y="960638"/>
                <a:pt x="3898900" y="977900"/>
              </a:cubicBezTo>
              <a:cubicBezTo>
                <a:pt x="3901391" y="985870"/>
                <a:pt x="3916401" y="1054951"/>
                <a:pt x="3924300" y="1066800"/>
              </a:cubicBezTo>
              <a:cubicBezTo>
                <a:pt x="3928533" y="1073150"/>
                <a:pt x="3933587" y="1079024"/>
                <a:pt x="3937000" y="1085850"/>
              </a:cubicBezTo>
              <a:cubicBezTo>
                <a:pt x="3942335" y="1096520"/>
                <a:pt x="3946648" y="1120127"/>
                <a:pt x="3949700" y="1130300"/>
              </a:cubicBezTo>
              <a:cubicBezTo>
                <a:pt x="3953547" y="1143122"/>
                <a:pt x="3962400" y="1168400"/>
                <a:pt x="3962400" y="1168400"/>
              </a:cubicBezTo>
              <a:cubicBezTo>
                <a:pt x="3970643" y="1226102"/>
                <a:pt x="3964017" y="1198651"/>
                <a:pt x="3981450" y="1250950"/>
              </a:cubicBezTo>
              <a:lnTo>
                <a:pt x="3981450" y="1250950"/>
              </a:lnTo>
              <a:cubicBezTo>
                <a:pt x="3989512" y="1291258"/>
                <a:pt x="3985182" y="1272229"/>
                <a:pt x="3994150" y="1308100"/>
              </a:cubicBezTo>
              <a:cubicBezTo>
                <a:pt x="3996267" y="1329267"/>
                <a:pt x="3998657" y="1350408"/>
                <a:pt x="4000500" y="1371600"/>
              </a:cubicBezTo>
              <a:cubicBezTo>
                <a:pt x="4002891" y="1399094"/>
                <a:pt x="4002546" y="1426890"/>
                <a:pt x="4006850" y="1454150"/>
              </a:cubicBezTo>
              <a:cubicBezTo>
                <a:pt x="4008938" y="1467373"/>
                <a:pt x="4015317" y="1479550"/>
                <a:pt x="4019550" y="1492250"/>
              </a:cubicBezTo>
              <a:lnTo>
                <a:pt x="4025900" y="1511300"/>
              </a:lnTo>
              <a:cubicBezTo>
                <a:pt x="4028524" y="1519171"/>
                <a:pt x="4037621" y="1588957"/>
                <a:pt x="4038600" y="1593850"/>
              </a:cubicBezTo>
              <a:cubicBezTo>
                <a:pt x="4046958" y="1635640"/>
                <a:pt x="4044950" y="1590348"/>
                <a:pt x="4044950" y="1631950"/>
              </a:cubicBezTo>
              <a:lnTo>
                <a:pt x="4102100" y="1924050"/>
              </a:lnTo>
              <a:cubicBezTo>
                <a:pt x="4108450" y="1940983"/>
                <a:pt x="4113666" y="1958386"/>
                <a:pt x="4121150" y="1974850"/>
              </a:cubicBezTo>
              <a:cubicBezTo>
                <a:pt x="4124308" y="1981798"/>
                <a:pt x="4130437" y="1987074"/>
                <a:pt x="4133850" y="1993900"/>
              </a:cubicBezTo>
              <a:cubicBezTo>
                <a:pt x="4139185" y="2004570"/>
                <a:pt x="4143498" y="2028177"/>
                <a:pt x="4146550" y="2038350"/>
              </a:cubicBezTo>
              <a:cubicBezTo>
                <a:pt x="4150397" y="2051172"/>
                <a:pt x="4156003" y="2063463"/>
                <a:pt x="4159250" y="2076450"/>
              </a:cubicBezTo>
              <a:cubicBezTo>
                <a:pt x="4167223" y="2108344"/>
                <a:pt x="4162840" y="2093571"/>
                <a:pt x="4171950" y="2120900"/>
              </a:cubicBezTo>
              <a:lnTo>
                <a:pt x="4184650" y="2209800"/>
              </a:lnTo>
              <a:cubicBezTo>
                <a:pt x="4185597" y="2216426"/>
                <a:pt x="4189377" y="2222356"/>
                <a:pt x="4191000" y="2228850"/>
              </a:cubicBezTo>
              <a:cubicBezTo>
                <a:pt x="4193618" y="2239321"/>
                <a:pt x="4194732" y="2250129"/>
                <a:pt x="4197350" y="2260600"/>
              </a:cubicBezTo>
              <a:cubicBezTo>
                <a:pt x="4198973" y="2267094"/>
                <a:pt x="4202077" y="2273156"/>
                <a:pt x="4203700" y="2279650"/>
              </a:cubicBezTo>
              <a:cubicBezTo>
                <a:pt x="4221651" y="2351453"/>
                <a:pt x="4195504" y="2267763"/>
                <a:pt x="4222750" y="2349500"/>
              </a:cubicBezTo>
              <a:cubicBezTo>
                <a:pt x="4226163" y="2359739"/>
                <a:pt x="4226482" y="2370779"/>
                <a:pt x="4229100" y="2381250"/>
              </a:cubicBezTo>
              <a:cubicBezTo>
                <a:pt x="4230723" y="2387744"/>
                <a:pt x="4233333" y="2393950"/>
                <a:pt x="4235450" y="2400300"/>
              </a:cubicBezTo>
              <a:cubicBezTo>
                <a:pt x="4237567" y="2419350"/>
                <a:pt x="4239267" y="2438451"/>
                <a:pt x="4241800" y="2457450"/>
              </a:cubicBezTo>
              <a:cubicBezTo>
                <a:pt x="4243502" y="2470212"/>
                <a:pt x="4246728" y="2482754"/>
                <a:pt x="4248150" y="2495550"/>
              </a:cubicBezTo>
              <a:cubicBezTo>
                <a:pt x="4250965" y="2520882"/>
                <a:pt x="4251522" y="2546437"/>
                <a:pt x="4254500" y="2571750"/>
              </a:cubicBezTo>
              <a:cubicBezTo>
                <a:pt x="4256894" y="2592099"/>
                <a:pt x="4262815" y="2609168"/>
                <a:pt x="4267200" y="2628900"/>
              </a:cubicBezTo>
              <a:cubicBezTo>
                <a:pt x="4269541" y="2639436"/>
                <a:pt x="4270932" y="2650179"/>
                <a:pt x="4273550" y="2660650"/>
              </a:cubicBezTo>
              <a:cubicBezTo>
                <a:pt x="4275173" y="2667144"/>
                <a:pt x="4278448" y="2673166"/>
                <a:pt x="4279900" y="2679700"/>
              </a:cubicBezTo>
              <a:cubicBezTo>
                <a:pt x="4291223" y="2730653"/>
                <a:pt x="4281044" y="2703325"/>
                <a:pt x="4292600" y="2749550"/>
              </a:cubicBezTo>
              <a:cubicBezTo>
                <a:pt x="4294223" y="2756044"/>
                <a:pt x="4296833" y="2762250"/>
                <a:pt x="4298950" y="2768600"/>
              </a:cubicBezTo>
              <a:cubicBezTo>
                <a:pt x="4301067" y="2785533"/>
                <a:pt x="4302495" y="2802567"/>
                <a:pt x="4305300" y="2819400"/>
              </a:cubicBezTo>
              <a:cubicBezTo>
                <a:pt x="4310339" y="2849636"/>
                <a:pt x="4315881" y="2849025"/>
                <a:pt x="4324350" y="2882900"/>
              </a:cubicBezTo>
              <a:cubicBezTo>
                <a:pt x="4344201" y="2962305"/>
                <a:pt x="4318830" y="2863581"/>
                <a:pt x="4337050" y="2927350"/>
              </a:cubicBezTo>
              <a:cubicBezTo>
                <a:pt x="4339448" y="2935741"/>
                <a:pt x="4339962" y="2944728"/>
                <a:pt x="4343400" y="2952750"/>
              </a:cubicBezTo>
              <a:cubicBezTo>
                <a:pt x="4346406" y="2959765"/>
                <a:pt x="4352687" y="2964974"/>
                <a:pt x="4356100" y="2971800"/>
              </a:cubicBezTo>
              <a:cubicBezTo>
                <a:pt x="4363119" y="2985839"/>
                <a:pt x="4362450" y="2986376"/>
                <a:pt x="4362450" y="2997200"/>
              </a:cubicBezTo>
              <a:lnTo>
                <a:pt x="4406900" y="3117850"/>
              </a:lnTo>
              <a:cubicBezTo>
                <a:pt x="4409017" y="3136900"/>
                <a:pt x="4409491" y="3156205"/>
                <a:pt x="4413250" y="3175000"/>
              </a:cubicBezTo>
              <a:cubicBezTo>
                <a:pt x="4415875" y="3188127"/>
                <a:pt x="4421717" y="3200400"/>
                <a:pt x="4425950" y="3213100"/>
              </a:cubicBezTo>
              <a:lnTo>
                <a:pt x="4438650" y="3251200"/>
              </a:lnTo>
              <a:cubicBezTo>
                <a:pt x="4441063" y="3258440"/>
                <a:pt x="4447937" y="3263424"/>
                <a:pt x="4451350" y="3270250"/>
              </a:cubicBezTo>
              <a:cubicBezTo>
                <a:pt x="4454343" y="3276237"/>
                <a:pt x="4454707" y="3283313"/>
                <a:pt x="4457700" y="3289300"/>
              </a:cubicBezTo>
              <a:cubicBezTo>
                <a:pt x="4461113" y="3296126"/>
                <a:pt x="4466987" y="3301524"/>
                <a:pt x="4470400" y="3308350"/>
              </a:cubicBezTo>
              <a:cubicBezTo>
                <a:pt x="4473393" y="3314337"/>
                <a:pt x="4473757" y="3321413"/>
                <a:pt x="4476750" y="3327400"/>
              </a:cubicBezTo>
              <a:cubicBezTo>
                <a:pt x="4480163" y="3334226"/>
                <a:pt x="4486037" y="3339624"/>
                <a:pt x="4489450" y="3346450"/>
              </a:cubicBezTo>
              <a:cubicBezTo>
                <a:pt x="4492443" y="3352437"/>
                <a:pt x="4492549" y="3359649"/>
                <a:pt x="4495800" y="3365500"/>
              </a:cubicBezTo>
              <a:cubicBezTo>
                <a:pt x="4503213" y="3378843"/>
                <a:pt x="4512733" y="3390900"/>
                <a:pt x="4521200" y="3403600"/>
              </a:cubicBezTo>
              <a:lnTo>
                <a:pt x="4546600" y="3441700"/>
              </a:lnTo>
              <a:cubicBezTo>
                <a:pt x="4550313" y="3447269"/>
                <a:pt x="4548769" y="3455523"/>
                <a:pt x="4552950" y="3460750"/>
              </a:cubicBezTo>
              <a:cubicBezTo>
                <a:pt x="4557718" y="3466709"/>
                <a:pt x="4565650" y="3469217"/>
                <a:pt x="4572000" y="3473450"/>
              </a:cubicBezTo>
              <a:cubicBezTo>
                <a:pt x="4583177" y="3506980"/>
                <a:pt x="4574637" y="3486931"/>
                <a:pt x="4603750" y="3530600"/>
              </a:cubicBezTo>
              <a:cubicBezTo>
                <a:pt x="4608731" y="3538072"/>
                <a:pt x="4617051" y="3542751"/>
                <a:pt x="4622800" y="3549650"/>
              </a:cubicBezTo>
              <a:cubicBezTo>
                <a:pt x="4627686" y="3555513"/>
                <a:pt x="4630430" y="3562996"/>
                <a:pt x="4635500" y="3568700"/>
              </a:cubicBezTo>
              <a:cubicBezTo>
                <a:pt x="4647432" y="3582124"/>
                <a:pt x="4660900" y="3594100"/>
                <a:pt x="4673600" y="3606800"/>
              </a:cubicBezTo>
              <a:cubicBezTo>
                <a:pt x="4679950" y="3613150"/>
                <a:pt x="4685178" y="3620869"/>
                <a:pt x="4692650" y="3625850"/>
              </a:cubicBezTo>
              <a:lnTo>
                <a:pt x="4730750" y="3651250"/>
              </a:lnTo>
              <a:cubicBezTo>
                <a:pt x="4737100" y="3655483"/>
                <a:pt x="4742560" y="3661537"/>
                <a:pt x="4749800" y="3663950"/>
              </a:cubicBezTo>
              <a:cubicBezTo>
                <a:pt x="4774098" y="3672049"/>
                <a:pt x="4789308" y="3678202"/>
                <a:pt x="4813300" y="3683000"/>
              </a:cubicBezTo>
              <a:cubicBezTo>
                <a:pt x="4825925" y="3685525"/>
                <a:pt x="4838700" y="3687233"/>
                <a:pt x="4851400" y="3689350"/>
              </a:cubicBezTo>
              <a:cubicBezTo>
                <a:pt x="4869556" y="3695402"/>
                <a:pt x="4875916" y="3698063"/>
                <a:pt x="4895850" y="3702050"/>
              </a:cubicBezTo>
              <a:cubicBezTo>
                <a:pt x="4908475" y="3704575"/>
                <a:pt x="4921250" y="3706283"/>
                <a:pt x="4933950" y="3708400"/>
              </a:cubicBezTo>
              <a:lnTo>
                <a:pt x="4953000" y="3714750"/>
              </a:lnTo>
              <a:lnTo>
                <a:pt x="152400" y="3708400"/>
              </a:lnTo>
            </a:path>
          </a:pathLst>
        </a:custGeom>
        <a:noFill xmlns:a="http://schemas.openxmlformats.org/drawingml/2006/main"/>
        <a:ln xmlns:a="http://schemas.openxmlformats.org/drawingml/2006/main">
          <a:headEnd type="none" w="med" len="med"/>
          <a:tailEnd type="none" w="med" len="med"/>
        </a:ln>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0.13783</cdr:x>
      <cdr:y>0.26716</cdr:y>
    </cdr:from>
    <cdr:to>
      <cdr:x>0.75539</cdr:x>
      <cdr:y>0.8775</cdr:y>
    </cdr:to>
    <cdr:sp macro="" textlink="">
      <cdr:nvSpPr>
        <cdr:cNvPr id="6" name="Freeform 5"/>
        <cdr:cNvSpPr/>
      </cdr:nvSpPr>
      <cdr:spPr bwMode="auto">
        <a:xfrm xmlns:a="http://schemas.openxmlformats.org/drawingml/2006/main">
          <a:off x="1176322" y="1350120"/>
          <a:ext cx="5270500" cy="3084430"/>
        </a:xfrm>
        <a:custGeom xmlns:a="http://schemas.openxmlformats.org/drawingml/2006/main">
          <a:avLst/>
          <a:gdLst>
            <a:gd name="connsiteX0" fmla="*/ 0 w 5270500"/>
            <a:gd name="connsiteY0" fmla="*/ 3080764 h 3084430"/>
            <a:gd name="connsiteX1" fmla="*/ 209550 w 5270500"/>
            <a:gd name="connsiteY1" fmla="*/ 3080764 h 3084430"/>
            <a:gd name="connsiteX2" fmla="*/ 241300 w 5270500"/>
            <a:gd name="connsiteY2" fmla="*/ 3042664 h 3084430"/>
            <a:gd name="connsiteX3" fmla="*/ 285750 w 5270500"/>
            <a:gd name="connsiteY3" fmla="*/ 3068064 h 3084430"/>
            <a:gd name="connsiteX4" fmla="*/ 400050 w 5270500"/>
            <a:gd name="connsiteY4" fmla="*/ 3068064 h 3084430"/>
            <a:gd name="connsiteX5" fmla="*/ 431800 w 5270500"/>
            <a:gd name="connsiteY5" fmla="*/ 3049014 h 3084430"/>
            <a:gd name="connsiteX6" fmla="*/ 501650 w 5270500"/>
            <a:gd name="connsiteY6" fmla="*/ 2979164 h 3084430"/>
            <a:gd name="connsiteX7" fmla="*/ 584200 w 5270500"/>
            <a:gd name="connsiteY7" fmla="*/ 2991864 h 3084430"/>
            <a:gd name="connsiteX8" fmla="*/ 673100 w 5270500"/>
            <a:gd name="connsiteY8" fmla="*/ 3004564 h 3084430"/>
            <a:gd name="connsiteX9" fmla="*/ 736600 w 5270500"/>
            <a:gd name="connsiteY9" fmla="*/ 2985514 h 3084430"/>
            <a:gd name="connsiteX10" fmla="*/ 781050 w 5270500"/>
            <a:gd name="connsiteY10" fmla="*/ 2814064 h 3084430"/>
            <a:gd name="connsiteX11" fmla="*/ 812800 w 5270500"/>
            <a:gd name="connsiteY11" fmla="*/ 2769614 h 3084430"/>
            <a:gd name="connsiteX12" fmla="*/ 889000 w 5270500"/>
            <a:gd name="connsiteY12" fmla="*/ 2737864 h 3084430"/>
            <a:gd name="connsiteX13" fmla="*/ 927100 w 5270500"/>
            <a:gd name="connsiteY13" fmla="*/ 2674364 h 3084430"/>
            <a:gd name="connsiteX14" fmla="*/ 1060450 w 5270500"/>
            <a:gd name="connsiteY14" fmla="*/ 2674364 h 3084430"/>
            <a:gd name="connsiteX15" fmla="*/ 1162050 w 5270500"/>
            <a:gd name="connsiteY15" fmla="*/ 2655314 h 3084430"/>
            <a:gd name="connsiteX16" fmla="*/ 1231900 w 5270500"/>
            <a:gd name="connsiteY16" fmla="*/ 2598164 h 3084430"/>
            <a:gd name="connsiteX17" fmla="*/ 1289050 w 5270500"/>
            <a:gd name="connsiteY17" fmla="*/ 2572764 h 3084430"/>
            <a:gd name="connsiteX18" fmla="*/ 1320800 w 5270500"/>
            <a:gd name="connsiteY18" fmla="*/ 2496564 h 3084430"/>
            <a:gd name="connsiteX19" fmla="*/ 1346200 w 5270500"/>
            <a:gd name="connsiteY19" fmla="*/ 2433064 h 3084430"/>
            <a:gd name="connsiteX20" fmla="*/ 1416050 w 5270500"/>
            <a:gd name="connsiteY20" fmla="*/ 2414014 h 3084430"/>
            <a:gd name="connsiteX21" fmla="*/ 1454150 w 5270500"/>
            <a:gd name="connsiteY21" fmla="*/ 2255264 h 3084430"/>
            <a:gd name="connsiteX22" fmla="*/ 1511300 w 5270500"/>
            <a:gd name="connsiteY22" fmla="*/ 2090164 h 3084430"/>
            <a:gd name="connsiteX23" fmla="*/ 1530350 w 5270500"/>
            <a:gd name="connsiteY23" fmla="*/ 2020314 h 3084430"/>
            <a:gd name="connsiteX24" fmla="*/ 1593850 w 5270500"/>
            <a:gd name="connsiteY24" fmla="*/ 2001264 h 3084430"/>
            <a:gd name="connsiteX25" fmla="*/ 1612900 w 5270500"/>
            <a:gd name="connsiteY25" fmla="*/ 1931414 h 3084430"/>
            <a:gd name="connsiteX26" fmla="*/ 1657350 w 5270500"/>
            <a:gd name="connsiteY26" fmla="*/ 1867914 h 3084430"/>
            <a:gd name="connsiteX27" fmla="*/ 1682750 w 5270500"/>
            <a:gd name="connsiteY27" fmla="*/ 1823464 h 3084430"/>
            <a:gd name="connsiteX28" fmla="*/ 1778000 w 5270500"/>
            <a:gd name="connsiteY28" fmla="*/ 1785364 h 3084430"/>
            <a:gd name="connsiteX29" fmla="*/ 1860550 w 5270500"/>
            <a:gd name="connsiteY29" fmla="*/ 1785364 h 3084430"/>
            <a:gd name="connsiteX30" fmla="*/ 1924050 w 5270500"/>
            <a:gd name="connsiteY30" fmla="*/ 1753614 h 3084430"/>
            <a:gd name="connsiteX31" fmla="*/ 1968500 w 5270500"/>
            <a:gd name="connsiteY31" fmla="*/ 1664714 h 3084430"/>
            <a:gd name="connsiteX32" fmla="*/ 2012950 w 5270500"/>
            <a:gd name="connsiteY32" fmla="*/ 1664714 h 3084430"/>
            <a:gd name="connsiteX33" fmla="*/ 2038350 w 5270500"/>
            <a:gd name="connsiteY33" fmla="*/ 1632964 h 3084430"/>
            <a:gd name="connsiteX34" fmla="*/ 2152650 w 5270500"/>
            <a:gd name="connsiteY34" fmla="*/ 1626614 h 3084430"/>
            <a:gd name="connsiteX35" fmla="*/ 2209800 w 5270500"/>
            <a:gd name="connsiteY35" fmla="*/ 1594864 h 3084430"/>
            <a:gd name="connsiteX36" fmla="*/ 2241550 w 5270500"/>
            <a:gd name="connsiteY36" fmla="*/ 1448814 h 3084430"/>
            <a:gd name="connsiteX37" fmla="*/ 2273300 w 5270500"/>
            <a:gd name="connsiteY37" fmla="*/ 1372614 h 3084430"/>
            <a:gd name="connsiteX38" fmla="*/ 2279650 w 5270500"/>
            <a:gd name="connsiteY38" fmla="*/ 1290064 h 3084430"/>
            <a:gd name="connsiteX39" fmla="*/ 2305050 w 5270500"/>
            <a:gd name="connsiteY39" fmla="*/ 1232914 h 3084430"/>
            <a:gd name="connsiteX40" fmla="*/ 2317750 w 5270500"/>
            <a:gd name="connsiteY40" fmla="*/ 1175764 h 3084430"/>
            <a:gd name="connsiteX41" fmla="*/ 2368550 w 5270500"/>
            <a:gd name="connsiteY41" fmla="*/ 1156714 h 3084430"/>
            <a:gd name="connsiteX42" fmla="*/ 2419350 w 5270500"/>
            <a:gd name="connsiteY42" fmla="*/ 1150364 h 3084430"/>
            <a:gd name="connsiteX43" fmla="*/ 2470150 w 5270500"/>
            <a:gd name="connsiteY43" fmla="*/ 1118614 h 3084430"/>
            <a:gd name="connsiteX44" fmla="*/ 2508250 w 5270500"/>
            <a:gd name="connsiteY44" fmla="*/ 1029714 h 3084430"/>
            <a:gd name="connsiteX45" fmla="*/ 2546350 w 5270500"/>
            <a:gd name="connsiteY45" fmla="*/ 972564 h 3084430"/>
            <a:gd name="connsiteX46" fmla="*/ 2597150 w 5270500"/>
            <a:gd name="connsiteY46" fmla="*/ 934464 h 3084430"/>
            <a:gd name="connsiteX47" fmla="*/ 2635250 w 5270500"/>
            <a:gd name="connsiteY47" fmla="*/ 921764 h 3084430"/>
            <a:gd name="connsiteX48" fmla="*/ 2679700 w 5270500"/>
            <a:gd name="connsiteY48" fmla="*/ 896364 h 3084430"/>
            <a:gd name="connsiteX49" fmla="*/ 2717800 w 5270500"/>
            <a:gd name="connsiteY49" fmla="*/ 864614 h 3084430"/>
            <a:gd name="connsiteX50" fmla="*/ 2736850 w 5270500"/>
            <a:gd name="connsiteY50" fmla="*/ 826514 h 3084430"/>
            <a:gd name="connsiteX51" fmla="*/ 2749550 w 5270500"/>
            <a:gd name="connsiteY51" fmla="*/ 769364 h 3084430"/>
            <a:gd name="connsiteX52" fmla="*/ 2819400 w 5270500"/>
            <a:gd name="connsiteY52" fmla="*/ 731264 h 3084430"/>
            <a:gd name="connsiteX53" fmla="*/ 2857500 w 5270500"/>
            <a:gd name="connsiteY53" fmla="*/ 686814 h 3084430"/>
            <a:gd name="connsiteX54" fmla="*/ 2882900 w 5270500"/>
            <a:gd name="connsiteY54" fmla="*/ 661414 h 3084430"/>
            <a:gd name="connsiteX55" fmla="*/ 2908300 w 5270500"/>
            <a:gd name="connsiteY55" fmla="*/ 616964 h 3084430"/>
            <a:gd name="connsiteX56" fmla="*/ 2927350 w 5270500"/>
            <a:gd name="connsiteY56" fmla="*/ 578864 h 3084430"/>
            <a:gd name="connsiteX57" fmla="*/ 2971800 w 5270500"/>
            <a:gd name="connsiteY57" fmla="*/ 566164 h 3084430"/>
            <a:gd name="connsiteX58" fmla="*/ 3003550 w 5270500"/>
            <a:gd name="connsiteY58" fmla="*/ 496314 h 3084430"/>
            <a:gd name="connsiteX59" fmla="*/ 3016250 w 5270500"/>
            <a:gd name="connsiteY59" fmla="*/ 439164 h 3084430"/>
            <a:gd name="connsiteX60" fmla="*/ 3073400 w 5270500"/>
            <a:gd name="connsiteY60" fmla="*/ 401064 h 3084430"/>
            <a:gd name="connsiteX61" fmla="*/ 3149600 w 5270500"/>
            <a:gd name="connsiteY61" fmla="*/ 445514 h 3084430"/>
            <a:gd name="connsiteX62" fmla="*/ 3206750 w 5270500"/>
            <a:gd name="connsiteY62" fmla="*/ 426464 h 3084430"/>
            <a:gd name="connsiteX63" fmla="*/ 3238500 w 5270500"/>
            <a:gd name="connsiteY63" fmla="*/ 369314 h 3084430"/>
            <a:gd name="connsiteX64" fmla="*/ 3263900 w 5270500"/>
            <a:gd name="connsiteY64" fmla="*/ 305814 h 3084430"/>
            <a:gd name="connsiteX65" fmla="*/ 3308350 w 5270500"/>
            <a:gd name="connsiteY65" fmla="*/ 280414 h 3084430"/>
            <a:gd name="connsiteX66" fmla="*/ 3346450 w 5270500"/>
            <a:gd name="connsiteY66" fmla="*/ 261364 h 3084430"/>
            <a:gd name="connsiteX67" fmla="*/ 3397250 w 5270500"/>
            <a:gd name="connsiteY67" fmla="*/ 286764 h 3084430"/>
            <a:gd name="connsiteX68" fmla="*/ 3429000 w 5270500"/>
            <a:gd name="connsiteY68" fmla="*/ 318514 h 3084430"/>
            <a:gd name="connsiteX69" fmla="*/ 3441700 w 5270500"/>
            <a:gd name="connsiteY69" fmla="*/ 382014 h 3084430"/>
            <a:gd name="connsiteX70" fmla="*/ 3473450 w 5270500"/>
            <a:gd name="connsiteY70" fmla="*/ 356614 h 3084430"/>
            <a:gd name="connsiteX71" fmla="*/ 3505200 w 5270500"/>
            <a:gd name="connsiteY71" fmla="*/ 426464 h 3084430"/>
            <a:gd name="connsiteX72" fmla="*/ 3543300 w 5270500"/>
            <a:gd name="connsiteY72" fmla="*/ 477264 h 3084430"/>
            <a:gd name="connsiteX73" fmla="*/ 3562350 w 5270500"/>
            <a:gd name="connsiteY73" fmla="*/ 477264 h 3084430"/>
            <a:gd name="connsiteX74" fmla="*/ 3581400 w 5270500"/>
            <a:gd name="connsiteY74" fmla="*/ 432814 h 3084430"/>
            <a:gd name="connsiteX75" fmla="*/ 3600450 w 5270500"/>
            <a:gd name="connsiteY75" fmla="*/ 375664 h 3084430"/>
            <a:gd name="connsiteX76" fmla="*/ 3619500 w 5270500"/>
            <a:gd name="connsiteY76" fmla="*/ 331214 h 3084430"/>
            <a:gd name="connsiteX77" fmla="*/ 3663950 w 5270500"/>
            <a:gd name="connsiteY77" fmla="*/ 312164 h 3084430"/>
            <a:gd name="connsiteX78" fmla="*/ 3714750 w 5270500"/>
            <a:gd name="connsiteY78" fmla="*/ 229614 h 3084430"/>
            <a:gd name="connsiteX79" fmla="*/ 3727450 w 5270500"/>
            <a:gd name="connsiteY79" fmla="*/ 134364 h 3084430"/>
            <a:gd name="connsiteX80" fmla="*/ 3746500 w 5270500"/>
            <a:gd name="connsiteY80" fmla="*/ 70864 h 3084430"/>
            <a:gd name="connsiteX81" fmla="*/ 3771900 w 5270500"/>
            <a:gd name="connsiteY81" fmla="*/ 45464 h 3084430"/>
            <a:gd name="connsiteX82" fmla="*/ 3810000 w 5270500"/>
            <a:gd name="connsiteY82" fmla="*/ 1014 h 3084430"/>
            <a:gd name="connsiteX83" fmla="*/ 3860800 w 5270500"/>
            <a:gd name="connsiteY83" fmla="*/ 20064 h 3084430"/>
            <a:gd name="connsiteX84" fmla="*/ 3886200 w 5270500"/>
            <a:gd name="connsiteY84" fmla="*/ 83564 h 3084430"/>
            <a:gd name="connsiteX85" fmla="*/ 3898900 w 5270500"/>
            <a:gd name="connsiteY85" fmla="*/ 153414 h 3084430"/>
            <a:gd name="connsiteX86" fmla="*/ 3937000 w 5270500"/>
            <a:gd name="connsiteY86" fmla="*/ 274064 h 3084430"/>
            <a:gd name="connsiteX87" fmla="*/ 3956050 w 5270500"/>
            <a:gd name="connsiteY87" fmla="*/ 470914 h 3084430"/>
            <a:gd name="connsiteX88" fmla="*/ 3994150 w 5270500"/>
            <a:gd name="connsiteY88" fmla="*/ 693164 h 3084430"/>
            <a:gd name="connsiteX89" fmla="*/ 4025900 w 5270500"/>
            <a:gd name="connsiteY89" fmla="*/ 801114 h 3084430"/>
            <a:gd name="connsiteX90" fmla="*/ 4051300 w 5270500"/>
            <a:gd name="connsiteY90" fmla="*/ 902714 h 3084430"/>
            <a:gd name="connsiteX91" fmla="*/ 4095750 w 5270500"/>
            <a:gd name="connsiteY91" fmla="*/ 1074164 h 3084430"/>
            <a:gd name="connsiteX92" fmla="*/ 4140200 w 5270500"/>
            <a:gd name="connsiteY92" fmla="*/ 1175764 h 3084430"/>
            <a:gd name="connsiteX93" fmla="*/ 4159250 w 5270500"/>
            <a:gd name="connsiteY93" fmla="*/ 1144014 h 3084430"/>
            <a:gd name="connsiteX94" fmla="*/ 4178300 w 5270500"/>
            <a:gd name="connsiteY94" fmla="*/ 1220214 h 3084430"/>
            <a:gd name="connsiteX95" fmla="*/ 4235450 w 5270500"/>
            <a:gd name="connsiteY95" fmla="*/ 1601214 h 3084430"/>
            <a:gd name="connsiteX96" fmla="*/ 4273550 w 5270500"/>
            <a:gd name="connsiteY96" fmla="*/ 1842514 h 3084430"/>
            <a:gd name="connsiteX97" fmla="*/ 4311650 w 5270500"/>
            <a:gd name="connsiteY97" fmla="*/ 2064764 h 3084430"/>
            <a:gd name="connsiteX98" fmla="*/ 4356100 w 5270500"/>
            <a:gd name="connsiteY98" fmla="*/ 2160014 h 3084430"/>
            <a:gd name="connsiteX99" fmla="*/ 4394200 w 5270500"/>
            <a:gd name="connsiteY99" fmla="*/ 2172714 h 3084430"/>
            <a:gd name="connsiteX100" fmla="*/ 4425950 w 5270500"/>
            <a:gd name="connsiteY100" fmla="*/ 2280664 h 3084430"/>
            <a:gd name="connsiteX101" fmla="*/ 4464050 w 5270500"/>
            <a:gd name="connsiteY101" fmla="*/ 2490214 h 3084430"/>
            <a:gd name="connsiteX102" fmla="*/ 4521200 w 5270500"/>
            <a:gd name="connsiteY102" fmla="*/ 2623564 h 3084430"/>
            <a:gd name="connsiteX103" fmla="*/ 4540250 w 5270500"/>
            <a:gd name="connsiteY103" fmla="*/ 2680714 h 3084430"/>
            <a:gd name="connsiteX104" fmla="*/ 4565650 w 5270500"/>
            <a:gd name="connsiteY104" fmla="*/ 2661664 h 3084430"/>
            <a:gd name="connsiteX105" fmla="*/ 4591050 w 5270500"/>
            <a:gd name="connsiteY105" fmla="*/ 2699764 h 3084430"/>
            <a:gd name="connsiteX106" fmla="*/ 4660900 w 5270500"/>
            <a:gd name="connsiteY106" fmla="*/ 2864864 h 3084430"/>
            <a:gd name="connsiteX107" fmla="*/ 4718050 w 5270500"/>
            <a:gd name="connsiteY107" fmla="*/ 2985514 h 3084430"/>
            <a:gd name="connsiteX108" fmla="*/ 4781550 w 5270500"/>
            <a:gd name="connsiteY108" fmla="*/ 3029964 h 3084430"/>
            <a:gd name="connsiteX109" fmla="*/ 4857750 w 5270500"/>
            <a:gd name="connsiteY109" fmla="*/ 3074414 h 3084430"/>
            <a:gd name="connsiteX110" fmla="*/ 5010150 w 5270500"/>
            <a:gd name="connsiteY110" fmla="*/ 3074414 h 3084430"/>
            <a:gd name="connsiteX111" fmla="*/ 5270500 w 5270500"/>
            <a:gd name="connsiteY111" fmla="*/ 3074414 h 308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270500" h="3084430">
              <a:moveTo>
                <a:pt x="0" y="3080764"/>
              </a:moveTo>
              <a:cubicBezTo>
                <a:pt x="84666" y="3083939"/>
                <a:pt x="169333" y="3087114"/>
                <a:pt x="209550" y="3080764"/>
              </a:cubicBezTo>
              <a:cubicBezTo>
                <a:pt x="249767" y="3074414"/>
                <a:pt x="228600" y="3044781"/>
                <a:pt x="241300" y="3042664"/>
              </a:cubicBezTo>
              <a:cubicBezTo>
                <a:pt x="254000" y="3040547"/>
                <a:pt x="259292" y="3063831"/>
                <a:pt x="285750" y="3068064"/>
              </a:cubicBezTo>
              <a:cubicBezTo>
                <a:pt x="312208" y="3072297"/>
                <a:pt x="375708" y="3071239"/>
                <a:pt x="400050" y="3068064"/>
              </a:cubicBezTo>
              <a:cubicBezTo>
                <a:pt x="424392" y="3064889"/>
                <a:pt x="414867" y="3063831"/>
                <a:pt x="431800" y="3049014"/>
              </a:cubicBezTo>
              <a:cubicBezTo>
                <a:pt x="448733" y="3034197"/>
                <a:pt x="476250" y="2988689"/>
                <a:pt x="501650" y="2979164"/>
              </a:cubicBezTo>
              <a:cubicBezTo>
                <a:pt x="527050" y="2969639"/>
                <a:pt x="584200" y="2991864"/>
                <a:pt x="584200" y="2991864"/>
              </a:cubicBezTo>
              <a:cubicBezTo>
                <a:pt x="612775" y="2996097"/>
                <a:pt x="647700" y="3005622"/>
                <a:pt x="673100" y="3004564"/>
              </a:cubicBezTo>
              <a:cubicBezTo>
                <a:pt x="698500" y="3003506"/>
                <a:pt x="718608" y="3017264"/>
                <a:pt x="736600" y="2985514"/>
              </a:cubicBezTo>
              <a:cubicBezTo>
                <a:pt x="754592" y="2953764"/>
                <a:pt x="768350" y="2850047"/>
                <a:pt x="781050" y="2814064"/>
              </a:cubicBezTo>
              <a:cubicBezTo>
                <a:pt x="793750" y="2778081"/>
                <a:pt x="794808" y="2782314"/>
                <a:pt x="812800" y="2769614"/>
              </a:cubicBezTo>
              <a:cubicBezTo>
                <a:pt x="830792" y="2756914"/>
                <a:pt x="869950" y="2753739"/>
                <a:pt x="889000" y="2737864"/>
              </a:cubicBezTo>
              <a:cubicBezTo>
                <a:pt x="908050" y="2721989"/>
                <a:pt x="898525" y="2684947"/>
                <a:pt x="927100" y="2674364"/>
              </a:cubicBezTo>
              <a:cubicBezTo>
                <a:pt x="955675" y="2663781"/>
                <a:pt x="1021292" y="2677539"/>
                <a:pt x="1060450" y="2674364"/>
              </a:cubicBezTo>
              <a:cubicBezTo>
                <a:pt x="1099608" y="2671189"/>
                <a:pt x="1133475" y="2668014"/>
                <a:pt x="1162050" y="2655314"/>
              </a:cubicBezTo>
              <a:cubicBezTo>
                <a:pt x="1190625" y="2642614"/>
                <a:pt x="1210733" y="2611922"/>
                <a:pt x="1231900" y="2598164"/>
              </a:cubicBezTo>
              <a:cubicBezTo>
                <a:pt x="1253067" y="2584406"/>
                <a:pt x="1274233" y="2589697"/>
                <a:pt x="1289050" y="2572764"/>
              </a:cubicBezTo>
              <a:cubicBezTo>
                <a:pt x="1303867" y="2555831"/>
                <a:pt x="1311275" y="2519847"/>
                <a:pt x="1320800" y="2496564"/>
              </a:cubicBezTo>
              <a:cubicBezTo>
                <a:pt x="1330325" y="2473281"/>
                <a:pt x="1330325" y="2446822"/>
                <a:pt x="1346200" y="2433064"/>
              </a:cubicBezTo>
              <a:cubicBezTo>
                <a:pt x="1362075" y="2419306"/>
                <a:pt x="1398058" y="2443647"/>
                <a:pt x="1416050" y="2414014"/>
              </a:cubicBezTo>
              <a:cubicBezTo>
                <a:pt x="1434042" y="2384381"/>
                <a:pt x="1438275" y="2309239"/>
                <a:pt x="1454150" y="2255264"/>
              </a:cubicBezTo>
              <a:cubicBezTo>
                <a:pt x="1470025" y="2201289"/>
                <a:pt x="1498600" y="2129322"/>
                <a:pt x="1511300" y="2090164"/>
              </a:cubicBezTo>
              <a:cubicBezTo>
                <a:pt x="1524000" y="2051006"/>
                <a:pt x="1516592" y="2035131"/>
                <a:pt x="1530350" y="2020314"/>
              </a:cubicBezTo>
              <a:cubicBezTo>
                <a:pt x="1544108" y="2005497"/>
                <a:pt x="1580092" y="2016081"/>
                <a:pt x="1593850" y="2001264"/>
              </a:cubicBezTo>
              <a:cubicBezTo>
                <a:pt x="1607608" y="1986447"/>
                <a:pt x="1602317" y="1953639"/>
                <a:pt x="1612900" y="1931414"/>
              </a:cubicBezTo>
              <a:cubicBezTo>
                <a:pt x="1623483" y="1909189"/>
                <a:pt x="1645708" y="1885906"/>
                <a:pt x="1657350" y="1867914"/>
              </a:cubicBezTo>
              <a:cubicBezTo>
                <a:pt x="1668992" y="1849922"/>
                <a:pt x="1662642" y="1837222"/>
                <a:pt x="1682750" y="1823464"/>
              </a:cubicBezTo>
              <a:cubicBezTo>
                <a:pt x="1702858" y="1809706"/>
                <a:pt x="1748367" y="1791714"/>
                <a:pt x="1778000" y="1785364"/>
              </a:cubicBezTo>
              <a:cubicBezTo>
                <a:pt x="1807633" y="1779014"/>
                <a:pt x="1836208" y="1790656"/>
                <a:pt x="1860550" y="1785364"/>
              </a:cubicBezTo>
              <a:cubicBezTo>
                <a:pt x="1884892" y="1780072"/>
                <a:pt x="1906058" y="1773722"/>
                <a:pt x="1924050" y="1753614"/>
              </a:cubicBezTo>
              <a:cubicBezTo>
                <a:pt x="1942042" y="1733506"/>
                <a:pt x="1953683" y="1679531"/>
                <a:pt x="1968500" y="1664714"/>
              </a:cubicBezTo>
              <a:cubicBezTo>
                <a:pt x="1983317" y="1649897"/>
                <a:pt x="2001308" y="1670006"/>
                <a:pt x="2012950" y="1664714"/>
              </a:cubicBezTo>
              <a:cubicBezTo>
                <a:pt x="2024592" y="1659422"/>
                <a:pt x="2015067" y="1639314"/>
                <a:pt x="2038350" y="1632964"/>
              </a:cubicBezTo>
              <a:cubicBezTo>
                <a:pt x="2061633" y="1626614"/>
                <a:pt x="2124075" y="1632964"/>
                <a:pt x="2152650" y="1626614"/>
              </a:cubicBezTo>
              <a:cubicBezTo>
                <a:pt x="2181225" y="1620264"/>
                <a:pt x="2194983" y="1624497"/>
                <a:pt x="2209800" y="1594864"/>
              </a:cubicBezTo>
              <a:cubicBezTo>
                <a:pt x="2224617" y="1565231"/>
                <a:pt x="2230967" y="1485856"/>
                <a:pt x="2241550" y="1448814"/>
              </a:cubicBezTo>
              <a:cubicBezTo>
                <a:pt x="2252133" y="1411772"/>
                <a:pt x="2266950" y="1399072"/>
                <a:pt x="2273300" y="1372614"/>
              </a:cubicBezTo>
              <a:cubicBezTo>
                <a:pt x="2279650" y="1346156"/>
                <a:pt x="2274358" y="1313347"/>
                <a:pt x="2279650" y="1290064"/>
              </a:cubicBezTo>
              <a:cubicBezTo>
                <a:pt x="2284942" y="1266781"/>
                <a:pt x="2298700" y="1251964"/>
                <a:pt x="2305050" y="1232914"/>
              </a:cubicBezTo>
              <a:cubicBezTo>
                <a:pt x="2311400" y="1213864"/>
                <a:pt x="2307167" y="1188464"/>
                <a:pt x="2317750" y="1175764"/>
              </a:cubicBezTo>
              <a:cubicBezTo>
                <a:pt x="2328333" y="1163064"/>
                <a:pt x="2351617" y="1160947"/>
                <a:pt x="2368550" y="1156714"/>
              </a:cubicBezTo>
              <a:cubicBezTo>
                <a:pt x="2385483" y="1152481"/>
                <a:pt x="2402417" y="1156714"/>
                <a:pt x="2419350" y="1150364"/>
              </a:cubicBezTo>
              <a:cubicBezTo>
                <a:pt x="2436283" y="1144014"/>
                <a:pt x="2455333" y="1138722"/>
                <a:pt x="2470150" y="1118614"/>
              </a:cubicBezTo>
              <a:cubicBezTo>
                <a:pt x="2484967" y="1098506"/>
                <a:pt x="2495550" y="1054056"/>
                <a:pt x="2508250" y="1029714"/>
              </a:cubicBezTo>
              <a:cubicBezTo>
                <a:pt x="2520950" y="1005372"/>
                <a:pt x="2531533" y="988439"/>
                <a:pt x="2546350" y="972564"/>
              </a:cubicBezTo>
              <a:cubicBezTo>
                <a:pt x="2561167" y="956689"/>
                <a:pt x="2582333" y="942931"/>
                <a:pt x="2597150" y="934464"/>
              </a:cubicBezTo>
              <a:cubicBezTo>
                <a:pt x="2611967" y="925997"/>
                <a:pt x="2621492" y="928114"/>
                <a:pt x="2635250" y="921764"/>
              </a:cubicBezTo>
              <a:cubicBezTo>
                <a:pt x="2649008" y="915414"/>
                <a:pt x="2665942" y="905889"/>
                <a:pt x="2679700" y="896364"/>
              </a:cubicBezTo>
              <a:cubicBezTo>
                <a:pt x="2693458" y="886839"/>
                <a:pt x="2708275" y="876256"/>
                <a:pt x="2717800" y="864614"/>
              </a:cubicBezTo>
              <a:cubicBezTo>
                <a:pt x="2727325" y="852972"/>
                <a:pt x="2731558" y="842389"/>
                <a:pt x="2736850" y="826514"/>
              </a:cubicBezTo>
              <a:cubicBezTo>
                <a:pt x="2742142" y="810639"/>
                <a:pt x="2735792" y="785239"/>
                <a:pt x="2749550" y="769364"/>
              </a:cubicBezTo>
              <a:cubicBezTo>
                <a:pt x="2763308" y="753489"/>
                <a:pt x="2801408" y="745022"/>
                <a:pt x="2819400" y="731264"/>
              </a:cubicBezTo>
              <a:cubicBezTo>
                <a:pt x="2837392" y="717506"/>
                <a:pt x="2846917" y="698456"/>
                <a:pt x="2857500" y="686814"/>
              </a:cubicBezTo>
              <a:cubicBezTo>
                <a:pt x="2868083" y="675172"/>
                <a:pt x="2874433" y="673056"/>
                <a:pt x="2882900" y="661414"/>
              </a:cubicBezTo>
              <a:cubicBezTo>
                <a:pt x="2891367" y="649772"/>
                <a:pt x="2900892" y="630722"/>
                <a:pt x="2908300" y="616964"/>
              </a:cubicBezTo>
              <a:cubicBezTo>
                <a:pt x="2915708" y="603206"/>
                <a:pt x="2916767" y="587331"/>
                <a:pt x="2927350" y="578864"/>
              </a:cubicBezTo>
              <a:cubicBezTo>
                <a:pt x="2937933" y="570397"/>
                <a:pt x="2959100" y="579922"/>
                <a:pt x="2971800" y="566164"/>
              </a:cubicBezTo>
              <a:cubicBezTo>
                <a:pt x="2984500" y="552406"/>
                <a:pt x="2996142" y="517481"/>
                <a:pt x="3003550" y="496314"/>
              </a:cubicBezTo>
              <a:cubicBezTo>
                <a:pt x="3010958" y="475147"/>
                <a:pt x="3004608" y="455039"/>
                <a:pt x="3016250" y="439164"/>
              </a:cubicBezTo>
              <a:cubicBezTo>
                <a:pt x="3027892" y="423289"/>
                <a:pt x="3051175" y="400006"/>
                <a:pt x="3073400" y="401064"/>
              </a:cubicBezTo>
              <a:cubicBezTo>
                <a:pt x="3095625" y="402122"/>
                <a:pt x="3127375" y="441281"/>
                <a:pt x="3149600" y="445514"/>
              </a:cubicBezTo>
              <a:cubicBezTo>
                <a:pt x="3171825" y="449747"/>
                <a:pt x="3191933" y="439164"/>
                <a:pt x="3206750" y="426464"/>
              </a:cubicBezTo>
              <a:cubicBezTo>
                <a:pt x="3221567" y="413764"/>
                <a:pt x="3228975" y="389422"/>
                <a:pt x="3238500" y="369314"/>
              </a:cubicBezTo>
              <a:cubicBezTo>
                <a:pt x="3248025" y="349206"/>
                <a:pt x="3252258" y="320630"/>
                <a:pt x="3263900" y="305814"/>
              </a:cubicBezTo>
              <a:cubicBezTo>
                <a:pt x="3275542" y="290998"/>
                <a:pt x="3294592" y="287822"/>
                <a:pt x="3308350" y="280414"/>
              </a:cubicBezTo>
              <a:cubicBezTo>
                <a:pt x="3322108" y="273006"/>
                <a:pt x="3331633" y="260306"/>
                <a:pt x="3346450" y="261364"/>
              </a:cubicBezTo>
              <a:cubicBezTo>
                <a:pt x="3361267" y="262422"/>
                <a:pt x="3383492" y="277239"/>
                <a:pt x="3397250" y="286764"/>
              </a:cubicBezTo>
              <a:cubicBezTo>
                <a:pt x="3411008" y="296289"/>
                <a:pt x="3421592" y="302639"/>
                <a:pt x="3429000" y="318514"/>
              </a:cubicBezTo>
              <a:cubicBezTo>
                <a:pt x="3436408" y="334389"/>
                <a:pt x="3434292" y="375664"/>
                <a:pt x="3441700" y="382014"/>
              </a:cubicBezTo>
              <a:cubicBezTo>
                <a:pt x="3449108" y="388364"/>
                <a:pt x="3462867" y="349206"/>
                <a:pt x="3473450" y="356614"/>
              </a:cubicBezTo>
              <a:cubicBezTo>
                <a:pt x="3484033" y="364022"/>
                <a:pt x="3493558" y="406356"/>
                <a:pt x="3505200" y="426464"/>
              </a:cubicBezTo>
              <a:cubicBezTo>
                <a:pt x="3516842" y="446572"/>
                <a:pt x="3533775" y="468797"/>
                <a:pt x="3543300" y="477264"/>
              </a:cubicBezTo>
              <a:cubicBezTo>
                <a:pt x="3552825" y="485731"/>
                <a:pt x="3556000" y="484672"/>
                <a:pt x="3562350" y="477264"/>
              </a:cubicBezTo>
              <a:cubicBezTo>
                <a:pt x="3568700" y="469856"/>
                <a:pt x="3575050" y="449747"/>
                <a:pt x="3581400" y="432814"/>
              </a:cubicBezTo>
              <a:cubicBezTo>
                <a:pt x="3587750" y="415881"/>
                <a:pt x="3594100" y="392597"/>
                <a:pt x="3600450" y="375664"/>
              </a:cubicBezTo>
              <a:cubicBezTo>
                <a:pt x="3606800" y="358731"/>
                <a:pt x="3608917" y="341797"/>
                <a:pt x="3619500" y="331214"/>
              </a:cubicBezTo>
              <a:cubicBezTo>
                <a:pt x="3630083" y="320631"/>
                <a:pt x="3648075" y="329097"/>
                <a:pt x="3663950" y="312164"/>
              </a:cubicBezTo>
              <a:cubicBezTo>
                <a:pt x="3679825" y="295231"/>
                <a:pt x="3704167" y="259247"/>
                <a:pt x="3714750" y="229614"/>
              </a:cubicBezTo>
              <a:cubicBezTo>
                <a:pt x="3725333" y="199981"/>
                <a:pt x="3722158" y="160822"/>
                <a:pt x="3727450" y="134364"/>
              </a:cubicBezTo>
              <a:cubicBezTo>
                <a:pt x="3732742" y="107906"/>
                <a:pt x="3739092" y="85681"/>
                <a:pt x="3746500" y="70864"/>
              </a:cubicBezTo>
              <a:cubicBezTo>
                <a:pt x="3753908" y="56047"/>
                <a:pt x="3761317" y="57106"/>
                <a:pt x="3771900" y="45464"/>
              </a:cubicBezTo>
              <a:cubicBezTo>
                <a:pt x="3782483" y="33822"/>
                <a:pt x="3795183" y="5247"/>
                <a:pt x="3810000" y="1014"/>
              </a:cubicBezTo>
              <a:cubicBezTo>
                <a:pt x="3824817" y="-3219"/>
                <a:pt x="3848100" y="6306"/>
                <a:pt x="3860800" y="20064"/>
              </a:cubicBezTo>
              <a:cubicBezTo>
                <a:pt x="3873500" y="33822"/>
                <a:pt x="3879850" y="61339"/>
                <a:pt x="3886200" y="83564"/>
              </a:cubicBezTo>
              <a:cubicBezTo>
                <a:pt x="3892550" y="105789"/>
                <a:pt x="3890433" y="121664"/>
                <a:pt x="3898900" y="153414"/>
              </a:cubicBezTo>
              <a:cubicBezTo>
                <a:pt x="3907367" y="185164"/>
                <a:pt x="3927475" y="221147"/>
                <a:pt x="3937000" y="274064"/>
              </a:cubicBezTo>
              <a:cubicBezTo>
                <a:pt x="3946525" y="326981"/>
                <a:pt x="3946525" y="401064"/>
                <a:pt x="3956050" y="470914"/>
              </a:cubicBezTo>
              <a:cubicBezTo>
                <a:pt x="3965575" y="540764"/>
                <a:pt x="3982508" y="638131"/>
                <a:pt x="3994150" y="693164"/>
              </a:cubicBezTo>
              <a:cubicBezTo>
                <a:pt x="4005792" y="748197"/>
                <a:pt x="4016375" y="766189"/>
                <a:pt x="4025900" y="801114"/>
              </a:cubicBezTo>
              <a:cubicBezTo>
                <a:pt x="4035425" y="836039"/>
                <a:pt x="4039658" y="857206"/>
                <a:pt x="4051300" y="902714"/>
              </a:cubicBezTo>
              <a:cubicBezTo>
                <a:pt x="4062942" y="948222"/>
                <a:pt x="4080933" y="1028656"/>
                <a:pt x="4095750" y="1074164"/>
              </a:cubicBezTo>
              <a:cubicBezTo>
                <a:pt x="4110567" y="1119672"/>
                <a:pt x="4129617" y="1164122"/>
                <a:pt x="4140200" y="1175764"/>
              </a:cubicBezTo>
              <a:cubicBezTo>
                <a:pt x="4150783" y="1187406"/>
                <a:pt x="4152900" y="1136606"/>
                <a:pt x="4159250" y="1144014"/>
              </a:cubicBezTo>
              <a:cubicBezTo>
                <a:pt x="4165600" y="1151422"/>
                <a:pt x="4165600" y="1144014"/>
                <a:pt x="4178300" y="1220214"/>
              </a:cubicBezTo>
              <a:cubicBezTo>
                <a:pt x="4191000" y="1296414"/>
                <a:pt x="4219575" y="1497497"/>
                <a:pt x="4235450" y="1601214"/>
              </a:cubicBezTo>
              <a:cubicBezTo>
                <a:pt x="4251325" y="1704931"/>
                <a:pt x="4260850" y="1765256"/>
                <a:pt x="4273550" y="1842514"/>
              </a:cubicBezTo>
              <a:cubicBezTo>
                <a:pt x="4286250" y="1919772"/>
                <a:pt x="4297892" y="2011847"/>
                <a:pt x="4311650" y="2064764"/>
              </a:cubicBezTo>
              <a:cubicBezTo>
                <a:pt x="4325408" y="2117681"/>
                <a:pt x="4342342" y="2142022"/>
                <a:pt x="4356100" y="2160014"/>
              </a:cubicBezTo>
              <a:cubicBezTo>
                <a:pt x="4369858" y="2178006"/>
                <a:pt x="4382558" y="2152606"/>
                <a:pt x="4394200" y="2172714"/>
              </a:cubicBezTo>
              <a:cubicBezTo>
                <a:pt x="4405842" y="2192822"/>
                <a:pt x="4414308" y="2227747"/>
                <a:pt x="4425950" y="2280664"/>
              </a:cubicBezTo>
              <a:cubicBezTo>
                <a:pt x="4437592" y="2333581"/>
                <a:pt x="4448175" y="2433064"/>
                <a:pt x="4464050" y="2490214"/>
              </a:cubicBezTo>
              <a:cubicBezTo>
                <a:pt x="4479925" y="2547364"/>
                <a:pt x="4508500" y="2591814"/>
                <a:pt x="4521200" y="2623564"/>
              </a:cubicBezTo>
              <a:cubicBezTo>
                <a:pt x="4533900" y="2655314"/>
                <a:pt x="4532842" y="2674364"/>
                <a:pt x="4540250" y="2680714"/>
              </a:cubicBezTo>
              <a:cubicBezTo>
                <a:pt x="4547658" y="2687064"/>
                <a:pt x="4557183" y="2658489"/>
                <a:pt x="4565650" y="2661664"/>
              </a:cubicBezTo>
              <a:cubicBezTo>
                <a:pt x="4574117" y="2664839"/>
                <a:pt x="4575175" y="2665897"/>
                <a:pt x="4591050" y="2699764"/>
              </a:cubicBezTo>
              <a:cubicBezTo>
                <a:pt x="4606925" y="2733631"/>
                <a:pt x="4639733" y="2817239"/>
                <a:pt x="4660900" y="2864864"/>
              </a:cubicBezTo>
              <a:cubicBezTo>
                <a:pt x="4682067" y="2912489"/>
                <a:pt x="4697942" y="2957997"/>
                <a:pt x="4718050" y="2985514"/>
              </a:cubicBezTo>
              <a:cubicBezTo>
                <a:pt x="4738158" y="3013031"/>
                <a:pt x="4758267" y="3015147"/>
                <a:pt x="4781550" y="3029964"/>
              </a:cubicBezTo>
              <a:cubicBezTo>
                <a:pt x="4804833" y="3044781"/>
                <a:pt x="4819650" y="3067006"/>
                <a:pt x="4857750" y="3074414"/>
              </a:cubicBezTo>
              <a:cubicBezTo>
                <a:pt x="4895850" y="3081822"/>
                <a:pt x="5010150" y="3074414"/>
                <a:pt x="5010150" y="3074414"/>
              </a:cubicBezTo>
              <a:lnTo>
                <a:pt x="5270500" y="3074414"/>
              </a:lnTo>
            </a:path>
          </a:pathLst>
        </a:custGeom>
        <a:noFill xmlns:a="http://schemas.openxmlformats.org/drawingml/2006/main"/>
        <a:ln xmlns:a="http://schemas.openxmlformats.org/drawingml/2006/main" w="38100" cap="flat" cmpd="sng" algn="ctr">
          <a:solidFill>
            <a:schemeClr val="tx1"/>
          </a:solidFill>
          <a:prstDash val="sysDash"/>
          <a:round/>
          <a:headEnd type="none" w="med" len="med"/>
          <a:tailEnd type="none" w="med" len="med"/>
        </a:ln>
        <a:effectLst xmlns:a="http://schemas.openxmlformats.org/drawingml/2006/main"/>
      </cdr:spPr>
      <cdr:txBody>
        <a:bodyPr xmlns:a="http://schemas.openxmlformats.org/drawingml/2006/main" wrap="square" lIns="18288" tIns="0" rIns="0" bIns="0" rtlCol="0" anchor="ctr" upright="1"/>
        <a:lstStyle xmlns:a="http://schemas.openxmlformats.org/drawingml/2006/main"/>
        <a:p xmlns:a="http://schemas.openxmlformats.org/drawingml/2006/main">
          <a:pPr marL="0" indent="0" algn="ctr" defTabSz="914400" rtl="0" eaLnBrk="1" latinLnBrk="0" hangingPunct="1"/>
          <a:endParaRPr lang="en-US" sz="1100" kern="1200">
            <a:solidFill>
              <a:schemeClr val="tx1"/>
            </a:solidFill>
            <a:latin typeface="+mn-lt"/>
            <a:ea typeface="+mn-ea"/>
            <a:cs typeface="+mn-cs"/>
          </a:endParaRPr>
        </a:p>
      </cdr:txBody>
    </cdr:sp>
  </cdr:relSizeAnchor>
  <cdr:relSizeAnchor xmlns:cdr="http://schemas.openxmlformats.org/drawingml/2006/chartDrawing">
    <cdr:from>
      <cdr:x>0.641</cdr:x>
      <cdr:y>0.03016</cdr:y>
    </cdr:from>
    <cdr:to>
      <cdr:x>0.92672</cdr:x>
      <cdr:y>0.30157</cdr:y>
    </cdr:to>
    <cdr:sp macro="" textlink="">
      <cdr:nvSpPr>
        <cdr:cNvPr id="15" name="TextBox 14"/>
        <cdr:cNvSpPr txBox="1"/>
      </cdr:nvSpPr>
      <cdr:spPr>
        <a:xfrm xmlns:a="http://schemas.openxmlformats.org/drawingml/2006/main">
          <a:off x="5470585" y="152400"/>
          <a:ext cx="24384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spcBef>
              <a:spcPts val="800"/>
            </a:spcBef>
          </a:pPr>
          <a:r>
            <a:rPr lang="en-US" sz="1800" b="1" dirty="0" smtClean="0">
              <a:solidFill>
                <a:schemeClr val="tx1"/>
              </a:solidFill>
            </a:rPr>
            <a:t>Normal</a:t>
          </a:r>
        </a:p>
        <a:p xmlns:a="http://schemas.openxmlformats.org/drawingml/2006/main">
          <a:pPr algn="r">
            <a:spcBef>
              <a:spcPts val="800"/>
            </a:spcBef>
          </a:pPr>
          <a:r>
            <a:rPr lang="en-US" sz="1800" b="1" dirty="0" smtClean="0">
              <a:solidFill>
                <a:schemeClr val="tx1"/>
              </a:solidFill>
            </a:rPr>
            <a:t>Current Water Year</a:t>
          </a:r>
        </a:p>
        <a:p xmlns:a="http://schemas.openxmlformats.org/drawingml/2006/main">
          <a:pPr algn="r">
            <a:spcBef>
              <a:spcPts val="800"/>
            </a:spcBef>
          </a:pPr>
          <a:r>
            <a:rPr lang="en-US" sz="1800" b="1" dirty="0" smtClean="0">
              <a:solidFill>
                <a:schemeClr val="tx1"/>
              </a:solidFill>
            </a:rPr>
            <a:t>Previous Water Year</a:t>
          </a:r>
          <a:endParaRPr lang="en-US" sz="18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0.53846</cdr:x>
      <cdr:y>0.23077</cdr:y>
    </cdr:from>
    <cdr:to>
      <cdr:x>0.88462</cdr:x>
      <cdr:y>0.45662</cdr:y>
    </cdr:to>
    <cdr:sp macro="" textlink="">
      <cdr:nvSpPr>
        <cdr:cNvPr id="2" name="TextBox 1"/>
        <cdr:cNvSpPr txBox="1"/>
      </cdr:nvSpPr>
      <cdr:spPr bwMode="auto">
        <a:xfrm xmlns:a="http://schemas.openxmlformats.org/drawingml/2006/main">
          <a:off x="2133600" y="990600"/>
          <a:ext cx="1371600" cy="969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fontAlgn="auto">
            <a:spcAft>
              <a:spcPts val="0"/>
            </a:spcAft>
          </a:pPr>
          <a:r>
            <a:rPr lang="en-US" sz="3000" b="0" cap="none" spc="0" dirty="0" smtClean="0">
              <a:ln w="18415" cmpd="sng">
                <a:noFill/>
                <a:prstDash val="solid"/>
              </a:ln>
              <a:solidFill>
                <a:schemeClr val="tx1"/>
              </a:solidFill>
              <a:effectLst>
                <a:outerShdw blurRad="38100" dist="38100" dir="2700000" algn="tl">
                  <a:srgbClr val="000000">
                    <a:alpha val="43137"/>
                  </a:srgbClr>
                </a:outerShdw>
              </a:effectLst>
              <a:latin typeface="Calibri"/>
            </a:rPr>
            <a:t>Local Supplies</a:t>
          </a:r>
          <a:endParaRPr lang="en-US" sz="3000" b="0" cap="none" spc="0" dirty="0">
            <a:ln w="18415" cmpd="sng">
              <a:noFill/>
              <a:prstDash val="solid"/>
            </a:ln>
            <a:solidFill>
              <a:schemeClr val="tx1"/>
            </a:solidFill>
            <a:effectLst>
              <a:outerShdw blurRad="38100" dist="38100" dir="2700000" algn="tl">
                <a:srgbClr val="000000">
                  <a:alpha val="43137"/>
                </a:srgbClr>
              </a:outerShdw>
            </a:effectLst>
            <a:latin typeface="Calibri"/>
          </a:endParaRPr>
        </a:p>
      </cdr:txBody>
    </cdr:sp>
  </cdr:relSizeAnchor>
  <cdr:relSizeAnchor xmlns:cdr="http://schemas.openxmlformats.org/drawingml/2006/chartDrawing">
    <cdr:from>
      <cdr:x>0.01786</cdr:x>
      <cdr:y>0.03509</cdr:y>
    </cdr:from>
    <cdr:to>
      <cdr:x>0.36402</cdr:x>
      <cdr:y>0.24413</cdr:y>
    </cdr:to>
    <cdr:sp macro="" textlink="">
      <cdr:nvSpPr>
        <cdr:cNvPr id="4" name="TextBox 1"/>
        <cdr:cNvSpPr txBox="1"/>
      </cdr:nvSpPr>
      <cdr:spPr bwMode="auto">
        <a:xfrm xmlns:a="http://schemas.openxmlformats.org/drawingml/2006/main">
          <a:off x="76200" y="152400"/>
          <a:ext cx="1477133" cy="9079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fontAlgn="auto">
            <a:spcAft>
              <a:spcPts val="0"/>
            </a:spcAft>
          </a:pPr>
          <a:r>
            <a:rPr lang="en-US" sz="2800" b="0" cap="none" spc="0" dirty="0" smtClean="0">
              <a:ln w="18415" cmpd="sng">
                <a:noFill/>
                <a:prstDash val="solid"/>
              </a:ln>
              <a:solidFill>
                <a:sysClr val="window" lastClr="FFFFFF"/>
              </a:solidFill>
              <a:effectLst>
                <a:outerShdw blurRad="38100" dist="38100" dir="2700000" algn="tl">
                  <a:srgbClr val="000000">
                    <a:alpha val="43137"/>
                  </a:srgbClr>
                </a:outerShdw>
              </a:effectLst>
              <a:latin typeface="Calibri"/>
            </a:rPr>
            <a:t>Storage &amp; Transfers</a:t>
          </a:r>
          <a:endParaRPr lang="en-US" sz="2800" b="0" cap="none" spc="0" dirty="0">
            <a:ln w="18415" cmpd="sng">
              <a:noFill/>
              <a:prstDash val="solid"/>
            </a:ln>
            <a:solidFill>
              <a:sysClr val="window" lastClr="FFFFFF"/>
            </a:solidFill>
            <a:effectLst>
              <a:outerShdw blurRad="38100" dist="38100" dir="2700000" algn="tl">
                <a:srgbClr val="000000">
                  <a:alpha val="43137"/>
                </a:srgbClr>
              </a:outerShdw>
            </a:effectLst>
            <a:latin typeface="Calibri"/>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0.5614</cdr:x>
      <cdr:y>0.47093</cdr:y>
    </cdr:from>
    <cdr:to>
      <cdr:x>0.90149</cdr:x>
      <cdr:y>0.69547</cdr:y>
    </cdr:to>
    <cdr:sp macro="" textlink="">
      <cdr:nvSpPr>
        <cdr:cNvPr id="4" name="TextBox 1"/>
        <cdr:cNvSpPr txBox="1"/>
      </cdr:nvSpPr>
      <cdr:spPr bwMode="auto">
        <a:xfrm xmlns:a="http://schemas.openxmlformats.org/drawingml/2006/main">
          <a:off x="2438400" y="2057400"/>
          <a:ext cx="1477133" cy="9809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fontAlgn="auto">
            <a:spcAft>
              <a:spcPts val="0"/>
            </a:spcAft>
          </a:pPr>
          <a:r>
            <a:rPr lang="en-US" sz="3000" b="0" cap="none" spc="0" dirty="0" smtClean="0">
              <a:ln w="18415" cmpd="sng">
                <a:noFill/>
                <a:prstDash val="solid"/>
              </a:ln>
              <a:solidFill>
                <a:sysClr val="window" lastClr="FFFFFF"/>
              </a:solidFill>
              <a:effectLst>
                <a:outerShdw blurRad="38100" dist="38100" dir="2700000" algn="tl">
                  <a:srgbClr val="000000">
                    <a:alpha val="43137"/>
                  </a:srgbClr>
                </a:outerShdw>
              </a:effectLst>
              <a:latin typeface="Calibri"/>
            </a:rPr>
            <a:t>Local Supplies</a:t>
          </a:r>
          <a:endParaRPr lang="en-US" sz="3000" b="0" cap="none" spc="0" dirty="0">
            <a:ln w="18415" cmpd="sng">
              <a:noFill/>
              <a:prstDash val="solid"/>
            </a:ln>
            <a:solidFill>
              <a:sysClr val="window" lastClr="FFFFFF"/>
            </a:solidFill>
            <a:effectLst>
              <a:outerShdw blurRad="38100" dist="38100" dir="2700000" algn="tl">
                <a:srgbClr val="000000">
                  <a:alpha val="43137"/>
                </a:srgbClr>
              </a:outerShdw>
            </a:effectLst>
            <a:latin typeface="Calibri"/>
          </a:endParaRPr>
        </a:p>
      </cdr:txBody>
    </cdr:sp>
  </cdr:relSizeAnchor>
  <cdr:relSizeAnchor xmlns:cdr="http://schemas.openxmlformats.org/drawingml/2006/chartDrawing">
    <cdr:from>
      <cdr:x>0.03509</cdr:x>
      <cdr:y>0.12209</cdr:y>
    </cdr:from>
    <cdr:to>
      <cdr:x>0.37518</cdr:x>
      <cdr:y>0.32992</cdr:y>
    </cdr:to>
    <cdr:sp macro="" textlink="">
      <cdr:nvSpPr>
        <cdr:cNvPr id="5" name="TextBox 1"/>
        <cdr:cNvSpPr txBox="1"/>
      </cdr:nvSpPr>
      <cdr:spPr bwMode="auto">
        <a:xfrm xmlns:a="http://schemas.openxmlformats.org/drawingml/2006/main">
          <a:off x="152400" y="533400"/>
          <a:ext cx="1477147" cy="9079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fontAlgn="auto">
            <a:spcAft>
              <a:spcPts val="0"/>
            </a:spcAft>
          </a:pPr>
          <a:r>
            <a:rPr lang="en-US" sz="2800" b="0" cap="none" spc="0" dirty="0" smtClean="0">
              <a:ln w="18415" cmpd="sng">
                <a:noFill/>
                <a:prstDash val="solid"/>
              </a:ln>
              <a:solidFill>
                <a:sysClr val="window" lastClr="FFFFFF"/>
              </a:solidFill>
              <a:effectLst>
                <a:outerShdw blurRad="38100" dist="38100" dir="2700000" algn="tl">
                  <a:srgbClr val="000000">
                    <a:alpha val="43137"/>
                  </a:srgbClr>
                </a:outerShdw>
              </a:effectLst>
              <a:latin typeface="Calibri"/>
            </a:rPr>
            <a:t>Storage &amp; Transfers</a:t>
          </a:r>
          <a:endParaRPr lang="en-US" sz="2800" b="0" cap="none" spc="0" dirty="0">
            <a:ln w="18415" cmpd="sng">
              <a:noFill/>
              <a:prstDash val="solid"/>
            </a:ln>
            <a:solidFill>
              <a:sysClr val="window" lastClr="FFFFFF"/>
            </a:solidFill>
            <a:effectLst>
              <a:outerShdw blurRad="38100" dist="38100" dir="2700000" algn="tl">
                <a:srgbClr val="000000">
                  <a:alpha val="43137"/>
                </a:srgbClr>
              </a:outerShdw>
            </a:effectLst>
            <a:latin typeface="Calibri"/>
          </a:endParaRPr>
        </a:p>
      </cdr:txBody>
    </cdr:sp>
  </cdr:relSizeAnchor>
  <cdr:relSizeAnchor xmlns:cdr="http://schemas.openxmlformats.org/drawingml/2006/chartDrawing">
    <cdr:from>
      <cdr:x>0.40351</cdr:x>
      <cdr:y>0.13953</cdr:y>
    </cdr:from>
    <cdr:to>
      <cdr:x>0.84211</cdr:x>
      <cdr:y>0.34736</cdr:y>
    </cdr:to>
    <cdr:sp macro="" textlink="">
      <cdr:nvSpPr>
        <cdr:cNvPr id="6" name="TextBox 1"/>
        <cdr:cNvSpPr txBox="1"/>
      </cdr:nvSpPr>
      <cdr:spPr bwMode="auto">
        <a:xfrm xmlns:a="http://schemas.openxmlformats.org/drawingml/2006/main">
          <a:off x="1752600" y="609600"/>
          <a:ext cx="1905000" cy="9079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2800" b="0" i="0" u="none" strike="noStrike" kern="1200" baseline="0">
              <a:solidFill>
                <a:prstClr val="white"/>
              </a:solidFill>
              <a:effectLst>
                <a:outerShdw blurRad="38100" dist="38100" dir="2700000" algn="tl">
                  <a:srgbClr val="000000">
                    <a:alpha val="43137"/>
                  </a:srgbClr>
                </a:outerShdw>
              </a:effectLst>
              <a:latin typeface="+mn-lt"/>
              <a:ea typeface="+mn-ea"/>
              <a:cs typeface="+mn-cs"/>
            </a:defRPr>
          </a:pPr>
          <a:r>
            <a:rPr lang="en-US" sz="2800" kern="1200" dirty="0" smtClean="0">
              <a:solidFill>
                <a:prstClr val="white"/>
              </a:solidFill>
              <a:effectLst>
                <a:outerShdw blurRad="38100" dist="38100" dir="2700000" algn="tl">
                  <a:srgbClr val="000000">
                    <a:alpha val="43137"/>
                  </a:srgbClr>
                </a:outerShdw>
              </a:effectLst>
              <a:latin typeface="+mn-lt"/>
            </a:rPr>
            <a:t>Conservation &amp; </a:t>
          </a:r>
          <a:r>
            <a:rPr lang="en-US" sz="2800" kern="1200" dirty="0" err="1" smtClean="0">
              <a:solidFill>
                <a:prstClr val="white"/>
              </a:solidFill>
              <a:effectLst>
                <a:outerShdw blurRad="38100" dist="38100" dir="2700000" algn="tl">
                  <a:srgbClr val="000000">
                    <a:alpha val="43137"/>
                  </a:srgbClr>
                </a:outerShdw>
              </a:effectLst>
              <a:latin typeface="+mn-lt"/>
            </a:rPr>
            <a:t>WUE</a:t>
          </a:r>
          <a:endParaRPr lang="en-US" sz="2800" kern="1200" dirty="0">
            <a:solidFill>
              <a:prstClr val="white"/>
            </a:solidFill>
            <a:effectLst>
              <a:outerShdw blurRad="38100" dist="38100" dir="2700000" algn="tl">
                <a:srgbClr val="000000">
                  <a:alpha val="43137"/>
                </a:srgbClr>
              </a:outerShdw>
            </a:effectLst>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92E95B-28EF-4D8E-B0FF-20B8780FA942}" type="datetimeFigureOut">
              <a:rPr lang="en-US" smtClean="0"/>
              <a:t>2/26/2014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334FEED-CCA9-4AC2-91C3-A44DD43875B1}" type="slidenum">
              <a:rPr lang="en-US" smtClean="0"/>
              <a:t>‹#›</a:t>
            </a:fld>
            <a:endParaRPr lang="en-US"/>
          </a:p>
        </p:txBody>
      </p:sp>
    </p:spTree>
    <p:extLst>
      <p:ext uri="{BB962C8B-B14F-4D97-AF65-F5344CB8AC3E}">
        <p14:creationId xmlns:p14="http://schemas.microsoft.com/office/powerpoint/2010/main" val="4123291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7DF0B4-6C69-4610-BB13-433760956507}" type="datetimeFigureOut">
              <a:rPr lang="en-US" smtClean="0"/>
              <a:pPr/>
              <a:t>2/26/2014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AE2988-BC30-45CA-A967-C2226C709C41}" type="slidenum">
              <a:rPr lang="en-US" smtClean="0"/>
              <a:pPr/>
              <a:t>‹#›</a:t>
            </a:fld>
            <a:endParaRPr lang="en-US"/>
          </a:p>
        </p:txBody>
      </p:sp>
    </p:spTree>
    <p:extLst>
      <p:ext uri="{BB962C8B-B14F-4D97-AF65-F5344CB8AC3E}">
        <p14:creationId xmlns:p14="http://schemas.microsoft.com/office/powerpoint/2010/main" val="41160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2/26/2014 9:43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year (WY 2014)  11.8” through 2/11, ~39% of average </a:t>
            </a:r>
          </a:p>
          <a:p>
            <a:endParaRPr lang="en-US" baseline="0" dirty="0" smtClean="0"/>
          </a:p>
          <a:p>
            <a:r>
              <a:rPr lang="en-US" dirty="0" smtClean="0"/>
              <a:t>Gain of 7.3” in Feb so far</a:t>
            </a:r>
          </a:p>
          <a:p>
            <a:endParaRPr lang="en-US" dirty="0" smtClean="0"/>
          </a:p>
        </p:txBody>
      </p:sp>
      <p:sp>
        <p:nvSpPr>
          <p:cNvPr id="4" name="Slide Number Placeholder 3"/>
          <p:cNvSpPr>
            <a:spLocks noGrp="1"/>
          </p:cNvSpPr>
          <p:nvPr>
            <p:ph type="sldNum" sz="quarter" idx="10"/>
          </p:nvPr>
        </p:nvSpPr>
        <p:spPr/>
        <p:txBody>
          <a:bodyPr/>
          <a:lstStyle/>
          <a:p>
            <a:fld id="{A7AE2988-BC30-45CA-A967-C2226C709C41}"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6.6” at the end of Dec</a:t>
            </a:r>
          </a:p>
          <a:p>
            <a:r>
              <a:rPr lang="en-US" baseline="0" dirty="0" smtClean="0"/>
              <a:t>9.7” at the end of Jan, for a gain of 3.1”</a:t>
            </a:r>
          </a:p>
          <a:p>
            <a:r>
              <a:rPr lang="en-US" baseline="0" dirty="0" smtClean="0"/>
              <a:t>101% of normal to date</a:t>
            </a:r>
          </a:p>
          <a:p>
            <a:endParaRPr lang="en-US" baseline="0" dirty="0" smtClean="0"/>
          </a:p>
          <a:p>
            <a:r>
              <a:rPr lang="en-US" baseline="0" dirty="0" smtClean="0"/>
              <a:t>As of Yesterday (2/9)</a:t>
            </a:r>
          </a:p>
          <a:p>
            <a:r>
              <a:rPr lang="en-US" baseline="0" dirty="0" smtClean="0"/>
              <a:t>10.6”</a:t>
            </a:r>
          </a:p>
          <a:p>
            <a:r>
              <a:rPr lang="en-US" baseline="0" dirty="0" smtClean="0"/>
              <a:t>112% of normal to date</a:t>
            </a:r>
          </a:p>
          <a:p>
            <a:endParaRPr lang="en-US" baseline="0" dirty="0" smtClean="0"/>
          </a:p>
        </p:txBody>
      </p:sp>
      <p:sp>
        <p:nvSpPr>
          <p:cNvPr id="4" name="Slide Number Placeholder 3"/>
          <p:cNvSpPr>
            <a:spLocks noGrp="1"/>
          </p:cNvSpPr>
          <p:nvPr>
            <p:ph type="sldNum" sz="quarter" idx="10"/>
          </p:nvPr>
        </p:nvSpPr>
        <p:spPr/>
        <p:txBody>
          <a:bodyPr/>
          <a:lstStyle/>
          <a:p>
            <a:fld id="{A7AE2988-BC30-45CA-A967-C2226C709C41}"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6.6” at the end of Dec</a:t>
            </a:r>
          </a:p>
          <a:p>
            <a:r>
              <a:rPr lang="en-US" baseline="0" dirty="0" smtClean="0"/>
              <a:t>9.7” at the end of Jan, for a gain of 3.1”</a:t>
            </a:r>
          </a:p>
          <a:p>
            <a:r>
              <a:rPr lang="en-US" baseline="0" dirty="0" smtClean="0"/>
              <a:t>101% of normal to date</a:t>
            </a:r>
          </a:p>
          <a:p>
            <a:endParaRPr lang="en-US" baseline="0" dirty="0" smtClean="0"/>
          </a:p>
          <a:p>
            <a:r>
              <a:rPr lang="en-US" baseline="0" dirty="0" smtClean="0"/>
              <a:t>As of Yesterday (2/9)</a:t>
            </a:r>
          </a:p>
          <a:p>
            <a:r>
              <a:rPr lang="en-US" baseline="0" dirty="0" smtClean="0"/>
              <a:t>10.6”</a:t>
            </a:r>
          </a:p>
          <a:p>
            <a:r>
              <a:rPr lang="en-US" baseline="0" dirty="0" smtClean="0"/>
              <a:t>112% of normal to date</a:t>
            </a:r>
          </a:p>
          <a:p>
            <a:endParaRPr lang="en-US" baseline="0" dirty="0" smtClean="0"/>
          </a:p>
        </p:txBody>
      </p:sp>
      <p:sp>
        <p:nvSpPr>
          <p:cNvPr id="4" name="Slide Number Placeholder 3"/>
          <p:cNvSpPr>
            <a:spLocks noGrp="1"/>
          </p:cNvSpPr>
          <p:nvPr>
            <p:ph type="sldNum" sz="quarter" idx="10"/>
          </p:nvPr>
        </p:nvSpPr>
        <p:spPr/>
        <p:txBody>
          <a:bodyPr/>
          <a:lstStyle/>
          <a:p>
            <a:fld id="{A7AE2988-BC30-45CA-A967-C2226C709C41}"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2/26/2014 10:05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AE2988-BC30-45CA-A967-C2226C709C41}" type="slidenum">
              <a:rPr lang="en-US" smtClean="0">
                <a:solidFill>
                  <a:prstClr val="black"/>
                </a:solidFill>
              </a:rPr>
              <a:pPr/>
              <a:t>13</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AE2988-BC30-45CA-A967-C2226C709C41}" type="slidenum">
              <a:rPr lang="en-US" smtClean="0">
                <a:solidFill>
                  <a:prstClr val="black"/>
                </a:solidFill>
              </a:rPr>
              <a:pPr/>
              <a:t>14</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2988-BC30-45CA-A967-C2226C709C41}" type="slidenum">
              <a:rPr lang="en-US" smtClean="0"/>
              <a:pPr/>
              <a:t>15</a:t>
            </a:fld>
            <a:endParaRPr lang="en-US"/>
          </a:p>
        </p:txBody>
      </p:sp>
    </p:spTree>
    <p:extLst>
      <p:ext uri="{BB962C8B-B14F-4D97-AF65-F5344CB8AC3E}">
        <p14:creationId xmlns:p14="http://schemas.microsoft.com/office/powerpoint/2010/main" val="414968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16</a:t>
            </a:fld>
            <a:endParaRPr lang="en-US"/>
          </a:p>
        </p:txBody>
      </p:sp>
    </p:spTree>
    <p:extLst>
      <p:ext uri="{BB962C8B-B14F-4D97-AF65-F5344CB8AC3E}">
        <p14:creationId xmlns:p14="http://schemas.microsoft.com/office/powerpoint/2010/main" val="1635817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1100" y="696913"/>
            <a:ext cx="4648200" cy="3486150"/>
          </a:xfrm>
          <a:ln/>
        </p:spPr>
      </p:sp>
      <p:sp>
        <p:nvSpPr>
          <p:cNvPr id="88067" name="Notes Placeholder 2"/>
          <p:cNvSpPr>
            <a:spLocks noGrp="1"/>
          </p:cNvSpPr>
          <p:nvPr>
            <p:ph type="body" idx="1"/>
          </p:nvPr>
        </p:nvSpPr>
        <p:spPr>
          <a:xfrm>
            <a:off x="972823" y="4456038"/>
            <a:ext cx="4495601" cy="4268536"/>
          </a:xfrm>
          <a:noFill/>
          <a:ln w="9525"/>
        </p:spPr>
        <p:txBody>
          <a:bodyPr/>
          <a:lstStyle/>
          <a:p>
            <a:r>
              <a:rPr lang="en-US" sz="800" dirty="0"/>
              <a:t>Message, we are prepared for a dry year!</a:t>
            </a:r>
          </a:p>
          <a:p>
            <a:endParaRPr lang="en-US" sz="800" dirty="0"/>
          </a:p>
          <a:p>
            <a:r>
              <a:rPr lang="en-US" sz="800" dirty="0"/>
              <a:t>2013 ending balance - 2.353 MAF, rounds to 2.4 MAF</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5"/>
          </p:nvPr>
        </p:nvSpPr>
        <p:spPr>
          <a:xfrm>
            <a:off x="3970938" y="8829967"/>
            <a:ext cx="3037840" cy="464820"/>
          </a:xfrm>
          <a:prstGeom prst="rect">
            <a:avLst/>
          </a:prstGeom>
        </p:spPr>
        <p:txBody>
          <a:bodyPr lIns="93114" tIns="46558" rIns="93114" bIns="46558"/>
          <a:lstStyle/>
          <a:p>
            <a:pPr>
              <a:defRPr/>
            </a:pPr>
            <a:fld id="{C5189F92-4917-4519-B6E4-07353968A1D5}" type="slidenum">
              <a:rPr lang="en-US" smtClean="0"/>
              <a:pPr>
                <a:defRPr/>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1100" y="696913"/>
            <a:ext cx="4648200" cy="3486150"/>
          </a:xfrm>
          <a:ln/>
        </p:spPr>
      </p:sp>
      <p:sp>
        <p:nvSpPr>
          <p:cNvPr id="88067" name="Notes Placeholder 2"/>
          <p:cNvSpPr>
            <a:spLocks noGrp="1"/>
          </p:cNvSpPr>
          <p:nvPr>
            <p:ph type="body" idx="1"/>
          </p:nvPr>
        </p:nvSpPr>
        <p:spPr>
          <a:xfrm>
            <a:off x="972823" y="4456038"/>
            <a:ext cx="4495601" cy="4268536"/>
          </a:xfrm>
          <a:noFill/>
          <a:ln w="9525"/>
        </p:spPr>
        <p:txBody>
          <a:bodyPr/>
          <a:lstStyle/>
          <a:p>
            <a:r>
              <a:rPr lang="en-US" sz="800" dirty="0"/>
              <a:t>Message, we are prepared for a dry year!</a:t>
            </a:r>
          </a:p>
          <a:p>
            <a:endParaRPr lang="en-US" sz="800" dirty="0"/>
          </a:p>
          <a:p>
            <a:r>
              <a:rPr lang="en-US" sz="800" dirty="0"/>
              <a:t>2013 ending balance - 2.353 MAF, rounds to 2.4 MAF</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5"/>
          </p:nvPr>
        </p:nvSpPr>
        <p:spPr>
          <a:xfrm>
            <a:off x="3970938" y="8829967"/>
            <a:ext cx="3037840" cy="464820"/>
          </a:xfrm>
          <a:prstGeom prst="rect">
            <a:avLst/>
          </a:prstGeom>
        </p:spPr>
        <p:txBody>
          <a:bodyPr lIns="93114" tIns="46558" rIns="93114" bIns="46558"/>
          <a:lstStyle/>
          <a:p>
            <a:pPr>
              <a:defRPr/>
            </a:pPr>
            <a:fld id="{C5189F92-4917-4519-B6E4-07353968A1D5}"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we are prepared for a dry year</a:t>
            </a:r>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a:t>
            </a:fld>
            <a:endParaRPr lang="en-US"/>
          </a:p>
        </p:txBody>
      </p:sp>
    </p:spTree>
    <p:extLst>
      <p:ext uri="{BB962C8B-B14F-4D97-AF65-F5344CB8AC3E}">
        <p14:creationId xmlns:p14="http://schemas.microsoft.com/office/powerpoint/2010/main" val="146674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lIns="92370" tIns="46185" rIns="92370" bIns="46185" numCol="1" anchorCtr="0" compatLnSpc="1">
            <a:prstTxWarp prst="textNoShape">
              <a:avLst/>
            </a:prstTxWarp>
          </a:bodyPr>
          <a:lstStyle/>
          <a:p>
            <a:pPr defTabSz="920548" fontAlgn="base">
              <a:spcBef>
                <a:spcPct val="0"/>
              </a:spcBef>
              <a:spcAft>
                <a:spcPct val="0"/>
              </a:spcAft>
              <a:defRPr/>
            </a:pPr>
            <a:fld id="{C0436251-3F71-4795-A39C-A3636FD3AA00}" type="slidenum">
              <a:rPr lang="en-US">
                <a:solidFill>
                  <a:prstClr val="black"/>
                </a:solidFill>
                <a:latin typeface="Times New Roman" pitchFamily="18" charset="0"/>
              </a:rPr>
              <a:pPr defTabSz="920548" fontAlgn="base">
                <a:spcBef>
                  <a:spcPct val="0"/>
                </a:spcBef>
                <a:spcAft>
                  <a:spcPct val="0"/>
                </a:spcAft>
                <a:defRPr/>
              </a:pPr>
              <a:t>19</a:t>
            </a:fld>
            <a:endParaRPr lang="en-US" dirty="0">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bwMode="auto">
          <a:xfrm>
            <a:off x="1179513" y="696913"/>
            <a:ext cx="4657725" cy="3492500"/>
          </a:xfrm>
          <a:noFill/>
          <a:ln>
            <a:solidFill>
              <a:srgbClr val="000000"/>
            </a:solidFill>
            <a:miter lim="800000"/>
            <a:headEnd/>
            <a:tailEnd/>
          </a:ln>
        </p:spPr>
      </p:sp>
      <p:sp>
        <p:nvSpPr>
          <p:cNvPr id="5" name="Rectangle 3"/>
          <p:cNvSpPr txBox="1">
            <a:spLocks noChangeArrowheads="1"/>
          </p:cNvSpPr>
          <p:nvPr/>
        </p:nvSpPr>
        <p:spPr bwMode="auto">
          <a:xfrm>
            <a:off x="934720" y="4357688"/>
            <a:ext cx="5140960" cy="4183380"/>
          </a:xfrm>
          <a:prstGeom prst="rect">
            <a:avLst/>
          </a:prstGeom>
          <a:noFill/>
          <a:ln w="9525">
            <a:noFill/>
            <a:miter lim="800000"/>
            <a:headEnd/>
            <a:tailEnd/>
          </a:ln>
          <a:effectLst/>
        </p:spPr>
        <p:txBody>
          <a:bodyPr lIns="92306" tIns="46152" rIns="92306" bIns="46152"/>
          <a:lstStyle/>
          <a:p>
            <a:pPr defTabSz="915860" eaLnBrk="0" hangingPunct="0">
              <a:spcBef>
                <a:spcPct val="30000"/>
              </a:spcBef>
              <a:defRPr/>
            </a:pPr>
            <a:r>
              <a:rPr lang="en-US" sz="1400" dirty="0">
                <a:solidFill>
                  <a:prstClr val="black"/>
                </a:solidFill>
                <a:latin typeface="Times New Roman" charset="0"/>
              </a:rPr>
              <a:t>Message Points</a:t>
            </a:r>
          </a:p>
          <a:p>
            <a:pPr defTabSz="915860" eaLnBrk="0" hangingPunct="0">
              <a:spcBef>
                <a:spcPct val="30000"/>
              </a:spcBef>
              <a:buFont typeface="Arial" pitchFamily="34" charset="0"/>
              <a:buChar char="•"/>
              <a:defRPr/>
            </a:pPr>
            <a:r>
              <a:rPr lang="en-US" sz="1400" dirty="0">
                <a:solidFill>
                  <a:prstClr val="black"/>
                </a:solidFill>
                <a:latin typeface="Times New Roman" charset="0"/>
              </a:rPr>
              <a:t>  Emphasize the impact of the IRP plan on how we plan for dry years</a:t>
            </a:r>
          </a:p>
          <a:p>
            <a:pPr defTabSz="915860" eaLnBrk="0" hangingPunct="0">
              <a:spcBef>
                <a:spcPct val="30000"/>
              </a:spcBef>
              <a:buFont typeface="Arial" pitchFamily="34" charset="0"/>
              <a:buChar char="•"/>
              <a:defRPr/>
            </a:pPr>
            <a:r>
              <a:rPr lang="en-US" sz="1400" dirty="0">
                <a:solidFill>
                  <a:prstClr val="black"/>
                </a:solidFill>
                <a:latin typeface="Times New Roman" charset="0"/>
              </a:rPr>
              <a:t>  Prior to IRP, dependence on imported supply, but especially dry-year diversions  from the SWP</a:t>
            </a:r>
          </a:p>
          <a:p>
            <a:pPr marL="465861" lvl="1" eaLnBrk="0" hangingPunct="0">
              <a:spcBef>
                <a:spcPct val="30000"/>
              </a:spcBef>
              <a:buFont typeface="Arial" pitchFamily="34" charset="0"/>
              <a:buChar char="•"/>
              <a:defRPr/>
            </a:pPr>
            <a:r>
              <a:rPr lang="en-US" sz="1400" dirty="0">
                <a:solidFill>
                  <a:prstClr val="black"/>
                </a:solidFill>
                <a:latin typeface="Times New Roman" charset="0"/>
              </a:rPr>
              <a:t>  Not a good strategy, with hydrologic and regulatory constraints highest in dry years</a:t>
            </a:r>
          </a:p>
          <a:p>
            <a:pPr algn="l" rtl="0" eaLnBrk="0" hangingPunct="0">
              <a:spcBef>
                <a:spcPct val="30000"/>
              </a:spcBef>
              <a:buFont typeface="Arial" pitchFamily="34" charset="0"/>
              <a:buChar char="•"/>
              <a:defRPr/>
            </a:pPr>
            <a:r>
              <a:rPr lang="en-US" sz="1400" dirty="0">
                <a:solidFill>
                  <a:prstClr val="black"/>
                </a:solidFill>
                <a:latin typeface="Times New Roman" charset="0"/>
              </a:rPr>
              <a:t>  With development of sustainable local supplies, conservation, and implementation of storage and transfers, there is a reduction on dependence on SWP dry-year diversions</a:t>
            </a:r>
          </a:p>
          <a:p>
            <a:pPr marL="465861" lvl="1" eaLnBrk="0" hangingPunct="0">
              <a:spcBef>
                <a:spcPct val="30000"/>
              </a:spcBef>
              <a:buFont typeface="Arial" pitchFamily="34" charset="0"/>
              <a:buChar char="•"/>
              <a:defRPr/>
            </a:pPr>
            <a:r>
              <a:rPr lang="en-US" sz="1400" dirty="0">
                <a:solidFill>
                  <a:prstClr val="black"/>
                </a:solidFill>
                <a:latin typeface="Times New Roman" charset="0"/>
              </a:rPr>
              <a:t>  More solid strategy, with movement of water into storage in wetter years where constraints are more relaxed</a:t>
            </a:r>
            <a:endParaRPr lang="en-US" sz="1400" dirty="0">
              <a:solidFill>
                <a:prstClr val="black"/>
              </a:solidFill>
              <a:latin typeface="Times New Roman" pitchFamily="18" charset="0"/>
            </a:endParaRPr>
          </a:p>
          <a:p>
            <a:pPr marL="340145" indent="-340145" defTabSz="915860" eaLnBrk="0" hangingPunct="0">
              <a:spcBef>
                <a:spcPct val="30000"/>
              </a:spcBef>
              <a:defRPr/>
            </a:pPr>
            <a:endParaRPr lang="en-US" kern="1200" dirty="0">
              <a:solidFill>
                <a:prstClr val="black"/>
              </a:solidFill>
              <a:latin typeface="Times New Roman" pitchFamily="18" charset="0"/>
              <a:ea typeface="+mn-ea"/>
              <a:cs typeface="+mn-cs"/>
            </a:endParaRPr>
          </a:p>
          <a:p>
            <a:pPr marL="340145" indent="-340145" defTabSz="915860" eaLnBrk="0" hangingPunct="0">
              <a:spcBef>
                <a:spcPct val="30000"/>
              </a:spcBef>
              <a:buFontTx/>
              <a:buChar char="•"/>
              <a:defRPr/>
            </a:pPr>
            <a:endParaRPr lang="en-US" kern="1200" dirty="0">
              <a:solidFill>
                <a:prstClr val="black"/>
              </a:solidFill>
              <a:latin typeface="Times New Roman" pitchFamily="18" charset="0"/>
              <a:ea typeface="+mn-ea"/>
              <a:cs typeface="+mn-cs"/>
            </a:endParaRPr>
          </a:p>
          <a:p>
            <a:pPr marL="340145" indent="-340145" defTabSz="915860" eaLnBrk="0" hangingPunct="0">
              <a:spcBef>
                <a:spcPct val="30000"/>
              </a:spcBef>
              <a:buFontTx/>
              <a:buChar char="•"/>
              <a:defRPr/>
            </a:pPr>
            <a:endParaRPr lang="en-US" sz="1400" dirty="0">
              <a:solidFill>
                <a:prstClr val="black"/>
              </a:solidFill>
              <a:latin typeface="Times New Roman" pitchFamily="18" charset="0"/>
            </a:endParaRPr>
          </a:p>
          <a:p>
            <a:pPr marL="340145" indent="-340145" defTabSz="915860" eaLnBrk="0" hangingPunct="0">
              <a:spcBef>
                <a:spcPct val="30000"/>
              </a:spcBef>
              <a:buFontTx/>
              <a:buChar char="•"/>
              <a:defRPr/>
            </a:pPr>
            <a:endParaRPr lang="en-US" sz="1400" dirty="0">
              <a:solidFill>
                <a:prstClr val="black"/>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4672DC-ED1D-4048-A538-AF33B6B55B05}" type="slidenum">
              <a:rPr lang="en-US">
                <a:solidFill>
                  <a:prstClr val="black"/>
                </a:solidFill>
                <a:latin typeface="Times New Roman" pitchFamily="18" charset="0"/>
              </a:rPr>
              <a:pPr fontAlgn="base">
                <a:spcBef>
                  <a:spcPct val="0"/>
                </a:spcBef>
                <a:spcAft>
                  <a:spcPct val="0"/>
                </a:spcAft>
                <a:defRPr/>
              </a:pPr>
              <a:t>20</a:t>
            </a:fld>
            <a:endParaRPr lang="en-US" dirty="0">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bwMode="auto">
          <a:xfrm>
            <a:off x="1179513"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10"/>
          </p:nvPr>
        </p:nvSpPr>
        <p:spPr/>
        <p:txBody>
          <a:bodyPr>
            <a:normAutofit fontScale="85000" lnSpcReduction="20000"/>
          </a:bodyPr>
          <a:lstStyle/>
          <a:p>
            <a:pPr>
              <a:defRPr/>
            </a:pPr>
            <a:r>
              <a:rPr lang="en-US" dirty="0"/>
              <a:t>Metropolitan and its member agencies have made significant investments in developing local resources to improve efficiencies and reduce the reliance on imported water from both the State Water Project and Colorado River.</a:t>
            </a:r>
            <a:endParaRPr lang="en-US" sz="1100" dirty="0"/>
          </a:p>
          <a:p>
            <a:pPr>
              <a:defRPr/>
            </a:pPr>
            <a:r>
              <a:rPr lang="en-US" dirty="0"/>
              <a:t>Annual water savings include:</a:t>
            </a:r>
          </a:p>
          <a:p>
            <a:pPr>
              <a:defRPr/>
            </a:pPr>
            <a:endParaRPr lang="en-US" sz="1100" dirty="0"/>
          </a:p>
          <a:p>
            <a:pPr lvl="1">
              <a:defRPr/>
            </a:pPr>
            <a:r>
              <a:rPr lang="en-US" dirty="0"/>
              <a:t>Conservation programs saving approximately 900,000 acre-feet</a:t>
            </a:r>
            <a:endParaRPr lang="en-US" sz="1100" dirty="0"/>
          </a:p>
          <a:p>
            <a:pPr lvl="1">
              <a:defRPr/>
            </a:pPr>
            <a:r>
              <a:rPr lang="en-US" dirty="0"/>
              <a:t>Recycling programs saving over 335,000 acre-feet</a:t>
            </a:r>
            <a:endParaRPr lang="en-US" sz="1100" dirty="0"/>
          </a:p>
          <a:p>
            <a:pPr lvl="1">
              <a:defRPr/>
            </a:pPr>
            <a:r>
              <a:rPr lang="en-US" dirty="0"/>
              <a:t>Groundwater recovery programs saving more than 111,000 acre-feet</a:t>
            </a:r>
            <a:endParaRPr lang="en-US" sz="1100" dirty="0"/>
          </a:p>
          <a:p>
            <a:pPr lvl="1">
              <a:defRPr/>
            </a:pPr>
            <a:r>
              <a:rPr lang="en-US" dirty="0"/>
              <a:t>And investments in seawater desalination programs that are currently in different stages of planning will save approximately 46,000 acre-feet per year.</a:t>
            </a:r>
            <a:endParaRPr lang="en-US" sz="1100" dirty="0"/>
          </a:p>
          <a:p>
            <a:pPr>
              <a:defRPr/>
            </a:pPr>
            <a:endParaRPr lang="en-US" dirty="0" smtClean="0"/>
          </a:p>
          <a:p>
            <a:pPr>
              <a:defRPr/>
            </a:pPr>
            <a:r>
              <a:rPr lang="en-US" b="1" dirty="0"/>
              <a:t>Seawater Desalination Projects</a:t>
            </a:r>
            <a:endParaRPr lang="en-US" dirty="0"/>
          </a:p>
          <a:p>
            <a:pPr>
              <a:defRPr/>
            </a:pPr>
            <a:r>
              <a:rPr lang="en-US" dirty="0"/>
              <a:t>Metropolitan has signed incentive agreements with Long Beach, MWDOC and West Basin.</a:t>
            </a:r>
          </a:p>
          <a:p>
            <a:pPr lvl="1">
              <a:defRPr/>
            </a:pPr>
            <a:r>
              <a:rPr lang="en-US" dirty="0"/>
              <a:t>Incentives modeled after LRP: up to $250 per acre-foot once project is delivering supplies</a:t>
            </a:r>
          </a:p>
          <a:p>
            <a:pPr lvl="1">
              <a:defRPr/>
            </a:pPr>
            <a:r>
              <a:rPr lang="en-US" dirty="0"/>
              <a:t>Pilot study phases, expected capacity: 46,000 AFY; 2017-2020 on-line dates</a:t>
            </a:r>
          </a:p>
          <a:p>
            <a:pPr>
              <a:defRPr/>
            </a:pPr>
            <a:r>
              <a:rPr lang="en-US" dirty="0"/>
              <a:t>Carlsbad Project: SDCWA and Poseidon: </a:t>
            </a:r>
          </a:p>
          <a:p>
            <a:pPr lvl="1">
              <a:defRPr/>
            </a:pPr>
            <a:r>
              <a:rPr lang="en-US" dirty="0"/>
              <a:t>MWD incentive agreement deferred </a:t>
            </a:r>
          </a:p>
          <a:p>
            <a:pPr lvl="1">
              <a:defRPr/>
            </a:pPr>
            <a:r>
              <a:rPr lang="en-US" dirty="0"/>
              <a:t>56,000 capacity; 48,000 minimum purchase</a:t>
            </a:r>
          </a:p>
          <a:p>
            <a:pPr lvl="1">
              <a:defRPr/>
            </a:pPr>
            <a:r>
              <a:rPr lang="en-US" dirty="0"/>
              <a:t>SDCWA approved Water Purchase Agreement with Poseidon – 2016 on-line target</a:t>
            </a:r>
          </a:p>
          <a:p>
            <a:pPr lvl="1">
              <a:defRPr/>
            </a:pPr>
            <a:r>
              <a:rPr lang="en-US" dirty="0"/>
              <a:t>Total all-in costs of project: $2,041 - $2,290</a:t>
            </a:r>
          </a:p>
          <a:p>
            <a:pPr>
              <a:defRPr/>
            </a:pPr>
            <a:r>
              <a:rPr lang="en-US" dirty="0"/>
              <a:t>Other potential projects:</a:t>
            </a:r>
          </a:p>
          <a:p>
            <a:pPr lvl="1">
              <a:defRPr/>
            </a:pPr>
            <a:r>
              <a:rPr lang="en-US" dirty="0"/>
              <a:t>Poseidon Huntington Beach project: permitting phase; 56,000 AFY</a:t>
            </a:r>
          </a:p>
          <a:p>
            <a:pPr lvl="1">
              <a:defRPr/>
            </a:pPr>
            <a:r>
              <a:rPr lang="en-US" dirty="0"/>
              <a:t>SDCWA: Camp Pendleton: study phase: 56,000 – 168,000 AFY</a:t>
            </a:r>
          </a:p>
          <a:p>
            <a:pPr lvl="1">
              <a:defRPr/>
            </a:pPr>
            <a:r>
              <a:rPr lang="en-US" dirty="0"/>
              <a:t>Rosarito Beach (Mexico); two projects, feasibility phase; SoCal would get a portion of supply</a:t>
            </a:r>
          </a:p>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FFBA8-5A30-4F36-A6BD-B66D03947893}" type="slidenum">
              <a:rPr lang="en-US" smtClean="0"/>
              <a:pPr fontAlgn="base">
                <a:spcBef>
                  <a:spcPct val="0"/>
                </a:spcBef>
                <a:spcAft>
                  <a:spcPct val="0"/>
                </a:spcAft>
                <a:defRPr/>
              </a:pPr>
              <a:t>21</a:t>
            </a:fld>
            <a:endParaRPr lang="en-US" smtClean="0"/>
          </a:p>
        </p:txBody>
      </p:sp>
      <p:sp>
        <p:nvSpPr>
          <p:cNvPr id="69635" name="Rectangle 2"/>
          <p:cNvSpPr>
            <a:spLocks noGrp="1" noRot="1" noChangeAspect="1" noChangeArrowheads="1" noTextEdit="1"/>
          </p:cNvSpPr>
          <p:nvPr>
            <p:ph type="sldImg"/>
          </p:nvPr>
        </p:nvSpPr>
        <p:spPr bwMode="auto">
          <a:xfrm>
            <a:off x="762000" y="696913"/>
            <a:ext cx="5486400" cy="4114800"/>
          </a:xfrm>
          <a:noFill/>
          <a:ln>
            <a:solidFill>
              <a:srgbClr val="000000"/>
            </a:solidFill>
            <a:miter lim="800000"/>
            <a:headEnd/>
            <a:tailEnd/>
          </a:ln>
        </p:spPr>
      </p:sp>
      <p:sp>
        <p:nvSpPr>
          <p:cNvPr id="69636" name="Rectangle 3"/>
          <p:cNvSpPr>
            <a:spLocks noGrp="1" noChangeArrowheads="1"/>
          </p:cNvSpPr>
          <p:nvPr>
            <p:ph type="body" idx="1"/>
          </p:nvPr>
        </p:nvSpPr>
        <p:spPr bwMode="auto">
          <a:xfrm>
            <a:off x="623147" y="5113020"/>
            <a:ext cx="5608320" cy="4183380"/>
          </a:xfrm>
          <a:noFill/>
        </p:spPr>
        <p:txBody>
          <a:bodyPr wrap="square" numCol="1" anchor="t" anchorCtr="0" compatLnSpc="1">
            <a:prstTxWarp prst="textNoShape">
              <a:avLst/>
            </a:prstTxWarp>
            <a:normAutofit/>
          </a:bodyPr>
          <a:lstStyle/>
          <a:p>
            <a:pPr eaLnBrk="1" hangingPunct="1">
              <a:spcBef>
                <a:spcPct val="0"/>
              </a:spcBef>
            </a:pPr>
            <a:r>
              <a:rPr lang="en-US" sz="1400" dirty="0"/>
              <a:t>1980 – Lake Matthews and Skinner</a:t>
            </a:r>
          </a:p>
          <a:p>
            <a:pPr eaLnBrk="1" hangingPunct="1">
              <a:spcBef>
                <a:spcPct val="0"/>
              </a:spcBef>
            </a:pPr>
            <a:r>
              <a:rPr lang="en-US" sz="1400" dirty="0"/>
              <a:t>1990 – Desert and Coachella</a:t>
            </a:r>
          </a:p>
          <a:p>
            <a:pPr eaLnBrk="1" hangingPunct="1">
              <a:spcBef>
                <a:spcPct val="0"/>
              </a:spcBef>
            </a:pPr>
            <a:r>
              <a:rPr lang="en-US" sz="1400" dirty="0"/>
              <a:t>1995 – Semitropic, Castaic and Perris under Monterey Agreement</a:t>
            </a:r>
          </a:p>
          <a:p>
            <a:pPr eaLnBrk="1" hangingPunct="1">
              <a:spcBef>
                <a:spcPct val="0"/>
              </a:spcBef>
            </a:pPr>
            <a:r>
              <a:rPr lang="en-US" sz="1400" dirty="0"/>
              <a:t>1998 -  Arvin Edison</a:t>
            </a:r>
          </a:p>
          <a:p>
            <a:pPr eaLnBrk="1" hangingPunct="1">
              <a:spcBef>
                <a:spcPct val="0"/>
              </a:spcBef>
            </a:pPr>
            <a:r>
              <a:rPr lang="en-US" sz="1400" dirty="0"/>
              <a:t>2000 – DVL</a:t>
            </a:r>
          </a:p>
          <a:p>
            <a:pPr eaLnBrk="1" hangingPunct="1">
              <a:spcBef>
                <a:spcPct val="0"/>
              </a:spcBef>
            </a:pPr>
            <a:r>
              <a:rPr lang="en-US" sz="1400" dirty="0"/>
              <a:t>2003 – Kern-Delta and Prop 13 conjunctive use programs</a:t>
            </a:r>
          </a:p>
          <a:p>
            <a:pPr eaLnBrk="1" hangingPunct="1">
              <a:spcBef>
                <a:spcPct val="0"/>
              </a:spcBef>
            </a:pPr>
            <a:r>
              <a:rPr lang="en-US" sz="1400" dirty="0"/>
              <a:t>2006 – Mojave Demo and Additional Prop 13 conjunctive use programs</a:t>
            </a:r>
          </a:p>
          <a:p>
            <a:pPr eaLnBrk="1" hangingPunct="1">
              <a:spcBef>
                <a:spcPct val="0"/>
              </a:spcBef>
            </a:pPr>
            <a:r>
              <a:rPr lang="en-US" sz="1400" dirty="0"/>
              <a:t>2007 – Lake Mead Demo</a:t>
            </a:r>
          </a:p>
          <a:p>
            <a:pPr eaLnBrk="1" hangingPunct="1">
              <a:spcBef>
                <a:spcPct val="0"/>
              </a:spcBef>
            </a:pPr>
            <a:r>
              <a:rPr lang="en-US" sz="1400" dirty="0"/>
              <a:t>2008 – Established Lake Mead storage (1.5 MAF Capacity 400AF max draw)</a:t>
            </a:r>
          </a:p>
          <a:p>
            <a:pPr eaLnBrk="1" hangingPunct="1">
              <a:spcBef>
                <a:spcPct val="0"/>
              </a:spcBef>
            </a:pPr>
            <a:endParaRPr lang="en-US"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AE2988-BC30-45CA-A967-C2226C709C41}" type="slidenum">
              <a:rPr lang="en-US" smtClean="0">
                <a:solidFill>
                  <a:prstClr val="black"/>
                </a:solidFill>
              </a:rPr>
              <a:pPr/>
              <a:t>22</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0A9C096-B3B2-4C88-8C54-DCDEEE682F53}" type="slidenum">
              <a:rPr lang="en-US" smtClean="0"/>
              <a:pPr>
                <a:defRPr/>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08669F-FA47-4BD6-AF63-FA33BC68A4D6}" type="slidenum">
              <a:rPr lang="en-US">
                <a:solidFill>
                  <a:prstClr val="black"/>
                </a:solidFill>
                <a:latin typeface="Times New Roman" pitchFamily="18" charset="0"/>
              </a:rPr>
              <a:pPr fontAlgn="base">
                <a:spcBef>
                  <a:spcPct val="0"/>
                </a:spcBef>
                <a:spcAft>
                  <a:spcPct val="0"/>
                </a:spcAft>
                <a:defRPr/>
              </a:pPr>
              <a:t>24</a:t>
            </a:fld>
            <a:endParaRPr lang="en-US" dirty="0">
              <a:solidFill>
                <a:prstClr val="black"/>
              </a:solidFill>
              <a:latin typeface="Times New Roman" pitchFamily="18" charset="0"/>
            </a:endParaRPr>
          </a:p>
        </p:txBody>
      </p:sp>
      <p:sp>
        <p:nvSpPr>
          <p:cNvPr id="84995" name="Rectangle 2"/>
          <p:cNvSpPr>
            <a:spLocks noGrp="1" noRot="1" noChangeAspect="1" noChangeArrowheads="1" noTextEdit="1"/>
          </p:cNvSpPr>
          <p:nvPr>
            <p:ph type="sldImg"/>
          </p:nvPr>
        </p:nvSpPr>
        <p:spPr bwMode="auto">
          <a:xfrm>
            <a:off x="1181100" y="698500"/>
            <a:ext cx="4649788"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we are prepared for a dry year</a:t>
            </a:r>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2</a:t>
            </a:fld>
            <a:endParaRPr lang="en-US"/>
          </a:p>
        </p:txBody>
      </p:sp>
    </p:spTree>
    <p:extLst>
      <p:ext uri="{BB962C8B-B14F-4D97-AF65-F5344CB8AC3E}">
        <p14:creationId xmlns:p14="http://schemas.microsoft.com/office/powerpoint/2010/main" val="146674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we are prepared for a dry year</a:t>
            </a:r>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3</a:t>
            </a:fld>
            <a:endParaRPr lang="en-US"/>
          </a:p>
        </p:txBody>
      </p:sp>
    </p:spTree>
    <p:extLst>
      <p:ext uri="{BB962C8B-B14F-4D97-AF65-F5344CB8AC3E}">
        <p14:creationId xmlns:p14="http://schemas.microsoft.com/office/powerpoint/2010/main" val="146674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we are prepared for a dry year</a:t>
            </a:r>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4</a:t>
            </a:fld>
            <a:endParaRPr lang="en-US"/>
          </a:p>
        </p:txBody>
      </p:sp>
    </p:spTree>
    <p:extLst>
      <p:ext uri="{BB962C8B-B14F-4D97-AF65-F5344CB8AC3E}">
        <p14:creationId xmlns:p14="http://schemas.microsoft.com/office/powerpoint/2010/main" val="146674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2988-BC30-45CA-A967-C2226C709C41}" type="slidenum">
              <a:rPr lang="en-US" smtClean="0"/>
              <a:pPr/>
              <a:t>5</a:t>
            </a:fld>
            <a:endParaRPr lang="en-US"/>
          </a:p>
        </p:txBody>
      </p:sp>
    </p:spTree>
    <p:extLst>
      <p:ext uri="{BB962C8B-B14F-4D97-AF65-F5344CB8AC3E}">
        <p14:creationId xmlns:p14="http://schemas.microsoft.com/office/powerpoint/2010/main" val="85152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2988-BC30-45CA-A967-C2226C709C41}" type="slidenum">
              <a:rPr lang="en-US" smtClean="0"/>
              <a:pPr/>
              <a:t>6</a:t>
            </a:fld>
            <a:endParaRPr lang="en-US"/>
          </a:p>
        </p:txBody>
      </p:sp>
    </p:spTree>
    <p:extLst>
      <p:ext uri="{BB962C8B-B14F-4D97-AF65-F5344CB8AC3E}">
        <p14:creationId xmlns:p14="http://schemas.microsoft.com/office/powerpoint/2010/main" val="275874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Max 1982-83</a:t>
            </a:r>
          </a:p>
          <a:p>
            <a:pPr>
              <a:spcBef>
                <a:spcPct val="0"/>
              </a:spcBef>
            </a:pPr>
            <a:r>
              <a:rPr lang="en-US" altLang="en-US" smtClean="0"/>
              <a:t>Min 1923-24</a:t>
            </a:r>
          </a:p>
          <a:p>
            <a:pPr>
              <a:spcBef>
                <a:spcPct val="0"/>
              </a:spcBef>
            </a:pPr>
            <a:r>
              <a:rPr lang="en-US" altLang="en-US" smtClean="0"/>
              <a:t>Avg 1922-2013</a:t>
            </a:r>
          </a:p>
          <a:p>
            <a:pPr>
              <a:spcBef>
                <a:spcPct val="0"/>
              </a:spcBef>
            </a:pPr>
            <a:r>
              <a:rPr lang="en-US" altLang="en-US" smtClean="0"/>
              <a:t>last year (WY 2013) 46.2”  ~95% of average</a:t>
            </a:r>
          </a:p>
          <a:p>
            <a:pPr>
              <a:spcBef>
                <a:spcPct val="0"/>
              </a:spcBef>
            </a:pPr>
            <a:endParaRPr lang="en-US" altLang="en-US" smtClean="0"/>
          </a:p>
          <a:p>
            <a:pPr>
              <a:spcBef>
                <a:spcPct val="0"/>
              </a:spcBef>
            </a:pPr>
            <a:r>
              <a:rPr lang="en-US" altLang="en-US" smtClean="0"/>
              <a:t>This year (WY 2014)  4.5” through end of Jan, ~17% of average </a:t>
            </a:r>
          </a:p>
          <a:p>
            <a:pPr>
              <a:spcBef>
                <a:spcPct val="0"/>
              </a:spcBef>
            </a:pPr>
            <a:r>
              <a:rPr lang="en-US" altLang="en-US" smtClean="0"/>
              <a:t>	</a:t>
            </a:r>
          </a:p>
          <a:p>
            <a:pPr>
              <a:spcBef>
                <a:spcPct val="0"/>
              </a:spcBef>
            </a:pPr>
            <a:r>
              <a:rPr lang="en-US" altLang="en-US" smtClean="0"/>
              <a:t>Jan 1.2”, 14% of normal</a:t>
            </a:r>
          </a:p>
          <a:p>
            <a:pPr>
              <a:spcBef>
                <a:spcPct val="0"/>
              </a:spcBef>
            </a:pPr>
            <a:endParaRPr lang="en-US" altLang="en-US" smtClean="0"/>
          </a:p>
          <a:p>
            <a:pPr>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326A71A-1E9C-4992-91EB-6F6923069407}" type="slidenum">
              <a:rPr lang="en-US" altLang="en-US"/>
              <a:pPr fontAlgn="base">
                <a:spcBef>
                  <a:spcPct val="0"/>
                </a:spcBef>
                <a:spcAft>
                  <a:spcPct val="0"/>
                </a:spcAft>
              </a:pPr>
              <a:t>7</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year (WY 2014)  11.8” through 2/11, ~39% of average </a:t>
            </a:r>
          </a:p>
          <a:p>
            <a:endParaRPr lang="en-US" baseline="0" dirty="0" smtClean="0"/>
          </a:p>
          <a:p>
            <a:r>
              <a:rPr lang="en-US" dirty="0" smtClean="0"/>
              <a:t>Gain of 7.3” in Feb so far</a:t>
            </a:r>
          </a:p>
          <a:p>
            <a:endParaRPr lang="en-US" dirty="0" smtClean="0"/>
          </a:p>
        </p:txBody>
      </p:sp>
      <p:sp>
        <p:nvSpPr>
          <p:cNvPr id="4" name="Slide Number Placeholder 3"/>
          <p:cNvSpPr>
            <a:spLocks noGrp="1"/>
          </p:cNvSpPr>
          <p:nvPr>
            <p:ph type="sldNum" sz="quarter" idx="10"/>
          </p:nvPr>
        </p:nvSpPr>
        <p:spPr/>
        <p:txBody>
          <a:bodyPr/>
          <a:lstStyle/>
          <a:p>
            <a:fld id="{A7AE2988-BC30-45CA-A967-C2226C709C4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406813"/>
          </a:xfrm>
        </p:spPr>
        <p:txBody>
          <a:bodyPr/>
          <a:lstStyle>
            <a:lvl1pPr>
              <a:lnSpc>
                <a:spcPct val="90000"/>
              </a:lnSpc>
              <a:defRPr/>
            </a:lvl1pPr>
            <a:lvl2pPr>
              <a:lnSpc>
                <a:spcPct val="90000"/>
              </a:lnSpc>
              <a:defRPr lang="en-US" sz="3200" kern="1200" dirty="0" smtClean="0">
                <a:solidFill>
                  <a:schemeClr val="accent4"/>
                </a:solidFill>
                <a:latin typeface="+mn-lt"/>
                <a:ea typeface="+mn-ea"/>
                <a:cs typeface="+mn-cs"/>
              </a:defRPr>
            </a:lvl2pPr>
            <a:lvl3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a:lnSpc>
                <a:spcPct val="90000"/>
              </a:lnSpc>
              <a:defRPr lang="en-US" sz="2800" kern="1200" dirty="0">
                <a:solidFill>
                  <a:schemeClr val="accent2"/>
                </a:solidFill>
                <a:latin typeface="+mn-lt"/>
                <a:ea typeface="+mn-ea"/>
                <a:cs typeface="+mn-cs"/>
              </a:defRPr>
            </a:lvl5pPr>
          </a:lstStyle>
          <a:p>
            <a:pPr lvl="0"/>
            <a:r>
              <a:rPr lang="en-US" dirty="0" smtClean="0"/>
              <a:t>Click to edit Master text styles</a:t>
            </a:r>
          </a:p>
          <a:p>
            <a:pPr marL="914400" lvl="1" indent="-396875" algn="l" defTabSz="914363" rtl="0" eaLnBrk="1" latinLnBrk="0" hangingPunct="1">
              <a:lnSpc>
                <a:spcPct val="90000"/>
              </a:lnSpc>
              <a:spcBef>
                <a:spcPct val="20000"/>
              </a:spcBef>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406813"/>
          </a:xfrm>
        </p:spPr>
        <p:txBody>
          <a:bodyPr/>
          <a:lstStyle>
            <a:lvl1pPr>
              <a:lnSpc>
                <a:spcPct val="90000"/>
              </a:lnSpc>
              <a:defRPr/>
            </a:lvl1pPr>
            <a:lvl2pPr>
              <a:lnSpc>
                <a:spcPct val="90000"/>
              </a:lnSpc>
              <a:defRPr lang="en-US" sz="3200" kern="1200" dirty="0" smtClean="0">
                <a:solidFill>
                  <a:schemeClr val="accent4"/>
                </a:solidFill>
                <a:latin typeface="+mn-lt"/>
                <a:ea typeface="+mn-ea"/>
                <a:cs typeface="+mn-cs"/>
              </a:defRPr>
            </a:lvl2pPr>
            <a:lvl3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a:lnSpc>
                <a:spcPct val="90000"/>
              </a:lnSpc>
              <a:defRPr lang="en-US" sz="2800" kern="1200" dirty="0">
                <a:solidFill>
                  <a:schemeClr val="accent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lang="en-US" sz="2400" kern="1200" dirty="0" smtClean="0">
                <a:solidFill>
                  <a:schemeClr val="accent4"/>
                </a:solidFill>
                <a:latin typeface="+mn-lt"/>
                <a:ea typeface="+mn-ea"/>
                <a:cs typeface="+mn-cs"/>
              </a:defRPr>
            </a:lvl2pPr>
            <a:lvl3pPr marL="953785" indent="-288384">
              <a:lnSpc>
                <a:spcPct val="90000"/>
              </a:lnSpc>
              <a:defRPr lang="en-US" sz="20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227618" indent="-273833">
              <a:lnSpc>
                <a:spcPct val="90000"/>
              </a:lnSpc>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516002" indent="-280447">
              <a:lnSpc>
                <a:spcPct val="90000"/>
              </a:lnSpc>
              <a:defRPr lang="en-US" sz="1800" kern="1200" dirty="0">
                <a:solidFill>
                  <a:schemeClr val="accent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lang="en-US" sz="2400" kern="1200" dirty="0" smtClean="0">
                <a:solidFill>
                  <a:schemeClr val="accent4"/>
                </a:solidFill>
                <a:latin typeface="+mn-lt"/>
                <a:ea typeface="+mn-ea"/>
                <a:cs typeface="+mn-cs"/>
              </a:defRPr>
            </a:lvl2pPr>
            <a:lvl3pPr marL="961722" indent="-302936">
              <a:lnSpc>
                <a:spcPct val="90000"/>
              </a:lnSpc>
              <a:defRPr lang="en-US" sz="20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227618" indent="-265896">
              <a:lnSpc>
                <a:spcPct val="90000"/>
              </a:lnSpc>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516002" indent="-273833">
              <a:lnSpc>
                <a:spcPct val="90000"/>
              </a:lnSpc>
              <a:defRPr lang="en-US" sz="1800" kern="1200" dirty="0">
                <a:solidFill>
                  <a:schemeClr val="accent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51194"/>
          </a:xfrm>
        </p:spPr>
        <p:txBody>
          <a:bodyPr/>
          <a:lstStyle>
            <a:lvl1pPr marL="281770" indent="-281770">
              <a:defRPr sz="2400"/>
            </a:lvl1pPr>
            <a:lvl2pPr marL="562218" indent="-265896">
              <a:defRPr lang="en-US" sz="2000" kern="1200" dirty="0" smtClean="0">
                <a:solidFill>
                  <a:schemeClr val="accent4"/>
                </a:solidFill>
                <a:latin typeface="+mn-lt"/>
                <a:ea typeface="+mn-ea"/>
                <a:cs typeface="+mn-cs"/>
              </a:defRPr>
            </a:lvl2pPr>
            <a:lvl3pPr marL="813562" indent="-243407">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050354" indent="-228856">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279210" indent="-206367">
              <a:defRPr lang="en-US" sz="1600" kern="1200" dirty="0">
                <a:solidFill>
                  <a:schemeClr val="accent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400"/>
            </a:lvl1pPr>
            <a:lvl2pPr marL="570155" indent="-273833">
              <a:defRPr lang="en-US" sz="2000" kern="1200" dirty="0" smtClean="0">
                <a:solidFill>
                  <a:schemeClr val="accent4"/>
                </a:solidFill>
                <a:latin typeface="+mn-lt"/>
                <a:ea typeface="+mn-ea"/>
                <a:cs typeface="+mn-cs"/>
              </a:defRPr>
            </a:lvl2pPr>
            <a:lvl3pPr marL="821499" indent="-244730" algn="l" defTabSz="914363" rtl="0" eaLnBrk="1" latinLnBrk="0" hangingPunct="1">
              <a:lnSpc>
                <a:spcPct val="90000"/>
              </a:lnSpc>
              <a:spcBef>
                <a:spcPct val="20000"/>
              </a:spcBef>
              <a:buFontTx/>
              <a:buBlip>
                <a:blip r:embed="rId2"/>
              </a:buBlip>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050354" indent="-236793" algn="l" defTabSz="914363" rtl="0" eaLnBrk="1" latinLnBrk="0" hangingPunct="1">
              <a:lnSpc>
                <a:spcPct val="90000"/>
              </a:lnSpc>
              <a:spcBef>
                <a:spcPct val="20000"/>
              </a:spcBef>
              <a:buFontTx/>
              <a:buBlip>
                <a:blip r:embed="rId2"/>
              </a:buBlip>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279210" indent="-220919">
              <a:defRPr lang="en-US" sz="1600" kern="1200" dirty="0">
                <a:solidFill>
                  <a:schemeClr val="accent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1"/>
            <a:ext cx="8763000" cy="761999"/>
          </a:xfrm>
        </p:spPr>
        <p:txBody>
          <a:bodyPr/>
          <a:lstStyle>
            <a:lvl1pPr>
              <a:defRPr sz="5400"/>
            </a:lvl1pPr>
          </a:lstStyle>
          <a:p>
            <a:r>
              <a:rPr lang="en-US" dirty="0" smtClean="0"/>
              <a:t>Slide Title</a:t>
            </a:r>
            <a:br>
              <a:rPr lang="en-US" dirty="0" smtClean="0"/>
            </a:br>
            <a:endParaRPr lang="en-US" dirty="0"/>
          </a:p>
        </p:txBody>
      </p:sp>
      <p:sp>
        <p:nvSpPr>
          <p:cNvPr id="8" name="Text Placeholder 7"/>
          <p:cNvSpPr>
            <a:spLocks noGrp="1"/>
          </p:cNvSpPr>
          <p:nvPr>
            <p:ph type="body" sz="quarter" idx="11" hasCustomPrompt="1"/>
          </p:nvPr>
        </p:nvSpPr>
        <p:spPr>
          <a:xfrm>
            <a:off x="304800" y="1066800"/>
            <a:ext cx="8763000" cy="498598"/>
          </a:xfrm>
        </p:spPr>
        <p:txBody>
          <a:bodyPr/>
          <a:lstStyle>
            <a:lvl1pPr algn="ctr">
              <a:defRPr sz="3200"/>
            </a:lvl1pPr>
          </a:lstStyle>
          <a:p>
            <a:pPr lvl="0"/>
            <a:r>
              <a:rPr lang="en-US" sz="3600" dirty="0" smtClean="0">
                <a:solidFill>
                  <a:schemeClr val="tx2"/>
                </a:solidFill>
              </a:rPr>
              <a:t> Subtitle color</a:t>
            </a:r>
            <a:endParaRPr lang="en-US" dirty="0"/>
          </a:p>
        </p:txBody>
      </p:sp>
      <p:sp>
        <p:nvSpPr>
          <p:cNvPr id="5" name="Text Placeholder 4"/>
          <p:cNvSpPr>
            <a:spLocks noGrp="1"/>
          </p:cNvSpPr>
          <p:nvPr>
            <p:ph type="body" sz="quarter" idx="12"/>
          </p:nvPr>
        </p:nvSpPr>
        <p:spPr>
          <a:xfrm>
            <a:off x="304800" y="1676400"/>
            <a:ext cx="8305800" cy="2462213"/>
          </a:xfrm>
        </p:spPr>
        <p:txBody>
          <a:bodyPr/>
          <a:lstStyle>
            <a:lvl1pPr marL="396875" marR="0" indent="-396875" algn="l" defTabSz="914363" rtl="0" eaLnBrk="1" fontAlgn="auto" latinLnBrk="0" hangingPunct="1">
              <a:lnSpc>
                <a:spcPct val="90000"/>
              </a:lnSpc>
              <a:spcBef>
                <a:spcPct val="20000"/>
              </a:spcBef>
              <a:spcAft>
                <a:spcPts val="0"/>
              </a:spcAft>
              <a:buClrTx/>
              <a:buSzTx/>
              <a:buFontTx/>
              <a:buBlip>
                <a:blip r:embed="rId2"/>
              </a:buBlip>
              <a:tabLst/>
              <a:defRPr sz="3600"/>
            </a:lvl1pPr>
            <a:lvl2pPr>
              <a:defRPr sz="3200">
                <a:solidFill>
                  <a:schemeClr val="accent4"/>
                </a:solidFill>
              </a:defRPr>
            </a:lvl2pPr>
            <a:lvl3pPr>
              <a:defRPr sz="2800">
                <a:solidFill>
                  <a:schemeClr val="accent3"/>
                </a:solidFill>
              </a:defRPr>
            </a:lvl3pPr>
            <a:lvl4pPr>
              <a:defRPr sz="2800">
                <a:solidFill>
                  <a:schemeClr val="accent2"/>
                </a:solidFill>
              </a:defRPr>
            </a:lvl4pPr>
            <a:lvl5pPr>
              <a:defRPr sz="28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250750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3353305"/>
            <a:ext cx="7681913" cy="1523495"/>
          </a:xfrm>
        </p:spPr>
        <p:txBody>
          <a:bodyPr/>
          <a:lstStyle/>
          <a:p>
            <a:r>
              <a:rPr lang="en-US" dirty="0" smtClean="0"/>
              <a:t>Southern California Water Dialogue</a:t>
            </a:r>
            <a:endParaRPr lang="en-US" dirty="0"/>
          </a:p>
        </p:txBody>
      </p:sp>
      <p:sp>
        <p:nvSpPr>
          <p:cNvPr id="3" name="Subtitle 2"/>
          <p:cNvSpPr>
            <a:spLocks noGrp="1"/>
          </p:cNvSpPr>
          <p:nvPr>
            <p:ph type="subTitle" idx="1"/>
          </p:nvPr>
        </p:nvSpPr>
        <p:spPr>
          <a:xfrm>
            <a:off x="730249" y="5030788"/>
            <a:ext cx="7681913" cy="1370012"/>
          </a:xfrm>
        </p:spPr>
        <p:txBody>
          <a:bodyPr>
            <a:normAutofit/>
          </a:bodyPr>
          <a:lstStyle/>
          <a:p>
            <a:r>
              <a:rPr lang="en-US" dirty="0" smtClean="0"/>
              <a:t>February 26, </a:t>
            </a:r>
            <a:r>
              <a:rPr lang="en-US" dirty="0" smtClean="0"/>
              <a:t>2014</a:t>
            </a:r>
          </a:p>
        </p:txBody>
      </p:sp>
      <p:pic>
        <p:nvPicPr>
          <p:cNvPr id="4" name="Picture 2" descr="D:\Documents and Settings\u08085\Desktop\mwd-seal-greenmatte.gif"/>
          <p:cNvPicPr>
            <a:picLocks noChangeAspect="1" noChangeArrowheads="1"/>
          </p:cNvPicPr>
          <p:nvPr/>
        </p:nvPicPr>
        <p:blipFill>
          <a:blip r:embed="rId3" cstate="print"/>
          <a:srcRect/>
          <a:stretch>
            <a:fillRect/>
          </a:stretch>
        </p:blipFill>
        <p:spPr bwMode="auto">
          <a:xfrm>
            <a:off x="2971799" y="228600"/>
            <a:ext cx="2926080" cy="2926080"/>
          </a:xfrm>
          <a:prstGeom prst="rect">
            <a:avLst/>
          </a:prstGeom>
          <a:noFill/>
          <a:ln w="9525">
            <a:noFill/>
            <a:miter lim="800000"/>
            <a:headEnd/>
            <a:tailEnd/>
          </a:ln>
        </p:spPr>
      </p:pic>
    </p:spTree>
    <p:extLst>
      <p:ext uri="{BB962C8B-B14F-4D97-AF65-F5344CB8AC3E}">
        <p14:creationId xmlns:p14="http://schemas.microsoft.com/office/powerpoint/2010/main" val="2799434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09710968"/>
              </p:ext>
            </p:extLst>
          </p:nvPr>
        </p:nvGraphicFramePr>
        <p:xfrm>
          <a:off x="164275" y="1371600"/>
          <a:ext cx="8610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381000" y="164275"/>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Northern Sierra Hydrologic Conditions</a:t>
            </a:r>
            <a:b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spc="-150" noProof="0" dirty="0" smtClean="0">
                <a:ln w="3175">
                  <a:noFill/>
                </a:ln>
                <a:solidFill>
                  <a:schemeClr val="tx2"/>
                </a:solidFill>
                <a:effectLst>
                  <a:outerShdw blurRad="50800" dist="38100" dir="2700000" algn="tl" rotWithShape="0">
                    <a:prstClr val="black">
                      <a:alpha val="40000"/>
                    </a:prstClr>
                  </a:outerShdw>
                </a:effectLst>
                <a:latin typeface="+mj-lt"/>
                <a:cs typeface="Arial" charset="0"/>
              </a:rPr>
              <a:t>Eight Station Index WY 1922-2013</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grpSp>
        <p:nvGrpSpPr>
          <p:cNvPr id="5" name="Group 26"/>
          <p:cNvGrpSpPr/>
          <p:nvPr/>
        </p:nvGrpSpPr>
        <p:grpSpPr>
          <a:xfrm>
            <a:off x="8392641" y="1594513"/>
            <a:ext cx="695325" cy="646331"/>
            <a:chOff x="8505825" y="4259818"/>
            <a:chExt cx="695325" cy="646331"/>
          </a:xfrm>
        </p:grpSpPr>
        <p:sp>
          <p:nvSpPr>
            <p:cNvPr id="35" name="Flowchart: Decision 34"/>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8591550" y="4259818"/>
              <a:ext cx="609600" cy="646331"/>
            </a:xfrm>
            <a:prstGeom prst="rect">
              <a:avLst/>
            </a:prstGeom>
            <a:noFill/>
          </p:spPr>
          <p:txBody>
            <a:bodyPr wrap="square" rtlCol="0">
              <a:spAutoFit/>
            </a:bodyPr>
            <a:lstStyle/>
            <a:p>
              <a:pPr algn="r"/>
              <a:r>
                <a:rPr lang="en-US" b="1" dirty="0" smtClean="0"/>
                <a:t>Max88.5</a:t>
              </a:r>
              <a:endParaRPr lang="en-US" b="1" dirty="0"/>
            </a:p>
          </p:txBody>
        </p:sp>
      </p:grpSp>
      <p:grpSp>
        <p:nvGrpSpPr>
          <p:cNvPr id="8" name="Group 48"/>
          <p:cNvGrpSpPr/>
          <p:nvPr/>
        </p:nvGrpSpPr>
        <p:grpSpPr>
          <a:xfrm>
            <a:off x="8370063" y="4666467"/>
            <a:ext cx="695325" cy="646331"/>
            <a:chOff x="8505825" y="4255833"/>
            <a:chExt cx="695325" cy="646331"/>
          </a:xfrm>
        </p:grpSpPr>
        <p:sp>
          <p:nvSpPr>
            <p:cNvPr id="50" name="Flowchart: Decision 49"/>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TextBox 50"/>
            <p:cNvSpPr txBox="1"/>
            <p:nvPr/>
          </p:nvSpPr>
          <p:spPr>
            <a:xfrm>
              <a:off x="8591550" y="4255833"/>
              <a:ext cx="609600" cy="646331"/>
            </a:xfrm>
            <a:prstGeom prst="rect">
              <a:avLst/>
            </a:prstGeom>
            <a:noFill/>
          </p:spPr>
          <p:txBody>
            <a:bodyPr wrap="square" rtlCol="0">
              <a:spAutoFit/>
            </a:bodyPr>
            <a:lstStyle/>
            <a:p>
              <a:pPr algn="r"/>
              <a:r>
                <a:rPr lang="en-US" b="1" dirty="0" smtClean="0"/>
                <a:t>Min17.1</a:t>
              </a:r>
              <a:endParaRPr lang="en-US" b="1" dirty="0"/>
            </a:p>
          </p:txBody>
        </p:sp>
      </p:grpSp>
      <p:sp>
        <p:nvSpPr>
          <p:cNvPr id="4" name="Freeform 3"/>
          <p:cNvSpPr/>
          <p:nvPr/>
        </p:nvSpPr>
        <p:spPr>
          <a:xfrm>
            <a:off x="1097724" y="3677693"/>
            <a:ext cx="7362825" cy="2189708"/>
          </a:xfrm>
          <a:custGeom>
            <a:avLst/>
            <a:gdLst>
              <a:gd name="connsiteX0" fmla="*/ 0 w 7629525"/>
              <a:gd name="connsiteY0" fmla="*/ 2301875 h 2301875"/>
              <a:gd name="connsiteX1" fmla="*/ 542925 w 7629525"/>
              <a:gd name="connsiteY1" fmla="*/ 2197100 h 2301875"/>
              <a:gd name="connsiteX2" fmla="*/ 1171575 w 7629525"/>
              <a:gd name="connsiteY2" fmla="*/ 1949450 h 2301875"/>
              <a:gd name="connsiteX3" fmla="*/ 1724025 w 7629525"/>
              <a:gd name="connsiteY3" fmla="*/ 1539875 h 2301875"/>
              <a:gd name="connsiteX4" fmla="*/ 2381250 w 7629525"/>
              <a:gd name="connsiteY4" fmla="*/ 1092200 h 2301875"/>
              <a:gd name="connsiteX5" fmla="*/ 3067050 w 7629525"/>
              <a:gd name="connsiteY5" fmla="*/ 673100 h 2301875"/>
              <a:gd name="connsiteX6" fmla="*/ 3800475 w 7629525"/>
              <a:gd name="connsiteY6" fmla="*/ 368300 h 2301875"/>
              <a:gd name="connsiteX7" fmla="*/ 4533900 w 7629525"/>
              <a:gd name="connsiteY7" fmla="*/ 196850 h 2301875"/>
              <a:gd name="connsiteX8" fmla="*/ 5429250 w 7629525"/>
              <a:gd name="connsiteY8" fmla="*/ 82550 h 2301875"/>
              <a:gd name="connsiteX9" fmla="*/ 6048375 w 7629525"/>
              <a:gd name="connsiteY9" fmla="*/ 73025 h 2301875"/>
              <a:gd name="connsiteX10" fmla="*/ 6772275 w 7629525"/>
              <a:gd name="connsiteY10" fmla="*/ 44450 h 2301875"/>
              <a:gd name="connsiteX11" fmla="*/ 7362825 w 7629525"/>
              <a:gd name="connsiteY11" fmla="*/ 34925 h 2301875"/>
              <a:gd name="connsiteX12" fmla="*/ 7505700 w 7629525"/>
              <a:gd name="connsiteY12" fmla="*/ 15875 h 2301875"/>
              <a:gd name="connsiteX13" fmla="*/ 7629525 w 7629525"/>
              <a:gd name="connsiteY13" fmla="*/ 130175 h 2301875"/>
              <a:gd name="connsiteX0" fmla="*/ 0 w 7505700"/>
              <a:gd name="connsiteY0" fmla="*/ 2301875 h 2301875"/>
              <a:gd name="connsiteX1" fmla="*/ 542925 w 7505700"/>
              <a:gd name="connsiteY1" fmla="*/ 2197100 h 2301875"/>
              <a:gd name="connsiteX2" fmla="*/ 1171575 w 7505700"/>
              <a:gd name="connsiteY2" fmla="*/ 1949450 h 2301875"/>
              <a:gd name="connsiteX3" fmla="*/ 1724025 w 7505700"/>
              <a:gd name="connsiteY3" fmla="*/ 1539875 h 2301875"/>
              <a:gd name="connsiteX4" fmla="*/ 2381250 w 7505700"/>
              <a:gd name="connsiteY4" fmla="*/ 1092200 h 2301875"/>
              <a:gd name="connsiteX5" fmla="*/ 3067050 w 7505700"/>
              <a:gd name="connsiteY5" fmla="*/ 673100 h 2301875"/>
              <a:gd name="connsiteX6" fmla="*/ 3800475 w 7505700"/>
              <a:gd name="connsiteY6" fmla="*/ 368300 h 2301875"/>
              <a:gd name="connsiteX7" fmla="*/ 4533900 w 7505700"/>
              <a:gd name="connsiteY7" fmla="*/ 196850 h 2301875"/>
              <a:gd name="connsiteX8" fmla="*/ 5429250 w 7505700"/>
              <a:gd name="connsiteY8" fmla="*/ 82550 h 2301875"/>
              <a:gd name="connsiteX9" fmla="*/ 6048375 w 7505700"/>
              <a:gd name="connsiteY9" fmla="*/ 73025 h 2301875"/>
              <a:gd name="connsiteX10" fmla="*/ 6772275 w 7505700"/>
              <a:gd name="connsiteY10" fmla="*/ 44450 h 2301875"/>
              <a:gd name="connsiteX11" fmla="*/ 7362825 w 7505700"/>
              <a:gd name="connsiteY11" fmla="*/ 34925 h 2301875"/>
              <a:gd name="connsiteX12" fmla="*/ 7505700 w 7505700"/>
              <a:gd name="connsiteY12" fmla="*/ 15875 h 2301875"/>
              <a:gd name="connsiteX0" fmla="*/ 0 w 7362825"/>
              <a:gd name="connsiteY0" fmla="*/ 2266950 h 2266950"/>
              <a:gd name="connsiteX1" fmla="*/ 542925 w 7362825"/>
              <a:gd name="connsiteY1" fmla="*/ 2162175 h 2266950"/>
              <a:gd name="connsiteX2" fmla="*/ 1171575 w 7362825"/>
              <a:gd name="connsiteY2" fmla="*/ 1914525 h 2266950"/>
              <a:gd name="connsiteX3" fmla="*/ 1724025 w 7362825"/>
              <a:gd name="connsiteY3" fmla="*/ 1504950 h 2266950"/>
              <a:gd name="connsiteX4" fmla="*/ 2381250 w 7362825"/>
              <a:gd name="connsiteY4" fmla="*/ 1057275 h 2266950"/>
              <a:gd name="connsiteX5" fmla="*/ 3067050 w 7362825"/>
              <a:gd name="connsiteY5" fmla="*/ 638175 h 2266950"/>
              <a:gd name="connsiteX6" fmla="*/ 3800475 w 7362825"/>
              <a:gd name="connsiteY6" fmla="*/ 333375 h 2266950"/>
              <a:gd name="connsiteX7" fmla="*/ 4533900 w 7362825"/>
              <a:gd name="connsiteY7" fmla="*/ 161925 h 2266950"/>
              <a:gd name="connsiteX8" fmla="*/ 5429250 w 7362825"/>
              <a:gd name="connsiteY8" fmla="*/ 47625 h 2266950"/>
              <a:gd name="connsiteX9" fmla="*/ 6048375 w 7362825"/>
              <a:gd name="connsiteY9" fmla="*/ 38100 h 2266950"/>
              <a:gd name="connsiteX10" fmla="*/ 6772275 w 7362825"/>
              <a:gd name="connsiteY10" fmla="*/ 9525 h 2266950"/>
              <a:gd name="connsiteX11" fmla="*/ 7362825 w 7362825"/>
              <a:gd name="connsiteY11" fmla="*/ 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2825" h="2266950">
                <a:moveTo>
                  <a:pt x="0" y="2266950"/>
                </a:moveTo>
                <a:cubicBezTo>
                  <a:pt x="173831" y="2243931"/>
                  <a:pt x="347663" y="2220912"/>
                  <a:pt x="542925" y="2162175"/>
                </a:cubicBezTo>
                <a:cubicBezTo>
                  <a:pt x="738187" y="2103438"/>
                  <a:pt x="974725" y="2024062"/>
                  <a:pt x="1171575" y="1914525"/>
                </a:cubicBezTo>
                <a:cubicBezTo>
                  <a:pt x="1368425" y="1804988"/>
                  <a:pt x="1522413" y="1647825"/>
                  <a:pt x="1724025" y="1504950"/>
                </a:cubicBezTo>
                <a:cubicBezTo>
                  <a:pt x="1925637" y="1362075"/>
                  <a:pt x="2157413" y="1201737"/>
                  <a:pt x="2381250" y="1057275"/>
                </a:cubicBezTo>
                <a:cubicBezTo>
                  <a:pt x="2605087" y="912813"/>
                  <a:pt x="2830513" y="758825"/>
                  <a:pt x="3067050" y="638175"/>
                </a:cubicBezTo>
                <a:cubicBezTo>
                  <a:pt x="3303587" y="517525"/>
                  <a:pt x="3556000" y="412750"/>
                  <a:pt x="3800475" y="333375"/>
                </a:cubicBezTo>
                <a:cubicBezTo>
                  <a:pt x="4044950" y="254000"/>
                  <a:pt x="4262437" y="209550"/>
                  <a:pt x="4533900" y="161925"/>
                </a:cubicBezTo>
                <a:cubicBezTo>
                  <a:pt x="4805363" y="114300"/>
                  <a:pt x="5176838" y="68262"/>
                  <a:pt x="5429250" y="47625"/>
                </a:cubicBezTo>
                <a:cubicBezTo>
                  <a:pt x="5681662" y="26988"/>
                  <a:pt x="5824538" y="44450"/>
                  <a:pt x="6048375" y="38100"/>
                </a:cubicBezTo>
                <a:cubicBezTo>
                  <a:pt x="6272212" y="31750"/>
                  <a:pt x="6553200" y="15875"/>
                  <a:pt x="6772275" y="9525"/>
                </a:cubicBezTo>
                <a:cubicBezTo>
                  <a:pt x="6991350" y="3175"/>
                  <a:pt x="7240588" y="4762"/>
                  <a:pt x="7362825" y="0"/>
                </a:cubicBez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104900" y="3886200"/>
            <a:ext cx="7365100" cy="1981198"/>
          </a:xfrm>
          <a:custGeom>
            <a:avLst/>
            <a:gdLst>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213827 w 1448189"/>
              <a:gd name="connsiteY4" fmla="*/ 1501368 h 1520807"/>
              <a:gd name="connsiteX5" fmla="*/ 242985 w 1448189"/>
              <a:gd name="connsiteY5" fmla="*/ 1491649 h 1520807"/>
              <a:gd name="connsiteX6" fmla="*/ 340179 w 1448189"/>
              <a:gd name="connsiteY6" fmla="*/ 1472210 h 1520807"/>
              <a:gd name="connsiteX7" fmla="*/ 359618 w 1448189"/>
              <a:gd name="connsiteY7" fmla="*/ 1413894 h 1520807"/>
              <a:gd name="connsiteX8" fmla="*/ 388776 w 1448189"/>
              <a:gd name="connsiteY8" fmla="*/ 1404174 h 1520807"/>
              <a:gd name="connsiteX9" fmla="*/ 476250 w 1448189"/>
              <a:gd name="connsiteY9" fmla="*/ 1345858 h 1520807"/>
              <a:gd name="connsiteX10" fmla="*/ 534567 w 1448189"/>
              <a:gd name="connsiteY10" fmla="*/ 1326419 h 1520807"/>
              <a:gd name="connsiteX11" fmla="*/ 563725 w 1448189"/>
              <a:gd name="connsiteY11" fmla="*/ 1306980 h 1520807"/>
              <a:gd name="connsiteX12" fmla="*/ 641480 w 1448189"/>
              <a:gd name="connsiteY12" fmla="*/ 1268103 h 1520807"/>
              <a:gd name="connsiteX13" fmla="*/ 767832 w 1448189"/>
              <a:gd name="connsiteY13" fmla="*/ 1238945 h 1520807"/>
              <a:gd name="connsiteX14" fmla="*/ 835868 w 1448189"/>
              <a:gd name="connsiteY14" fmla="*/ 1190348 h 1520807"/>
              <a:gd name="connsiteX15" fmla="*/ 855307 w 1448189"/>
              <a:gd name="connsiteY15" fmla="*/ 1161190 h 1520807"/>
              <a:gd name="connsiteX16" fmla="*/ 874745 w 1448189"/>
              <a:gd name="connsiteY16" fmla="*/ 1102873 h 1520807"/>
              <a:gd name="connsiteX17" fmla="*/ 884465 w 1448189"/>
              <a:gd name="connsiteY17" fmla="*/ 1054276 h 1520807"/>
              <a:gd name="connsiteX18" fmla="*/ 903903 w 1448189"/>
              <a:gd name="connsiteY18" fmla="*/ 995960 h 1520807"/>
              <a:gd name="connsiteX19" fmla="*/ 942781 w 1448189"/>
              <a:gd name="connsiteY19" fmla="*/ 937644 h 1520807"/>
              <a:gd name="connsiteX20" fmla="*/ 1001097 w 1448189"/>
              <a:gd name="connsiteY20" fmla="*/ 918205 h 1520807"/>
              <a:gd name="connsiteX21" fmla="*/ 1030255 w 1448189"/>
              <a:gd name="connsiteY21" fmla="*/ 898766 h 1520807"/>
              <a:gd name="connsiteX22" fmla="*/ 1039975 w 1448189"/>
              <a:gd name="connsiteY22" fmla="*/ 869608 h 1520807"/>
              <a:gd name="connsiteX23" fmla="*/ 1059414 w 1448189"/>
              <a:gd name="connsiteY23" fmla="*/ 840450 h 1520807"/>
              <a:gd name="connsiteX24" fmla="*/ 1078852 w 1448189"/>
              <a:gd name="connsiteY24" fmla="*/ 422516 h 1520807"/>
              <a:gd name="connsiteX25" fmla="*/ 1088572 w 1448189"/>
              <a:gd name="connsiteY25" fmla="*/ 393358 h 1520807"/>
              <a:gd name="connsiteX26" fmla="*/ 1108011 w 1448189"/>
              <a:gd name="connsiteY26" fmla="*/ 325322 h 1520807"/>
              <a:gd name="connsiteX27" fmla="*/ 1127449 w 1448189"/>
              <a:gd name="connsiteY27" fmla="*/ 140654 h 1520807"/>
              <a:gd name="connsiteX28" fmla="*/ 1137169 w 1448189"/>
              <a:gd name="connsiteY28" fmla="*/ 111496 h 1520807"/>
              <a:gd name="connsiteX29" fmla="*/ 1263521 w 1448189"/>
              <a:gd name="connsiteY29" fmla="*/ 101776 h 1520807"/>
              <a:gd name="connsiteX30" fmla="*/ 1331557 w 1448189"/>
              <a:gd name="connsiteY30" fmla="*/ 82338 h 1520807"/>
              <a:gd name="connsiteX31" fmla="*/ 1399592 w 1448189"/>
              <a:gd name="connsiteY31" fmla="*/ 62899 h 1520807"/>
              <a:gd name="connsiteX32" fmla="*/ 1419031 w 1448189"/>
              <a:gd name="connsiteY32" fmla="*/ 33741 h 1520807"/>
              <a:gd name="connsiteX33" fmla="*/ 1428750 w 1448189"/>
              <a:gd name="connsiteY33" fmla="*/ 4582 h 1520807"/>
              <a:gd name="connsiteX34" fmla="*/ 1448189 w 1448189"/>
              <a:gd name="connsiteY34" fmla="*/ 4582 h 1520807"/>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242985 w 1448189"/>
              <a:gd name="connsiteY4" fmla="*/ 1491649 h 1520807"/>
              <a:gd name="connsiteX5" fmla="*/ 340179 w 1448189"/>
              <a:gd name="connsiteY5" fmla="*/ 1472210 h 1520807"/>
              <a:gd name="connsiteX6" fmla="*/ 359618 w 1448189"/>
              <a:gd name="connsiteY6" fmla="*/ 1413894 h 1520807"/>
              <a:gd name="connsiteX7" fmla="*/ 388776 w 1448189"/>
              <a:gd name="connsiteY7" fmla="*/ 1404174 h 1520807"/>
              <a:gd name="connsiteX8" fmla="*/ 476250 w 1448189"/>
              <a:gd name="connsiteY8" fmla="*/ 1345858 h 1520807"/>
              <a:gd name="connsiteX9" fmla="*/ 534567 w 1448189"/>
              <a:gd name="connsiteY9" fmla="*/ 1326419 h 1520807"/>
              <a:gd name="connsiteX10" fmla="*/ 563725 w 1448189"/>
              <a:gd name="connsiteY10" fmla="*/ 1306980 h 1520807"/>
              <a:gd name="connsiteX11" fmla="*/ 641480 w 1448189"/>
              <a:gd name="connsiteY11" fmla="*/ 1268103 h 1520807"/>
              <a:gd name="connsiteX12" fmla="*/ 767832 w 1448189"/>
              <a:gd name="connsiteY12" fmla="*/ 1238945 h 1520807"/>
              <a:gd name="connsiteX13" fmla="*/ 835868 w 1448189"/>
              <a:gd name="connsiteY13" fmla="*/ 1190348 h 1520807"/>
              <a:gd name="connsiteX14" fmla="*/ 855307 w 1448189"/>
              <a:gd name="connsiteY14" fmla="*/ 1161190 h 1520807"/>
              <a:gd name="connsiteX15" fmla="*/ 874745 w 1448189"/>
              <a:gd name="connsiteY15" fmla="*/ 1102873 h 1520807"/>
              <a:gd name="connsiteX16" fmla="*/ 884465 w 1448189"/>
              <a:gd name="connsiteY16" fmla="*/ 1054276 h 1520807"/>
              <a:gd name="connsiteX17" fmla="*/ 903903 w 1448189"/>
              <a:gd name="connsiteY17" fmla="*/ 995960 h 1520807"/>
              <a:gd name="connsiteX18" fmla="*/ 942781 w 1448189"/>
              <a:gd name="connsiteY18" fmla="*/ 937644 h 1520807"/>
              <a:gd name="connsiteX19" fmla="*/ 1001097 w 1448189"/>
              <a:gd name="connsiteY19" fmla="*/ 918205 h 1520807"/>
              <a:gd name="connsiteX20" fmla="*/ 1030255 w 1448189"/>
              <a:gd name="connsiteY20" fmla="*/ 898766 h 1520807"/>
              <a:gd name="connsiteX21" fmla="*/ 1039975 w 1448189"/>
              <a:gd name="connsiteY21" fmla="*/ 869608 h 1520807"/>
              <a:gd name="connsiteX22" fmla="*/ 1059414 w 1448189"/>
              <a:gd name="connsiteY22" fmla="*/ 840450 h 1520807"/>
              <a:gd name="connsiteX23" fmla="*/ 1078852 w 1448189"/>
              <a:gd name="connsiteY23" fmla="*/ 422516 h 1520807"/>
              <a:gd name="connsiteX24" fmla="*/ 1088572 w 1448189"/>
              <a:gd name="connsiteY24" fmla="*/ 393358 h 1520807"/>
              <a:gd name="connsiteX25" fmla="*/ 1108011 w 1448189"/>
              <a:gd name="connsiteY25" fmla="*/ 325322 h 1520807"/>
              <a:gd name="connsiteX26" fmla="*/ 1127449 w 1448189"/>
              <a:gd name="connsiteY26" fmla="*/ 140654 h 1520807"/>
              <a:gd name="connsiteX27" fmla="*/ 1137169 w 1448189"/>
              <a:gd name="connsiteY27" fmla="*/ 111496 h 1520807"/>
              <a:gd name="connsiteX28" fmla="*/ 1263521 w 1448189"/>
              <a:gd name="connsiteY28" fmla="*/ 101776 h 1520807"/>
              <a:gd name="connsiteX29" fmla="*/ 1331557 w 1448189"/>
              <a:gd name="connsiteY29" fmla="*/ 82338 h 1520807"/>
              <a:gd name="connsiteX30" fmla="*/ 1399592 w 1448189"/>
              <a:gd name="connsiteY30" fmla="*/ 62899 h 1520807"/>
              <a:gd name="connsiteX31" fmla="*/ 1419031 w 1448189"/>
              <a:gd name="connsiteY31" fmla="*/ 33741 h 1520807"/>
              <a:gd name="connsiteX32" fmla="*/ 1428750 w 1448189"/>
              <a:gd name="connsiteY32" fmla="*/ 4582 h 1520807"/>
              <a:gd name="connsiteX33" fmla="*/ 1448189 w 1448189"/>
              <a:gd name="connsiteY33" fmla="*/ 4582 h 1520807"/>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340179 w 1448189"/>
              <a:gd name="connsiteY4" fmla="*/ 1472210 h 1520807"/>
              <a:gd name="connsiteX5" fmla="*/ 359618 w 1448189"/>
              <a:gd name="connsiteY5" fmla="*/ 1413894 h 1520807"/>
              <a:gd name="connsiteX6" fmla="*/ 388776 w 1448189"/>
              <a:gd name="connsiteY6" fmla="*/ 1404174 h 1520807"/>
              <a:gd name="connsiteX7" fmla="*/ 476250 w 1448189"/>
              <a:gd name="connsiteY7" fmla="*/ 1345858 h 1520807"/>
              <a:gd name="connsiteX8" fmla="*/ 534567 w 1448189"/>
              <a:gd name="connsiteY8" fmla="*/ 1326419 h 1520807"/>
              <a:gd name="connsiteX9" fmla="*/ 563725 w 1448189"/>
              <a:gd name="connsiteY9" fmla="*/ 1306980 h 1520807"/>
              <a:gd name="connsiteX10" fmla="*/ 641480 w 1448189"/>
              <a:gd name="connsiteY10" fmla="*/ 1268103 h 1520807"/>
              <a:gd name="connsiteX11" fmla="*/ 767832 w 1448189"/>
              <a:gd name="connsiteY11" fmla="*/ 1238945 h 1520807"/>
              <a:gd name="connsiteX12" fmla="*/ 835868 w 1448189"/>
              <a:gd name="connsiteY12" fmla="*/ 1190348 h 1520807"/>
              <a:gd name="connsiteX13" fmla="*/ 855307 w 1448189"/>
              <a:gd name="connsiteY13" fmla="*/ 1161190 h 1520807"/>
              <a:gd name="connsiteX14" fmla="*/ 874745 w 1448189"/>
              <a:gd name="connsiteY14" fmla="*/ 1102873 h 1520807"/>
              <a:gd name="connsiteX15" fmla="*/ 884465 w 1448189"/>
              <a:gd name="connsiteY15" fmla="*/ 1054276 h 1520807"/>
              <a:gd name="connsiteX16" fmla="*/ 903903 w 1448189"/>
              <a:gd name="connsiteY16" fmla="*/ 995960 h 1520807"/>
              <a:gd name="connsiteX17" fmla="*/ 942781 w 1448189"/>
              <a:gd name="connsiteY17" fmla="*/ 937644 h 1520807"/>
              <a:gd name="connsiteX18" fmla="*/ 1001097 w 1448189"/>
              <a:gd name="connsiteY18" fmla="*/ 918205 h 1520807"/>
              <a:gd name="connsiteX19" fmla="*/ 1030255 w 1448189"/>
              <a:gd name="connsiteY19" fmla="*/ 898766 h 1520807"/>
              <a:gd name="connsiteX20" fmla="*/ 1039975 w 1448189"/>
              <a:gd name="connsiteY20" fmla="*/ 869608 h 1520807"/>
              <a:gd name="connsiteX21" fmla="*/ 1059414 w 1448189"/>
              <a:gd name="connsiteY21" fmla="*/ 840450 h 1520807"/>
              <a:gd name="connsiteX22" fmla="*/ 1078852 w 1448189"/>
              <a:gd name="connsiteY22" fmla="*/ 422516 h 1520807"/>
              <a:gd name="connsiteX23" fmla="*/ 1088572 w 1448189"/>
              <a:gd name="connsiteY23" fmla="*/ 393358 h 1520807"/>
              <a:gd name="connsiteX24" fmla="*/ 1108011 w 1448189"/>
              <a:gd name="connsiteY24" fmla="*/ 325322 h 1520807"/>
              <a:gd name="connsiteX25" fmla="*/ 1127449 w 1448189"/>
              <a:gd name="connsiteY25" fmla="*/ 140654 h 1520807"/>
              <a:gd name="connsiteX26" fmla="*/ 1137169 w 1448189"/>
              <a:gd name="connsiteY26" fmla="*/ 111496 h 1520807"/>
              <a:gd name="connsiteX27" fmla="*/ 1263521 w 1448189"/>
              <a:gd name="connsiteY27" fmla="*/ 101776 h 1520807"/>
              <a:gd name="connsiteX28" fmla="*/ 1331557 w 1448189"/>
              <a:gd name="connsiteY28" fmla="*/ 82338 h 1520807"/>
              <a:gd name="connsiteX29" fmla="*/ 1399592 w 1448189"/>
              <a:gd name="connsiteY29" fmla="*/ 62899 h 1520807"/>
              <a:gd name="connsiteX30" fmla="*/ 1419031 w 1448189"/>
              <a:gd name="connsiteY30" fmla="*/ 33741 h 1520807"/>
              <a:gd name="connsiteX31" fmla="*/ 1428750 w 1448189"/>
              <a:gd name="connsiteY31" fmla="*/ 4582 h 1520807"/>
              <a:gd name="connsiteX32" fmla="*/ 1448189 w 1448189"/>
              <a:gd name="connsiteY32" fmla="*/ 4582 h 1520807"/>
              <a:gd name="connsiteX0" fmla="*/ 0 w 1448189"/>
              <a:gd name="connsiteY0" fmla="*/ 1462491 h 1527287"/>
              <a:gd name="connsiteX1" fmla="*/ 48597 w 1448189"/>
              <a:gd name="connsiteY1" fmla="*/ 1511088 h 1527287"/>
              <a:gd name="connsiteX2" fmla="*/ 77755 w 1448189"/>
              <a:gd name="connsiteY2" fmla="*/ 1520807 h 1527287"/>
              <a:gd name="connsiteX3" fmla="*/ 340179 w 1448189"/>
              <a:gd name="connsiteY3" fmla="*/ 1472210 h 1527287"/>
              <a:gd name="connsiteX4" fmla="*/ 359618 w 1448189"/>
              <a:gd name="connsiteY4" fmla="*/ 1413894 h 1527287"/>
              <a:gd name="connsiteX5" fmla="*/ 388776 w 1448189"/>
              <a:gd name="connsiteY5" fmla="*/ 1404174 h 1527287"/>
              <a:gd name="connsiteX6" fmla="*/ 476250 w 1448189"/>
              <a:gd name="connsiteY6" fmla="*/ 1345858 h 1527287"/>
              <a:gd name="connsiteX7" fmla="*/ 534567 w 1448189"/>
              <a:gd name="connsiteY7" fmla="*/ 1326419 h 1527287"/>
              <a:gd name="connsiteX8" fmla="*/ 563725 w 1448189"/>
              <a:gd name="connsiteY8" fmla="*/ 1306980 h 1527287"/>
              <a:gd name="connsiteX9" fmla="*/ 641480 w 1448189"/>
              <a:gd name="connsiteY9" fmla="*/ 1268103 h 1527287"/>
              <a:gd name="connsiteX10" fmla="*/ 767832 w 1448189"/>
              <a:gd name="connsiteY10" fmla="*/ 1238945 h 1527287"/>
              <a:gd name="connsiteX11" fmla="*/ 835868 w 1448189"/>
              <a:gd name="connsiteY11" fmla="*/ 1190348 h 1527287"/>
              <a:gd name="connsiteX12" fmla="*/ 855307 w 1448189"/>
              <a:gd name="connsiteY12" fmla="*/ 1161190 h 1527287"/>
              <a:gd name="connsiteX13" fmla="*/ 874745 w 1448189"/>
              <a:gd name="connsiteY13" fmla="*/ 1102873 h 1527287"/>
              <a:gd name="connsiteX14" fmla="*/ 884465 w 1448189"/>
              <a:gd name="connsiteY14" fmla="*/ 1054276 h 1527287"/>
              <a:gd name="connsiteX15" fmla="*/ 903903 w 1448189"/>
              <a:gd name="connsiteY15" fmla="*/ 995960 h 1527287"/>
              <a:gd name="connsiteX16" fmla="*/ 942781 w 1448189"/>
              <a:gd name="connsiteY16" fmla="*/ 937644 h 1527287"/>
              <a:gd name="connsiteX17" fmla="*/ 1001097 w 1448189"/>
              <a:gd name="connsiteY17" fmla="*/ 918205 h 1527287"/>
              <a:gd name="connsiteX18" fmla="*/ 1030255 w 1448189"/>
              <a:gd name="connsiteY18" fmla="*/ 898766 h 1527287"/>
              <a:gd name="connsiteX19" fmla="*/ 1039975 w 1448189"/>
              <a:gd name="connsiteY19" fmla="*/ 869608 h 1527287"/>
              <a:gd name="connsiteX20" fmla="*/ 1059414 w 1448189"/>
              <a:gd name="connsiteY20" fmla="*/ 840450 h 1527287"/>
              <a:gd name="connsiteX21" fmla="*/ 1078852 w 1448189"/>
              <a:gd name="connsiteY21" fmla="*/ 422516 h 1527287"/>
              <a:gd name="connsiteX22" fmla="*/ 1088572 w 1448189"/>
              <a:gd name="connsiteY22" fmla="*/ 393358 h 1527287"/>
              <a:gd name="connsiteX23" fmla="*/ 1108011 w 1448189"/>
              <a:gd name="connsiteY23" fmla="*/ 325322 h 1527287"/>
              <a:gd name="connsiteX24" fmla="*/ 1127449 w 1448189"/>
              <a:gd name="connsiteY24" fmla="*/ 140654 h 1527287"/>
              <a:gd name="connsiteX25" fmla="*/ 1137169 w 1448189"/>
              <a:gd name="connsiteY25" fmla="*/ 111496 h 1527287"/>
              <a:gd name="connsiteX26" fmla="*/ 1263521 w 1448189"/>
              <a:gd name="connsiteY26" fmla="*/ 101776 h 1527287"/>
              <a:gd name="connsiteX27" fmla="*/ 1331557 w 1448189"/>
              <a:gd name="connsiteY27" fmla="*/ 82338 h 1527287"/>
              <a:gd name="connsiteX28" fmla="*/ 1399592 w 1448189"/>
              <a:gd name="connsiteY28" fmla="*/ 62899 h 1527287"/>
              <a:gd name="connsiteX29" fmla="*/ 1419031 w 1448189"/>
              <a:gd name="connsiteY29" fmla="*/ 33741 h 1527287"/>
              <a:gd name="connsiteX30" fmla="*/ 1428750 w 1448189"/>
              <a:gd name="connsiteY30" fmla="*/ 4582 h 1527287"/>
              <a:gd name="connsiteX31" fmla="*/ 1448189 w 1448189"/>
              <a:gd name="connsiteY31" fmla="*/ 4582 h 1527287"/>
              <a:gd name="connsiteX0" fmla="*/ 0 w 1448189"/>
              <a:gd name="connsiteY0" fmla="*/ 1462491 h 1512708"/>
              <a:gd name="connsiteX1" fmla="*/ 48597 w 1448189"/>
              <a:gd name="connsiteY1" fmla="*/ 1511088 h 1512708"/>
              <a:gd name="connsiteX2" fmla="*/ 340179 w 1448189"/>
              <a:gd name="connsiteY2" fmla="*/ 1472210 h 1512708"/>
              <a:gd name="connsiteX3" fmla="*/ 359618 w 1448189"/>
              <a:gd name="connsiteY3" fmla="*/ 1413894 h 1512708"/>
              <a:gd name="connsiteX4" fmla="*/ 388776 w 1448189"/>
              <a:gd name="connsiteY4" fmla="*/ 1404174 h 1512708"/>
              <a:gd name="connsiteX5" fmla="*/ 476250 w 1448189"/>
              <a:gd name="connsiteY5" fmla="*/ 1345858 h 1512708"/>
              <a:gd name="connsiteX6" fmla="*/ 534567 w 1448189"/>
              <a:gd name="connsiteY6" fmla="*/ 1326419 h 1512708"/>
              <a:gd name="connsiteX7" fmla="*/ 563725 w 1448189"/>
              <a:gd name="connsiteY7" fmla="*/ 1306980 h 1512708"/>
              <a:gd name="connsiteX8" fmla="*/ 641480 w 1448189"/>
              <a:gd name="connsiteY8" fmla="*/ 1268103 h 1512708"/>
              <a:gd name="connsiteX9" fmla="*/ 767832 w 1448189"/>
              <a:gd name="connsiteY9" fmla="*/ 1238945 h 1512708"/>
              <a:gd name="connsiteX10" fmla="*/ 835868 w 1448189"/>
              <a:gd name="connsiteY10" fmla="*/ 1190348 h 1512708"/>
              <a:gd name="connsiteX11" fmla="*/ 855307 w 1448189"/>
              <a:gd name="connsiteY11" fmla="*/ 1161190 h 1512708"/>
              <a:gd name="connsiteX12" fmla="*/ 874745 w 1448189"/>
              <a:gd name="connsiteY12" fmla="*/ 1102873 h 1512708"/>
              <a:gd name="connsiteX13" fmla="*/ 884465 w 1448189"/>
              <a:gd name="connsiteY13" fmla="*/ 1054276 h 1512708"/>
              <a:gd name="connsiteX14" fmla="*/ 903903 w 1448189"/>
              <a:gd name="connsiteY14" fmla="*/ 995960 h 1512708"/>
              <a:gd name="connsiteX15" fmla="*/ 942781 w 1448189"/>
              <a:gd name="connsiteY15" fmla="*/ 937644 h 1512708"/>
              <a:gd name="connsiteX16" fmla="*/ 1001097 w 1448189"/>
              <a:gd name="connsiteY16" fmla="*/ 918205 h 1512708"/>
              <a:gd name="connsiteX17" fmla="*/ 1030255 w 1448189"/>
              <a:gd name="connsiteY17" fmla="*/ 898766 h 1512708"/>
              <a:gd name="connsiteX18" fmla="*/ 1039975 w 1448189"/>
              <a:gd name="connsiteY18" fmla="*/ 869608 h 1512708"/>
              <a:gd name="connsiteX19" fmla="*/ 1059414 w 1448189"/>
              <a:gd name="connsiteY19" fmla="*/ 840450 h 1512708"/>
              <a:gd name="connsiteX20" fmla="*/ 1078852 w 1448189"/>
              <a:gd name="connsiteY20" fmla="*/ 422516 h 1512708"/>
              <a:gd name="connsiteX21" fmla="*/ 1088572 w 1448189"/>
              <a:gd name="connsiteY21" fmla="*/ 393358 h 1512708"/>
              <a:gd name="connsiteX22" fmla="*/ 1108011 w 1448189"/>
              <a:gd name="connsiteY22" fmla="*/ 325322 h 1512708"/>
              <a:gd name="connsiteX23" fmla="*/ 1127449 w 1448189"/>
              <a:gd name="connsiteY23" fmla="*/ 140654 h 1512708"/>
              <a:gd name="connsiteX24" fmla="*/ 1137169 w 1448189"/>
              <a:gd name="connsiteY24" fmla="*/ 111496 h 1512708"/>
              <a:gd name="connsiteX25" fmla="*/ 1263521 w 1448189"/>
              <a:gd name="connsiteY25" fmla="*/ 101776 h 1512708"/>
              <a:gd name="connsiteX26" fmla="*/ 1331557 w 1448189"/>
              <a:gd name="connsiteY26" fmla="*/ 82338 h 1512708"/>
              <a:gd name="connsiteX27" fmla="*/ 1399592 w 1448189"/>
              <a:gd name="connsiteY27" fmla="*/ 62899 h 1512708"/>
              <a:gd name="connsiteX28" fmla="*/ 1419031 w 1448189"/>
              <a:gd name="connsiteY28" fmla="*/ 33741 h 1512708"/>
              <a:gd name="connsiteX29" fmla="*/ 1428750 w 1448189"/>
              <a:gd name="connsiteY29" fmla="*/ 4582 h 1512708"/>
              <a:gd name="connsiteX30" fmla="*/ 1448189 w 1448189"/>
              <a:gd name="connsiteY30" fmla="*/ 4582 h 1512708"/>
              <a:gd name="connsiteX0" fmla="*/ 0 w 1448189"/>
              <a:gd name="connsiteY0" fmla="*/ 1462491 h 1480310"/>
              <a:gd name="connsiteX1" fmla="*/ 340179 w 1448189"/>
              <a:gd name="connsiteY1" fmla="*/ 1472210 h 1480310"/>
              <a:gd name="connsiteX2" fmla="*/ 359618 w 1448189"/>
              <a:gd name="connsiteY2" fmla="*/ 1413894 h 1480310"/>
              <a:gd name="connsiteX3" fmla="*/ 388776 w 1448189"/>
              <a:gd name="connsiteY3" fmla="*/ 1404174 h 1480310"/>
              <a:gd name="connsiteX4" fmla="*/ 476250 w 1448189"/>
              <a:gd name="connsiteY4" fmla="*/ 1345858 h 1480310"/>
              <a:gd name="connsiteX5" fmla="*/ 534567 w 1448189"/>
              <a:gd name="connsiteY5" fmla="*/ 1326419 h 1480310"/>
              <a:gd name="connsiteX6" fmla="*/ 563725 w 1448189"/>
              <a:gd name="connsiteY6" fmla="*/ 1306980 h 1480310"/>
              <a:gd name="connsiteX7" fmla="*/ 641480 w 1448189"/>
              <a:gd name="connsiteY7" fmla="*/ 1268103 h 1480310"/>
              <a:gd name="connsiteX8" fmla="*/ 767832 w 1448189"/>
              <a:gd name="connsiteY8" fmla="*/ 1238945 h 1480310"/>
              <a:gd name="connsiteX9" fmla="*/ 835868 w 1448189"/>
              <a:gd name="connsiteY9" fmla="*/ 1190348 h 1480310"/>
              <a:gd name="connsiteX10" fmla="*/ 855307 w 1448189"/>
              <a:gd name="connsiteY10" fmla="*/ 1161190 h 1480310"/>
              <a:gd name="connsiteX11" fmla="*/ 874745 w 1448189"/>
              <a:gd name="connsiteY11" fmla="*/ 1102873 h 1480310"/>
              <a:gd name="connsiteX12" fmla="*/ 884465 w 1448189"/>
              <a:gd name="connsiteY12" fmla="*/ 1054276 h 1480310"/>
              <a:gd name="connsiteX13" fmla="*/ 903903 w 1448189"/>
              <a:gd name="connsiteY13" fmla="*/ 995960 h 1480310"/>
              <a:gd name="connsiteX14" fmla="*/ 942781 w 1448189"/>
              <a:gd name="connsiteY14" fmla="*/ 937644 h 1480310"/>
              <a:gd name="connsiteX15" fmla="*/ 1001097 w 1448189"/>
              <a:gd name="connsiteY15" fmla="*/ 918205 h 1480310"/>
              <a:gd name="connsiteX16" fmla="*/ 1030255 w 1448189"/>
              <a:gd name="connsiteY16" fmla="*/ 898766 h 1480310"/>
              <a:gd name="connsiteX17" fmla="*/ 1039975 w 1448189"/>
              <a:gd name="connsiteY17" fmla="*/ 869608 h 1480310"/>
              <a:gd name="connsiteX18" fmla="*/ 1059414 w 1448189"/>
              <a:gd name="connsiteY18" fmla="*/ 840450 h 1480310"/>
              <a:gd name="connsiteX19" fmla="*/ 1078852 w 1448189"/>
              <a:gd name="connsiteY19" fmla="*/ 422516 h 1480310"/>
              <a:gd name="connsiteX20" fmla="*/ 1088572 w 1448189"/>
              <a:gd name="connsiteY20" fmla="*/ 393358 h 1480310"/>
              <a:gd name="connsiteX21" fmla="*/ 1108011 w 1448189"/>
              <a:gd name="connsiteY21" fmla="*/ 325322 h 1480310"/>
              <a:gd name="connsiteX22" fmla="*/ 1127449 w 1448189"/>
              <a:gd name="connsiteY22" fmla="*/ 140654 h 1480310"/>
              <a:gd name="connsiteX23" fmla="*/ 1137169 w 1448189"/>
              <a:gd name="connsiteY23" fmla="*/ 111496 h 1480310"/>
              <a:gd name="connsiteX24" fmla="*/ 1263521 w 1448189"/>
              <a:gd name="connsiteY24" fmla="*/ 101776 h 1480310"/>
              <a:gd name="connsiteX25" fmla="*/ 1331557 w 1448189"/>
              <a:gd name="connsiteY25" fmla="*/ 82338 h 1480310"/>
              <a:gd name="connsiteX26" fmla="*/ 1399592 w 1448189"/>
              <a:gd name="connsiteY26" fmla="*/ 62899 h 1480310"/>
              <a:gd name="connsiteX27" fmla="*/ 1419031 w 1448189"/>
              <a:gd name="connsiteY27" fmla="*/ 33741 h 1480310"/>
              <a:gd name="connsiteX28" fmla="*/ 1428750 w 1448189"/>
              <a:gd name="connsiteY28" fmla="*/ 4582 h 1480310"/>
              <a:gd name="connsiteX29" fmla="*/ 1448189 w 1448189"/>
              <a:gd name="connsiteY29" fmla="*/ 4582 h 1480310"/>
              <a:gd name="connsiteX0" fmla="*/ 0 w 1448189"/>
              <a:gd name="connsiteY0" fmla="*/ 1462491 h 1480310"/>
              <a:gd name="connsiteX1" fmla="*/ 340179 w 1448189"/>
              <a:gd name="connsiteY1" fmla="*/ 1472210 h 1480310"/>
              <a:gd name="connsiteX2" fmla="*/ 359618 w 1448189"/>
              <a:gd name="connsiteY2" fmla="*/ 1413894 h 1480310"/>
              <a:gd name="connsiteX3" fmla="*/ 476250 w 1448189"/>
              <a:gd name="connsiteY3" fmla="*/ 1345858 h 1480310"/>
              <a:gd name="connsiteX4" fmla="*/ 534567 w 1448189"/>
              <a:gd name="connsiteY4" fmla="*/ 1326419 h 1480310"/>
              <a:gd name="connsiteX5" fmla="*/ 563725 w 1448189"/>
              <a:gd name="connsiteY5" fmla="*/ 1306980 h 1480310"/>
              <a:gd name="connsiteX6" fmla="*/ 641480 w 1448189"/>
              <a:gd name="connsiteY6" fmla="*/ 1268103 h 1480310"/>
              <a:gd name="connsiteX7" fmla="*/ 767832 w 1448189"/>
              <a:gd name="connsiteY7" fmla="*/ 1238945 h 1480310"/>
              <a:gd name="connsiteX8" fmla="*/ 835868 w 1448189"/>
              <a:gd name="connsiteY8" fmla="*/ 1190348 h 1480310"/>
              <a:gd name="connsiteX9" fmla="*/ 855307 w 1448189"/>
              <a:gd name="connsiteY9" fmla="*/ 1161190 h 1480310"/>
              <a:gd name="connsiteX10" fmla="*/ 874745 w 1448189"/>
              <a:gd name="connsiteY10" fmla="*/ 1102873 h 1480310"/>
              <a:gd name="connsiteX11" fmla="*/ 884465 w 1448189"/>
              <a:gd name="connsiteY11" fmla="*/ 1054276 h 1480310"/>
              <a:gd name="connsiteX12" fmla="*/ 903903 w 1448189"/>
              <a:gd name="connsiteY12" fmla="*/ 995960 h 1480310"/>
              <a:gd name="connsiteX13" fmla="*/ 942781 w 1448189"/>
              <a:gd name="connsiteY13" fmla="*/ 937644 h 1480310"/>
              <a:gd name="connsiteX14" fmla="*/ 1001097 w 1448189"/>
              <a:gd name="connsiteY14" fmla="*/ 918205 h 1480310"/>
              <a:gd name="connsiteX15" fmla="*/ 1030255 w 1448189"/>
              <a:gd name="connsiteY15" fmla="*/ 898766 h 1480310"/>
              <a:gd name="connsiteX16" fmla="*/ 1039975 w 1448189"/>
              <a:gd name="connsiteY16" fmla="*/ 869608 h 1480310"/>
              <a:gd name="connsiteX17" fmla="*/ 1059414 w 1448189"/>
              <a:gd name="connsiteY17" fmla="*/ 840450 h 1480310"/>
              <a:gd name="connsiteX18" fmla="*/ 1078852 w 1448189"/>
              <a:gd name="connsiteY18" fmla="*/ 422516 h 1480310"/>
              <a:gd name="connsiteX19" fmla="*/ 1088572 w 1448189"/>
              <a:gd name="connsiteY19" fmla="*/ 393358 h 1480310"/>
              <a:gd name="connsiteX20" fmla="*/ 1108011 w 1448189"/>
              <a:gd name="connsiteY20" fmla="*/ 325322 h 1480310"/>
              <a:gd name="connsiteX21" fmla="*/ 1127449 w 1448189"/>
              <a:gd name="connsiteY21" fmla="*/ 140654 h 1480310"/>
              <a:gd name="connsiteX22" fmla="*/ 1137169 w 1448189"/>
              <a:gd name="connsiteY22" fmla="*/ 111496 h 1480310"/>
              <a:gd name="connsiteX23" fmla="*/ 1263521 w 1448189"/>
              <a:gd name="connsiteY23" fmla="*/ 101776 h 1480310"/>
              <a:gd name="connsiteX24" fmla="*/ 1331557 w 1448189"/>
              <a:gd name="connsiteY24" fmla="*/ 82338 h 1480310"/>
              <a:gd name="connsiteX25" fmla="*/ 1399592 w 1448189"/>
              <a:gd name="connsiteY25" fmla="*/ 62899 h 1480310"/>
              <a:gd name="connsiteX26" fmla="*/ 1419031 w 1448189"/>
              <a:gd name="connsiteY26" fmla="*/ 33741 h 1480310"/>
              <a:gd name="connsiteX27" fmla="*/ 1428750 w 1448189"/>
              <a:gd name="connsiteY27" fmla="*/ 4582 h 1480310"/>
              <a:gd name="connsiteX28" fmla="*/ 1448189 w 1448189"/>
              <a:gd name="connsiteY28" fmla="*/ 4582 h 1480310"/>
              <a:gd name="connsiteX0" fmla="*/ 0 w 1448189"/>
              <a:gd name="connsiteY0" fmla="*/ 1462491 h 1480310"/>
              <a:gd name="connsiteX1" fmla="*/ 340179 w 1448189"/>
              <a:gd name="connsiteY1" fmla="*/ 1472210 h 1480310"/>
              <a:gd name="connsiteX2" fmla="*/ 400605 w 1448189"/>
              <a:gd name="connsiteY2" fmla="*/ 1379479 h 1480310"/>
              <a:gd name="connsiteX3" fmla="*/ 476250 w 1448189"/>
              <a:gd name="connsiteY3" fmla="*/ 1345858 h 1480310"/>
              <a:gd name="connsiteX4" fmla="*/ 534567 w 1448189"/>
              <a:gd name="connsiteY4" fmla="*/ 1326419 h 1480310"/>
              <a:gd name="connsiteX5" fmla="*/ 563725 w 1448189"/>
              <a:gd name="connsiteY5" fmla="*/ 1306980 h 1480310"/>
              <a:gd name="connsiteX6" fmla="*/ 641480 w 1448189"/>
              <a:gd name="connsiteY6" fmla="*/ 1268103 h 1480310"/>
              <a:gd name="connsiteX7" fmla="*/ 767832 w 1448189"/>
              <a:gd name="connsiteY7" fmla="*/ 1238945 h 1480310"/>
              <a:gd name="connsiteX8" fmla="*/ 835868 w 1448189"/>
              <a:gd name="connsiteY8" fmla="*/ 1190348 h 1480310"/>
              <a:gd name="connsiteX9" fmla="*/ 855307 w 1448189"/>
              <a:gd name="connsiteY9" fmla="*/ 1161190 h 1480310"/>
              <a:gd name="connsiteX10" fmla="*/ 874745 w 1448189"/>
              <a:gd name="connsiteY10" fmla="*/ 1102873 h 1480310"/>
              <a:gd name="connsiteX11" fmla="*/ 884465 w 1448189"/>
              <a:gd name="connsiteY11" fmla="*/ 1054276 h 1480310"/>
              <a:gd name="connsiteX12" fmla="*/ 903903 w 1448189"/>
              <a:gd name="connsiteY12" fmla="*/ 995960 h 1480310"/>
              <a:gd name="connsiteX13" fmla="*/ 942781 w 1448189"/>
              <a:gd name="connsiteY13" fmla="*/ 937644 h 1480310"/>
              <a:gd name="connsiteX14" fmla="*/ 1001097 w 1448189"/>
              <a:gd name="connsiteY14" fmla="*/ 918205 h 1480310"/>
              <a:gd name="connsiteX15" fmla="*/ 1030255 w 1448189"/>
              <a:gd name="connsiteY15" fmla="*/ 898766 h 1480310"/>
              <a:gd name="connsiteX16" fmla="*/ 1039975 w 1448189"/>
              <a:gd name="connsiteY16" fmla="*/ 869608 h 1480310"/>
              <a:gd name="connsiteX17" fmla="*/ 1059414 w 1448189"/>
              <a:gd name="connsiteY17" fmla="*/ 840450 h 1480310"/>
              <a:gd name="connsiteX18" fmla="*/ 1078852 w 1448189"/>
              <a:gd name="connsiteY18" fmla="*/ 422516 h 1480310"/>
              <a:gd name="connsiteX19" fmla="*/ 1088572 w 1448189"/>
              <a:gd name="connsiteY19" fmla="*/ 393358 h 1480310"/>
              <a:gd name="connsiteX20" fmla="*/ 1108011 w 1448189"/>
              <a:gd name="connsiteY20" fmla="*/ 325322 h 1480310"/>
              <a:gd name="connsiteX21" fmla="*/ 1127449 w 1448189"/>
              <a:gd name="connsiteY21" fmla="*/ 140654 h 1480310"/>
              <a:gd name="connsiteX22" fmla="*/ 1137169 w 1448189"/>
              <a:gd name="connsiteY22" fmla="*/ 111496 h 1480310"/>
              <a:gd name="connsiteX23" fmla="*/ 1263521 w 1448189"/>
              <a:gd name="connsiteY23" fmla="*/ 101776 h 1480310"/>
              <a:gd name="connsiteX24" fmla="*/ 1331557 w 1448189"/>
              <a:gd name="connsiteY24" fmla="*/ 82338 h 1480310"/>
              <a:gd name="connsiteX25" fmla="*/ 1399592 w 1448189"/>
              <a:gd name="connsiteY25" fmla="*/ 62899 h 1480310"/>
              <a:gd name="connsiteX26" fmla="*/ 1419031 w 1448189"/>
              <a:gd name="connsiteY26" fmla="*/ 33741 h 1480310"/>
              <a:gd name="connsiteX27" fmla="*/ 1428750 w 1448189"/>
              <a:gd name="connsiteY27" fmla="*/ 4582 h 1480310"/>
              <a:gd name="connsiteX28" fmla="*/ 1448189 w 1448189"/>
              <a:gd name="connsiteY28" fmla="*/ 4582 h 1480310"/>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078852 w 1448189"/>
              <a:gd name="connsiteY18" fmla="*/ 422516 h 1464516"/>
              <a:gd name="connsiteX19" fmla="*/ 1088572 w 1448189"/>
              <a:gd name="connsiteY19" fmla="*/ 393358 h 1464516"/>
              <a:gd name="connsiteX20" fmla="*/ 1108011 w 1448189"/>
              <a:gd name="connsiteY20" fmla="*/ 325322 h 1464516"/>
              <a:gd name="connsiteX21" fmla="*/ 1127449 w 1448189"/>
              <a:gd name="connsiteY21" fmla="*/ 140654 h 1464516"/>
              <a:gd name="connsiteX22" fmla="*/ 1137169 w 1448189"/>
              <a:gd name="connsiteY22" fmla="*/ 111496 h 1464516"/>
              <a:gd name="connsiteX23" fmla="*/ 1263521 w 1448189"/>
              <a:gd name="connsiteY23" fmla="*/ 101776 h 1464516"/>
              <a:gd name="connsiteX24" fmla="*/ 1331557 w 1448189"/>
              <a:gd name="connsiteY24" fmla="*/ 82338 h 1464516"/>
              <a:gd name="connsiteX25" fmla="*/ 1399592 w 1448189"/>
              <a:gd name="connsiteY25" fmla="*/ 62899 h 1464516"/>
              <a:gd name="connsiteX26" fmla="*/ 1419031 w 1448189"/>
              <a:gd name="connsiteY26" fmla="*/ 33741 h 1464516"/>
              <a:gd name="connsiteX27" fmla="*/ 1428750 w 1448189"/>
              <a:gd name="connsiteY27" fmla="*/ 4582 h 1464516"/>
              <a:gd name="connsiteX28" fmla="*/ 1448189 w 1448189"/>
              <a:gd name="connsiteY28"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088572 w 1448189"/>
              <a:gd name="connsiteY18" fmla="*/ 393358 h 1464516"/>
              <a:gd name="connsiteX19" fmla="*/ 1108011 w 1448189"/>
              <a:gd name="connsiteY19" fmla="*/ 325322 h 1464516"/>
              <a:gd name="connsiteX20" fmla="*/ 1127449 w 1448189"/>
              <a:gd name="connsiteY20" fmla="*/ 140654 h 1464516"/>
              <a:gd name="connsiteX21" fmla="*/ 1137169 w 1448189"/>
              <a:gd name="connsiteY21" fmla="*/ 111496 h 1464516"/>
              <a:gd name="connsiteX22" fmla="*/ 1263521 w 1448189"/>
              <a:gd name="connsiteY22" fmla="*/ 101776 h 1464516"/>
              <a:gd name="connsiteX23" fmla="*/ 1331557 w 1448189"/>
              <a:gd name="connsiteY23" fmla="*/ 82338 h 1464516"/>
              <a:gd name="connsiteX24" fmla="*/ 1399592 w 1448189"/>
              <a:gd name="connsiteY24" fmla="*/ 62899 h 1464516"/>
              <a:gd name="connsiteX25" fmla="*/ 1419031 w 1448189"/>
              <a:gd name="connsiteY25" fmla="*/ 33741 h 1464516"/>
              <a:gd name="connsiteX26" fmla="*/ 1428750 w 1448189"/>
              <a:gd name="connsiteY26" fmla="*/ 4582 h 1464516"/>
              <a:gd name="connsiteX27" fmla="*/ 1448189 w 1448189"/>
              <a:gd name="connsiteY27"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27449 w 1448189"/>
              <a:gd name="connsiteY19" fmla="*/ 140654 h 1464516"/>
              <a:gd name="connsiteX20" fmla="*/ 1137169 w 1448189"/>
              <a:gd name="connsiteY20" fmla="*/ 111496 h 1464516"/>
              <a:gd name="connsiteX21" fmla="*/ 1263521 w 1448189"/>
              <a:gd name="connsiteY21" fmla="*/ 101776 h 1464516"/>
              <a:gd name="connsiteX22" fmla="*/ 1331557 w 1448189"/>
              <a:gd name="connsiteY22" fmla="*/ 82338 h 1464516"/>
              <a:gd name="connsiteX23" fmla="*/ 1399592 w 1448189"/>
              <a:gd name="connsiteY23" fmla="*/ 62899 h 1464516"/>
              <a:gd name="connsiteX24" fmla="*/ 1419031 w 1448189"/>
              <a:gd name="connsiteY24" fmla="*/ 33741 h 1464516"/>
              <a:gd name="connsiteX25" fmla="*/ 1428750 w 1448189"/>
              <a:gd name="connsiteY25" fmla="*/ 4582 h 1464516"/>
              <a:gd name="connsiteX26" fmla="*/ 1448189 w 1448189"/>
              <a:gd name="connsiteY26"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27449 w 1448189"/>
              <a:gd name="connsiteY19" fmla="*/ 140654 h 1464516"/>
              <a:gd name="connsiteX20" fmla="*/ 1157663 w 1448189"/>
              <a:gd name="connsiteY20" fmla="*/ 200971 h 1464516"/>
              <a:gd name="connsiteX21" fmla="*/ 1263521 w 1448189"/>
              <a:gd name="connsiteY21" fmla="*/ 101776 h 1464516"/>
              <a:gd name="connsiteX22" fmla="*/ 1331557 w 1448189"/>
              <a:gd name="connsiteY22" fmla="*/ 82338 h 1464516"/>
              <a:gd name="connsiteX23" fmla="*/ 1399592 w 1448189"/>
              <a:gd name="connsiteY23" fmla="*/ 62899 h 1464516"/>
              <a:gd name="connsiteX24" fmla="*/ 1419031 w 1448189"/>
              <a:gd name="connsiteY24" fmla="*/ 33741 h 1464516"/>
              <a:gd name="connsiteX25" fmla="*/ 1428750 w 1448189"/>
              <a:gd name="connsiteY25" fmla="*/ 4582 h 1464516"/>
              <a:gd name="connsiteX26" fmla="*/ 1448189 w 1448189"/>
              <a:gd name="connsiteY26"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57663 w 1448189"/>
              <a:gd name="connsiteY19" fmla="*/ 200971 h 1464516"/>
              <a:gd name="connsiteX20" fmla="*/ 1263521 w 1448189"/>
              <a:gd name="connsiteY20" fmla="*/ 101776 h 1464516"/>
              <a:gd name="connsiteX21" fmla="*/ 1331557 w 1448189"/>
              <a:gd name="connsiteY21" fmla="*/ 82338 h 1464516"/>
              <a:gd name="connsiteX22" fmla="*/ 1399592 w 1448189"/>
              <a:gd name="connsiteY22" fmla="*/ 62899 h 1464516"/>
              <a:gd name="connsiteX23" fmla="*/ 1419031 w 1448189"/>
              <a:gd name="connsiteY23" fmla="*/ 33741 h 1464516"/>
              <a:gd name="connsiteX24" fmla="*/ 1428750 w 1448189"/>
              <a:gd name="connsiteY24" fmla="*/ 4582 h 1464516"/>
              <a:gd name="connsiteX25" fmla="*/ 1448189 w 1448189"/>
              <a:gd name="connsiteY25"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42167 w 1448189"/>
              <a:gd name="connsiteY18" fmla="*/ 325321 h 1464516"/>
              <a:gd name="connsiteX19" fmla="*/ 1157663 w 1448189"/>
              <a:gd name="connsiteY19" fmla="*/ 200971 h 1464516"/>
              <a:gd name="connsiteX20" fmla="*/ 1263521 w 1448189"/>
              <a:gd name="connsiteY20" fmla="*/ 101776 h 1464516"/>
              <a:gd name="connsiteX21" fmla="*/ 1331557 w 1448189"/>
              <a:gd name="connsiteY21" fmla="*/ 82338 h 1464516"/>
              <a:gd name="connsiteX22" fmla="*/ 1399592 w 1448189"/>
              <a:gd name="connsiteY22" fmla="*/ 62899 h 1464516"/>
              <a:gd name="connsiteX23" fmla="*/ 1419031 w 1448189"/>
              <a:gd name="connsiteY23" fmla="*/ 33741 h 1464516"/>
              <a:gd name="connsiteX24" fmla="*/ 1428750 w 1448189"/>
              <a:gd name="connsiteY24" fmla="*/ 4582 h 1464516"/>
              <a:gd name="connsiteX25" fmla="*/ 1448189 w 1448189"/>
              <a:gd name="connsiteY25" fmla="*/ 4582 h 1464516"/>
              <a:gd name="connsiteX0" fmla="*/ 0 w 1725531"/>
              <a:gd name="connsiteY0" fmla="*/ 1875389 h 1877414"/>
              <a:gd name="connsiteX1" fmla="*/ 394828 w 1725531"/>
              <a:gd name="connsiteY1" fmla="*/ 1864458 h 1877414"/>
              <a:gd name="connsiteX2" fmla="*/ 400605 w 1725531"/>
              <a:gd name="connsiteY2" fmla="*/ 1792377 h 1877414"/>
              <a:gd name="connsiteX3" fmla="*/ 476250 w 1725531"/>
              <a:gd name="connsiteY3" fmla="*/ 1758756 h 1877414"/>
              <a:gd name="connsiteX4" fmla="*/ 534567 w 1725531"/>
              <a:gd name="connsiteY4" fmla="*/ 1739317 h 1877414"/>
              <a:gd name="connsiteX5" fmla="*/ 563725 w 1725531"/>
              <a:gd name="connsiteY5" fmla="*/ 1719878 h 1877414"/>
              <a:gd name="connsiteX6" fmla="*/ 641480 w 1725531"/>
              <a:gd name="connsiteY6" fmla="*/ 1681001 h 1877414"/>
              <a:gd name="connsiteX7" fmla="*/ 767832 w 1725531"/>
              <a:gd name="connsiteY7" fmla="*/ 1651843 h 1877414"/>
              <a:gd name="connsiteX8" fmla="*/ 835868 w 1725531"/>
              <a:gd name="connsiteY8" fmla="*/ 1603246 h 1877414"/>
              <a:gd name="connsiteX9" fmla="*/ 855307 w 1725531"/>
              <a:gd name="connsiteY9" fmla="*/ 1574088 h 1877414"/>
              <a:gd name="connsiteX10" fmla="*/ 874745 w 1725531"/>
              <a:gd name="connsiteY10" fmla="*/ 1515771 h 1877414"/>
              <a:gd name="connsiteX11" fmla="*/ 884465 w 1725531"/>
              <a:gd name="connsiteY11" fmla="*/ 1467174 h 1877414"/>
              <a:gd name="connsiteX12" fmla="*/ 903903 w 1725531"/>
              <a:gd name="connsiteY12" fmla="*/ 1408858 h 1877414"/>
              <a:gd name="connsiteX13" fmla="*/ 942781 w 1725531"/>
              <a:gd name="connsiteY13" fmla="*/ 1350542 h 1877414"/>
              <a:gd name="connsiteX14" fmla="*/ 1001097 w 1725531"/>
              <a:gd name="connsiteY14" fmla="*/ 1331103 h 1877414"/>
              <a:gd name="connsiteX15" fmla="*/ 1030255 w 1725531"/>
              <a:gd name="connsiteY15" fmla="*/ 1311664 h 1877414"/>
              <a:gd name="connsiteX16" fmla="*/ 1039975 w 1725531"/>
              <a:gd name="connsiteY16" fmla="*/ 1282506 h 1877414"/>
              <a:gd name="connsiteX17" fmla="*/ 1059414 w 1725531"/>
              <a:gd name="connsiteY17" fmla="*/ 1253348 h 1877414"/>
              <a:gd name="connsiteX18" fmla="*/ 1142167 w 1725531"/>
              <a:gd name="connsiteY18" fmla="*/ 738219 h 1877414"/>
              <a:gd name="connsiteX19" fmla="*/ 1157663 w 1725531"/>
              <a:gd name="connsiteY19" fmla="*/ 613869 h 1877414"/>
              <a:gd name="connsiteX20" fmla="*/ 1263521 w 1725531"/>
              <a:gd name="connsiteY20" fmla="*/ 514674 h 1877414"/>
              <a:gd name="connsiteX21" fmla="*/ 1331557 w 1725531"/>
              <a:gd name="connsiteY21" fmla="*/ 495236 h 1877414"/>
              <a:gd name="connsiteX22" fmla="*/ 1399592 w 1725531"/>
              <a:gd name="connsiteY22" fmla="*/ 475797 h 1877414"/>
              <a:gd name="connsiteX23" fmla="*/ 1419031 w 1725531"/>
              <a:gd name="connsiteY23" fmla="*/ 446639 h 1877414"/>
              <a:gd name="connsiteX24" fmla="*/ 1428750 w 1725531"/>
              <a:gd name="connsiteY24" fmla="*/ 417480 h 1877414"/>
              <a:gd name="connsiteX25" fmla="*/ 1725531 w 1725531"/>
              <a:gd name="connsiteY25" fmla="*/ 0 h 1877414"/>
              <a:gd name="connsiteX0" fmla="*/ 0 w 1725531"/>
              <a:gd name="connsiteY0" fmla="*/ 1906243 h 1908268"/>
              <a:gd name="connsiteX1" fmla="*/ 394828 w 1725531"/>
              <a:gd name="connsiteY1" fmla="*/ 1895312 h 1908268"/>
              <a:gd name="connsiteX2" fmla="*/ 400605 w 1725531"/>
              <a:gd name="connsiteY2" fmla="*/ 1823231 h 1908268"/>
              <a:gd name="connsiteX3" fmla="*/ 476250 w 1725531"/>
              <a:gd name="connsiteY3" fmla="*/ 1789610 h 1908268"/>
              <a:gd name="connsiteX4" fmla="*/ 534567 w 1725531"/>
              <a:gd name="connsiteY4" fmla="*/ 1770171 h 1908268"/>
              <a:gd name="connsiteX5" fmla="*/ 563725 w 1725531"/>
              <a:gd name="connsiteY5" fmla="*/ 1750732 h 1908268"/>
              <a:gd name="connsiteX6" fmla="*/ 641480 w 1725531"/>
              <a:gd name="connsiteY6" fmla="*/ 1711855 h 1908268"/>
              <a:gd name="connsiteX7" fmla="*/ 767832 w 1725531"/>
              <a:gd name="connsiteY7" fmla="*/ 1682697 h 1908268"/>
              <a:gd name="connsiteX8" fmla="*/ 835868 w 1725531"/>
              <a:gd name="connsiteY8" fmla="*/ 1634100 h 1908268"/>
              <a:gd name="connsiteX9" fmla="*/ 855307 w 1725531"/>
              <a:gd name="connsiteY9" fmla="*/ 1604942 h 1908268"/>
              <a:gd name="connsiteX10" fmla="*/ 874745 w 1725531"/>
              <a:gd name="connsiteY10" fmla="*/ 1546625 h 1908268"/>
              <a:gd name="connsiteX11" fmla="*/ 884465 w 1725531"/>
              <a:gd name="connsiteY11" fmla="*/ 1498028 h 1908268"/>
              <a:gd name="connsiteX12" fmla="*/ 903903 w 1725531"/>
              <a:gd name="connsiteY12" fmla="*/ 1439712 h 1908268"/>
              <a:gd name="connsiteX13" fmla="*/ 942781 w 1725531"/>
              <a:gd name="connsiteY13" fmla="*/ 1381396 h 1908268"/>
              <a:gd name="connsiteX14" fmla="*/ 1001097 w 1725531"/>
              <a:gd name="connsiteY14" fmla="*/ 1361957 h 1908268"/>
              <a:gd name="connsiteX15" fmla="*/ 1030255 w 1725531"/>
              <a:gd name="connsiteY15" fmla="*/ 1342518 h 1908268"/>
              <a:gd name="connsiteX16" fmla="*/ 1039975 w 1725531"/>
              <a:gd name="connsiteY16" fmla="*/ 1313360 h 1908268"/>
              <a:gd name="connsiteX17" fmla="*/ 1059414 w 1725531"/>
              <a:gd name="connsiteY17" fmla="*/ 1284202 h 1908268"/>
              <a:gd name="connsiteX18" fmla="*/ 1142167 w 1725531"/>
              <a:gd name="connsiteY18" fmla="*/ 769073 h 1908268"/>
              <a:gd name="connsiteX19" fmla="*/ 1157663 w 1725531"/>
              <a:gd name="connsiteY19" fmla="*/ 644723 h 1908268"/>
              <a:gd name="connsiteX20" fmla="*/ 1263521 w 1725531"/>
              <a:gd name="connsiteY20" fmla="*/ 545528 h 1908268"/>
              <a:gd name="connsiteX21" fmla="*/ 1331557 w 1725531"/>
              <a:gd name="connsiteY21" fmla="*/ 526090 h 1908268"/>
              <a:gd name="connsiteX22" fmla="*/ 1399592 w 1725531"/>
              <a:gd name="connsiteY22" fmla="*/ 506651 h 1908268"/>
              <a:gd name="connsiteX23" fmla="*/ 1419031 w 1725531"/>
              <a:gd name="connsiteY23" fmla="*/ 477493 h 1908268"/>
              <a:gd name="connsiteX24" fmla="*/ 1428750 w 1725531"/>
              <a:gd name="connsiteY24" fmla="*/ 448334 h 1908268"/>
              <a:gd name="connsiteX25" fmla="*/ 1593398 w 1725531"/>
              <a:gd name="connsiteY25" fmla="*/ 69580 h 1908268"/>
              <a:gd name="connsiteX26" fmla="*/ 1725531 w 1725531"/>
              <a:gd name="connsiteY26" fmla="*/ 30854 h 1908268"/>
              <a:gd name="connsiteX0" fmla="*/ 0 w 1725531"/>
              <a:gd name="connsiteY0" fmla="*/ 1893280 h 1895305"/>
              <a:gd name="connsiteX1" fmla="*/ 394828 w 1725531"/>
              <a:gd name="connsiteY1" fmla="*/ 1882349 h 1895305"/>
              <a:gd name="connsiteX2" fmla="*/ 400605 w 1725531"/>
              <a:gd name="connsiteY2" fmla="*/ 1810268 h 1895305"/>
              <a:gd name="connsiteX3" fmla="*/ 476250 w 1725531"/>
              <a:gd name="connsiteY3" fmla="*/ 1776647 h 1895305"/>
              <a:gd name="connsiteX4" fmla="*/ 534567 w 1725531"/>
              <a:gd name="connsiteY4" fmla="*/ 1757208 h 1895305"/>
              <a:gd name="connsiteX5" fmla="*/ 563725 w 1725531"/>
              <a:gd name="connsiteY5" fmla="*/ 1737769 h 1895305"/>
              <a:gd name="connsiteX6" fmla="*/ 641480 w 1725531"/>
              <a:gd name="connsiteY6" fmla="*/ 1698892 h 1895305"/>
              <a:gd name="connsiteX7" fmla="*/ 767832 w 1725531"/>
              <a:gd name="connsiteY7" fmla="*/ 1669734 h 1895305"/>
              <a:gd name="connsiteX8" fmla="*/ 835868 w 1725531"/>
              <a:gd name="connsiteY8" fmla="*/ 1621137 h 1895305"/>
              <a:gd name="connsiteX9" fmla="*/ 855307 w 1725531"/>
              <a:gd name="connsiteY9" fmla="*/ 1591979 h 1895305"/>
              <a:gd name="connsiteX10" fmla="*/ 874745 w 1725531"/>
              <a:gd name="connsiteY10" fmla="*/ 1533662 h 1895305"/>
              <a:gd name="connsiteX11" fmla="*/ 884465 w 1725531"/>
              <a:gd name="connsiteY11" fmla="*/ 1485065 h 1895305"/>
              <a:gd name="connsiteX12" fmla="*/ 903903 w 1725531"/>
              <a:gd name="connsiteY12" fmla="*/ 1426749 h 1895305"/>
              <a:gd name="connsiteX13" fmla="*/ 942781 w 1725531"/>
              <a:gd name="connsiteY13" fmla="*/ 1368433 h 1895305"/>
              <a:gd name="connsiteX14" fmla="*/ 1001097 w 1725531"/>
              <a:gd name="connsiteY14" fmla="*/ 1348994 h 1895305"/>
              <a:gd name="connsiteX15" fmla="*/ 1030255 w 1725531"/>
              <a:gd name="connsiteY15" fmla="*/ 1329555 h 1895305"/>
              <a:gd name="connsiteX16" fmla="*/ 1039975 w 1725531"/>
              <a:gd name="connsiteY16" fmla="*/ 1300397 h 1895305"/>
              <a:gd name="connsiteX17" fmla="*/ 1059414 w 1725531"/>
              <a:gd name="connsiteY17" fmla="*/ 1271239 h 1895305"/>
              <a:gd name="connsiteX18" fmla="*/ 1142167 w 1725531"/>
              <a:gd name="connsiteY18" fmla="*/ 756110 h 1895305"/>
              <a:gd name="connsiteX19" fmla="*/ 1157663 w 1725531"/>
              <a:gd name="connsiteY19" fmla="*/ 631760 h 1895305"/>
              <a:gd name="connsiteX20" fmla="*/ 1263521 w 1725531"/>
              <a:gd name="connsiteY20" fmla="*/ 532565 h 1895305"/>
              <a:gd name="connsiteX21" fmla="*/ 1331557 w 1725531"/>
              <a:gd name="connsiteY21" fmla="*/ 513127 h 1895305"/>
              <a:gd name="connsiteX22" fmla="*/ 1399592 w 1725531"/>
              <a:gd name="connsiteY22" fmla="*/ 493688 h 1895305"/>
              <a:gd name="connsiteX23" fmla="*/ 1419031 w 1725531"/>
              <a:gd name="connsiteY23" fmla="*/ 464530 h 1895305"/>
              <a:gd name="connsiteX24" fmla="*/ 1428750 w 1725531"/>
              <a:gd name="connsiteY24" fmla="*/ 435371 h 1895305"/>
              <a:gd name="connsiteX25" fmla="*/ 1497763 w 1725531"/>
              <a:gd name="connsiteY25" fmla="*/ 357592 h 1895305"/>
              <a:gd name="connsiteX26" fmla="*/ 1593398 w 1725531"/>
              <a:gd name="connsiteY26" fmla="*/ 56617 h 1895305"/>
              <a:gd name="connsiteX27" fmla="*/ 1725531 w 1725531"/>
              <a:gd name="connsiteY27" fmla="*/ 17891 h 1895305"/>
              <a:gd name="connsiteX0" fmla="*/ 0 w 1725531"/>
              <a:gd name="connsiteY0" fmla="*/ 1896516 h 1898541"/>
              <a:gd name="connsiteX1" fmla="*/ 394828 w 1725531"/>
              <a:gd name="connsiteY1" fmla="*/ 1885585 h 1898541"/>
              <a:gd name="connsiteX2" fmla="*/ 400605 w 1725531"/>
              <a:gd name="connsiteY2" fmla="*/ 1813504 h 1898541"/>
              <a:gd name="connsiteX3" fmla="*/ 476250 w 1725531"/>
              <a:gd name="connsiteY3" fmla="*/ 1779883 h 1898541"/>
              <a:gd name="connsiteX4" fmla="*/ 534567 w 1725531"/>
              <a:gd name="connsiteY4" fmla="*/ 1760444 h 1898541"/>
              <a:gd name="connsiteX5" fmla="*/ 563725 w 1725531"/>
              <a:gd name="connsiteY5" fmla="*/ 1741005 h 1898541"/>
              <a:gd name="connsiteX6" fmla="*/ 641480 w 1725531"/>
              <a:gd name="connsiteY6" fmla="*/ 1702128 h 1898541"/>
              <a:gd name="connsiteX7" fmla="*/ 767832 w 1725531"/>
              <a:gd name="connsiteY7" fmla="*/ 1672970 h 1898541"/>
              <a:gd name="connsiteX8" fmla="*/ 835868 w 1725531"/>
              <a:gd name="connsiteY8" fmla="*/ 1624373 h 1898541"/>
              <a:gd name="connsiteX9" fmla="*/ 855307 w 1725531"/>
              <a:gd name="connsiteY9" fmla="*/ 1595215 h 1898541"/>
              <a:gd name="connsiteX10" fmla="*/ 874745 w 1725531"/>
              <a:gd name="connsiteY10" fmla="*/ 1536898 h 1898541"/>
              <a:gd name="connsiteX11" fmla="*/ 884465 w 1725531"/>
              <a:gd name="connsiteY11" fmla="*/ 1488301 h 1898541"/>
              <a:gd name="connsiteX12" fmla="*/ 903903 w 1725531"/>
              <a:gd name="connsiteY12" fmla="*/ 1429985 h 1898541"/>
              <a:gd name="connsiteX13" fmla="*/ 942781 w 1725531"/>
              <a:gd name="connsiteY13" fmla="*/ 1371669 h 1898541"/>
              <a:gd name="connsiteX14" fmla="*/ 1001097 w 1725531"/>
              <a:gd name="connsiteY14" fmla="*/ 1352230 h 1898541"/>
              <a:gd name="connsiteX15" fmla="*/ 1030255 w 1725531"/>
              <a:gd name="connsiteY15" fmla="*/ 1332791 h 1898541"/>
              <a:gd name="connsiteX16" fmla="*/ 1039975 w 1725531"/>
              <a:gd name="connsiteY16" fmla="*/ 1303633 h 1898541"/>
              <a:gd name="connsiteX17" fmla="*/ 1059414 w 1725531"/>
              <a:gd name="connsiteY17" fmla="*/ 1274475 h 1898541"/>
              <a:gd name="connsiteX18" fmla="*/ 1142167 w 1725531"/>
              <a:gd name="connsiteY18" fmla="*/ 759346 h 1898541"/>
              <a:gd name="connsiteX19" fmla="*/ 1157663 w 1725531"/>
              <a:gd name="connsiteY19" fmla="*/ 634996 h 1898541"/>
              <a:gd name="connsiteX20" fmla="*/ 1263521 w 1725531"/>
              <a:gd name="connsiteY20" fmla="*/ 535801 h 1898541"/>
              <a:gd name="connsiteX21" fmla="*/ 1331557 w 1725531"/>
              <a:gd name="connsiteY21" fmla="*/ 516363 h 1898541"/>
              <a:gd name="connsiteX22" fmla="*/ 1399592 w 1725531"/>
              <a:gd name="connsiteY22" fmla="*/ 496924 h 1898541"/>
              <a:gd name="connsiteX23" fmla="*/ 1419031 w 1725531"/>
              <a:gd name="connsiteY23" fmla="*/ 467766 h 1898541"/>
              <a:gd name="connsiteX24" fmla="*/ 1428750 w 1725531"/>
              <a:gd name="connsiteY24" fmla="*/ 438607 h 1898541"/>
              <a:gd name="connsiteX25" fmla="*/ 1497763 w 1725531"/>
              <a:gd name="connsiteY25" fmla="*/ 360828 h 1898541"/>
              <a:gd name="connsiteX26" fmla="*/ 1593398 w 1725531"/>
              <a:gd name="connsiteY26" fmla="*/ 59853 h 1898541"/>
              <a:gd name="connsiteX27" fmla="*/ 1725531 w 1725531"/>
              <a:gd name="connsiteY27" fmla="*/ 1710 h 1898541"/>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2356723 w 2356723"/>
              <a:gd name="connsiteY27"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356723 w 2356723"/>
              <a:gd name="connsiteY28"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51 w 2356723"/>
              <a:gd name="connsiteY29" fmla="*/ 44334 h 1993918"/>
              <a:gd name="connsiteX30" fmla="*/ 2356723 w 2356723"/>
              <a:gd name="connsiteY30"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356723 w 2356723"/>
              <a:gd name="connsiteY30"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171150 w 2356723"/>
              <a:gd name="connsiteY30" fmla="*/ 44334 h 1993918"/>
              <a:gd name="connsiteX31" fmla="*/ 2356723 w 2356723"/>
              <a:gd name="connsiteY31"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171119 w 2356723"/>
              <a:gd name="connsiteY30" fmla="*/ 25280 h 1993918"/>
              <a:gd name="connsiteX31" fmla="*/ 2356723 w 2356723"/>
              <a:gd name="connsiteY31" fmla="*/ 0 h 1993918"/>
              <a:gd name="connsiteX0" fmla="*/ 0 w 2854026"/>
              <a:gd name="connsiteY0" fmla="*/ 2030728 h 2032753"/>
              <a:gd name="connsiteX1" fmla="*/ 394828 w 2854026"/>
              <a:gd name="connsiteY1" fmla="*/ 2019797 h 2032753"/>
              <a:gd name="connsiteX2" fmla="*/ 400605 w 2854026"/>
              <a:gd name="connsiteY2" fmla="*/ 1947716 h 2032753"/>
              <a:gd name="connsiteX3" fmla="*/ 476250 w 2854026"/>
              <a:gd name="connsiteY3" fmla="*/ 1914095 h 2032753"/>
              <a:gd name="connsiteX4" fmla="*/ 534567 w 2854026"/>
              <a:gd name="connsiteY4" fmla="*/ 1894656 h 2032753"/>
              <a:gd name="connsiteX5" fmla="*/ 563725 w 2854026"/>
              <a:gd name="connsiteY5" fmla="*/ 1875217 h 2032753"/>
              <a:gd name="connsiteX6" fmla="*/ 641480 w 2854026"/>
              <a:gd name="connsiteY6" fmla="*/ 1836340 h 2032753"/>
              <a:gd name="connsiteX7" fmla="*/ 767832 w 2854026"/>
              <a:gd name="connsiteY7" fmla="*/ 1807182 h 2032753"/>
              <a:gd name="connsiteX8" fmla="*/ 835868 w 2854026"/>
              <a:gd name="connsiteY8" fmla="*/ 1758585 h 2032753"/>
              <a:gd name="connsiteX9" fmla="*/ 855307 w 2854026"/>
              <a:gd name="connsiteY9" fmla="*/ 1729427 h 2032753"/>
              <a:gd name="connsiteX10" fmla="*/ 874745 w 2854026"/>
              <a:gd name="connsiteY10" fmla="*/ 1671110 h 2032753"/>
              <a:gd name="connsiteX11" fmla="*/ 884465 w 2854026"/>
              <a:gd name="connsiteY11" fmla="*/ 1622513 h 2032753"/>
              <a:gd name="connsiteX12" fmla="*/ 903903 w 2854026"/>
              <a:gd name="connsiteY12" fmla="*/ 1564197 h 2032753"/>
              <a:gd name="connsiteX13" fmla="*/ 942781 w 2854026"/>
              <a:gd name="connsiteY13" fmla="*/ 1505881 h 2032753"/>
              <a:gd name="connsiteX14" fmla="*/ 1001097 w 2854026"/>
              <a:gd name="connsiteY14" fmla="*/ 1486442 h 2032753"/>
              <a:gd name="connsiteX15" fmla="*/ 1030255 w 2854026"/>
              <a:gd name="connsiteY15" fmla="*/ 1467003 h 2032753"/>
              <a:gd name="connsiteX16" fmla="*/ 1039975 w 2854026"/>
              <a:gd name="connsiteY16" fmla="*/ 1437845 h 2032753"/>
              <a:gd name="connsiteX17" fmla="*/ 1059414 w 2854026"/>
              <a:gd name="connsiteY17" fmla="*/ 1408687 h 2032753"/>
              <a:gd name="connsiteX18" fmla="*/ 1142167 w 2854026"/>
              <a:gd name="connsiteY18" fmla="*/ 893558 h 2032753"/>
              <a:gd name="connsiteX19" fmla="*/ 1157663 w 2854026"/>
              <a:gd name="connsiteY19" fmla="*/ 769208 h 2032753"/>
              <a:gd name="connsiteX20" fmla="*/ 1263521 w 2854026"/>
              <a:gd name="connsiteY20" fmla="*/ 670013 h 2032753"/>
              <a:gd name="connsiteX21" fmla="*/ 1331557 w 2854026"/>
              <a:gd name="connsiteY21" fmla="*/ 650575 h 2032753"/>
              <a:gd name="connsiteX22" fmla="*/ 1399592 w 2854026"/>
              <a:gd name="connsiteY22" fmla="*/ 631136 h 2032753"/>
              <a:gd name="connsiteX23" fmla="*/ 1419031 w 2854026"/>
              <a:gd name="connsiteY23" fmla="*/ 601978 h 2032753"/>
              <a:gd name="connsiteX24" fmla="*/ 1428750 w 2854026"/>
              <a:gd name="connsiteY24" fmla="*/ 572819 h 2032753"/>
              <a:gd name="connsiteX25" fmla="*/ 1497763 w 2854026"/>
              <a:gd name="connsiteY25" fmla="*/ 495040 h 2032753"/>
              <a:gd name="connsiteX26" fmla="*/ 1593375 w 2854026"/>
              <a:gd name="connsiteY26" fmla="*/ 168643 h 2032753"/>
              <a:gd name="connsiteX27" fmla="*/ 1861380 w 2854026"/>
              <a:gd name="connsiteY27" fmla="*/ 135060 h 2032753"/>
              <a:gd name="connsiteX28" fmla="*/ 1903618 w 2854026"/>
              <a:gd name="connsiteY28" fmla="*/ 119005 h 2032753"/>
              <a:gd name="connsiteX29" fmla="*/ 2107621 w 2854026"/>
              <a:gd name="connsiteY29" fmla="*/ 108557 h 2032753"/>
              <a:gd name="connsiteX30" fmla="*/ 2171119 w 2854026"/>
              <a:gd name="connsiteY30" fmla="*/ 64115 h 2032753"/>
              <a:gd name="connsiteX31" fmla="*/ 2854026 w 2854026"/>
              <a:gd name="connsiteY31" fmla="*/ 0 h 2032753"/>
              <a:gd name="connsiteX0" fmla="*/ 0 w 2854026"/>
              <a:gd name="connsiteY0" fmla="*/ 2030728 h 2032753"/>
              <a:gd name="connsiteX1" fmla="*/ 394828 w 2854026"/>
              <a:gd name="connsiteY1" fmla="*/ 2019797 h 2032753"/>
              <a:gd name="connsiteX2" fmla="*/ 400605 w 2854026"/>
              <a:gd name="connsiteY2" fmla="*/ 1947716 h 2032753"/>
              <a:gd name="connsiteX3" fmla="*/ 476250 w 2854026"/>
              <a:gd name="connsiteY3" fmla="*/ 1914095 h 2032753"/>
              <a:gd name="connsiteX4" fmla="*/ 534567 w 2854026"/>
              <a:gd name="connsiteY4" fmla="*/ 1894656 h 2032753"/>
              <a:gd name="connsiteX5" fmla="*/ 563725 w 2854026"/>
              <a:gd name="connsiteY5" fmla="*/ 1875217 h 2032753"/>
              <a:gd name="connsiteX6" fmla="*/ 641480 w 2854026"/>
              <a:gd name="connsiteY6" fmla="*/ 1836340 h 2032753"/>
              <a:gd name="connsiteX7" fmla="*/ 767832 w 2854026"/>
              <a:gd name="connsiteY7" fmla="*/ 1807182 h 2032753"/>
              <a:gd name="connsiteX8" fmla="*/ 835868 w 2854026"/>
              <a:gd name="connsiteY8" fmla="*/ 1758585 h 2032753"/>
              <a:gd name="connsiteX9" fmla="*/ 855307 w 2854026"/>
              <a:gd name="connsiteY9" fmla="*/ 1729427 h 2032753"/>
              <a:gd name="connsiteX10" fmla="*/ 874745 w 2854026"/>
              <a:gd name="connsiteY10" fmla="*/ 1671110 h 2032753"/>
              <a:gd name="connsiteX11" fmla="*/ 884465 w 2854026"/>
              <a:gd name="connsiteY11" fmla="*/ 1622513 h 2032753"/>
              <a:gd name="connsiteX12" fmla="*/ 903903 w 2854026"/>
              <a:gd name="connsiteY12" fmla="*/ 1564197 h 2032753"/>
              <a:gd name="connsiteX13" fmla="*/ 942781 w 2854026"/>
              <a:gd name="connsiteY13" fmla="*/ 1505881 h 2032753"/>
              <a:gd name="connsiteX14" fmla="*/ 1001097 w 2854026"/>
              <a:gd name="connsiteY14" fmla="*/ 1486442 h 2032753"/>
              <a:gd name="connsiteX15" fmla="*/ 1030255 w 2854026"/>
              <a:gd name="connsiteY15" fmla="*/ 1467003 h 2032753"/>
              <a:gd name="connsiteX16" fmla="*/ 1039975 w 2854026"/>
              <a:gd name="connsiteY16" fmla="*/ 1437845 h 2032753"/>
              <a:gd name="connsiteX17" fmla="*/ 1059414 w 2854026"/>
              <a:gd name="connsiteY17" fmla="*/ 1408687 h 2032753"/>
              <a:gd name="connsiteX18" fmla="*/ 1142167 w 2854026"/>
              <a:gd name="connsiteY18" fmla="*/ 893558 h 2032753"/>
              <a:gd name="connsiteX19" fmla="*/ 1157663 w 2854026"/>
              <a:gd name="connsiteY19" fmla="*/ 769208 h 2032753"/>
              <a:gd name="connsiteX20" fmla="*/ 1263521 w 2854026"/>
              <a:gd name="connsiteY20" fmla="*/ 670013 h 2032753"/>
              <a:gd name="connsiteX21" fmla="*/ 1331557 w 2854026"/>
              <a:gd name="connsiteY21" fmla="*/ 650575 h 2032753"/>
              <a:gd name="connsiteX22" fmla="*/ 1399592 w 2854026"/>
              <a:gd name="connsiteY22" fmla="*/ 631136 h 2032753"/>
              <a:gd name="connsiteX23" fmla="*/ 1419031 w 2854026"/>
              <a:gd name="connsiteY23" fmla="*/ 601978 h 2032753"/>
              <a:gd name="connsiteX24" fmla="*/ 1428750 w 2854026"/>
              <a:gd name="connsiteY24" fmla="*/ 572819 h 2032753"/>
              <a:gd name="connsiteX25" fmla="*/ 1497763 w 2854026"/>
              <a:gd name="connsiteY25" fmla="*/ 495040 h 2032753"/>
              <a:gd name="connsiteX26" fmla="*/ 1593375 w 2854026"/>
              <a:gd name="connsiteY26" fmla="*/ 168643 h 2032753"/>
              <a:gd name="connsiteX27" fmla="*/ 1861380 w 2854026"/>
              <a:gd name="connsiteY27" fmla="*/ 135060 h 2032753"/>
              <a:gd name="connsiteX28" fmla="*/ 1903618 w 2854026"/>
              <a:gd name="connsiteY28" fmla="*/ 119005 h 2032753"/>
              <a:gd name="connsiteX29" fmla="*/ 2107621 w 2854026"/>
              <a:gd name="connsiteY29" fmla="*/ 108557 h 2032753"/>
              <a:gd name="connsiteX30" fmla="*/ 2171119 w 2854026"/>
              <a:gd name="connsiteY30" fmla="*/ 64115 h 2032753"/>
              <a:gd name="connsiteX31" fmla="*/ 2463678 w 2854026"/>
              <a:gd name="connsiteY31" fmla="*/ 48434 h 2032753"/>
              <a:gd name="connsiteX32" fmla="*/ 2854026 w 2854026"/>
              <a:gd name="connsiteY32" fmla="*/ 0 h 2032753"/>
              <a:gd name="connsiteX0" fmla="*/ 0 w 2854026"/>
              <a:gd name="connsiteY0" fmla="*/ 2030838 h 2032863"/>
              <a:gd name="connsiteX1" fmla="*/ 394828 w 2854026"/>
              <a:gd name="connsiteY1" fmla="*/ 2019907 h 2032863"/>
              <a:gd name="connsiteX2" fmla="*/ 400605 w 2854026"/>
              <a:gd name="connsiteY2" fmla="*/ 1947826 h 2032863"/>
              <a:gd name="connsiteX3" fmla="*/ 476250 w 2854026"/>
              <a:gd name="connsiteY3" fmla="*/ 1914205 h 2032863"/>
              <a:gd name="connsiteX4" fmla="*/ 534567 w 2854026"/>
              <a:gd name="connsiteY4" fmla="*/ 1894766 h 2032863"/>
              <a:gd name="connsiteX5" fmla="*/ 563725 w 2854026"/>
              <a:gd name="connsiteY5" fmla="*/ 1875327 h 2032863"/>
              <a:gd name="connsiteX6" fmla="*/ 641480 w 2854026"/>
              <a:gd name="connsiteY6" fmla="*/ 1836450 h 2032863"/>
              <a:gd name="connsiteX7" fmla="*/ 767832 w 2854026"/>
              <a:gd name="connsiteY7" fmla="*/ 1807292 h 2032863"/>
              <a:gd name="connsiteX8" fmla="*/ 835868 w 2854026"/>
              <a:gd name="connsiteY8" fmla="*/ 1758695 h 2032863"/>
              <a:gd name="connsiteX9" fmla="*/ 855307 w 2854026"/>
              <a:gd name="connsiteY9" fmla="*/ 1729537 h 2032863"/>
              <a:gd name="connsiteX10" fmla="*/ 874745 w 2854026"/>
              <a:gd name="connsiteY10" fmla="*/ 1671220 h 2032863"/>
              <a:gd name="connsiteX11" fmla="*/ 884465 w 2854026"/>
              <a:gd name="connsiteY11" fmla="*/ 1622623 h 2032863"/>
              <a:gd name="connsiteX12" fmla="*/ 903903 w 2854026"/>
              <a:gd name="connsiteY12" fmla="*/ 1564307 h 2032863"/>
              <a:gd name="connsiteX13" fmla="*/ 942781 w 2854026"/>
              <a:gd name="connsiteY13" fmla="*/ 1505991 h 2032863"/>
              <a:gd name="connsiteX14" fmla="*/ 1001097 w 2854026"/>
              <a:gd name="connsiteY14" fmla="*/ 1486552 h 2032863"/>
              <a:gd name="connsiteX15" fmla="*/ 1030255 w 2854026"/>
              <a:gd name="connsiteY15" fmla="*/ 1467113 h 2032863"/>
              <a:gd name="connsiteX16" fmla="*/ 1039975 w 2854026"/>
              <a:gd name="connsiteY16" fmla="*/ 1437955 h 2032863"/>
              <a:gd name="connsiteX17" fmla="*/ 1059414 w 2854026"/>
              <a:gd name="connsiteY17" fmla="*/ 1408797 h 2032863"/>
              <a:gd name="connsiteX18" fmla="*/ 1142167 w 2854026"/>
              <a:gd name="connsiteY18" fmla="*/ 893668 h 2032863"/>
              <a:gd name="connsiteX19" fmla="*/ 1157663 w 2854026"/>
              <a:gd name="connsiteY19" fmla="*/ 769318 h 2032863"/>
              <a:gd name="connsiteX20" fmla="*/ 1263521 w 2854026"/>
              <a:gd name="connsiteY20" fmla="*/ 670123 h 2032863"/>
              <a:gd name="connsiteX21" fmla="*/ 1331557 w 2854026"/>
              <a:gd name="connsiteY21" fmla="*/ 650685 h 2032863"/>
              <a:gd name="connsiteX22" fmla="*/ 1399592 w 2854026"/>
              <a:gd name="connsiteY22" fmla="*/ 631246 h 2032863"/>
              <a:gd name="connsiteX23" fmla="*/ 1419031 w 2854026"/>
              <a:gd name="connsiteY23" fmla="*/ 602088 h 2032863"/>
              <a:gd name="connsiteX24" fmla="*/ 1428750 w 2854026"/>
              <a:gd name="connsiteY24" fmla="*/ 572929 h 2032863"/>
              <a:gd name="connsiteX25" fmla="*/ 1497763 w 2854026"/>
              <a:gd name="connsiteY25" fmla="*/ 495150 h 2032863"/>
              <a:gd name="connsiteX26" fmla="*/ 1593375 w 2854026"/>
              <a:gd name="connsiteY26" fmla="*/ 168753 h 2032863"/>
              <a:gd name="connsiteX27" fmla="*/ 1861380 w 2854026"/>
              <a:gd name="connsiteY27" fmla="*/ 135170 h 2032863"/>
              <a:gd name="connsiteX28" fmla="*/ 1903618 w 2854026"/>
              <a:gd name="connsiteY28" fmla="*/ 119115 h 2032863"/>
              <a:gd name="connsiteX29" fmla="*/ 2107621 w 2854026"/>
              <a:gd name="connsiteY29" fmla="*/ 108667 h 2032863"/>
              <a:gd name="connsiteX30" fmla="*/ 2171119 w 2854026"/>
              <a:gd name="connsiteY30" fmla="*/ 64225 h 2032863"/>
              <a:gd name="connsiteX31" fmla="*/ 2463678 w 2854026"/>
              <a:gd name="connsiteY31" fmla="*/ 48544 h 2032863"/>
              <a:gd name="connsiteX32" fmla="*/ 2664512 w 2854026"/>
              <a:gd name="connsiteY32" fmla="*/ 0 h 2032863"/>
              <a:gd name="connsiteX33" fmla="*/ 2854026 w 2854026"/>
              <a:gd name="connsiteY33" fmla="*/ 110 h 203286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3475654 w 3475654"/>
              <a:gd name="connsiteY33"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475654 w 3475654"/>
              <a:gd name="connsiteY34"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475654 w 3475654"/>
              <a:gd name="connsiteY35"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67013 w 3475654"/>
              <a:gd name="connsiteY36" fmla="*/ 67852 h 2285183"/>
              <a:gd name="connsiteX37" fmla="*/ 3475654 w 3475654"/>
              <a:gd name="connsiteY37"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09789 w 3475654"/>
              <a:gd name="connsiteY36" fmla="*/ 61495 h 2285183"/>
              <a:gd name="connsiteX37" fmla="*/ 3475654 w 3475654"/>
              <a:gd name="connsiteY37"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09789 w 3475654"/>
              <a:gd name="connsiteY36" fmla="*/ 61495 h 2285183"/>
              <a:gd name="connsiteX37" fmla="*/ 3394749 w 3475654"/>
              <a:gd name="connsiteY37" fmla="*/ 47559 h 2285183"/>
              <a:gd name="connsiteX38" fmla="*/ 3475654 w 3475654"/>
              <a:gd name="connsiteY38" fmla="*/ 0 h 2285183"/>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63521 w 3437505"/>
              <a:gd name="connsiteY20" fmla="*/ 947866 h 2310606"/>
              <a:gd name="connsiteX21" fmla="*/ 1331557 w 3437505"/>
              <a:gd name="connsiteY21" fmla="*/ 928428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31557 w 3437505"/>
              <a:gd name="connsiteY21" fmla="*/ 928428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93375 w 3437505"/>
              <a:gd name="connsiteY25" fmla="*/ 446496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7 w 3437505"/>
              <a:gd name="connsiteY33" fmla="*/ 186027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7 w 3437505"/>
              <a:gd name="connsiteY33" fmla="*/ 186027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864976"/>
              <a:gd name="connsiteY0" fmla="*/ 2367968 h 2369993"/>
              <a:gd name="connsiteX1" fmla="*/ 394828 w 3864976"/>
              <a:gd name="connsiteY1" fmla="*/ 2357037 h 2369993"/>
              <a:gd name="connsiteX2" fmla="*/ 400605 w 3864976"/>
              <a:gd name="connsiteY2" fmla="*/ 2284956 h 2369993"/>
              <a:gd name="connsiteX3" fmla="*/ 476250 w 3864976"/>
              <a:gd name="connsiteY3" fmla="*/ 2251335 h 2369993"/>
              <a:gd name="connsiteX4" fmla="*/ 534567 w 3864976"/>
              <a:gd name="connsiteY4" fmla="*/ 2231896 h 2369993"/>
              <a:gd name="connsiteX5" fmla="*/ 563725 w 3864976"/>
              <a:gd name="connsiteY5" fmla="*/ 2212457 h 2369993"/>
              <a:gd name="connsiteX6" fmla="*/ 641480 w 3864976"/>
              <a:gd name="connsiteY6" fmla="*/ 2173580 h 2369993"/>
              <a:gd name="connsiteX7" fmla="*/ 767832 w 3864976"/>
              <a:gd name="connsiteY7" fmla="*/ 2144422 h 2369993"/>
              <a:gd name="connsiteX8" fmla="*/ 835868 w 3864976"/>
              <a:gd name="connsiteY8" fmla="*/ 2095825 h 2369993"/>
              <a:gd name="connsiteX9" fmla="*/ 855307 w 3864976"/>
              <a:gd name="connsiteY9" fmla="*/ 2066667 h 2369993"/>
              <a:gd name="connsiteX10" fmla="*/ 874745 w 3864976"/>
              <a:gd name="connsiteY10" fmla="*/ 2008350 h 2369993"/>
              <a:gd name="connsiteX11" fmla="*/ 884465 w 3864976"/>
              <a:gd name="connsiteY11" fmla="*/ 1959753 h 2369993"/>
              <a:gd name="connsiteX12" fmla="*/ 903903 w 3864976"/>
              <a:gd name="connsiteY12" fmla="*/ 1901437 h 2369993"/>
              <a:gd name="connsiteX13" fmla="*/ 942781 w 3864976"/>
              <a:gd name="connsiteY13" fmla="*/ 1843121 h 2369993"/>
              <a:gd name="connsiteX14" fmla="*/ 1001097 w 3864976"/>
              <a:gd name="connsiteY14" fmla="*/ 1823682 h 2369993"/>
              <a:gd name="connsiteX15" fmla="*/ 1030255 w 3864976"/>
              <a:gd name="connsiteY15" fmla="*/ 1804243 h 2369993"/>
              <a:gd name="connsiteX16" fmla="*/ 1039975 w 3864976"/>
              <a:gd name="connsiteY16" fmla="*/ 1775085 h 2369993"/>
              <a:gd name="connsiteX17" fmla="*/ 1059414 w 3864976"/>
              <a:gd name="connsiteY17" fmla="*/ 1745927 h 2369993"/>
              <a:gd name="connsiteX18" fmla="*/ 1142167 w 3864976"/>
              <a:gd name="connsiteY18" fmla="*/ 1230798 h 2369993"/>
              <a:gd name="connsiteX19" fmla="*/ 1157663 w 3864976"/>
              <a:gd name="connsiteY19" fmla="*/ 1106448 h 2369993"/>
              <a:gd name="connsiteX20" fmla="*/ 1235531 w 3864976"/>
              <a:gd name="connsiteY20" fmla="*/ 896225 h 2369993"/>
              <a:gd name="connsiteX21" fmla="*/ 1329013 w 3864976"/>
              <a:gd name="connsiteY21" fmla="*/ 887117 h 2369993"/>
              <a:gd name="connsiteX22" fmla="*/ 1399592 w 3864976"/>
              <a:gd name="connsiteY22" fmla="*/ 857350 h 2369993"/>
              <a:gd name="connsiteX23" fmla="*/ 1457198 w 3864976"/>
              <a:gd name="connsiteY23" fmla="*/ 768804 h 2369993"/>
              <a:gd name="connsiteX24" fmla="*/ 1494906 w 3864976"/>
              <a:gd name="connsiteY24" fmla="*/ 778375 h 2369993"/>
              <a:gd name="connsiteX25" fmla="*/ 1580653 w 3864976"/>
              <a:gd name="connsiteY25" fmla="*/ 459406 h 2369993"/>
              <a:gd name="connsiteX26" fmla="*/ 1654164 w 3864976"/>
              <a:gd name="connsiteY26" fmla="*/ 353867 h 2369993"/>
              <a:gd name="connsiteX27" fmla="*/ 1848657 w 3864976"/>
              <a:gd name="connsiteY27" fmla="*/ 353527 h 2369993"/>
              <a:gd name="connsiteX28" fmla="*/ 1903618 w 3864976"/>
              <a:gd name="connsiteY28" fmla="*/ 319398 h 2369993"/>
              <a:gd name="connsiteX29" fmla="*/ 2138155 w 3864976"/>
              <a:gd name="connsiteY29" fmla="*/ 308951 h 2369993"/>
              <a:gd name="connsiteX30" fmla="*/ 2191474 w 3864976"/>
              <a:gd name="connsiteY30" fmla="*/ 274835 h 2369993"/>
              <a:gd name="connsiteX31" fmla="*/ 2394978 w 3864976"/>
              <a:gd name="connsiteY31" fmla="*/ 266902 h 2369993"/>
              <a:gd name="connsiteX32" fmla="*/ 2483855 w 3864976"/>
              <a:gd name="connsiteY32" fmla="*/ 239013 h 2369993"/>
              <a:gd name="connsiteX33" fmla="*/ 2894037 w 3864976"/>
              <a:gd name="connsiteY33" fmla="*/ 245414 h 2369993"/>
              <a:gd name="connsiteX34" fmla="*/ 3165854 w 3864976"/>
              <a:gd name="connsiteY34" fmla="*/ 227702 h 2369993"/>
              <a:gd name="connsiteX35" fmla="*/ 3209789 w 3864976"/>
              <a:gd name="connsiteY35" fmla="*/ 146305 h 2369993"/>
              <a:gd name="connsiteX36" fmla="*/ 3394749 w 3864976"/>
              <a:gd name="connsiteY36" fmla="*/ 132369 h 2369993"/>
              <a:gd name="connsiteX37" fmla="*/ 3864976 w 3864976"/>
              <a:gd name="connsiteY37" fmla="*/ 0 h 2369993"/>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65854 w 3864976"/>
              <a:gd name="connsiteY34" fmla="*/ 230151 h 2372442"/>
              <a:gd name="connsiteX35" fmla="*/ 3209789 w 3864976"/>
              <a:gd name="connsiteY35" fmla="*/ 148754 h 2372442"/>
              <a:gd name="connsiteX36" fmla="*/ 3394749 w 3864976"/>
              <a:gd name="connsiteY36" fmla="*/ 134818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65854 w 3864976"/>
              <a:gd name="connsiteY34" fmla="*/ 230151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478548 w 3864976"/>
              <a:gd name="connsiteY38" fmla="*/ 54222 h 2372442"/>
              <a:gd name="connsiteX39" fmla="*/ 3529438 w 3864976"/>
              <a:gd name="connsiteY39" fmla="*/ 0 h 2372442"/>
              <a:gd name="connsiteX40" fmla="*/ 3864976 w 3864976"/>
              <a:gd name="connsiteY40"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478548 w 3864976"/>
              <a:gd name="connsiteY38" fmla="*/ 54222 h 2372442"/>
              <a:gd name="connsiteX39" fmla="*/ 3529438 w 3864976"/>
              <a:gd name="connsiteY39" fmla="*/ 0 h 2372442"/>
              <a:gd name="connsiteX40" fmla="*/ 3864976 w 3864976"/>
              <a:gd name="connsiteY40"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59414 w 3864976"/>
              <a:gd name="connsiteY16" fmla="*/ 1748376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84859 w 3864976"/>
              <a:gd name="connsiteY16" fmla="*/ 1756122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43491 w 3864976"/>
              <a:gd name="connsiteY15" fmla="*/ 1791910 h 2372442"/>
              <a:gd name="connsiteX16" fmla="*/ 1084859 w 3864976"/>
              <a:gd name="connsiteY16" fmla="*/ 1756122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8686 h 2380711"/>
              <a:gd name="connsiteX1" fmla="*/ 394828 w 3864976"/>
              <a:gd name="connsiteY1" fmla="*/ 2367755 h 2380711"/>
              <a:gd name="connsiteX2" fmla="*/ 400605 w 3864976"/>
              <a:gd name="connsiteY2" fmla="*/ 2295674 h 2380711"/>
              <a:gd name="connsiteX3" fmla="*/ 476250 w 3864976"/>
              <a:gd name="connsiteY3" fmla="*/ 2262053 h 2380711"/>
              <a:gd name="connsiteX4" fmla="*/ 534567 w 3864976"/>
              <a:gd name="connsiteY4" fmla="*/ 2242614 h 2380711"/>
              <a:gd name="connsiteX5" fmla="*/ 563725 w 3864976"/>
              <a:gd name="connsiteY5" fmla="*/ 2223175 h 2380711"/>
              <a:gd name="connsiteX6" fmla="*/ 641480 w 3864976"/>
              <a:gd name="connsiteY6" fmla="*/ 2184298 h 2380711"/>
              <a:gd name="connsiteX7" fmla="*/ 767832 w 3864976"/>
              <a:gd name="connsiteY7" fmla="*/ 2155140 h 2380711"/>
              <a:gd name="connsiteX8" fmla="*/ 835868 w 3864976"/>
              <a:gd name="connsiteY8" fmla="*/ 2106543 h 2380711"/>
              <a:gd name="connsiteX9" fmla="*/ 855307 w 3864976"/>
              <a:gd name="connsiteY9" fmla="*/ 2077385 h 2380711"/>
              <a:gd name="connsiteX10" fmla="*/ 874745 w 3864976"/>
              <a:gd name="connsiteY10" fmla="*/ 2019068 h 2380711"/>
              <a:gd name="connsiteX11" fmla="*/ 884465 w 3864976"/>
              <a:gd name="connsiteY11" fmla="*/ 1970471 h 2380711"/>
              <a:gd name="connsiteX12" fmla="*/ 903903 w 3864976"/>
              <a:gd name="connsiteY12" fmla="*/ 1912155 h 2380711"/>
              <a:gd name="connsiteX13" fmla="*/ 942781 w 3864976"/>
              <a:gd name="connsiteY13" fmla="*/ 1853839 h 2380711"/>
              <a:gd name="connsiteX14" fmla="*/ 975653 w 3864976"/>
              <a:gd name="connsiteY14" fmla="*/ 1808580 h 2380711"/>
              <a:gd name="connsiteX15" fmla="*/ 1043491 w 3864976"/>
              <a:gd name="connsiteY15" fmla="*/ 1800179 h 2380711"/>
              <a:gd name="connsiteX16" fmla="*/ 1084859 w 3864976"/>
              <a:gd name="connsiteY16" fmla="*/ 1764391 h 2380711"/>
              <a:gd name="connsiteX17" fmla="*/ 1142167 w 3864976"/>
              <a:gd name="connsiteY17" fmla="*/ 1241516 h 2380711"/>
              <a:gd name="connsiteX18" fmla="*/ 1157663 w 3864976"/>
              <a:gd name="connsiteY18" fmla="*/ 1117166 h 2380711"/>
              <a:gd name="connsiteX19" fmla="*/ 1235531 w 3864976"/>
              <a:gd name="connsiteY19" fmla="*/ 906943 h 2380711"/>
              <a:gd name="connsiteX20" fmla="*/ 1329013 w 3864976"/>
              <a:gd name="connsiteY20" fmla="*/ 897835 h 2380711"/>
              <a:gd name="connsiteX21" fmla="*/ 1399592 w 3864976"/>
              <a:gd name="connsiteY21" fmla="*/ 868068 h 2380711"/>
              <a:gd name="connsiteX22" fmla="*/ 1457198 w 3864976"/>
              <a:gd name="connsiteY22" fmla="*/ 779522 h 2380711"/>
              <a:gd name="connsiteX23" fmla="*/ 1494906 w 3864976"/>
              <a:gd name="connsiteY23" fmla="*/ 789093 h 2380711"/>
              <a:gd name="connsiteX24" fmla="*/ 1580653 w 3864976"/>
              <a:gd name="connsiteY24" fmla="*/ 470124 h 2380711"/>
              <a:gd name="connsiteX25" fmla="*/ 1654164 w 3864976"/>
              <a:gd name="connsiteY25" fmla="*/ 364585 h 2380711"/>
              <a:gd name="connsiteX26" fmla="*/ 1848657 w 3864976"/>
              <a:gd name="connsiteY26" fmla="*/ 364245 h 2380711"/>
              <a:gd name="connsiteX27" fmla="*/ 1903618 w 3864976"/>
              <a:gd name="connsiteY27" fmla="*/ 330116 h 2380711"/>
              <a:gd name="connsiteX28" fmla="*/ 2138155 w 3864976"/>
              <a:gd name="connsiteY28" fmla="*/ 319669 h 2380711"/>
              <a:gd name="connsiteX29" fmla="*/ 2191474 w 3864976"/>
              <a:gd name="connsiteY29" fmla="*/ 285553 h 2380711"/>
              <a:gd name="connsiteX30" fmla="*/ 2394978 w 3864976"/>
              <a:gd name="connsiteY30" fmla="*/ 277620 h 2380711"/>
              <a:gd name="connsiteX31" fmla="*/ 2483855 w 3864976"/>
              <a:gd name="connsiteY31" fmla="*/ 249731 h 2380711"/>
              <a:gd name="connsiteX32" fmla="*/ 2894037 w 3864976"/>
              <a:gd name="connsiteY32" fmla="*/ 256132 h 2380711"/>
              <a:gd name="connsiteX33" fmla="*/ 3145498 w 3864976"/>
              <a:gd name="connsiteY33" fmla="*/ 253912 h 2380711"/>
              <a:gd name="connsiteX34" fmla="*/ 3209789 w 3864976"/>
              <a:gd name="connsiteY34" fmla="*/ 157023 h 2380711"/>
              <a:gd name="connsiteX35" fmla="*/ 3394749 w 3864976"/>
              <a:gd name="connsiteY35" fmla="*/ 143087 h 2380711"/>
              <a:gd name="connsiteX36" fmla="*/ 3420025 w 3864976"/>
              <a:gd name="connsiteY36" fmla="*/ 88311 h 2380711"/>
              <a:gd name="connsiteX37" fmla="*/ 3478548 w 3864976"/>
              <a:gd name="connsiteY37" fmla="*/ 62491 h 2380711"/>
              <a:gd name="connsiteX38" fmla="*/ 3529438 w 3864976"/>
              <a:gd name="connsiteY38" fmla="*/ 8269 h 2380711"/>
              <a:gd name="connsiteX39" fmla="*/ 3716232 w 3864976"/>
              <a:gd name="connsiteY39" fmla="*/ 0 h 2380711"/>
              <a:gd name="connsiteX40" fmla="*/ 3864976 w 3864976"/>
              <a:gd name="connsiteY40" fmla="*/ 10718 h 2380711"/>
              <a:gd name="connsiteX0" fmla="*/ 0 w 3967635"/>
              <a:gd name="connsiteY0" fmla="*/ 2378686 h 2380711"/>
              <a:gd name="connsiteX1" fmla="*/ 394828 w 3967635"/>
              <a:gd name="connsiteY1" fmla="*/ 2367755 h 2380711"/>
              <a:gd name="connsiteX2" fmla="*/ 400605 w 3967635"/>
              <a:gd name="connsiteY2" fmla="*/ 2295674 h 2380711"/>
              <a:gd name="connsiteX3" fmla="*/ 476250 w 3967635"/>
              <a:gd name="connsiteY3" fmla="*/ 2262053 h 2380711"/>
              <a:gd name="connsiteX4" fmla="*/ 534567 w 3967635"/>
              <a:gd name="connsiteY4" fmla="*/ 2242614 h 2380711"/>
              <a:gd name="connsiteX5" fmla="*/ 563725 w 3967635"/>
              <a:gd name="connsiteY5" fmla="*/ 2223175 h 2380711"/>
              <a:gd name="connsiteX6" fmla="*/ 641480 w 3967635"/>
              <a:gd name="connsiteY6" fmla="*/ 2184298 h 2380711"/>
              <a:gd name="connsiteX7" fmla="*/ 767832 w 3967635"/>
              <a:gd name="connsiteY7" fmla="*/ 2155140 h 2380711"/>
              <a:gd name="connsiteX8" fmla="*/ 835868 w 3967635"/>
              <a:gd name="connsiteY8" fmla="*/ 2106543 h 2380711"/>
              <a:gd name="connsiteX9" fmla="*/ 855307 w 3967635"/>
              <a:gd name="connsiteY9" fmla="*/ 2077385 h 2380711"/>
              <a:gd name="connsiteX10" fmla="*/ 874745 w 3967635"/>
              <a:gd name="connsiteY10" fmla="*/ 2019068 h 2380711"/>
              <a:gd name="connsiteX11" fmla="*/ 884465 w 3967635"/>
              <a:gd name="connsiteY11" fmla="*/ 1970471 h 2380711"/>
              <a:gd name="connsiteX12" fmla="*/ 903903 w 3967635"/>
              <a:gd name="connsiteY12" fmla="*/ 1912155 h 2380711"/>
              <a:gd name="connsiteX13" fmla="*/ 942781 w 3967635"/>
              <a:gd name="connsiteY13" fmla="*/ 1853839 h 2380711"/>
              <a:gd name="connsiteX14" fmla="*/ 975653 w 3967635"/>
              <a:gd name="connsiteY14" fmla="*/ 1808580 h 2380711"/>
              <a:gd name="connsiteX15" fmla="*/ 1043491 w 3967635"/>
              <a:gd name="connsiteY15" fmla="*/ 1800179 h 2380711"/>
              <a:gd name="connsiteX16" fmla="*/ 1084859 w 3967635"/>
              <a:gd name="connsiteY16" fmla="*/ 1764391 h 2380711"/>
              <a:gd name="connsiteX17" fmla="*/ 1142167 w 3967635"/>
              <a:gd name="connsiteY17" fmla="*/ 1241516 h 2380711"/>
              <a:gd name="connsiteX18" fmla="*/ 1157663 w 3967635"/>
              <a:gd name="connsiteY18" fmla="*/ 1117166 h 2380711"/>
              <a:gd name="connsiteX19" fmla="*/ 1235531 w 3967635"/>
              <a:gd name="connsiteY19" fmla="*/ 906943 h 2380711"/>
              <a:gd name="connsiteX20" fmla="*/ 1329013 w 3967635"/>
              <a:gd name="connsiteY20" fmla="*/ 897835 h 2380711"/>
              <a:gd name="connsiteX21" fmla="*/ 1399592 w 3967635"/>
              <a:gd name="connsiteY21" fmla="*/ 868068 h 2380711"/>
              <a:gd name="connsiteX22" fmla="*/ 1457198 w 3967635"/>
              <a:gd name="connsiteY22" fmla="*/ 779522 h 2380711"/>
              <a:gd name="connsiteX23" fmla="*/ 1494906 w 3967635"/>
              <a:gd name="connsiteY23" fmla="*/ 789093 h 2380711"/>
              <a:gd name="connsiteX24" fmla="*/ 1580653 w 3967635"/>
              <a:gd name="connsiteY24" fmla="*/ 470124 h 2380711"/>
              <a:gd name="connsiteX25" fmla="*/ 1654164 w 3967635"/>
              <a:gd name="connsiteY25" fmla="*/ 364585 h 2380711"/>
              <a:gd name="connsiteX26" fmla="*/ 1848657 w 3967635"/>
              <a:gd name="connsiteY26" fmla="*/ 364245 h 2380711"/>
              <a:gd name="connsiteX27" fmla="*/ 1903618 w 3967635"/>
              <a:gd name="connsiteY27" fmla="*/ 330116 h 2380711"/>
              <a:gd name="connsiteX28" fmla="*/ 2138155 w 3967635"/>
              <a:gd name="connsiteY28" fmla="*/ 319669 h 2380711"/>
              <a:gd name="connsiteX29" fmla="*/ 2191474 w 3967635"/>
              <a:gd name="connsiteY29" fmla="*/ 285553 h 2380711"/>
              <a:gd name="connsiteX30" fmla="*/ 2394978 w 3967635"/>
              <a:gd name="connsiteY30" fmla="*/ 277620 h 2380711"/>
              <a:gd name="connsiteX31" fmla="*/ 2483855 w 3967635"/>
              <a:gd name="connsiteY31" fmla="*/ 249731 h 2380711"/>
              <a:gd name="connsiteX32" fmla="*/ 2894037 w 3967635"/>
              <a:gd name="connsiteY32" fmla="*/ 256132 h 2380711"/>
              <a:gd name="connsiteX33" fmla="*/ 3145498 w 3967635"/>
              <a:gd name="connsiteY33" fmla="*/ 253912 h 2380711"/>
              <a:gd name="connsiteX34" fmla="*/ 3209789 w 3967635"/>
              <a:gd name="connsiteY34" fmla="*/ 157023 h 2380711"/>
              <a:gd name="connsiteX35" fmla="*/ 3394749 w 3967635"/>
              <a:gd name="connsiteY35" fmla="*/ 143087 h 2380711"/>
              <a:gd name="connsiteX36" fmla="*/ 3420025 w 3967635"/>
              <a:gd name="connsiteY36" fmla="*/ 88311 h 2380711"/>
              <a:gd name="connsiteX37" fmla="*/ 3478548 w 3967635"/>
              <a:gd name="connsiteY37" fmla="*/ 62491 h 2380711"/>
              <a:gd name="connsiteX38" fmla="*/ 3529438 w 3967635"/>
              <a:gd name="connsiteY38" fmla="*/ 8269 h 2380711"/>
              <a:gd name="connsiteX39" fmla="*/ 3716232 w 3967635"/>
              <a:gd name="connsiteY39" fmla="*/ 0 h 2380711"/>
              <a:gd name="connsiteX40" fmla="*/ 3967635 w 3967635"/>
              <a:gd name="connsiteY40" fmla="*/ 3208 h 2380711"/>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799434 w 4799434"/>
              <a:gd name="connsiteY40"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799434 w 4799434"/>
              <a:gd name="connsiteY41"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799434 w 4799434"/>
              <a:gd name="connsiteY42"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537724 w 4799434"/>
              <a:gd name="connsiteY42" fmla="*/ 2027 h 2464985"/>
              <a:gd name="connsiteX43" fmla="*/ 4799434 w 4799434"/>
              <a:gd name="connsiteY43"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455191 w 4799434"/>
              <a:gd name="connsiteY42" fmla="*/ 33803 h 2464985"/>
              <a:gd name="connsiteX43" fmla="*/ 4799434 w 4799434"/>
              <a:gd name="connsiteY43" fmla="*/ 0 h 2464985"/>
              <a:gd name="connsiteX0" fmla="*/ 0 w 5407439"/>
              <a:gd name="connsiteY0" fmla="*/ 2538074 h 2540099"/>
              <a:gd name="connsiteX1" fmla="*/ 394828 w 5407439"/>
              <a:gd name="connsiteY1" fmla="*/ 2527143 h 2540099"/>
              <a:gd name="connsiteX2" fmla="*/ 400605 w 5407439"/>
              <a:gd name="connsiteY2" fmla="*/ 2455062 h 2540099"/>
              <a:gd name="connsiteX3" fmla="*/ 476250 w 5407439"/>
              <a:gd name="connsiteY3" fmla="*/ 2421441 h 2540099"/>
              <a:gd name="connsiteX4" fmla="*/ 534567 w 5407439"/>
              <a:gd name="connsiteY4" fmla="*/ 2402002 h 2540099"/>
              <a:gd name="connsiteX5" fmla="*/ 563725 w 5407439"/>
              <a:gd name="connsiteY5" fmla="*/ 2382563 h 2540099"/>
              <a:gd name="connsiteX6" fmla="*/ 641480 w 5407439"/>
              <a:gd name="connsiteY6" fmla="*/ 2343686 h 2540099"/>
              <a:gd name="connsiteX7" fmla="*/ 767832 w 5407439"/>
              <a:gd name="connsiteY7" fmla="*/ 2314528 h 2540099"/>
              <a:gd name="connsiteX8" fmla="*/ 835868 w 5407439"/>
              <a:gd name="connsiteY8" fmla="*/ 2265931 h 2540099"/>
              <a:gd name="connsiteX9" fmla="*/ 855307 w 5407439"/>
              <a:gd name="connsiteY9" fmla="*/ 2236773 h 2540099"/>
              <a:gd name="connsiteX10" fmla="*/ 874745 w 5407439"/>
              <a:gd name="connsiteY10" fmla="*/ 2178456 h 2540099"/>
              <a:gd name="connsiteX11" fmla="*/ 884465 w 5407439"/>
              <a:gd name="connsiteY11" fmla="*/ 2129859 h 2540099"/>
              <a:gd name="connsiteX12" fmla="*/ 903903 w 5407439"/>
              <a:gd name="connsiteY12" fmla="*/ 2071543 h 2540099"/>
              <a:gd name="connsiteX13" fmla="*/ 942781 w 5407439"/>
              <a:gd name="connsiteY13" fmla="*/ 2013227 h 2540099"/>
              <a:gd name="connsiteX14" fmla="*/ 975653 w 5407439"/>
              <a:gd name="connsiteY14" fmla="*/ 1967968 h 2540099"/>
              <a:gd name="connsiteX15" fmla="*/ 1043491 w 5407439"/>
              <a:gd name="connsiteY15" fmla="*/ 1959567 h 2540099"/>
              <a:gd name="connsiteX16" fmla="*/ 1084859 w 5407439"/>
              <a:gd name="connsiteY16" fmla="*/ 1923779 h 2540099"/>
              <a:gd name="connsiteX17" fmla="*/ 1142167 w 5407439"/>
              <a:gd name="connsiteY17" fmla="*/ 1400904 h 2540099"/>
              <a:gd name="connsiteX18" fmla="*/ 1157663 w 5407439"/>
              <a:gd name="connsiteY18" fmla="*/ 1276554 h 2540099"/>
              <a:gd name="connsiteX19" fmla="*/ 1235531 w 5407439"/>
              <a:gd name="connsiteY19" fmla="*/ 1066331 h 2540099"/>
              <a:gd name="connsiteX20" fmla="*/ 1329013 w 5407439"/>
              <a:gd name="connsiteY20" fmla="*/ 1057223 h 2540099"/>
              <a:gd name="connsiteX21" fmla="*/ 1399592 w 5407439"/>
              <a:gd name="connsiteY21" fmla="*/ 1027456 h 2540099"/>
              <a:gd name="connsiteX22" fmla="*/ 1457198 w 5407439"/>
              <a:gd name="connsiteY22" fmla="*/ 938910 h 2540099"/>
              <a:gd name="connsiteX23" fmla="*/ 1494906 w 5407439"/>
              <a:gd name="connsiteY23" fmla="*/ 948481 h 2540099"/>
              <a:gd name="connsiteX24" fmla="*/ 1580653 w 5407439"/>
              <a:gd name="connsiteY24" fmla="*/ 629512 h 2540099"/>
              <a:gd name="connsiteX25" fmla="*/ 1654164 w 5407439"/>
              <a:gd name="connsiteY25" fmla="*/ 523973 h 2540099"/>
              <a:gd name="connsiteX26" fmla="*/ 1848657 w 5407439"/>
              <a:gd name="connsiteY26" fmla="*/ 523633 h 2540099"/>
              <a:gd name="connsiteX27" fmla="*/ 1903618 w 5407439"/>
              <a:gd name="connsiteY27" fmla="*/ 489504 h 2540099"/>
              <a:gd name="connsiteX28" fmla="*/ 2138155 w 5407439"/>
              <a:gd name="connsiteY28" fmla="*/ 479057 h 2540099"/>
              <a:gd name="connsiteX29" fmla="*/ 2191474 w 5407439"/>
              <a:gd name="connsiteY29" fmla="*/ 444941 h 2540099"/>
              <a:gd name="connsiteX30" fmla="*/ 2394978 w 5407439"/>
              <a:gd name="connsiteY30" fmla="*/ 437008 h 2540099"/>
              <a:gd name="connsiteX31" fmla="*/ 2483855 w 5407439"/>
              <a:gd name="connsiteY31" fmla="*/ 409119 h 2540099"/>
              <a:gd name="connsiteX32" fmla="*/ 2894037 w 5407439"/>
              <a:gd name="connsiteY32" fmla="*/ 415520 h 2540099"/>
              <a:gd name="connsiteX33" fmla="*/ 3145498 w 5407439"/>
              <a:gd name="connsiteY33" fmla="*/ 413300 h 2540099"/>
              <a:gd name="connsiteX34" fmla="*/ 3209789 w 5407439"/>
              <a:gd name="connsiteY34" fmla="*/ 316411 h 2540099"/>
              <a:gd name="connsiteX35" fmla="*/ 3394749 w 5407439"/>
              <a:gd name="connsiteY35" fmla="*/ 302475 h 2540099"/>
              <a:gd name="connsiteX36" fmla="*/ 3420025 w 5407439"/>
              <a:gd name="connsiteY36" fmla="*/ 247699 h 2540099"/>
              <a:gd name="connsiteX37" fmla="*/ 3478548 w 5407439"/>
              <a:gd name="connsiteY37" fmla="*/ 221879 h 2540099"/>
              <a:gd name="connsiteX38" fmla="*/ 3529438 w 5407439"/>
              <a:gd name="connsiteY38" fmla="*/ 167657 h 2540099"/>
              <a:gd name="connsiteX39" fmla="*/ 3716232 w 5407439"/>
              <a:gd name="connsiteY39" fmla="*/ 159388 h 2540099"/>
              <a:gd name="connsiteX40" fmla="*/ 4011874 w 5407439"/>
              <a:gd name="connsiteY40" fmla="*/ 154903 h 2540099"/>
              <a:gd name="connsiteX41" fmla="*/ 4183970 w 5407439"/>
              <a:gd name="connsiteY41" fmla="*/ 125742 h 2540099"/>
              <a:gd name="connsiteX42" fmla="*/ 4455191 w 5407439"/>
              <a:gd name="connsiteY42" fmla="*/ 108917 h 2540099"/>
              <a:gd name="connsiteX43" fmla="*/ 5407439 w 5407439"/>
              <a:gd name="connsiteY43" fmla="*/ 0 h 2540099"/>
              <a:gd name="connsiteX0" fmla="*/ 0 w 5407439"/>
              <a:gd name="connsiteY0" fmla="*/ 2559322 h 2561347"/>
              <a:gd name="connsiteX1" fmla="*/ 394828 w 5407439"/>
              <a:gd name="connsiteY1" fmla="*/ 2548391 h 2561347"/>
              <a:gd name="connsiteX2" fmla="*/ 400605 w 5407439"/>
              <a:gd name="connsiteY2" fmla="*/ 2476310 h 2561347"/>
              <a:gd name="connsiteX3" fmla="*/ 476250 w 5407439"/>
              <a:gd name="connsiteY3" fmla="*/ 2442689 h 2561347"/>
              <a:gd name="connsiteX4" fmla="*/ 534567 w 5407439"/>
              <a:gd name="connsiteY4" fmla="*/ 2423250 h 2561347"/>
              <a:gd name="connsiteX5" fmla="*/ 563725 w 5407439"/>
              <a:gd name="connsiteY5" fmla="*/ 2403811 h 2561347"/>
              <a:gd name="connsiteX6" fmla="*/ 641480 w 5407439"/>
              <a:gd name="connsiteY6" fmla="*/ 2364934 h 2561347"/>
              <a:gd name="connsiteX7" fmla="*/ 767832 w 5407439"/>
              <a:gd name="connsiteY7" fmla="*/ 2335776 h 2561347"/>
              <a:gd name="connsiteX8" fmla="*/ 835868 w 5407439"/>
              <a:gd name="connsiteY8" fmla="*/ 2287179 h 2561347"/>
              <a:gd name="connsiteX9" fmla="*/ 855307 w 5407439"/>
              <a:gd name="connsiteY9" fmla="*/ 2258021 h 2561347"/>
              <a:gd name="connsiteX10" fmla="*/ 874745 w 5407439"/>
              <a:gd name="connsiteY10" fmla="*/ 2199704 h 2561347"/>
              <a:gd name="connsiteX11" fmla="*/ 884465 w 5407439"/>
              <a:gd name="connsiteY11" fmla="*/ 2151107 h 2561347"/>
              <a:gd name="connsiteX12" fmla="*/ 903903 w 5407439"/>
              <a:gd name="connsiteY12" fmla="*/ 2092791 h 2561347"/>
              <a:gd name="connsiteX13" fmla="*/ 942781 w 5407439"/>
              <a:gd name="connsiteY13" fmla="*/ 2034475 h 2561347"/>
              <a:gd name="connsiteX14" fmla="*/ 975653 w 5407439"/>
              <a:gd name="connsiteY14" fmla="*/ 1989216 h 2561347"/>
              <a:gd name="connsiteX15" fmla="*/ 1043491 w 5407439"/>
              <a:gd name="connsiteY15" fmla="*/ 1980815 h 2561347"/>
              <a:gd name="connsiteX16" fmla="*/ 1084859 w 5407439"/>
              <a:gd name="connsiteY16" fmla="*/ 1945027 h 2561347"/>
              <a:gd name="connsiteX17" fmla="*/ 1142167 w 5407439"/>
              <a:gd name="connsiteY17" fmla="*/ 1422152 h 2561347"/>
              <a:gd name="connsiteX18" fmla="*/ 1157663 w 5407439"/>
              <a:gd name="connsiteY18" fmla="*/ 1297802 h 2561347"/>
              <a:gd name="connsiteX19" fmla="*/ 1235531 w 5407439"/>
              <a:gd name="connsiteY19" fmla="*/ 1087579 h 2561347"/>
              <a:gd name="connsiteX20" fmla="*/ 1329013 w 5407439"/>
              <a:gd name="connsiteY20" fmla="*/ 1078471 h 2561347"/>
              <a:gd name="connsiteX21" fmla="*/ 1399592 w 5407439"/>
              <a:gd name="connsiteY21" fmla="*/ 1048704 h 2561347"/>
              <a:gd name="connsiteX22" fmla="*/ 1457198 w 5407439"/>
              <a:gd name="connsiteY22" fmla="*/ 960158 h 2561347"/>
              <a:gd name="connsiteX23" fmla="*/ 1494906 w 5407439"/>
              <a:gd name="connsiteY23" fmla="*/ 969729 h 2561347"/>
              <a:gd name="connsiteX24" fmla="*/ 1580653 w 5407439"/>
              <a:gd name="connsiteY24" fmla="*/ 650760 h 2561347"/>
              <a:gd name="connsiteX25" fmla="*/ 1654164 w 5407439"/>
              <a:gd name="connsiteY25" fmla="*/ 545221 h 2561347"/>
              <a:gd name="connsiteX26" fmla="*/ 1848657 w 5407439"/>
              <a:gd name="connsiteY26" fmla="*/ 544881 h 2561347"/>
              <a:gd name="connsiteX27" fmla="*/ 1903618 w 5407439"/>
              <a:gd name="connsiteY27" fmla="*/ 510752 h 2561347"/>
              <a:gd name="connsiteX28" fmla="*/ 2138155 w 5407439"/>
              <a:gd name="connsiteY28" fmla="*/ 500305 h 2561347"/>
              <a:gd name="connsiteX29" fmla="*/ 2191474 w 5407439"/>
              <a:gd name="connsiteY29" fmla="*/ 466189 h 2561347"/>
              <a:gd name="connsiteX30" fmla="*/ 2394978 w 5407439"/>
              <a:gd name="connsiteY30" fmla="*/ 458256 h 2561347"/>
              <a:gd name="connsiteX31" fmla="*/ 2483855 w 5407439"/>
              <a:gd name="connsiteY31" fmla="*/ 430367 h 2561347"/>
              <a:gd name="connsiteX32" fmla="*/ 2894037 w 5407439"/>
              <a:gd name="connsiteY32" fmla="*/ 436768 h 2561347"/>
              <a:gd name="connsiteX33" fmla="*/ 3145498 w 5407439"/>
              <a:gd name="connsiteY33" fmla="*/ 434548 h 2561347"/>
              <a:gd name="connsiteX34" fmla="*/ 3209789 w 5407439"/>
              <a:gd name="connsiteY34" fmla="*/ 337659 h 2561347"/>
              <a:gd name="connsiteX35" fmla="*/ 3394749 w 5407439"/>
              <a:gd name="connsiteY35" fmla="*/ 323723 h 2561347"/>
              <a:gd name="connsiteX36" fmla="*/ 3420025 w 5407439"/>
              <a:gd name="connsiteY36" fmla="*/ 268947 h 2561347"/>
              <a:gd name="connsiteX37" fmla="*/ 3478548 w 5407439"/>
              <a:gd name="connsiteY37" fmla="*/ 243127 h 2561347"/>
              <a:gd name="connsiteX38" fmla="*/ 3529438 w 5407439"/>
              <a:gd name="connsiteY38" fmla="*/ 188905 h 2561347"/>
              <a:gd name="connsiteX39" fmla="*/ 3716232 w 5407439"/>
              <a:gd name="connsiteY39" fmla="*/ 180636 h 2561347"/>
              <a:gd name="connsiteX40" fmla="*/ 4011874 w 5407439"/>
              <a:gd name="connsiteY40" fmla="*/ 176151 h 2561347"/>
              <a:gd name="connsiteX41" fmla="*/ 4183970 w 5407439"/>
              <a:gd name="connsiteY41" fmla="*/ 146990 h 2561347"/>
              <a:gd name="connsiteX42" fmla="*/ 4455191 w 5407439"/>
              <a:gd name="connsiteY42" fmla="*/ 130165 h 2561347"/>
              <a:gd name="connsiteX43" fmla="*/ 5045676 w 5407439"/>
              <a:gd name="connsiteY43" fmla="*/ 0 h 2561347"/>
              <a:gd name="connsiteX44" fmla="*/ 5407439 w 5407439"/>
              <a:gd name="connsiteY44" fmla="*/ 21248 h 2561347"/>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5045676 w 5407439"/>
              <a:gd name="connsiteY43" fmla="*/ 1288 h 2562635"/>
              <a:gd name="connsiteX44" fmla="*/ 5407439 w 5407439"/>
              <a:gd name="connsiteY44" fmla="*/ 0 h 2562635"/>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4965097 w 5407439"/>
              <a:gd name="connsiteY43" fmla="*/ 98935 h 2562635"/>
              <a:gd name="connsiteX44" fmla="*/ 5045676 w 5407439"/>
              <a:gd name="connsiteY44" fmla="*/ 1288 h 2562635"/>
              <a:gd name="connsiteX45" fmla="*/ 5407439 w 5407439"/>
              <a:gd name="connsiteY45" fmla="*/ 0 h 2562635"/>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4496274 w 5407439"/>
              <a:gd name="connsiteY43" fmla="*/ 106447 h 2562635"/>
              <a:gd name="connsiteX44" fmla="*/ 4965097 w 5407439"/>
              <a:gd name="connsiteY44" fmla="*/ 98935 h 2562635"/>
              <a:gd name="connsiteX45" fmla="*/ 5045676 w 5407439"/>
              <a:gd name="connsiteY45" fmla="*/ 1288 h 2562635"/>
              <a:gd name="connsiteX46" fmla="*/ 5407439 w 5407439"/>
              <a:gd name="connsiteY46" fmla="*/ 0 h 2562635"/>
              <a:gd name="connsiteX0" fmla="*/ 0 w 6187153"/>
              <a:gd name="connsiteY0" fmla="*/ 2559322 h 2559781"/>
              <a:gd name="connsiteX1" fmla="*/ 394828 w 6187153"/>
              <a:gd name="connsiteY1" fmla="*/ 2548391 h 2559781"/>
              <a:gd name="connsiteX2" fmla="*/ 400605 w 6187153"/>
              <a:gd name="connsiteY2" fmla="*/ 2476310 h 2559781"/>
              <a:gd name="connsiteX3" fmla="*/ 476250 w 6187153"/>
              <a:gd name="connsiteY3" fmla="*/ 2442689 h 2559781"/>
              <a:gd name="connsiteX4" fmla="*/ 534567 w 6187153"/>
              <a:gd name="connsiteY4" fmla="*/ 2423250 h 2559781"/>
              <a:gd name="connsiteX5" fmla="*/ 563725 w 6187153"/>
              <a:gd name="connsiteY5" fmla="*/ 2403811 h 2559781"/>
              <a:gd name="connsiteX6" fmla="*/ 641480 w 6187153"/>
              <a:gd name="connsiteY6" fmla="*/ 2364934 h 2559781"/>
              <a:gd name="connsiteX7" fmla="*/ 767832 w 6187153"/>
              <a:gd name="connsiteY7" fmla="*/ 2335776 h 2559781"/>
              <a:gd name="connsiteX8" fmla="*/ 835868 w 6187153"/>
              <a:gd name="connsiteY8" fmla="*/ 2287179 h 2559781"/>
              <a:gd name="connsiteX9" fmla="*/ 855307 w 6187153"/>
              <a:gd name="connsiteY9" fmla="*/ 2258021 h 2559781"/>
              <a:gd name="connsiteX10" fmla="*/ 874745 w 6187153"/>
              <a:gd name="connsiteY10" fmla="*/ 2199704 h 2559781"/>
              <a:gd name="connsiteX11" fmla="*/ 884465 w 6187153"/>
              <a:gd name="connsiteY11" fmla="*/ 2151107 h 2559781"/>
              <a:gd name="connsiteX12" fmla="*/ 903903 w 6187153"/>
              <a:gd name="connsiteY12" fmla="*/ 2092791 h 2559781"/>
              <a:gd name="connsiteX13" fmla="*/ 942781 w 6187153"/>
              <a:gd name="connsiteY13" fmla="*/ 2034475 h 2559781"/>
              <a:gd name="connsiteX14" fmla="*/ 975653 w 6187153"/>
              <a:gd name="connsiteY14" fmla="*/ 1989216 h 2559781"/>
              <a:gd name="connsiteX15" fmla="*/ 1043491 w 6187153"/>
              <a:gd name="connsiteY15" fmla="*/ 1980815 h 2559781"/>
              <a:gd name="connsiteX16" fmla="*/ 1084859 w 6187153"/>
              <a:gd name="connsiteY16" fmla="*/ 1945027 h 2559781"/>
              <a:gd name="connsiteX17" fmla="*/ 1142167 w 6187153"/>
              <a:gd name="connsiteY17" fmla="*/ 1422152 h 2559781"/>
              <a:gd name="connsiteX18" fmla="*/ 1157663 w 6187153"/>
              <a:gd name="connsiteY18" fmla="*/ 1297802 h 2559781"/>
              <a:gd name="connsiteX19" fmla="*/ 1235531 w 6187153"/>
              <a:gd name="connsiteY19" fmla="*/ 1087579 h 2559781"/>
              <a:gd name="connsiteX20" fmla="*/ 1329013 w 6187153"/>
              <a:gd name="connsiteY20" fmla="*/ 1078471 h 2559781"/>
              <a:gd name="connsiteX21" fmla="*/ 1399592 w 6187153"/>
              <a:gd name="connsiteY21" fmla="*/ 1048704 h 2559781"/>
              <a:gd name="connsiteX22" fmla="*/ 1457198 w 6187153"/>
              <a:gd name="connsiteY22" fmla="*/ 960158 h 2559781"/>
              <a:gd name="connsiteX23" fmla="*/ 1494906 w 6187153"/>
              <a:gd name="connsiteY23" fmla="*/ 969729 h 2559781"/>
              <a:gd name="connsiteX24" fmla="*/ 1580653 w 6187153"/>
              <a:gd name="connsiteY24" fmla="*/ 650760 h 2559781"/>
              <a:gd name="connsiteX25" fmla="*/ 1654164 w 6187153"/>
              <a:gd name="connsiteY25" fmla="*/ 545221 h 2559781"/>
              <a:gd name="connsiteX26" fmla="*/ 1848657 w 6187153"/>
              <a:gd name="connsiteY26" fmla="*/ 544881 h 2559781"/>
              <a:gd name="connsiteX27" fmla="*/ 1903618 w 6187153"/>
              <a:gd name="connsiteY27" fmla="*/ 510752 h 2559781"/>
              <a:gd name="connsiteX28" fmla="*/ 2138155 w 6187153"/>
              <a:gd name="connsiteY28" fmla="*/ 500305 h 2559781"/>
              <a:gd name="connsiteX29" fmla="*/ 2191474 w 6187153"/>
              <a:gd name="connsiteY29" fmla="*/ 466189 h 2559781"/>
              <a:gd name="connsiteX30" fmla="*/ 2394978 w 6187153"/>
              <a:gd name="connsiteY30" fmla="*/ 458256 h 2559781"/>
              <a:gd name="connsiteX31" fmla="*/ 2483855 w 6187153"/>
              <a:gd name="connsiteY31" fmla="*/ 430367 h 2559781"/>
              <a:gd name="connsiteX32" fmla="*/ 2894037 w 6187153"/>
              <a:gd name="connsiteY32" fmla="*/ 436768 h 2559781"/>
              <a:gd name="connsiteX33" fmla="*/ 3145498 w 6187153"/>
              <a:gd name="connsiteY33" fmla="*/ 434548 h 2559781"/>
              <a:gd name="connsiteX34" fmla="*/ 3209789 w 6187153"/>
              <a:gd name="connsiteY34" fmla="*/ 337659 h 2559781"/>
              <a:gd name="connsiteX35" fmla="*/ 3394749 w 6187153"/>
              <a:gd name="connsiteY35" fmla="*/ 323723 h 2559781"/>
              <a:gd name="connsiteX36" fmla="*/ 3420025 w 6187153"/>
              <a:gd name="connsiteY36" fmla="*/ 268947 h 2559781"/>
              <a:gd name="connsiteX37" fmla="*/ 3478548 w 6187153"/>
              <a:gd name="connsiteY37" fmla="*/ 243127 h 2559781"/>
              <a:gd name="connsiteX38" fmla="*/ 3529438 w 6187153"/>
              <a:gd name="connsiteY38" fmla="*/ 188905 h 2559781"/>
              <a:gd name="connsiteX39" fmla="*/ 3716232 w 6187153"/>
              <a:gd name="connsiteY39" fmla="*/ 180636 h 2559781"/>
              <a:gd name="connsiteX40" fmla="*/ 4011874 w 6187153"/>
              <a:gd name="connsiteY40" fmla="*/ 176151 h 2559781"/>
              <a:gd name="connsiteX41" fmla="*/ 4183970 w 6187153"/>
              <a:gd name="connsiteY41" fmla="*/ 146990 h 2559781"/>
              <a:gd name="connsiteX42" fmla="*/ 4455191 w 6187153"/>
              <a:gd name="connsiteY42" fmla="*/ 130165 h 2559781"/>
              <a:gd name="connsiteX43" fmla="*/ 4496274 w 6187153"/>
              <a:gd name="connsiteY43" fmla="*/ 105159 h 2559781"/>
              <a:gd name="connsiteX44" fmla="*/ 4965097 w 6187153"/>
              <a:gd name="connsiteY44" fmla="*/ 97647 h 2559781"/>
              <a:gd name="connsiteX45" fmla="*/ 5045676 w 6187153"/>
              <a:gd name="connsiteY45" fmla="*/ 0 h 2559781"/>
              <a:gd name="connsiteX46" fmla="*/ 6187153 w 6187153"/>
              <a:gd name="connsiteY46" fmla="*/ 9723 h 2559781"/>
              <a:gd name="connsiteX0" fmla="*/ 0 w 6092323"/>
              <a:gd name="connsiteY0" fmla="*/ 2559322 h 2559781"/>
              <a:gd name="connsiteX1" fmla="*/ 394828 w 6092323"/>
              <a:gd name="connsiteY1" fmla="*/ 2548391 h 2559781"/>
              <a:gd name="connsiteX2" fmla="*/ 400605 w 6092323"/>
              <a:gd name="connsiteY2" fmla="*/ 2476310 h 2559781"/>
              <a:gd name="connsiteX3" fmla="*/ 476250 w 6092323"/>
              <a:gd name="connsiteY3" fmla="*/ 2442689 h 2559781"/>
              <a:gd name="connsiteX4" fmla="*/ 534567 w 6092323"/>
              <a:gd name="connsiteY4" fmla="*/ 2423250 h 2559781"/>
              <a:gd name="connsiteX5" fmla="*/ 563725 w 6092323"/>
              <a:gd name="connsiteY5" fmla="*/ 2403811 h 2559781"/>
              <a:gd name="connsiteX6" fmla="*/ 641480 w 6092323"/>
              <a:gd name="connsiteY6" fmla="*/ 2364934 h 2559781"/>
              <a:gd name="connsiteX7" fmla="*/ 767832 w 6092323"/>
              <a:gd name="connsiteY7" fmla="*/ 2335776 h 2559781"/>
              <a:gd name="connsiteX8" fmla="*/ 835868 w 6092323"/>
              <a:gd name="connsiteY8" fmla="*/ 2287179 h 2559781"/>
              <a:gd name="connsiteX9" fmla="*/ 855307 w 6092323"/>
              <a:gd name="connsiteY9" fmla="*/ 2258021 h 2559781"/>
              <a:gd name="connsiteX10" fmla="*/ 874745 w 6092323"/>
              <a:gd name="connsiteY10" fmla="*/ 2199704 h 2559781"/>
              <a:gd name="connsiteX11" fmla="*/ 884465 w 6092323"/>
              <a:gd name="connsiteY11" fmla="*/ 2151107 h 2559781"/>
              <a:gd name="connsiteX12" fmla="*/ 903903 w 6092323"/>
              <a:gd name="connsiteY12" fmla="*/ 2092791 h 2559781"/>
              <a:gd name="connsiteX13" fmla="*/ 942781 w 6092323"/>
              <a:gd name="connsiteY13" fmla="*/ 2034475 h 2559781"/>
              <a:gd name="connsiteX14" fmla="*/ 975653 w 6092323"/>
              <a:gd name="connsiteY14" fmla="*/ 1989216 h 2559781"/>
              <a:gd name="connsiteX15" fmla="*/ 1043491 w 6092323"/>
              <a:gd name="connsiteY15" fmla="*/ 1980815 h 2559781"/>
              <a:gd name="connsiteX16" fmla="*/ 1084859 w 6092323"/>
              <a:gd name="connsiteY16" fmla="*/ 1945027 h 2559781"/>
              <a:gd name="connsiteX17" fmla="*/ 1142167 w 6092323"/>
              <a:gd name="connsiteY17" fmla="*/ 1422152 h 2559781"/>
              <a:gd name="connsiteX18" fmla="*/ 1157663 w 6092323"/>
              <a:gd name="connsiteY18" fmla="*/ 1297802 h 2559781"/>
              <a:gd name="connsiteX19" fmla="*/ 1235531 w 6092323"/>
              <a:gd name="connsiteY19" fmla="*/ 1087579 h 2559781"/>
              <a:gd name="connsiteX20" fmla="*/ 1329013 w 6092323"/>
              <a:gd name="connsiteY20" fmla="*/ 1078471 h 2559781"/>
              <a:gd name="connsiteX21" fmla="*/ 1399592 w 6092323"/>
              <a:gd name="connsiteY21" fmla="*/ 1048704 h 2559781"/>
              <a:gd name="connsiteX22" fmla="*/ 1457198 w 6092323"/>
              <a:gd name="connsiteY22" fmla="*/ 960158 h 2559781"/>
              <a:gd name="connsiteX23" fmla="*/ 1494906 w 6092323"/>
              <a:gd name="connsiteY23" fmla="*/ 969729 h 2559781"/>
              <a:gd name="connsiteX24" fmla="*/ 1580653 w 6092323"/>
              <a:gd name="connsiteY24" fmla="*/ 650760 h 2559781"/>
              <a:gd name="connsiteX25" fmla="*/ 1654164 w 6092323"/>
              <a:gd name="connsiteY25" fmla="*/ 545221 h 2559781"/>
              <a:gd name="connsiteX26" fmla="*/ 1848657 w 6092323"/>
              <a:gd name="connsiteY26" fmla="*/ 544881 h 2559781"/>
              <a:gd name="connsiteX27" fmla="*/ 1903618 w 6092323"/>
              <a:gd name="connsiteY27" fmla="*/ 510752 h 2559781"/>
              <a:gd name="connsiteX28" fmla="*/ 2138155 w 6092323"/>
              <a:gd name="connsiteY28" fmla="*/ 500305 h 2559781"/>
              <a:gd name="connsiteX29" fmla="*/ 2191474 w 6092323"/>
              <a:gd name="connsiteY29" fmla="*/ 466189 h 2559781"/>
              <a:gd name="connsiteX30" fmla="*/ 2394978 w 6092323"/>
              <a:gd name="connsiteY30" fmla="*/ 458256 h 2559781"/>
              <a:gd name="connsiteX31" fmla="*/ 2483855 w 6092323"/>
              <a:gd name="connsiteY31" fmla="*/ 430367 h 2559781"/>
              <a:gd name="connsiteX32" fmla="*/ 2894037 w 6092323"/>
              <a:gd name="connsiteY32" fmla="*/ 436768 h 2559781"/>
              <a:gd name="connsiteX33" fmla="*/ 3145498 w 6092323"/>
              <a:gd name="connsiteY33" fmla="*/ 434548 h 2559781"/>
              <a:gd name="connsiteX34" fmla="*/ 3209789 w 6092323"/>
              <a:gd name="connsiteY34" fmla="*/ 337659 h 2559781"/>
              <a:gd name="connsiteX35" fmla="*/ 3394749 w 6092323"/>
              <a:gd name="connsiteY35" fmla="*/ 323723 h 2559781"/>
              <a:gd name="connsiteX36" fmla="*/ 3420025 w 6092323"/>
              <a:gd name="connsiteY36" fmla="*/ 268947 h 2559781"/>
              <a:gd name="connsiteX37" fmla="*/ 3478548 w 6092323"/>
              <a:gd name="connsiteY37" fmla="*/ 243127 h 2559781"/>
              <a:gd name="connsiteX38" fmla="*/ 3529438 w 6092323"/>
              <a:gd name="connsiteY38" fmla="*/ 188905 h 2559781"/>
              <a:gd name="connsiteX39" fmla="*/ 3716232 w 6092323"/>
              <a:gd name="connsiteY39" fmla="*/ 180636 h 2559781"/>
              <a:gd name="connsiteX40" fmla="*/ 4011874 w 6092323"/>
              <a:gd name="connsiteY40" fmla="*/ 176151 h 2559781"/>
              <a:gd name="connsiteX41" fmla="*/ 4183970 w 6092323"/>
              <a:gd name="connsiteY41" fmla="*/ 146990 h 2559781"/>
              <a:gd name="connsiteX42" fmla="*/ 4455191 w 6092323"/>
              <a:gd name="connsiteY42" fmla="*/ 130165 h 2559781"/>
              <a:gd name="connsiteX43" fmla="*/ 4496274 w 6092323"/>
              <a:gd name="connsiteY43" fmla="*/ 105159 h 2559781"/>
              <a:gd name="connsiteX44" fmla="*/ 4965097 w 6092323"/>
              <a:gd name="connsiteY44" fmla="*/ 97647 h 2559781"/>
              <a:gd name="connsiteX45" fmla="*/ 5045676 w 6092323"/>
              <a:gd name="connsiteY45" fmla="*/ 0 h 2559781"/>
              <a:gd name="connsiteX46" fmla="*/ 6092323 w 6092323"/>
              <a:gd name="connsiteY46" fmla="*/ 9723 h 2559781"/>
              <a:gd name="connsiteX0" fmla="*/ 0 w 6856581"/>
              <a:gd name="connsiteY0" fmla="*/ 2665284 h 2665743"/>
              <a:gd name="connsiteX1" fmla="*/ 394828 w 6856581"/>
              <a:gd name="connsiteY1" fmla="*/ 2654353 h 2665743"/>
              <a:gd name="connsiteX2" fmla="*/ 400605 w 6856581"/>
              <a:gd name="connsiteY2" fmla="*/ 2582272 h 2665743"/>
              <a:gd name="connsiteX3" fmla="*/ 476250 w 6856581"/>
              <a:gd name="connsiteY3" fmla="*/ 2548651 h 2665743"/>
              <a:gd name="connsiteX4" fmla="*/ 534567 w 6856581"/>
              <a:gd name="connsiteY4" fmla="*/ 2529212 h 2665743"/>
              <a:gd name="connsiteX5" fmla="*/ 563725 w 6856581"/>
              <a:gd name="connsiteY5" fmla="*/ 2509773 h 2665743"/>
              <a:gd name="connsiteX6" fmla="*/ 641480 w 6856581"/>
              <a:gd name="connsiteY6" fmla="*/ 2470896 h 2665743"/>
              <a:gd name="connsiteX7" fmla="*/ 767832 w 6856581"/>
              <a:gd name="connsiteY7" fmla="*/ 2441738 h 2665743"/>
              <a:gd name="connsiteX8" fmla="*/ 835868 w 6856581"/>
              <a:gd name="connsiteY8" fmla="*/ 2393141 h 2665743"/>
              <a:gd name="connsiteX9" fmla="*/ 855307 w 6856581"/>
              <a:gd name="connsiteY9" fmla="*/ 2363983 h 2665743"/>
              <a:gd name="connsiteX10" fmla="*/ 874745 w 6856581"/>
              <a:gd name="connsiteY10" fmla="*/ 2305666 h 2665743"/>
              <a:gd name="connsiteX11" fmla="*/ 884465 w 6856581"/>
              <a:gd name="connsiteY11" fmla="*/ 2257069 h 2665743"/>
              <a:gd name="connsiteX12" fmla="*/ 903903 w 6856581"/>
              <a:gd name="connsiteY12" fmla="*/ 2198753 h 2665743"/>
              <a:gd name="connsiteX13" fmla="*/ 942781 w 6856581"/>
              <a:gd name="connsiteY13" fmla="*/ 2140437 h 2665743"/>
              <a:gd name="connsiteX14" fmla="*/ 975653 w 6856581"/>
              <a:gd name="connsiteY14" fmla="*/ 2095178 h 2665743"/>
              <a:gd name="connsiteX15" fmla="*/ 1043491 w 6856581"/>
              <a:gd name="connsiteY15" fmla="*/ 2086777 h 2665743"/>
              <a:gd name="connsiteX16" fmla="*/ 1084859 w 6856581"/>
              <a:gd name="connsiteY16" fmla="*/ 2050989 h 2665743"/>
              <a:gd name="connsiteX17" fmla="*/ 1142167 w 6856581"/>
              <a:gd name="connsiteY17" fmla="*/ 1528114 h 2665743"/>
              <a:gd name="connsiteX18" fmla="*/ 1157663 w 6856581"/>
              <a:gd name="connsiteY18" fmla="*/ 1403764 h 2665743"/>
              <a:gd name="connsiteX19" fmla="*/ 1235531 w 6856581"/>
              <a:gd name="connsiteY19" fmla="*/ 1193541 h 2665743"/>
              <a:gd name="connsiteX20" fmla="*/ 1329013 w 6856581"/>
              <a:gd name="connsiteY20" fmla="*/ 1184433 h 2665743"/>
              <a:gd name="connsiteX21" fmla="*/ 1399592 w 6856581"/>
              <a:gd name="connsiteY21" fmla="*/ 1154666 h 2665743"/>
              <a:gd name="connsiteX22" fmla="*/ 1457198 w 6856581"/>
              <a:gd name="connsiteY22" fmla="*/ 1066120 h 2665743"/>
              <a:gd name="connsiteX23" fmla="*/ 1494906 w 6856581"/>
              <a:gd name="connsiteY23" fmla="*/ 1075691 h 2665743"/>
              <a:gd name="connsiteX24" fmla="*/ 1580653 w 6856581"/>
              <a:gd name="connsiteY24" fmla="*/ 756722 h 2665743"/>
              <a:gd name="connsiteX25" fmla="*/ 1654164 w 6856581"/>
              <a:gd name="connsiteY25" fmla="*/ 651183 h 2665743"/>
              <a:gd name="connsiteX26" fmla="*/ 1848657 w 6856581"/>
              <a:gd name="connsiteY26" fmla="*/ 650843 h 2665743"/>
              <a:gd name="connsiteX27" fmla="*/ 1903618 w 6856581"/>
              <a:gd name="connsiteY27" fmla="*/ 616714 h 2665743"/>
              <a:gd name="connsiteX28" fmla="*/ 2138155 w 6856581"/>
              <a:gd name="connsiteY28" fmla="*/ 606267 h 2665743"/>
              <a:gd name="connsiteX29" fmla="*/ 2191474 w 6856581"/>
              <a:gd name="connsiteY29" fmla="*/ 572151 h 2665743"/>
              <a:gd name="connsiteX30" fmla="*/ 2394978 w 6856581"/>
              <a:gd name="connsiteY30" fmla="*/ 564218 h 2665743"/>
              <a:gd name="connsiteX31" fmla="*/ 2483855 w 6856581"/>
              <a:gd name="connsiteY31" fmla="*/ 536329 h 2665743"/>
              <a:gd name="connsiteX32" fmla="*/ 2894037 w 6856581"/>
              <a:gd name="connsiteY32" fmla="*/ 542730 h 2665743"/>
              <a:gd name="connsiteX33" fmla="*/ 3145498 w 6856581"/>
              <a:gd name="connsiteY33" fmla="*/ 540510 h 2665743"/>
              <a:gd name="connsiteX34" fmla="*/ 3209789 w 6856581"/>
              <a:gd name="connsiteY34" fmla="*/ 443621 h 2665743"/>
              <a:gd name="connsiteX35" fmla="*/ 3394749 w 6856581"/>
              <a:gd name="connsiteY35" fmla="*/ 429685 h 2665743"/>
              <a:gd name="connsiteX36" fmla="*/ 3420025 w 6856581"/>
              <a:gd name="connsiteY36" fmla="*/ 374909 h 2665743"/>
              <a:gd name="connsiteX37" fmla="*/ 3478548 w 6856581"/>
              <a:gd name="connsiteY37" fmla="*/ 349089 h 2665743"/>
              <a:gd name="connsiteX38" fmla="*/ 3529438 w 6856581"/>
              <a:gd name="connsiteY38" fmla="*/ 294867 h 2665743"/>
              <a:gd name="connsiteX39" fmla="*/ 3716232 w 6856581"/>
              <a:gd name="connsiteY39" fmla="*/ 286598 h 2665743"/>
              <a:gd name="connsiteX40" fmla="*/ 4011874 w 6856581"/>
              <a:gd name="connsiteY40" fmla="*/ 282113 h 2665743"/>
              <a:gd name="connsiteX41" fmla="*/ 4183970 w 6856581"/>
              <a:gd name="connsiteY41" fmla="*/ 252952 h 2665743"/>
              <a:gd name="connsiteX42" fmla="*/ 4455191 w 6856581"/>
              <a:gd name="connsiteY42" fmla="*/ 236127 h 2665743"/>
              <a:gd name="connsiteX43" fmla="*/ 4496274 w 6856581"/>
              <a:gd name="connsiteY43" fmla="*/ 211121 h 2665743"/>
              <a:gd name="connsiteX44" fmla="*/ 4965097 w 6856581"/>
              <a:gd name="connsiteY44" fmla="*/ 203609 h 2665743"/>
              <a:gd name="connsiteX45" fmla="*/ 5045676 w 6856581"/>
              <a:gd name="connsiteY45" fmla="*/ 105962 h 2665743"/>
              <a:gd name="connsiteX46" fmla="*/ 6856581 w 6856581"/>
              <a:gd name="connsiteY46" fmla="*/ 68 h 2665743"/>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856581 w 6856581"/>
              <a:gd name="connsiteY47"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856581 w 6856581"/>
              <a:gd name="connsiteY48"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748831 w 6856581"/>
              <a:gd name="connsiteY48" fmla="*/ 29047 h 2665675"/>
              <a:gd name="connsiteX49" fmla="*/ 6856581 w 6856581"/>
              <a:gd name="connsiteY49"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748832 w 6856581"/>
              <a:gd name="connsiteY48" fmla="*/ 12531 h 2665675"/>
              <a:gd name="connsiteX49" fmla="*/ 6856581 w 6856581"/>
              <a:gd name="connsiteY49" fmla="*/ 0 h 26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856581" h="2665675">
                <a:moveTo>
                  <a:pt x="0" y="2665216"/>
                </a:moveTo>
                <a:cubicBezTo>
                  <a:pt x="70871" y="2667241"/>
                  <a:pt x="334892" y="2662385"/>
                  <a:pt x="394828" y="2654285"/>
                </a:cubicBezTo>
                <a:lnTo>
                  <a:pt x="400605" y="2582204"/>
                </a:lnTo>
                <a:cubicBezTo>
                  <a:pt x="423283" y="2561145"/>
                  <a:pt x="447092" y="2563162"/>
                  <a:pt x="476250" y="2548583"/>
                </a:cubicBezTo>
                <a:cubicBezTo>
                  <a:pt x="493299" y="2537217"/>
                  <a:pt x="515128" y="2535624"/>
                  <a:pt x="534567" y="2529144"/>
                </a:cubicBezTo>
                <a:cubicBezTo>
                  <a:pt x="545649" y="2525450"/>
                  <a:pt x="554006" y="2516185"/>
                  <a:pt x="563725" y="2509705"/>
                </a:cubicBezTo>
                <a:cubicBezTo>
                  <a:pt x="596856" y="2460010"/>
                  <a:pt x="566985" y="2489452"/>
                  <a:pt x="641480" y="2470828"/>
                </a:cubicBezTo>
                <a:cubicBezTo>
                  <a:pt x="783790" y="2435250"/>
                  <a:pt x="609901" y="2464231"/>
                  <a:pt x="767832" y="2441670"/>
                </a:cubicBezTo>
                <a:cubicBezTo>
                  <a:pt x="855305" y="2412512"/>
                  <a:pt x="809949" y="2444909"/>
                  <a:pt x="835868" y="2393073"/>
                </a:cubicBezTo>
                <a:cubicBezTo>
                  <a:pt x="841092" y="2382625"/>
                  <a:pt x="848827" y="2373634"/>
                  <a:pt x="855307" y="2363915"/>
                </a:cubicBezTo>
                <a:cubicBezTo>
                  <a:pt x="861786" y="2344476"/>
                  <a:pt x="870726" y="2325690"/>
                  <a:pt x="874745" y="2305598"/>
                </a:cubicBezTo>
                <a:cubicBezTo>
                  <a:pt x="877985" y="2289399"/>
                  <a:pt x="880118" y="2272939"/>
                  <a:pt x="884465" y="2257001"/>
                </a:cubicBezTo>
                <a:cubicBezTo>
                  <a:pt x="889856" y="2237233"/>
                  <a:pt x="897424" y="2218124"/>
                  <a:pt x="903903" y="2198685"/>
                </a:cubicBezTo>
                <a:cubicBezTo>
                  <a:pt x="911291" y="2176521"/>
                  <a:pt x="920617" y="2147757"/>
                  <a:pt x="942781" y="2140369"/>
                </a:cubicBezTo>
                <a:lnTo>
                  <a:pt x="975653" y="2095110"/>
                </a:lnTo>
                <a:lnTo>
                  <a:pt x="1043491" y="2086709"/>
                </a:lnTo>
                <a:lnTo>
                  <a:pt x="1084859" y="2050921"/>
                </a:lnTo>
                <a:cubicBezTo>
                  <a:pt x="1096198" y="1960207"/>
                  <a:pt x="1130828" y="1644679"/>
                  <a:pt x="1142167" y="1528046"/>
                </a:cubicBezTo>
                <a:cubicBezTo>
                  <a:pt x="1158542" y="1421466"/>
                  <a:pt x="1131745" y="1440954"/>
                  <a:pt x="1157663" y="1403696"/>
                </a:cubicBezTo>
                <a:cubicBezTo>
                  <a:pt x="1198279" y="1392091"/>
                  <a:pt x="1193414" y="1196713"/>
                  <a:pt x="1235531" y="1193473"/>
                </a:cubicBezTo>
                <a:cubicBezTo>
                  <a:pt x="1357011" y="1163104"/>
                  <a:pt x="1231449" y="1212241"/>
                  <a:pt x="1329013" y="1184365"/>
                </a:cubicBezTo>
                <a:cubicBezTo>
                  <a:pt x="1414434" y="1159959"/>
                  <a:pt x="1329687" y="1177899"/>
                  <a:pt x="1399592" y="1154598"/>
                </a:cubicBezTo>
                <a:cubicBezTo>
                  <a:pt x="1406072" y="1144879"/>
                  <a:pt x="1451974" y="1076500"/>
                  <a:pt x="1457198" y="1066052"/>
                </a:cubicBezTo>
                <a:cubicBezTo>
                  <a:pt x="1461780" y="1056888"/>
                  <a:pt x="1487662" y="1082868"/>
                  <a:pt x="1494906" y="1075623"/>
                </a:cubicBezTo>
                <a:lnTo>
                  <a:pt x="1580653" y="756654"/>
                </a:lnTo>
                <a:cubicBezTo>
                  <a:pt x="1616526" y="697952"/>
                  <a:pt x="1609497" y="668762"/>
                  <a:pt x="1654164" y="651115"/>
                </a:cubicBezTo>
                <a:cubicBezTo>
                  <a:pt x="1698831" y="633469"/>
                  <a:pt x="1816411" y="645761"/>
                  <a:pt x="1848657" y="650775"/>
                </a:cubicBezTo>
                <a:lnTo>
                  <a:pt x="1903618" y="616646"/>
                </a:lnTo>
                <a:cubicBezTo>
                  <a:pt x="1944663" y="607998"/>
                  <a:pt x="2062638" y="619561"/>
                  <a:pt x="2138155" y="606199"/>
                </a:cubicBezTo>
                <a:lnTo>
                  <a:pt x="2191474" y="572083"/>
                </a:lnTo>
                <a:lnTo>
                  <a:pt x="2394978" y="564150"/>
                </a:lnTo>
                <a:lnTo>
                  <a:pt x="2483855" y="536261"/>
                </a:lnTo>
                <a:lnTo>
                  <a:pt x="2894037" y="542662"/>
                </a:lnTo>
                <a:lnTo>
                  <a:pt x="3145498" y="540442"/>
                </a:lnTo>
                <a:cubicBezTo>
                  <a:pt x="3186406" y="522142"/>
                  <a:pt x="3176938" y="463679"/>
                  <a:pt x="3209789" y="443553"/>
                </a:cubicBezTo>
                <a:lnTo>
                  <a:pt x="3394749" y="429617"/>
                </a:lnTo>
                <a:lnTo>
                  <a:pt x="3420025" y="374841"/>
                </a:lnTo>
                <a:lnTo>
                  <a:pt x="3478548" y="349021"/>
                </a:lnTo>
                <a:lnTo>
                  <a:pt x="3529438" y="294799"/>
                </a:lnTo>
                <a:lnTo>
                  <a:pt x="3716232" y="286530"/>
                </a:lnTo>
                <a:lnTo>
                  <a:pt x="4011874" y="282045"/>
                </a:lnTo>
                <a:lnTo>
                  <a:pt x="4183970" y="252884"/>
                </a:lnTo>
                <a:lnTo>
                  <a:pt x="4455191" y="236059"/>
                </a:lnTo>
                <a:lnTo>
                  <a:pt x="4496274" y="211053"/>
                </a:lnTo>
                <a:lnTo>
                  <a:pt x="4965097" y="203541"/>
                </a:lnTo>
                <a:lnTo>
                  <a:pt x="5045676" y="105894"/>
                </a:lnTo>
                <a:cubicBezTo>
                  <a:pt x="5262028" y="75435"/>
                  <a:pt x="5961392" y="121022"/>
                  <a:pt x="6263209" y="103373"/>
                </a:cubicBezTo>
                <a:cubicBezTo>
                  <a:pt x="6529819" y="93318"/>
                  <a:pt x="6546443" y="87568"/>
                  <a:pt x="6645338" y="70339"/>
                </a:cubicBezTo>
                <a:cubicBezTo>
                  <a:pt x="6732909" y="57951"/>
                  <a:pt x="6713625" y="24254"/>
                  <a:pt x="6748832" y="12531"/>
                </a:cubicBezTo>
                <a:cubicBezTo>
                  <a:pt x="6784039" y="808"/>
                  <a:pt x="6845257" y="4841"/>
                  <a:pt x="6856581"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sz="1100"/>
          </a:p>
        </p:txBody>
      </p:sp>
      <p:grpSp>
        <p:nvGrpSpPr>
          <p:cNvPr id="6" name="Group 39"/>
          <p:cNvGrpSpPr/>
          <p:nvPr/>
        </p:nvGrpSpPr>
        <p:grpSpPr>
          <a:xfrm>
            <a:off x="8370063" y="3239869"/>
            <a:ext cx="695325" cy="646331"/>
            <a:chOff x="8505825" y="4258656"/>
            <a:chExt cx="695325" cy="646331"/>
          </a:xfrm>
        </p:grpSpPr>
        <p:sp>
          <p:nvSpPr>
            <p:cNvPr id="41" name="Flowchart: Decision 40"/>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a:off x="8591550" y="4258656"/>
              <a:ext cx="609600" cy="646331"/>
            </a:xfrm>
            <a:prstGeom prst="rect">
              <a:avLst/>
            </a:prstGeom>
            <a:noFill/>
          </p:spPr>
          <p:txBody>
            <a:bodyPr wrap="square" rtlCol="0">
              <a:spAutoFit/>
            </a:bodyPr>
            <a:lstStyle/>
            <a:p>
              <a:pPr algn="ctr"/>
              <a:r>
                <a:rPr lang="en-US" b="1" dirty="0" smtClean="0"/>
                <a:t>Avg50.4</a:t>
              </a:r>
              <a:endParaRPr lang="en-US" b="1" dirty="0"/>
            </a:p>
          </p:txBody>
        </p:sp>
      </p:grpSp>
      <p:grpSp>
        <p:nvGrpSpPr>
          <p:cNvPr id="23" name="Group 39"/>
          <p:cNvGrpSpPr/>
          <p:nvPr/>
        </p:nvGrpSpPr>
        <p:grpSpPr>
          <a:xfrm>
            <a:off x="8370711" y="3789105"/>
            <a:ext cx="711266" cy="369332"/>
            <a:chOff x="8513150" y="4580645"/>
            <a:chExt cx="711266" cy="369332"/>
          </a:xfrm>
        </p:grpSpPr>
        <p:sp>
          <p:nvSpPr>
            <p:cNvPr id="26" name="TextBox 25"/>
            <p:cNvSpPr txBox="1"/>
            <p:nvPr/>
          </p:nvSpPr>
          <p:spPr>
            <a:xfrm>
              <a:off x="8614815" y="4580645"/>
              <a:ext cx="609601" cy="369332"/>
            </a:xfrm>
            <a:prstGeom prst="rect">
              <a:avLst/>
            </a:prstGeom>
            <a:noFill/>
          </p:spPr>
          <p:txBody>
            <a:bodyPr wrap="square" rtlCol="0">
              <a:spAutoFit/>
            </a:bodyPr>
            <a:lstStyle/>
            <a:p>
              <a:pPr algn="r"/>
              <a:r>
                <a:rPr lang="en-US" b="1" dirty="0" smtClean="0"/>
                <a:t>46.2</a:t>
              </a:r>
              <a:endParaRPr lang="en-US" b="1" dirty="0"/>
            </a:p>
          </p:txBody>
        </p:sp>
        <p:sp>
          <p:nvSpPr>
            <p:cNvPr id="27" name="Flowchart: Decision 26"/>
            <p:cNvSpPr/>
            <p:nvPr/>
          </p:nvSpPr>
          <p:spPr bwMode="auto">
            <a:xfrm>
              <a:off x="8513150" y="4600694"/>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 name="Freeform 8"/>
          <p:cNvSpPr/>
          <p:nvPr/>
        </p:nvSpPr>
        <p:spPr bwMode="auto">
          <a:xfrm>
            <a:off x="1109133" y="5216553"/>
            <a:ext cx="2912534" cy="643466"/>
          </a:xfrm>
          <a:custGeom>
            <a:avLst/>
            <a:gdLst>
              <a:gd name="connsiteX0" fmla="*/ 0 w 2912534"/>
              <a:gd name="connsiteY0" fmla="*/ 643466 h 643466"/>
              <a:gd name="connsiteX1" fmla="*/ 609600 w 2912534"/>
              <a:gd name="connsiteY1" fmla="*/ 626533 h 643466"/>
              <a:gd name="connsiteX2" fmla="*/ 635000 w 2912534"/>
              <a:gd name="connsiteY2" fmla="*/ 618066 h 643466"/>
              <a:gd name="connsiteX3" fmla="*/ 804334 w 2912534"/>
              <a:gd name="connsiteY3" fmla="*/ 609600 h 643466"/>
              <a:gd name="connsiteX4" fmla="*/ 905934 w 2912534"/>
              <a:gd name="connsiteY4" fmla="*/ 601133 h 643466"/>
              <a:gd name="connsiteX5" fmla="*/ 956734 w 2912534"/>
              <a:gd name="connsiteY5" fmla="*/ 592666 h 643466"/>
              <a:gd name="connsiteX6" fmla="*/ 1032934 w 2912534"/>
              <a:gd name="connsiteY6" fmla="*/ 584200 h 643466"/>
              <a:gd name="connsiteX7" fmla="*/ 1041400 w 2912534"/>
              <a:gd name="connsiteY7" fmla="*/ 558800 h 643466"/>
              <a:gd name="connsiteX8" fmla="*/ 1058334 w 2912534"/>
              <a:gd name="connsiteY8" fmla="*/ 541866 h 643466"/>
              <a:gd name="connsiteX9" fmla="*/ 1397000 w 2912534"/>
              <a:gd name="connsiteY9" fmla="*/ 533400 h 643466"/>
              <a:gd name="connsiteX10" fmla="*/ 1430867 w 2912534"/>
              <a:gd name="connsiteY10" fmla="*/ 499533 h 643466"/>
              <a:gd name="connsiteX11" fmla="*/ 2091267 w 2912534"/>
              <a:gd name="connsiteY11" fmla="*/ 508000 h 643466"/>
              <a:gd name="connsiteX12" fmla="*/ 2497667 w 2912534"/>
              <a:gd name="connsiteY12" fmla="*/ 508000 h 643466"/>
              <a:gd name="connsiteX13" fmla="*/ 2506134 w 2912534"/>
              <a:gd name="connsiteY13" fmla="*/ 482600 h 643466"/>
              <a:gd name="connsiteX14" fmla="*/ 2531534 w 2912534"/>
              <a:gd name="connsiteY14" fmla="*/ 465666 h 643466"/>
              <a:gd name="connsiteX15" fmla="*/ 2658534 w 2912534"/>
              <a:gd name="connsiteY15" fmla="*/ 457200 h 643466"/>
              <a:gd name="connsiteX16" fmla="*/ 2683934 w 2912534"/>
              <a:gd name="connsiteY16" fmla="*/ 381000 h 643466"/>
              <a:gd name="connsiteX17" fmla="*/ 2700867 w 2912534"/>
              <a:gd name="connsiteY17" fmla="*/ 313266 h 643466"/>
              <a:gd name="connsiteX18" fmla="*/ 2709334 w 2912534"/>
              <a:gd name="connsiteY18" fmla="*/ 254000 h 643466"/>
              <a:gd name="connsiteX19" fmla="*/ 2726267 w 2912534"/>
              <a:gd name="connsiteY19" fmla="*/ 237066 h 643466"/>
              <a:gd name="connsiteX20" fmla="*/ 2743200 w 2912534"/>
              <a:gd name="connsiteY20" fmla="*/ 127000 h 643466"/>
              <a:gd name="connsiteX21" fmla="*/ 2760134 w 2912534"/>
              <a:gd name="connsiteY21" fmla="*/ 110066 h 643466"/>
              <a:gd name="connsiteX22" fmla="*/ 2844800 w 2912534"/>
              <a:gd name="connsiteY22" fmla="*/ 50800 h 643466"/>
              <a:gd name="connsiteX23" fmla="*/ 2861734 w 2912534"/>
              <a:gd name="connsiteY23" fmla="*/ 33866 h 643466"/>
              <a:gd name="connsiteX24" fmla="*/ 2912534 w 2912534"/>
              <a:gd name="connsiteY24" fmla="*/ 0 h 6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12534" h="643466">
                <a:moveTo>
                  <a:pt x="0" y="643466"/>
                </a:moveTo>
                <a:cubicBezTo>
                  <a:pt x="353132" y="619926"/>
                  <a:pt x="-164174" y="652326"/>
                  <a:pt x="609600" y="626533"/>
                </a:cubicBezTo>
                <a:cubicBezTo>
                  <a:pt x="618520" y="626236"/>
                  <a:pt x="626109" y="618839"/>
                  <a:pt x="635000" y="618066"/>
                </a:cubicBezTo>
                <a:cubicBezTo>
                  <a:pt x="691303" y="613170"/>
                  <a:pt x="747929" y="613125"/>
                  <a:pt x="804334" y="609600"/>
                </a:cubicBezTo>
                <a:cubicBezTo>
                  <a:pt x="838252" y="607480"/>
                  <a:pt x="872158" y="604886"/>
                  <a:pt x="905934" y="601133"/>
                </a:cubicBezTo>
                <a:cubicBezTo>
                  <a:pt x="922996" y="599237"/>
                  <a:pt x="939718" y="594935"/>
                  <a:pt x="956734" y="592666"/>
                </a:cubicBezTo>
                <a:cubicBezTo>
                  <a:pt x="982066" y="589288"/>
                  <a:pt x="1007534" y="587022"/>
                  <a:pt x="1032934" y="584200"/>
                </a:cubicBezTo>
                <a:cubicBezTo>
                  <a:pt x="1035756" y="575733"/>
                  <a:pt x="1036808" y="566453"/>
                  <a:pt x="1041400" y="558800"/>
                </a:cubicBezTo>
                <a:cubicBezTo>
                  <a:pt x="1045507" y="551955"/>
                  <a:pt x="1050372" y="542435"/>
                  <a:pt x="1058334" y="541866"/>
                </a:cubicBezTo>
                <a:cubicBezTo>
                  <a:pt x="1170971" y="533821"/>
                  <a:pt x="1284111" y="536222"/>
                  <a:pt x="1397000" y="533400"/>
                </a:cubicBezTo>
                <a:cubicBezTo>
                  <a:pt x="1404526" y="510823"/>
                  <a:pt x="1400764" y="499533"/>
                  <a:pt x="1430867" y="499533"/>
                </a:cubicBezTo>
                <a:cubicBezTo>
                  <a:pt x="1651018" y="499533"/>
                  <a:pt x="1871134" y="505178"/>
                  <a:pt x="2091267" y="508000"/>
                </a:cubicBezTo>
                <a:cubicBezTo>
                  <a:pt x="2203218" y="512664"/>
                  <a:pt x="2385716" y="525912"/>
                  <a:pt x="2497667" y="508000"/>
                </a:cubicBezTo>
                <a:cubicBezTo>
                  <a:pt x="2506480" y="506590"/>
                  <a:pt x="2500559" y="489569"/>
                  <a:pt x="2506134" y="482600"/>
                </a:cubicBezTo>
                <a:cubicBezTo>
                  <a:pt x="2512491" y="474654"/>
                  <a:pt x="2521497" y="467339"/>
                  <a:pt x="2531534" y="465666"/>
                </a:cubicBezTo>
                <a:cubicBezTo>
                  <a:pt x="2573384" y="458691"/>
                  <a:pt x="2616201" y="460022"/>
                  <a:pt x="2658534" y="457200"/>
                </a:cubicBezTo>
                <a:cubicBezTo>
                  <a:pt x="2690345" y="425387"/>
                  <a:pt x="2672420" y="450087"/>
                  <a:pt x="2683934" y="381000"/>
                </a:cubicBezTo>
                <a:cubicBezTo>
                  <a:pt x="2690746" y="340126"/>
                  <a:pt x="2689960" y="345985"/>
                  <a:pt x="2700867" y="313266"/>
                </a:cubicBezTo>
                <a:cubicBezTo>
                  <a:pt x="2703689" y="293511"/>
                  <a:pt x="2703023" y="272932"/>
                  <a:pt x="2709334" y="254000"/>
                </a:cubicBezTo>
                <a:cubicBezTo>
                  <a:pt x="2711858" y="246427"/>
                  <a:pt x="2724331" y="244810"/>
                  <a:pt x="2726267" y="237066"/>
                </a:cubicBezTo>
                <a:cubicBezTo>
                  <a:pt x="2728010" y="230096"/>
                  <a:pt x="2728161" y="152066"/>
                  <a:pt x="2743200" y="127000"/>
                </a:cubicBezTo>
                <a:cubicBezTo>
                  <a:pt x="2747307" y="120155"/>
                  <a:pt x="2754489" y="115711"/>
                  <a:pt x="2760134" y="110066"/>
                </a:cubicBezTo>
                <a:cubicBezTo>
                  <a:pt x="2784262" y="37680"/>
                  <a:pt x="2759356" y="61480"/>
                  <a:pt x="2844800" y="50800"/>
                </a:cubicBezTo>
                <a:cubicBezTo>
                  <a:pt x="2850445" y="45155"/>
                  <a:pt x="2855348" y="38656"/>
                  <a:pt x="2861734" y="33866"/>
                </a:cubicBezTo>
                <a:cubicBezTo>
                  <a:pt x="2878015" y="21655"/>
                  <a:pt x="2912534" y="0"/>
                  <a:pt x="2912534" y="0"/>
                </a:cubicBezTo>
              </a:path>
            </a:pathLst>
          </a:custGeom>
          <a:ln w="57150">
            <a:solidFill>
              <a:schemeClr val="accent2"/>
            </a:solidFill>
          </a:ln>
        </p:spPr>
        <p:style>
          <a:lnRef idx="1">
            <a:schemeClr val="accent2"/>
          </a:lnRef>
          <a:fillRef idx="0">
            <a:schemeClr val="accent2"/>
          </a:fillRef>
          <a:effectRef idx="0">
            <a:schemeClr val="accent2"/>
          </a:effectRef>
          <a:fontRef idx="minor">
            <a:schemeClr val="tx1"/>
          </a:fontRef>
        </p:style>
        <p:txBody>
          <a:bodyPr rtlCol="0" anchor="t"/>
          <a:lstStyle/>
          <a:p>
            <a:endParaRPr lang="en-US" sz="1100"/>
          </a:p>
        </p:txBody>
      </p:sp>
      <p:sp>
        <p:nvSpPr>
          <p:cNvPr id="32" name="Freeform 31"/>
          <p:cNvSpPr/>
          <p:nvPr/>
        </p:nvSpPr>
        <p:spPr>
          <a:xfrm>
            <a:off x="4007386" y="3563034"/>
            <a:ext cx="4498439" cy="1710503"/>
          </a:xfrm>
          <a:custGeom>
            <a:avLst/>
            <a:gdLst>
              <a:gd name="connsiteX0" fmla="*/ 38100 w 4419600"/>
              <a:gd name="connsiteY0" fmla="*/ 2095500 h 2143125"/>
              <a:gd name="connsiteX1" fmla="*/ 952500 w 4419600"/>
              <a:gd name="connsiteY1" fmla="*/ 1828800 h 2143125"/>
              <a:gd name="connsiteX2" fmla="*/ 1552575 w 4419600"/>
              <a:gd name="connsiteY2" fmla="*/ 1781175 h 2143125"/>
              <a:gd name="connsiteX3" fmla="*/ 3486150 w 4419600"/>
              <a:gd name="connsiteY3" fmla="*/ 1762125 h 2143125"/>
              <a:gd name="connsiteX4" fmla="*/ 3971925 w 4419600"/>
              <a:gd name="connsiteY4" fmla="*/ 1771650 h 2143125"/>
              <a:gd name="connsiteX5" fmla="*/ 4229100 w 4419600"/>
              <a:gd name="connsiteY5" fmla="*/ 1743075 h 2143125"/>
              <a:gd name="connsiteX6" fmla="*/ 4419600 w 4419600"/>
              <a:gd name="connsiteY6" fmla="*/ 1762125 h 2143125"/>
              <a:gd name="connsiteX7" fmla="*/ 4410075 w 4419600"/>
              <a:gd name="connsiteY7" fmla="*/ 0 h 2143125"/>
              <a:gd name="connsiteX8" fmla="*/ 3752850 w 4419600"/>
              <a:gd name="connsiteY8" fmla="*/ 19050 h 2143125"/>
              <a:gd name="connsiteX9" fmla="*/ 3152775 w 4419600"/>
              <a:gd name="connsiteY9" fmla="*/ 66675 h 2143125"/>
              <a:gd name="connsiteX10" fmla="*/ 2514600 w 4419600"/>
              <a:gd name="connsiteY10" fmla="*/ 85725 h 2143125"/>
              <a:gd name="connsiteX11" fmla="*/ 2133600 w 4419600"/>
              <a:gd name="connsiteY11" fmla="*/ 114300 h 2143125"/>
              <a:gd name="connsiteX12" fmla="*/ 1781175 w 4419600"/>
              <a:gd name="connsiteY12" fmla="*/ 133350 h 2143125"/>
              <a:gd name="connsiteX13" fmla="*/ 1466850 w 4419600"/>
              <a:gd name="connsiteY13" fmla="*/ 190500 h 2143125"/>
              <a:gd name="connsiteX14" fmla="*/ 1133475 w 4419600"/>
              <a:gd name="connsiteY14" fmla="*/ 419100 h 2143125"/>
              <a:gd name="connsiteX15" fmla="*/ 942975 w 4419600"/>
              <a:gd name="connsiteY15" fmla="*/ 561975 h 2143125"/>
              <a:gd name="connsiteX16" fmla="*/ 0 w 4419600"/>
              <a:gd name="connsiteY16" fmla="*/ 2143125 h 2143125"/>
              <a:gd name="connsiteX0" fmla="*/ 38100 w 4419600"/>
              <a:gd name="connsiteY0" fmla="*/ 2095500 h 2143125"/>
              <a:gd name="connsiteX1" fmla="*/ 952500 w 4419600"/>
              <a:gd name="connsiteY1" fmla="*/ 1828800 h 2143125"/>
              <a:gd name="connsiteX2" fmla="*/ 1552575 w 4419600"/>
              <a:gd name="connsiteY2" fmla="*/ 1781175 h 2143125"/>
              <a:gd name="connsiteX3" fmla="*/ 3486150 w 4419600"/>
              <a:gd name="connsiteY3" fmla="*/ 1762125 h 2143125"/>
              <a:gd name="connsiteX4" fmla="*/ 3971925 w 4419600"/>
              <a:gd name="connsiteY4" fmla="*/ 1771650 h 2143125"/>
              <a:gd name="connsiteX5" fmla="*/ 4229100 w 4419600"/>
              <a:gd name="connsiteY5" fmla="*/ 1743075 h 2143125"/>
              <a:gd name="connsiteX6" fmla="*/ 4419600 w 4419600"/>
              <a:gd name="connsiteY6" fmla="*/ 1743435 h 2143125"/>
              <a:gd name="connsiteX7" fmla="*/ 4410075 w 4419600"/>
              <a:gd name="connsiteY7" fmla="*/ 0 h 2143125"/>
              <a:gd name="connsiteX8" fmla="*/ 3752850 w 4419600"/>
              <a:gd name="connsiteY8" fmla="*/ 19050 h 2143125"/>
              <a:gd name="connsiteX9" fmla="*/ 3152775 w 4419600"/>
              <a:gd name="connsiteY9" fmla="*/ 66675 h 2143125"/>
              <a:gd name="connsiteX10" fmla="*/ 2514600 w 4419600"/>
              <a:gd name="connsiteY10" fmla="*/ 85725 h 2143125"/>
              <a:gd name="connsiteX11" fmla="*/ 2133600 w 4419600"/>
              <a:gd name="connsiteY11" fmla="*/ 114300 h 2143125"/>
              <a:gd name="connsiteX12" fmla="*/ 1781175 w 4419600"/>
              <a:gd name="connsiteY12" fmla="*/ 133350 h 2143125"/>
              <a:gd name="connsiteX13" fmla="*/ 1466850 w 4419600"/>
              <a:gd name="connsiteY13" fmla="*/ 190500 h 2143125"/>
              <a:gd name="connsiteX14" fmla="*/ 1133475 w 4419600"/>
              <a:gd name="connsiteY14" fmla="*/ 419100 h 2143125"/>
              <a:gd name="connsiteX15" fmla="*/ 942975 w 4419600"/>
              <a:gd name="connsiteY15" fmla="*/ 561975 h 2143125"/>
              <a:gd name="connsiteX16" fmla="*/ 0 w 4419600"/>
              <a:gd name="connsiteY16" fmla="*/ 2143125 h 2143125"/>
              <a:gd name="connsiteX0" fmla="*/ 38100 w 4419600"/>
              <a:gd name="connsiteY0" fmla="*/ 2095500 h 2143125"/>
              <a:gd name="connsiteX1" fmla="*/ 952500 w 4419600"/>
              <a:gd name="connsiteY1" fmla="*/ 1828800 h 2143125"/>
              <a:gd name="connsiteX2" fmla="*/ 1552575 w 4419600"/>
              <a:gd name="connsiteY2" fmla="*/ 1781175 h 2143125"/>
              <a:gd name="connsiteX3" fmla="*/ 3486150 w 4419600"/>
              <a:gd name="connsiteY3" fmla="*/ 1762125 h 2143125"/>
              <a:gd name="connsiteX4" fmla="*/ 4229100 w 4419600"/>
              <a:gd name="connsiteY4" fmla="*/ 1743075 h 2143125"/>
              <a:gd name="connsiteX5" fmla="*/ 4419600 w 4419600"/>
              <a:gd name="connsiteY5" fmla="*/ 1743435 h 2143125"/>
              <a:gd name="connsiteX6" fmla="*/ 4410075 w 4419600"/>
              <a:gd name="connsiteY6" fmla="*/ 0 h 2143125"/>
              <a:gd name="connsiteX7" fmla="*/ 3752850 w 4419600"/>
              <a:gd name="connsiteY7" fmla="*/ 19050 h 2143125"/>
              <a:gd name="connsiteX8" fmla="*/ 3152775 w 4419600"/>
              <a:gd name="connsiteY8" fmla="*/ 66675 h 2143125"/>
              <a:gd name="connsiteX9" fmla="*/ 2514600 w 4419600"/>
              <a:gd name="connsiteY9" fmla="*/ 85725 h 2143125"/>
              <a:gd name="connsiteX10" fmla="*/ 2133600 w 4419600"/>
              <a:gd name="connsiteY10" fmla="*/ 114300 h 2143125"/>
              <a:gd name="connsiteX11" fmla="*/ 1781175 w 4419600"/>
              <a:gd name="connsiteY11" fmla="*/ 133350 h 2143125"/>
              <a:gd name="connsiteX12" fmla="*/ 1466850 w 4419600"/>
              <a:gd name="connsiteY12" fmla="*/ 190500 h 2143125"/>
              <a:gd name="connsiteX13" fmla="*/ 1133475 w 4419600"/>
              <a:gd name="connsiteY13" fmla="*/ 419100 h 2143125"/>
              <a:gd name="connsiteX14" fmla="*/ 942975 w 4419600"/>
              <a:gd name="connsiteY14" fmla="*/ 561975 h 2143125"/>
              <a:gd name="connsiteX15" fmla="*/ 0 w 4419600"/>
              <a:gd name="connsiteY15" fmla="*/ 2143125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9600" h="2143125">
                <a:moveTo>
                  <a:pt x="38100" y="2095500"/>
                </a:moveTo>
                <a:lnTo>
                  <a:pt x="952500" y="1828800"/>
                </a:lnTo>
                <a:lnTo>
                  <a:pt x="1552575" y="1781175"/>
                </a:lnTo>
                <a:lnTo>
                  <a:pt x="3486150" y="1762125"/>
                </a:lnTo>
                <a:lnTo>
                  <a:pt x="4229100" y="1743075"/>
                </a:lnTo>
                <a:lnTo>
                  <a:pt x="4419600" y="1743435"/>
                </a:lnTo>
                <a:lnTo>
                  <a:pt x="4410075" y="0"/>
                </a:lnTo>
                <a:lnTo>
                  <a:pt x="3752850" y="19050"/>
                </a:lnTo>
                <a:lnTo>
                  <a:pt x="3152775" y="66675"/>
                </a:lnTo>
                <a:lnTo>
                  <a:pt x="2514600" y="85725"/>
                </a:lnTo>
                <a:lnTo>
                  <a:pt x="2133600" y="114300"/>
                </a:lnTo>
                <a:lnTo>
                  <a:pt x="1781175" y="133350"/>
                </a:lnTo>
                <a:lnTo>
                  <a:pt x="1466850" y="190500"/>
                </a:lnTo>
                <a:lnTo>
                  <a:pt x="1133475" y="419100"/>
                </a:lnTo>
                <a:lnTo>
                  <a:pt x="942975" y="561975"/>
                </a:lnTo>
                <a:lnTo>
                  <a:pt x="0" y="2143125"/>
                </a:lnTo>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33" name="Freeform 32"/>
          <p:cNvSpPr/>
          <p:nvPr/>
        </p:nvSpPr>
        <p:spPr>
          <a:xfrm>
            <a:off x="4042891" y="4074035"/>
            <a:ext cx="4462934" cy="1129466"/>
          </a:xfrm>
          <a:custGeom>
            <a:avLst/>
            <a:gdLst>
              <a:gd name="connsiteX0" fmla="*/ 0 w 4381500"/>
              <a:gd name="connsiteY0" fmla="*/ 1419225 h 1419225"/>
              <a:gd name="connsiteX1" fmla="*/ 285750 w 4381500"/>
              <a:gd name="connsiteY1" fmla="*/ 1257300 h 1419225"/>
              <a:gd name="connsiteX2" fmla="*/ 628650 w 4381500"/>
              <a:gd name="connsiteY2" fmla="*/ 1104900 h 1419225"/>
              <a:gd name="connsiteX3" fmla="*/ 981075 w 4381500"/>
              <a:gd name="connsiteY3" fmla="*/ 971550 h 1419225"/>
              <a:gd name="connsiteX4" fmla="*/ 2143125 w 4381500"/>
              <a:gd name="connsiteY4" fmla="*/ 790575 h 1419225"/>
              <a:gd name="connsiteX5" fmla="*/ 2695575 w 4381500"/>
              <a:gd name="connsiteY5" fmla="*/ 752475 h 1419225"/>
              <a:gd name="connsiteX6" fmla="*/ 3276600 w 4381500"/>
              <a:gd name="connsiteY6" fmla="*/ 752475 h 1419225"/>
              <a:gd name="connsiteX7" fmla="*/ 3943350 w 4381500"/>
              <a:gd name="connsiteY7" fmla="*/ 723900 h 1419225"/>
              <a:gd name="connsiteX8" fmla="*/ 4381500 w 4381500"/>
              <a:gd name="connsiteY8" fmla="*/ 685800 h 1419225"/>
              <a:gd name="connsiteX9" fmla="*/ 4371975 w 4381500"/>
              <a:gd name="connsiteY9" fmla="*/ 0 h 1419225"/>
              <a:gd name="connsiteX10" fmla="*/ 3800475 w 4381500"/>
              <a:gd name="connsiteY10" fmla="*/ 38100 h 1419225"/>
              <a:gd name="connsiteX11" fmla="*/ 3305175 w 4381500"/>
              <a:gd name="connsiteY11" fmla="*/ 57150 h 1419225"/>
              <a:gd name="connsiteX12" fmla="*/ 2771775 w 4381500"/>
              <a:gd name="connsiteY12" fmla="*/ 76200 h 1419225"/>
              <a:gd name="connsiteX13" fmla="*/ 2190750 w 4381500"/>
              <a:gd name="connsiteY13" fmla="*/ 114300 h 1419225"/>
              <a:gd name="connsiteX14" fmla="*/ 1466850 w 4381500"/>
              <a:gd name="connsiteY14" fmla="*/ 266700 h 1419225"/>
              <a:gd name="connsiteX15" fmla="*/ 1095375 w 4381500"/>
              <a:gd name="connsiteY15" fmla="*/ 476250 h 1419225"/>
              <a:gd name="connsiteX16" fmla="*/ 695325 w 4381500"/>
              <a:gd name="connsiteY16" fmla="*/ 742950 h 1419225"/>
              <a:gd name="connsiteX17" fmla="*/ 0 w 4381500"/>
              <a:gd name="connsiteY17"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0" h="1419225">
                <a:moveTo>
                  <a:pt x="0" y="1419225"/>
                </a:moveTo>
                <a:lnTo>
                  <a:pt x="285750" y="1257300"/>
                </a:lnTo>
                <a:lnTo>
                  <a:pt x="628650" y="1104900"/>
                </a:lnTo>
                <a:lnTo>
                  <a:pt x="981075" y="971550"/>
                </a:lnTo>
                <a:lnTo>
                  <a:pt x="2143125" y="790575"/>
                </a:lnTo>
                <a:lnTo>
                  <a:pt x="2695575" y="752475"/>
                </a:lnTo>
                <a:lnTo>
                  <a:pt x="3276600" y="752475"/>
                </a:lnTo>
                <a:lnTo>
                  <a:pt x="3943350" y="723900"/>
                </a:lnTo>
                <a:lnTo>
                  <a:pt x="4381500" y="685800"/>
                </a:lnTo>
                <a:lnTo>
                  <a:pt x="4371975" y="0"/>
                </a:lnTo>
                <a:lnTo>
                  <a:pt x="3800475" y="38100"/>
                </a:lnTo>
                <a:lnTo>
                  <a:pt x="3305175" y="57150"/>
                </a:lnTo>
                <a:lnTo>
                  <a:pt x="2771775" y="76200"/>
                </a:lnTo>
                <a:lnTo>
                  <a:pt x="2190750" y="114300"/>
                </a:lnTo>
                <a:lnTo>
                  <a:pt x="1466850" y="266700"/>
                </a:lnTo>
                <a:lnTo>
                  <a:pt x="1095375" y="476250"/>
                </a:lnTo>
                <a:lnTo>
                  <a:pt x="695325" y="742950"/>
                </a:lnTo>
                <a:lnTo>
                  <a:pt x="0" y="1419225"/>
                </a:lnTo>
                <a:close/>
              </a:path>
            </a:pathLst>
          </a:cu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34" name="Freeform 33"/>
          <p:cNvSpPr/>
          <p:nvPr/>
        </p:nvSpPr>
        <p:spPr>
          <a:xfrm>
            <a:off x="4050611" y="4366036"/>
            <a:ext cx="4450583" cy="834500"/>
          </a:xfrm>
          <a:custGeom>
            <a:avLst/>
            <a:gdLst>
              <a:gd name="connsiteX0" fmla="*/ 0 w 4346864"/>
              <a:gd name="connsiteY0" fmla="*/ 1039091 h 1039091"/>
              <a:gd name="connsiteX1" fmla="*/ 346364 w 4346864"/>
              <a:gd name="connsiteY1" fmla="*/ 762000 h 1039091"/>
              <a:gd name="connsiteX2" fmla="*/ 917864 w 4346864"/>
              <a:gd name="connsiteY2" fmla="*/ 415636 h 1039091"/>
              <a:gd name="connsiteX3" fmla="*/ 1575955 w 4346864"/>
              <a:gd name="connsiteY3" fmla="*/ 181841 h 1039091"/>
              <a:gd name="connsiteX4" fmla="*/ 2320637 w 4346864"/>
              <a:gd name="connsiteY4" fmla="*/ 69272 h 1039091"/>
              <a:gd name="connsiteX5" fmla="*/ 2727614 w 4346864"/>
              <a:gd name="connsiteY5" fmla="*/ 43295 h 1039091"/>
              <a:gd name="connsiteX6" fmla="*/ 3281796 w 4346864"/>
              <a:gd name="connsiteY6" fmla="*/ 43295 h 1039091"/>
              <a:gd name="connsiteX7" fmla="*/ 3602182 w 4346864"/>
              <a:gd name="connsiteY7" fmla="*/ 34636 h 1039091"/>
              <a:gd name="connsiteX8" fmla="*/ 4095750 w 4346864"/>
              <a:gd name="connsiteY8" fmla="*/ 17318 h 1039091"/>
              <a:gd name="connsiteX9" fmla="*/ 4346864 w 4346864"/>
              <a:gd name="connsiteY9" fmla="*/ 0 h 1039091"/>
              <a:gd name="connsiteX10" fmla="*/ 4346864 w 4346864"/>
              <a:gd name="connsiteY10" fmla="*/ 0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6864" h="1039091">
                <a:moveTo>
                  <a:pt x="0" y="1039091"/>
                </a:moveTo>
                <a:lnTo>
                  <a:pt x="346364" y="762000"/>
                </a:lnTo>
                <a:lnTo>
                  <a:pt x="917864" y="415636"/>
                </a:lnTo>
                <a:lnTo>
                  <a:pt x="1575955" y="181841"/>
                </a:lnTo>
                <a:lnTo>
                  <a:pt x="2320637" y="69272"/>
                </a:lnTo>
                <a:lnTo>
                  <a:pt x="2727614" y="43295"/>
                </a:lnTo>
                <a:lnTo>
                  <a:pt x="3281796" y="43295"/>
                </a:lnTo>
                <a:lnTo>
                  <a:pt x="3602182" y="34636"/>
                </a:lnTo>
                <a:lnTo>
                  <a:pt x="4095750" y="17318"/>
                </a:lnTo>
                <a:lnTo>
                  <a:pt x="4346864" y="0"/>
                </a:lnTo>
                <a:lnTo>
                  <a:pt x="4346864" y="0"/>
                </a:lnTo>
              </a:path>
            </a:pathLst>
          </a:custGeom>
          <a:ln w="57150">
            <a:solidFill>
              <a:schemeClr val="accent4"/>
            </a:solidFill>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Tree>
    <p:extLst>
      <p:ext uri="{BB962C8B-B14F-4D97-AF65-F5344CB8AC3E}">
        <p14:creationId xmlns:p14="http://schemas.microsoft.com/office/powerpoint/2010/main" val="383972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52400"/>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Colorado River Hydrologic Conditions</a:t>
            </a:r>
            <a:b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spc="-150" noProof="0" dirty="0" smtClean="0">
                <a:ln w="3175">
                  <a:noFill/>
                </a:ln>
                <a:solidFill>
                  <a:schemeClr val="tx2"/>
                </a:solidFill>
                <a:effectLst>
                  <a:outerShdw blurRad="50800" dist="38100" dir="2700000" algn="tl" rotWithShape="0">
                    <a:prstClr val="black">
                      <a:alpha val="40000"/>
                    </a:prstClr>
                  </a:outerShdw>
                </a:effectLst>
                <a:latin typeface="+mj-lt"/>
                <a:cs typeface="Arial" charset="0"/>
              </a:rPr>
              <a:t>Upper Colorado Basin Snowpack</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5" name="Freeform 4"/>
          <p:cNvSpPr/>
          <p:nvPr/>
        </p:nvSpPr>
        <p:spPr bwMode="auto">
          <a:xfrm>
            <a:off x="1440611" y="2341227"/>
            <a:ext cx="5477774" cy="3550615"/>
          </a:xfrm>
          <a:custGeom>
            <a:avLst/>
            <a:gdLst>
              <a:gd name="connsiteX0" fmla="*/ 0 w 5477774"/>
              <a:gd name="connsiteY0" fmla="*/ 3550615 h 3550615"/>
              <a:gd name="connsiteX1" fmla="*/ 207034 w 5477774"/>
              <a:gd name="connsiteY1" fmla="*/ 3533362 h 3550615"/>
              <a:gd name="connsiteX2" fmla="*/ 474453 w 5477774"/>
              <a:gd name="connsiteY2" fmla="*/ 3464350 h 3550615"/>
              <a:gd name="connsiteX3" fmla="*/ 698740 w 5477774"/>
              <a:gd name="connsiteY3" fmla="*/ 3231437 h 3550615"/>
              <a:gd name="connsiteX4" fmla="*/ 966159 w 5477774"/>
              <a:gd name="connsiteY4" fmla="*/ 2946765 h 3550615"/>
              <a:gd name="connsiteX5" fmla="*/ 1233578 w 5477774"/>
              <a:gd name="connsiteY5" fmla="*/ 2662094 h 3550615"/>
              <a:gd name="connsiteX6" fmla="*/ 1639019 w 5477774"/>
              <a:gd name="connsiteY6" fmla="*/ 2179015 h 3550615"/>
              <a:gd name="connsiteX7" fmla="*/ 2044461 w 5477774"/>
              <a:gd name="connsiteY7" fmla="*/ 1721815 h 3550615"/>
              <a:gd name="connsiteX8" fmla="*/ 2286000 w 5477774"/>
              <a:gd name="connsiteY8" fmla="*/ 1419890 h 3550615"/>
              <a:gd name="connsiteX9" fmla="*/ 2536166 w 5477774"/>
              <a:gd name="connsiteY9" fmla="*/ 1186977 h 3550615"/>
              <a:gd name="connsiteX10" fmla="*/ 2803585 w 5477774"/>
              <a:gd name="connsiteY10" fmla="*/ 772909 h 3550615"/>
              <a:gd name="connsiteX11" fmla="*/ 2872597 w 5477774"/>
              <a:gd name="connsiteY11" fmla="*/ 686645 h 3550615"/>
              <a:gd name="connsiteX12" fmla="*/ 2993366 w 5477774"/>
              <a:gd name="connsiteY12" fmla="*/ 531369 h 3550615"/>
              <a:gd name="connsiteX13" fmla="*/ 3114136 w 5477774"/>
              <a:gd name="connsiteY13" fmla="*/ 393347 h 3550615"/>
              <a:gd name="connsiteX14" fmla="*/ 3329797 w 5477774"/>
              <a:gd name="connsiteY14" fmla="*/ 220818 h 3550615"/>
              <a:gd name="connsiteX15" fmla="*/ 3407434 w 5477774"/>
              <a:gd name="connsiteY15" fmla="*/ 160433 h 3550615"/>
              <a:gd name="connsiteX16" fmla="*/ 3536831 w 5477774"/>
              <a:gd name="connsiteY16" fmla="*/ 22411 h 3550615"/>
              <a:gd name="connsiteX17" fmla="*/ 3657600 w 5477774"/>
              <a:gd name="connsiteY17" fmla="*/ 5158 h 3550615"/>
              <a:gd name="connsiteX18" fmla="*/ 3761117 w 5477774"/>
              <a:gd name="connsiteY18" fmla="*/ 74169 h 3550615"/>
              <a:gd name="connsiteX19" fmla="*/ 3804249 w 5477774"/>
              <a:gd name="connsiteY19" fmla="*/ 220818 h 3550615"/>
              <a:gd name="connsiteX20" fmla="*/ 3899140 w 5477774"/>
              <a:gd name="connsiteY20" fmla="*/ 350215 h 3550615"/>
              <a:gd name="connsiteX21" fmla="*/ 3890514 w 5477774"/>
              <a:gd name="connsiteY21" fmla="*/ 376094 h 3550615"/>
              <a:gd name="connsiteX22" fmla="*/ 4011283 w 5477774"/>
              <a:gd name="connsiteY22" fmla="*/ 583128 h 3550615"/>
              <a:gd name="connsiteX23" fmla="*/ 4106174 w 5477774"/>
              <a:gd name="connsiteY23" fmla="*/ 755656 h 3550615"/>
              <a:gd name="connsiteX24" fmla="*/ 4192438 w 5477774"/>
              <a:gd name="connsiteY24" fmla="*/ 1014448 h 3550615"/>
              <a:gd name="connsiteX25" fmla="*/ 4261449 w 5477774"/>
              <a:gd name="connsiteY25" fmla="*/ 1290494 h 3550615"/>
              <a:gd name="connsiteX26" fmla="*/ 4364966 w 5477774"/>
              <a:gd name="connsiteY26" fmla="*/ 1678682 h 3550615"/>
              <a:gd name="connsiteX27" fmla="*/ 4425351 w 5477774"/>
              <a:gd name="connsiteY27" fmla="*/ 1928848 h 3550615"/>
              <a:gd name="connsiteX28" fmla="*/ 4459857 w 5477774"/>
              <a:gd name="connsiteY28" fmla="*/ 2187641 h 3550615"/>
              <a:gd name="connsiteX29" fmla="*/ 4537495 w 5477774"/>
              <a:gd name="connsiteY29" fmla="*/ 2446433 h 3550615"/>
              <a:gd name="connsiteX30" fmla="*/ 4597880 w 5477774"/>
              <a:gd name="connsiteY30" fmla="*/ 2679347 h 3550615"/>
              <a:gd name="connsiteX31" fmla="*/ 4649638 w 5477774"/>
              <a:gd name="connsiteY31" fmla="*/ 2843248 h 3550615"/>
              <a:gd name="connsiteX32" fmla="*/ 4727276 w 5477774"/>
              <a:gd name="connsiteY32" fmla="*/ 3058909 h 3550615"/>
              <a:gd name="connsiteX33" fmla="*/ 4779034 w 5477774"/>
              <a:gd name="connsiteY33" fmla="*/ 3196931 h 3550615"/>
              <a:gd name="connsiteX34" fmla="*/ 4856672 w 5477774"/>
              <a:gd name="connsiteY34" fmla="*/ 3352207 h 3550615"/>
              <a:gd name="connsiteX35" fmla="*/ 5011947 w 5477774"/>
              <a:gd name="connsiteY35" fmla="*/ 3464350 h 3550615"/>
              <a:gd name="connsiteX36" fmla="*/ 5149970 w 5477774"/>
              <a:gd name="connsiteY36" fmla="*/ 3516109 h 3550615"/>
              <a:gd name="connsiteX37" fmla="*/ 5253487 w 5477774"/>
              <a:gd name="connsiteY37" fmla="*/ 3541988 h 3550615"/>
              <a:gd name="connsiteX38" fmla="*/ 5477774 w 5477774"/>
              <a:gd name="connsiteY38" fmla="*/ 3550615 h 3550615"/>
              <a:gd name="connsiteX39" fmla="*/ 198408 w 5477774"/>
              <a:gd name="connsiteY39" fmla="*/ 3550615 h 355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77774" h="3550615">
                <a:moveTo>
                  <a:pt x="0" y="3550615"/>
                </a:moveTo>
                <a:cubicBezTo>
                  <a:pt x="63979" y="3549177"/>
                  <a:pt x="127959" y="3547739"/>
                  <a:pt x="207034" y="3533362"/>
                </a:cubicBezTo>
                <a:cubicBezTo>
                  <a:pt x="286110" y="3518984"/>
                  <a:pt x="392502" y="3514671"/>
                  <a:pt x="474453" y="3464350"/>
                </a:cubicBezTo>
                <a:cubicBezTo>
                  <a:pt x="556404" y="3414029"/>
                  <a:pt x="616789" y="3317701"/>
                  <a:pt x="698740" y="3231437"/>
                </a:cubicBezTo>
                <a:cubicBezTo>
                  <a:pt x="780691" y="3145173"/>
                  <a:pt x="966159" y="2946765"/>
                  <a:pt x="966159" y="2946765"/>
                </a:cubicBezTo>
                <a:cubicBezTo>
                  <a:pt x="1055299" y="2851874"/>
                  <a:pt x="1121435" y="2790052"/>
                  <a:pt x="1233578" y="2662094"/>
                </a:cubicBezTo>
                <a:cubicBezTo>
                  <a:pt x="1345721" y="2534136"/>
                  <a:pt x="1503872" y="2335728"/>
                  <a:pt x="1639019" y="2179015"/>
                </a:cubicBezTo>
                <a:cubicBezTo>
                  <a:pt x="1774166" y="2022302"/>
                  <a:pt x="1936631" y="1848336"/>
                  <a:pt x="2044461" y="1721815"/>
                </a:cubicBezTo>
                <a:cubicBezTo>
                  <a:pt x="2152291" y="1595294"/>
                  <a:pt x="2204049" y="1509030"/>
                  <a:pt x="2286000" y="1419890"/>
                </a:cubicBezTo>
                <a:cubicBezTo>
                  <a:pt x="2367951" y="1330750"/>
                  <a:pt x="2449902" y="1294807"/>
                  <a:pt x="2536166" y="1186977"/>
                </a:cubicBezTo>
                <a:cubicBezTo>
                  <a:pt x="2622430" y="1079147"/>
                  <a:pt x="2747513" y="856298"/>
                  <a:pt x="2803585" y="772909"/>
                </a:cubicBezTo>
                <a:cubicBezTo>
                  <a:pt x="2859657" y="689520"/>
                  <a:pt x="2840967" y="726902"/>
                  <a:pt x="2872597" y="686645"/>
                </a:cubicBezTo>
                <a:cubicBezTo>
                  <a:pt x="2904227" y="646388"/>
                  <a:pt x="2953110" y="580252"/>
                  <a:pt x="2993366" y="531369"/>
                </a:cubicBezTo>
                <a:cubicBezTo>
                  <a:pt x="3033622" y="482486"/>
                  <a:pt x="3058064" y="445105"/>
                  <a:pt x="3114136" y="393347"/>
                </a:cubicBezTo>
                <a:cubicBezTo>
                  <a:pt x="3170208" y="341589"/>
                  <a:pt x="3280914" y="259637"/>
                  <a:pt x="3329797" y="220818"/>
                </a:cubicBezTo>
                <a:cubicBezTo>
                  <a:pt x="3378680" y="181999"/>
                  <a:pt x="3372928" y="193501"/>
                  <a:pt x="3407434" y="160433"/>
                </a:cubicBezTo>
                <a:cubicBezTo>
                  <a:pt x="3441940" y="127365"/>
                  <a:pt x="3495137" y="48290"/>
                  <a:pt x="3536831" y="22411"/>
                </a:cubicBezTo>
                <a:cubicBezTo>
                  <a:pt x="3578525" y="-3468"/>
                  <a:pt x="3620219" y="-3468"/>
                  <a:pt x="3657600" y="5158"/>
                </a:cubicBezTo>
                <a:cubicBezTo>
                  <a:pt x="3694981" y="13784"/>
                  <a:pt x="3736675" y="38226"/>
                  <a:pt x="3761117" y="74169"/>
                </a:cubicBezTo>
                <a:cubicBezTo>
                  <a:pt x="3785559" y="110112"/>
                  <a:pt x="3781245" y="174810"/>
                  <a:pt x="3804249" y="220818"/>
                </a:cubicBezTo>
                <a:cubicBezTo>
                  <a:pt x="3827253" y="266826"/>
                  <a:pt x="3884763" y="324336"/>
                  <a:pt x="3899140" y="350215"/>
                </a:cubicBezTo>
                <a:cubicBezTo>
                  <a:pt x="3913517" y="376094"/>
                  <a:pt x="3871824" y="337275"/>
                  <a:pt x="3890514" y="376094"/>
                </a:cubicBezTo>
                <a:cubicBezTo>
                  <a:pt x="3909204" y="414913"/>
                  <a:pt x="3975340" y="519868"/>
                  <a:pt x="4011283" y="583128"/>
                </a:cubicBezTo>
                <a:cubicBezTo>
                  <a:pt x="4047226" y="646388"/>
                  <a:pt x="4075982" y="683769"/>
                  <a:pt x="4106174" y="755656"/>
                </a:cubicBezTo>
                <a:cubicBezTo>
                  <a:pt x="4136366" y="827543"/>
                  <a:pt x="4166559" y="925308"/>
                  <a:pt x="4192438" y="1014448"/>
                </a:cubicBezTo>
                <a:cubicBezTo>
                  <a:pt x="4218317" y="1103588"/>
                  <a:pt x="4232694" y="1179788"/>
                  <a:pt x="4261449" y="1290494"/>
                </a:cubicBezTo>
                <a:cubicBezTo>
                  <a:pt x="4290204" y="1401200"/>
                  <a:pt x="4337649" y="1572290"/>
                  <a:pt x="4364966" y="1678682"/>
                </a:cubicBezTo>
                <a:cubicBezTo>
                  <a:pt x="4392283" y="1785074"/>
                  <a:pt x="4409536" y="1844022"/>
                  <a:pt x="4425351" y="1928848"/>
                </a:cubicBezTo>
                <a:cubicBezTo>
                  <a:pt x="4441166" y="2013674"/>
                  <a:pt x="4441166" y="2101377"/>
                  <a:pt x="4459857" y="2187641"/>
                </a:cubicBezTo>
                <a:cubicBezTo>
                  <a:pt x="4478548" y="2273905"/>
                  <a:pt x="4514491" y="2364482"/>
                  <a:pt x="4537495" y="2446433"/>
                </a:cubicBezTo>
                <a:cubicBezTo>
                  <a:pt x="4560499" y="2528384"/>
                  <a:pt x="4579189" y="2613211"/>
                  <a:pt x="4597880" y="2679347"/>
                </a:cubicBezTo>
                <a:cubicBezTo>
                  <a:pt x="4616571" y="2745483"/>
                  <a:pt x="4628072" y="2779988"/>
                  <a:pt x="4649638" y="2843248"/>
                </a:cubicBezTo>
                <a:cubicBezTo>
                  <a:pt x="4671204" y="2906508"/>
                  <a:pt x="4705710" y="2999962"/>
                  <a:pt x="4727276" y="3058909"/>
                </a:cubicBezTo>
                <a:cubicBezTo>
                  <a:pt x="4748842" y="3117856"/>
                  <a:pt x="4757468" y="3148048"/>
                  <a:pt x="4779034" y="3196931"/>
                </a:cubicBezTo>
                <a:cubicBezTo>
                  <a:pt x="4800600" y="3245814"/>
                  <a:pt x="4817853" y="3307637"/>
                  <a:pt x="4856672" y="3352207"/>
                </a:cubicBezTo>
                <a:cubicBezTo>
                  <a:pt x="4895491" y="3396777"/>
                  <a:pt x="4963064" y="3437033"/>
                  <a:pt x="5011947" y="3464350"/>
                </a:cubicBezTo>
                <a:cubicBezTo>
                  <a:pt x="5060830" y="3491667"/>
                  <a:pt x="5109713" y="3503169"/>
                  <a:pt x="5149970" y="3516109"/>
                </a:cubicBezTo>
                <a:cubicBezTo>
                  <a:pt x="5190227" y="3529049"/>
                  <a:pt x="5198853" y="3536237"/>
                  <a:pt x="5253487" y="3541988"/>
                </a:cubicBezTo>
                <a:cubicBezTo>
                  <a:pt x="5308121" y="3547739"/>
                  <a:pt x="5477774" y="3550615"/>
                  <a:pt x="5477774" y="3550615"/>
                </a:cubicBezTo>
                <a:lnTo>
                  <a:pt x="198408" y="3550615"/>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Freeform 5"/>
          <p:cNvSpPr/>
          <p:nvPr/>
        </p:nvSpPr>
        <p:spPr bwMode="auto">
          <a:xfrm>
            <a:off x="1571445" y="2584270"/>
            <a:ext cx="5210355" cy="3511730"/>
          </a:xfrm>
          <a:custGeom>
            <a:avLst/>
            <a:gdLst>
              <a:gd name="connsiteX0" fmla="*/ 0 w 5210355"/>
              <a:gd name="connsiteY0" fmla="*/ 3467819 h 3511730"/>
              <a:gd name="connsiteX1" fmla="*/ 0 w 5210355"/>
              <a:gd name="connsiteY1" fmla="*/ 3467819 h 3511730"/>
              <a:gd name="connsiteX2" fmla="*/ 129397 w 5210355"/>
              <a:gd name="connsiteY2" fmla="*/ 3476446 h 3511730"/>
              <a:gd name="connsiteX3" fmla="*/ 336431 w 5210355"/>
              <a:gd name="connsiteY3" fmla="*/ 3459193 h 3511730"/>
              <a:gd name="connsiteX4" fmla="*/ 388189 w 5210355"/>
              <a:gd name="connsiteY4" fmla="*/ 3416061 h 3511730"/>
              <a:gd name="connsiteX5" fmla="*/ 465827 w 5210355"/>
              <a:gd name="connsiteY5" fmla="*/ 3372929 h 3511730"/>
              <a:gd name="connsiteX6" fmla="*/ 543465 w 5210355"/>
              <a:gd name="connsiteY6" fmla="*/ 3321170 h 3511730"/>
              <a:gd name="connsiteX7" fmla="*/ 569344 w 5210355"/>
              <a:gd name="connsiteY7" fmla="*/ 3312544 h 3511730"/>
              <a:gd name="connsiteX8" fmla="*/ 629729 w 5210355"/>
              <a:gd name="connsiteY8" fmla="*/ 3260785 h 3511730"/>
              <a:gd name="connsiteX9" fmla="*/ 655608 w 5210355"/>
              <a:gd name="connsiteY9" fmla="*/ 3243532 h 3511730"/>
              <a:gd name="connsiteX10" fmla="*/ 681487 w 5210355"/>
              <a:gd name="connsiteY10" fmla="*/ 3234906 h 3511730"/>
              <a:gd name="connsiteX11" fmla="*/ 741872 w 5210355"/>
              <a:gd name="connsiteY11" fmla="*/ 3174521 h 3511730"/>
              <a:gd name="connsiteX12" fmla="*/ 759125 w 5210355"/>
              <a:gd name="connsiteY12" fmla="*/ 3148642 h 3511730"/>
              <a:gd name="connsiteX13" fmla="*/ 785004 w 5210355"/>
              <a:gd name="connsiteY13" fmla="*/ 3122762 h 3511730"/>
              <a:gd name="connsiteX14" fmla="*/ 819510 w 5210355"/>
              <a:gd name="connsiteY14" fmla="*/ 3071004 h 3511730"/>
              <a:gd name="connsiteX15" fmla="*/ 862642 w 5210355"/>
              <a:gd name="connsiteY15" fmla="*/ 2993366 h 3511730"/>
              <a:gd name="connsiteX16" fmla="*/ 879895 w 5210355"/>
              <a:gd name="connsiteY16" fmla="*/ 2967487 h 3511730"/>
              <a:gd name="connsiteX17" fmla="*/ 931653 w 5210355"/>
              <a:gd name="connsiteY17" fmla="*/ 2915729 h 3511730"/>
              <a:gd name="connsiteX18" fmla="*/ 948906 w 5210355"/>
              <a:gd name="connsiteY18" fmla="*/ 2889849 h 3511730"/>
              <a:gd name="connsiteX19" fmla="*/ 1009291 w 5210355"/>
              <a:gd name="connsiteY19" fmla="*/ 2846717 h 3511730"/>
              <a:gd name="connsiteX20" fmla="*/ 1035170 w 5210355"/>
              <a:gd name="connsiteY20" fmla="*/ 2820838 h 3511730"/>
              <a:gd name="connsiteX21" fmla="*/ 1121434 w 5210355"/>
              <a:gd name="connsiteY21" fmla="*/ 2760453 h 3511730"/>
              <a:gd name="connsiteX22" fmla="*/ 1147314 w 5210355"/>
              <a:gd name="connsiteY22" fmla="*/ 2734574 h 3511730"/>
              <a:gd name="connsiteX23" fmla="*/ 1173193 w 5210355"/>
              <a:gd name="connsiteY23" fmla="*/ 2717321 h 3511730"/>
              <a:gd name="connsiteX24" fmla="*/ 1224951 w 5210355"/>
              <a:gd name="connsiteY24" fmla="*/ 2665562 h 3511730"/>
              <a:gd name="connsiteX25" fmla="*/ 1250831 w 5210355"/>
              <a:gd name="connsiteY25" fmla="*/ 2639683 h 3511730"/>
              <a:gd name="connsiteX26" fmla="*/ 1293963 w 5210355"/>
              <a:gd name="connsiteY26" fmla="*/ 2596551 h 3511730"/>
              <a:gd name="connsiteX27" fmla="*/ 1328468 w 5210355"/>
              <a:gd name="connsiteY27" fmla="*/ 2544793 h 3511730"/>
              <a:gd name="connsiteX28" fmla="*/ 1345721 w 5210355"/>
              <a:gd name="connsiteY28" fmla="*/ 2518913 h 3511730"/>
              <a:gd name="connsiteX29" fmla="*/ 1423359 w 5210355"/>
              <a:gd name="connsiteY29" fmla="*/ 2441276 h 3511730"/>
              <a:gd name="connsiteX30" fmla="*/ 1440612 w 5210355"/>
              <a:gd name="connsiteY30" fmla="*/ 2415396 h 3511730"/>
              <a:gd name="connsiteX31" fmla="*/ 1466491 w 5210355"/>
              <a:gd name="connsiteY31" fmla="*/ 2380891 h 3511730"/>
              <a:gd name="connsiteX32" fmla="*/ 1500997 w 5210355"/>
              <a:gd name="connsiteY32" fmla="*/ 2329132 h 3511730"/>
              <a:gd name="connsiteX33" fmla="*/ 1518250 w 5210355"/>
              <a:gd name="connsiteY33" fmla="*/ 2303253 h 3511730"/>
              <a:gd name="connsiteX34" fmla="*/ 1552755 w 5210355"/>
              <a:gd name="connsiteY34" fmla="*/ 2242868 h 3511730"/>
              <a:gd name="connsiteX35" fmla="*/ 1578634 w 5210355"/>
              <a:gd name="connsiteY35" fmla="*/ 2199736 h 3511730"/>
              <a:gd name="connsiteX36" fmla="*/ 1604514 w 5210355"/>
              <a:gd name="connsiteY36" fmla="*/ 2165230 h 3511730"/>
              <a:gd name="connsiteX37" fmla="*/ 1639019 w 5210355"/>
              <a:gd name="connsiteY37" fmla="*/ 2113472 h 3511730"/>
              <a:gd name="connsiteX38" fmla="*/ 1656272 w 5210355"/>
              <a:gd name="connsiteY38" fmla="*/ 2087593 h 3511730"/>
              <a:gd name="connsiteX39" fmla="*/ 1682151 w 5210355"/>
              <a:gd name="connsiteY39" fmla="*/ 2061713 h 3511730"/>
              <a:gd name="connsiteX40" fmla="*/ 1708031 w 5210355"/>
              <a:gd name="connsiteY40" fmla="*/ 2027208 h 3511730"/>
              <a:gd name="connsiteX41" fmla="*/ 1725284 w 5210355"/>
              <a:gd name="connsiteY41" fmla="*/ 2001329 h 3511730"/>
              <a:gd name="connsiteX42" fmla="*/ 1751163 w 5210355"/>
              <a:gd name="connsiteY42" fmla="*/ 1975449 h 3511730"/>
              <a:gd name="connsiteX43" fmla="*/ 1811548 w 5210355"/>
              <a:gd name="connsiteY43" fmla="*/ 1897812 h 3511730"/>
              <a:gd name="connsiteX44" fmla="*/ 1820174 w 5210355"/>
              <a:gd name="connsiteY44" fmla="*/ 1871932 h 3511730"/>
              <a:gd name="connsiteX45" fmla="*/ 1880559 w 5210355"/>
              <a:gd name="connsiteY45" fmla="*/ 1794295 h 3511730"/>
              <a:gd name="connsiteX46" fmla="*/ 1889185 w 5210355"/>
              <a:gd name="connsiteY46" fmla="*/ 1768415 h 3511730"/>
              <a:gd name="connsiteX47" fmla="*/ 1915065 w 5210355"/>
              <a:gd name="connsiteY47" fmla="*/ 1751162 h 3511730"/>
              <a:gd name="connsiteX48" fmla="*/ 1940944 w 5210355"/>
              <a:gd name="connsiteY48" fmla="*/ 1725283 h 3511730"/>
              <a:gd name="connsiteX49" fmla="*/ 1958197 w 5210355"/>
              <a:gd name="connsiteY49" fmla="*/ 1690778 h 3511730"/>
              <a:gd name="connsiteX50" fmla="*/ 2009955 w 5210355"/>
              <a:gd name="connsiteY50" fmla="*/ 1639019 h 3511730"/>
              <a:gd name="connsiteX51" fmla="*/ 2053087 w 5210355"/>
              <a:gd name="connsiteY51" fmla="*/ 1595887 h 3511730"/>
              <a:gd name="connsiteX52" fmla="*/ 2104846 w 5210355"/>
              <a:gd name="connsiteY52" fmla="*/ 1535502 h 3511730"/>
              <a:gd name="connsiteX53" fmla="*/ 2156604 w 5210355"/>
              <a:gd name="connsiteY53" fmla="*/ 1483744 h 3511730"/>
              <a:gd name="connsiteX54" fmla="*/ 2182484 w 5210355"/>
              <a:gd name="connsiteY54" fmla="*/ 1457864 h 3511730"/>
              <a:gd name="connsiteX55" fmla="*/ 2208363 w 5210355"/>
              <a:gd name="connsiteY55" fmla="*/ 1440612 h 3511730"/>
              <a:gd name="connsiteX56" fmla="*/ 2251495 w 5210355"/>
              <a:gd name="connsiteY56" fmla="*/ 1397479 h 3511730"/>
              <a:gd name="connsiteX57" fmla="*/ 2294627 w 5210355"/>
              <a:gd name="connsiteY57" fmla="*/ 1345721 h 3511730"/>
              <a:gd name="connsiteX58" fmla="*/ 2346385 w 5210355"/>
              <a:gd name="connsiteY58" fmla="*/ 1311215 h 3511730"/>
              <a:gd name="connsiteX59" fmla="*/ 2398144 w 5210355"/>
              <a:gd name="connsiteY59" fmla="*/ 1268083 h 3511730"/>
              <a:gd name="connsiteX60" fmla="*/ 2441276 w 5210355"/>
              <a:gd name="connsiteY60" fmla="*/ 1216325 h 3511730"/>
              <a:gd name="connsiteX61" fmla="*/ 2467155 w 5210355"/>
              <a:gd name="connsiteY61" fmla="*/ 1199072 h 3511730"/>
              <a:gd name="connsiteX62" fmla="*/ 2484408 w 5210355"/>
              <a:gd name="connsiteY62" fmla="*/ 1173193 h 3511730"/>
              <a:gd name="connsiteX63" fmla="*/ 2536167 w 5210355"/>
              <a:gd name="connsiteY63" fmla="*/ 1121434 h 3511730"/>
              <a:gd name="connsiteX64" fmla="*/ 2544793 w 5210355"/>
              <a:gd name="connsiteY64" fmla="*/ 1095555 h 3511730"/>
              <a:gd name="connsiteX65" fmla="*/ 2570672 w 5210355"/>
              <a:gd name="connsiteY65" fmla="*/ 1078302 h 3511730"/>
              <a:gd name="connsiteX66" fmla="*/ 2605178 w 5210355"/>
              <a:gd name="connsiteY66" fmla="*/ 1043796 h 3511730"/>
              <a:gd name="connsiteX67" fmla="*/ 2622431 w 5210355"/>
              <a:gd name="connsiteY67" fmla="*/ 1017917 h 3511730"/>
              <a:gd name="connsiteX68" fmla="*/ 2648310 w 5210355"/>
              <a:gd name="connsiteY68" fmla="*/ 992038 h 3511730"/>
              <a:gd name="connsiteX69" fmla="*/ 2665563 w 5210355"/>
              <a:gd name="connsiteY69" fmla="*/ 966159 h 3511730"/>
              <a:gd name="connsiteX70" fmla="*/ 2691442 w 5210355"/>
              <a:gd name="connsiteY70" fmla="*/ 940279 h 3511730"/>
              <a:gd name="connsiteX71" fmla="*/ 2743200 w 5210355"/>
              <a:gd name="connsiteY71" fmla="*/ 862642 h 3511730"/>
              <a:gd name="connsiteX72" fmla="*/ 2760453 w 5210355"/>
              <a:gd name="connsiteY72" fmla="*/ 836762 h 3511730"/>
              <a:gd name="connsiteX73" fmla="*/ 2786333 w 5210355"/>
              <a:gd name="connsiteY73" fmla="*/ 810883 h 3511730"/>
              <a:gd name="connsiteX74" fmla="*/ 2820838 w 5210355"/>
              <a:gd name="connsiteY74" fmla="*/ 759125 h 3511730"/>
              <a:gd name="connsiteX75" fmla="*/ 2863970 w 5210355"/>
              <a:gd name="connsiteY75" fmla="*/ 698740 h 3511730"/>
              <a:gd name="connsiteX76" fmla="*/ 2881223 w 5210355"/>
              <a:gd name="connsiteY76" fmla="*/ 672861 h 3511730"/>
              <a:gd name="connsiteX77" fmla="*/ 2907102 w 5210355"/>
              <a:gd name="connsiteY77" fmla="*/ 646981 h 3511730"/>
              <a:gd name="connsiteX78" fmla="*/ 2932982 w 5210355"/>
              <a:gd name="connsiteY78" fmla="*/ 612476 h 3511730"/>
              <a:gd name="connsiteX79" fmla="*/ 2950234 w 5210355"/>
              <a:gd name="connsiteY79" fmla="*/ 586596 h 3511730"/>
              <a:gd name="connsiteX80" fmla="*/ 2976114 w 5210355"/>
              <a:gd name="connsiteY80" fmla="*/ 560717 h 3511730"/>
              <a:gd name="connsiteX81" fmla="*/ 2984740 w 5210355"/>
              <a:gd name="connsiteY81" fmla="*/ 534838 h 3511730"/>
              <a:gd name="connsiteX82" fmla="*/ 3019246 w 5210355"/>
              <a:gd name="connsiteY82" fmla="*/ 483079 h 3511730"/>
              <a:gd name="connsiteX83" fmla="*/ 3053751 w 5210355"/>
              <a:gd name="connsiteY83" fmla="*/ 431321 h 3511730"/>
              <a:gd name="connsiteX84" fmla="*/ 3079631 w 5210355"/>
              <a:gd name="connsiteY84" fmla="*/ 405442 h 3511730"/>
              <a:gd name="connsiteX85" fmla="*/ 3140016 w 5210355"/>
              <a:gd name="connsiteY85" fmla="*/ 336430 h 3511730"/>
              <a:gd name="connsiteX86" fmla="*/ 3157268 w 5210355"/>
              <a:gd name="connsiteY86" fmla="*/ 310551 h 3511730"/>
              <a:gd name="connsiteX87" fmla="*/ 3209027 w 5210355"/>
              <a:gd name="connsiteY87" fmla="*/ 267419 h 3511730"/>
              <a:gd name="connsiteX88" fmla="*/ 3226280 w 5210355"/>
              <a:gd name="connsiteY88" fmla="*/ 241540 h 3511730"/>
              <a:gd name="connsiteX89" fmla="*/ 3303917 w 5210355"/>
              <a:gd name="connsiteY89" fmla="*/ 181155 h 3511730"/>
              <a:gd name="connsiteX90" fmla="*/ 3329797 w 5210355"/>
              <a:gd name="connsiteY90" fmla="*/ 163902 h 3511730"/>
              <a:gd name="connsiteX91" fmla="*/ 3433314 w 5210355"/>
              <a:gd name="connsiteY91" fmla="*/ 112144 h 3511730"/>
              <a:gd name="connsiteX92" fmla="*/ 3459193 w 5210355"/>
              <a:gd name="connsiteY92" fmla="*/ 94891 h 3511730"/>
              <a:gd name="connsiteX93" fmla="*/ 3485072 w 5210355"/>
              <a:gd name="connsiteY93" fmla="*/ 77638 h 3511730"/>
              <a:gd name="connsiteX94" fmla="*/ 3536831 w 5210355"/>
              <a:gd name="connsiteY94" fmla="*/ 34506 h 3511730"/>
              <a:gd name="connsiteX95" fmla="*/ 3562710 w 5210355"/>
              <a:gd name="connsiteY95" fmla="*/ 25879 h 3511730"/>
              <a:gd name="connsiteX96" fmla="*/ 3588589 w 5210355"/>
              <a:gd name="connsiteY96" fmla="*/ 8627 h 3511730"/>
              <a:gd name="connsiteX97" fmla="*/ 3640348 w 5210355"/>
              <a:gd name="connsiteY97" fmla="*/ 0 h 3511730"/>
              <a:gd name="connsiteX98" fmla="*/ 3709359 w 5210355"/>
              <a:gd name="connsiteY98" fmla="*/ 8627 h 3511730"/>
              <a:gd name="connsiteX99" fmla="*/ 3735238 w 5210355"/>
              <a:gd name="connsiteY99" fmla="*/ 25879 h 3511730"/>
              <a:gd name="connsiteX100" fmla="*/ 3786997 w 5210355"/>
              <a:gd name="connsiteY100" fmla="*/ 77638 h 3511730"/>
              <a:gd name="connsiteX101" fmla="*/ 3821502 w 5210355"/>
              <a:gd name="connsiteY101" fmla="*/ 129396 h 3511730"/>
              <a:gd name="connsiteX102" fmla="*/ 3847382 w 5210355"/>
              <a:gd name="connsiteY102" fmla="*/ 163902 h 3511730"/>
              <a:gd name="connsiteX103" fmla="*/ 3899140 w 5210355"/>
              <a:gd name="connsiteY103" fmla="*/ 241540 h 3511730"/>
              <a:gd name="connsiteX104" fmla="*/ 3916393 w 5210355"/>
              <a:gd name="connsiteY104" fmla="*/ 267419 h 3511730"/>
              <a:gd name="connsiteX105" fmla="*/ 3933646 w 5210355"/>
              <a:gd name="connsiteY105" fmla="*/ 293298 h 3511730"/>
              <a:gd name="connsiteX106" fmla="*/ 3959525 w 5210355"/>
              <a:gd name="connsiteY106" fmla="*/ 345057 h 3511730"/>
              <a:gd name="connsiteX107" fmla="*/ 3968151 w 5210355"/>
              <a:gd name="connsiteY107" fmla="*/ 370936 h 3511730"/>
              <a:gd name="connsiteX108" fmla="*/ 4002657 w 5210355"/>
              <a:gd name="connsiteY108" fmla="*/ 422695 h 3511730"/>
              <a:gd name="connsiteX109" fmla="*/ 4011284 w 5210355"/>
              <a:gd name="connsiteY109" fmla="*/ 448574 h 3511730"/>
              <a:gd name="connsiteX110" fmla="*/ 4028536 w 5210355"/>
              <a:gd name="connsiteY110" fmla="*/ 474453 h 3511730"/>
              <a:gd name="connsiteX111" fmla="*/ 4054416 w 5210355"/>
              <a:gd name="connsiteY111" fmla="*/ 526212 h 3511730"/>
              <a:gd name="connsiteX112" fmla="*/ 4080295 w 5210355"/>
              <a:gd name="connsiteY112" fmla="*/ 621102 h 3511730"/>
              <a:gd name="connsiteX113" fmla="*/ 4080295 w 5210355"/>
              <a:gd name="connsiteY113" fmla="*/ 621102 h 3511730"/>
              <a:gd name="connsiteX114" fmla="*/ 4088921 w 5210355"/>
              <a:gd name="connsiteY114" fmla="*/ 655608 h 3511730"/>
              <a:gd name="connsiteX115" fmla="*/ 4106174 w 5210355"/>
              <a:gd name="connsiteY115" fmla="*/ 707366 h 3511730"/>
              <a:gd name="connsiteX116" fmla="*/ 4114800 w 5210355"/>
              <a:gd name="connsiteY116" fmla="*/ 741872 h 3511730"/>
              <a:gd name="connsiteX117" fmla="*/ 4123427 w 5210355"/>
              <a:gd name="connsiteY117" fmla="*/ 767751 h 3511730"/>
              <a:gd name="connsiteX118" fmla="*/ 4132053 w 5210355"/>
              <a:gd name="connsiteY118" fmla="*/ 810883 h 3511730"/>
              <a:gd name="connsiteX119" fmla="*/ 4140680 w 5210355"/>
              <a:gd name="connsiteY119" fmla="*/ 836762 h 3511730"/>
              <a:gd name="connsiteX120" fmla="*/ 4149306 w 5210355"/>
              <a:gd name="connsiteY120" fmla="*/ 871268 h 3511730"/>
              <a:gd name="connsiteX121" fmla="*/ 4166559 w 5210355"/>
              <a:gd name="connsiteY121" fmla="*/ 931653 h 3511730"/>
              <a:gd name="connsiteX122" fmla="*/ 4175185 w 5210355"/>
              <a:gd name="connsiteY122" fmla="*/ 992038 h 3511730"/>
              <a:gd name="connsiteX123" fmla="*/ 4192438 w 5210355"/>
              <a:gd name="connsiteY123" fmla="*/ 1052423 h 3511730"/>
              <a:gd name="connsiteX124" fmla="*/ 4209691 w 5210355"/>
              <a:gd name="connsiteY124" fmla="*/ 1121434 h 3511730"/>
              <a:gd name="connsiteX125" fmla="*/ 4226944 w 5210355"/>
              <a:gd name="connsiteY125" fmla="*/ 1216325 h 3511730"/>
              <a:gd name="connsiteX126" fmla="*/ 4244197 w 5210355"/>
              <a:gd name="connsiteY126" fmla="*/ 1250830 h 3511730"/>
              <a:gd name="connsiteX127" fmla="*/ 4270076 w 5210355"/>
              <a:gd name="connsiteY127" fmla="*/ 1311215 h 3511730"/>
              <a:gd name="connsiteX128" fmla="*/ 4287329 w 5210355"/>
              <a:gd name="connsiteY128" fmla="*/ 1371600 h 3511730"/>
              <a:gd name="connsiteX129" fmla="*/ 4304582 w 5210355"/>
              <a:gd name="connsiteY129" fmla="*/ 1397479 h 3511730"/>
              <a:gd name="connsiteX130" fmla="*/ 4313208 w 5210355"/>
              <a:gd name="connsiteY130" fmla="*/ 1449238 h 3511730"/>
              <a:gd name="connsiteX131" fmla="*/ 4330461 w 5210355"/>
              <a:gd name="connsiteY131" fmla="*/ 1500996 h 3511730"/>
              <a:gd name="connsiteX132" fmla="*/ 4356340 w 5210355"/>
              <a:gd name="connsiteY132" fmla="*/ 1578634 h 3511730"/>
              <a:gd name="connsiteX133" fmla="*/ 4364967 w 5210355"/>
              <a:gd name="connsiteY133" fmla="*/ 1630393 h 3511730"/>
              <a:gd name="connsiteX134" fmla="*/ 4390846 w 5210355"/>
              <a:gd name="connsiteY134" fmla="*/ 1708030 h 3511730"/>
              <a:gd name="connsiteX135" fmla="*/ 4416725 w 5210355"/>
              <a:gd name="connsiteY135" fmla="*/ 1854679 h 3511730"/>
              <a:gd name="connsiteX136" fmla="*/ 4442604 w 5210355"/>
              <a:gd name="connsiteY136" fmla="*/ 1949570 h 3511730"/>
              <a:gd name="connsiteX137" fmla="*/ 4451231 w 5210355"/>
              <a:gd name="connsiteY137" fmla="*/ 1992702 h 3511730"/>
              <a:gd name="connsiteX138" fmla="*/ 4459857 w 5210355"/>
              <a:gd name="connsiteY138" fmla="*/ 2018581 h 3511730"/>
              <a:gd name="connsiteX139" fmla="*/ 4468484 w 5210355"/>
              <a:gd name="connsiteY139" fmla="*/ 2053087 h 3511730"/>
              <a:gd name="connsiteX140" fmla="*/ 4494363 w 5210355"/>
              <a:gd name="connsiteY140" fmla="*/ 2147978 h 3511730"/>
              <a:gd name="connsiteX141" fmla="*/ 4502989 w 5210355"/>
              <a:gd name="connsiteY141" fmla="*/ 2191110 h 3511730"/>
              <a:gd name="connsiteX142" fmla="*/ 4520242 w 5210355"/>
              <a:gd name="connsiteY142" fmla="*/ 2242868 h 3511730"/>
              <a:gd name="connsiteX143" fmla="*/ 4554748 w 5210355"/>
              <a:gd name="connsiteY143" fmla="*/ 2311879 h 3511730"/>
              <a:gd name="connsiteX144" fmla="*/ 4572000 w 5210355"/>
              <a:gd name="connsiteY144" fmla="*/ 2380891 h 3511730"/>
              <a:gd name="connsiteX145" fmla="*/ 4580627 w 5210355"/>
              <a:gd name="connsiteY145" fmla="*/ 2415396 h 3511730"/>
              <a:gd name="connsiteX146" fmla="*/ 4589253 w 5210355"/>
              <a:gd name="connsiteY146" fmla="*/ 2449902 h 3511730"/>
              <a:gd name="connsiteX147" fmla="*/ 4597880 w 5210355"/>
              <a:gd name="connsiteY147" fmla="*/ 2475781 h 3511730"/>
              <a:gd name="connsiteX148" fmla="*/ 4606506 w 5210355"/>
              <a:gd name="connsiteY148" fmla="*/ 2527540 h 3511730"/>
              <a:gd name="connsiteX149" fmla="*/ 4615133 w 5210355"/>
              <a:gd name="connsiteY149" fmla="*/ 2562046 h 3511730"/>
              <a:gd name="connsiteX150" fmla="*/ 4623759 w 5210355"/>
              <a:gd name="connsiteY150" fmla="*/ 2613804 h 3511730"/>
              <a:gd name="connsiteX151" fmla="*/ 4641012 w 5210355"/>
              <a:gd name="connsiteY151" fmla="*/ 2665562 h 3511730"/>
              <a:gd name="connsiteX152" fmla="*/ 4658265 w 5210355"/>
              <a:gd name="connsiteY152" fmla="*/ 2734574 h 3511730"/>
              <a:gd name="connsiteX153" fmla="*/ 4684144 w 5210355"/>
              <a:gd name="connsiteY153" fmla="*/ 2812212 h 3511730"/>
              <a:gd name="connsiteX154" fmla="*/ 4692770 w 5210355"/>
              <a:gd name="connsiteY154" fmla="*/ 2838091 h 3511730"/>
              <a:gd name="connsiteX155" fmla="*/ 4701397 w 5210355"/>
              <a:gd name="connsiteY155" fmla="*/ 2950234 h 3511730"/>
              <a:gd name="connsiteX156" fmla="*/ 4718650 w 5210355"/>
              <a:gd name="connsiteY156" fmla="*/ 3001993 h 3511730"/>
              <a:gd name="connsiteX157" fmla="*/ 4744529 w 5210355"/>
              <a:gd name="connsiteY157" fmla="*/ 3053751 h 3511730"/>
              <a:gd name="connsiteX158" fmla="*/ 4761782 w 5210355"/>
              <a:gd name="connsiteY158" fmla="*/ 3105510 h 3511730"/>
              <a:gd name="connsiteX159" fmla="*/ 4796287 w 5210355"/>
              <a:gd name="connsiteY159" fmla="*/ 3157268 h 3511730"/>
              <a:gd name="connsiteX160" fmla="*/ 4830793 w 5210355"/>
              <a:gd name="connsiteY160" fmla="*/ 3209027 h 3511730"/>
              <a:gd name="connsiteX161" fmla="*/ 4865299 w 5210355"/>
              <a:gd name="connsiteY161" fmla="*/ 3260785 h 3511730"/>
              <a:gd name="connsiteX162" fmla="*/ 4891178 w 5210355"/>
              <a:gd name="connsiteY162" fmla="*/ 3295291 h 3511730"/>
              <a:gd name="connsiteX163" fmla="*/ 4968816 w 5210355"/>
              <a:gd name="connsiteY163" fmla="*/ 3347049 h 3511730"/>
              <a:gd name="connsiteX164" fmla="*/ 5003321 w 5210355"/>
              <a:gd name="connsiteY164" fmla="*/ 3372929 h 3511730"/>
              <a:gd name="connsiteX165" fmla="*/ 5020574 w 5210355"/>
              <a:gd name="connsiteY165" fmla="*/ 3398808 h 3511730"/>
              <a:gd name="connsiteX166" fmla="*/ 5046453 w 5210355"/>
              <a:gd name="connsiteY166" fmla="*/ 3407434 h 3511730"/>
              <a:gd name="connsiteX167" fmla="*/ 5098212 w 5210355"/>
              <a:gd name="connsiteY167" fmla="*/ 3450566 h 3511730"/>
              <a:gd name="connsiteX168" fmla="*/ 5149970 w 5210355"/>
              <a:gd name="connsiteY168" fmla="*/ 3467819 h 3511730"/>
              <a:gd name="connsiteX169" fmla="*/ 5210355 w 5210355"/>
              <a:gd name="connsiteY169" fmla="*/ 3485072 h 3511730"/>
              <a:gd name="connsiteX170" fmla="*/ 4925684 w 5210355"/>
              <a:gd name="connsiteY170" fmla="*/ 3485072 h 3511730"/>
              <a:gd name="connsiteX171" fmla="*/ 4502989 w 5210355"/>
              <a:gd name="connsiteY171" fmla="*/ 3493698 h 3511730"/>
              <a:gd name="connsiteX172" fmla="*/ 672861 w 5210355"/>
              <a:gd name="connsiteY172" fmla="*/ 3502325 h 3511730"/>
              <a:gd name="connsiteX173" fmla="*/ 276046 w 5210355"/>
              <a:gd name="connsiteY173" fmla="*/ 3493698 h 3511730"/>
              <a:gd name="connsiteX174" fmla="*/ 224287 w 5210355"/>
              <a:gd name="connsiteY174" fmla="*/ 3467819 h 3511730"/>
              <a:gd name="connsiteX175" fmla="*/ 189782 w 5210355"/>
              <a:gd name="connsiteY175" fmla="*/ 3485072 h 35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210355" h="3511730">
                <a:moveTo>
                  <a:pt x="0" y="3467819"/>
                </a:moveTo>
                <a:lnTo>
                  <a:pt x="0" y="3467819"/>
                </a:lnTo>
                <a:cubicBezTo>
                  <a:pt x="43132" y="3470695"/>
                  <a:pt x="86169" y="3476446"/>
                  <a:pt x="129397" y="3476446"/>
                </a:cubicBezTo>
                <a:cubicBezTo>
                  <a:pt x="209966" y="3476446"/>
                  <a:pt x="262208" y="3468470"/>
                  <a:pt x="336431" y="3459193"/>
                </a:cubicBezTo>
                <a:cubicBezTo>
                  <a:pt x="428915" y="3397536"/>
                  <a:pt x="288550" y="3493558"/>
                  <a:pt x="388189" y="3416061"/>
                </a:cubicBezTo>
                <a:cubicBezTo>
                  <a:pt x="432683" y="3381455"/>
                  <a:pt x="426780" y="3385944"/>
                  <a:pt x="465827" y="3372929"/>
                </a:cubicBezTo>
                <a:lnTo>
                  <a:pt x="543465" y="3321170"/>
                </a:lnTo>
                <a:cubicBezTo>
                  <a:pt x="551031" y="3316126"/>
                  <a:pt x="560718" y="3315419"/>
                  <a:pt x="569344" y="3312544"/>
                </a:cubicBezTo>
                <a:cubicBezTo>
                  <a:pt x="600696" y="3281190"/>
                  <a:pt x="590994" y="3288453"/>
                  <a:pt x="629729" y="3260785"/>
                </a:cubicBezTo>
                <a:cubicBezTo>
                  <a:pt x="638165" y="3254759"/>
                  <a:pt x="646335" y="3248169"/>
                  <a:pt x="655608" y="3243532"/>
                </a:cubicBezTo>
                <a:cubicBezTo>
                  <a:pt x="663741" y="3239466"/>
                  <a:pt x="672861" y="3237781"/>
                  <a:pt x="681487" y="3234906"/>
                </a:cubicBezTo>
                <a:cubicBezTo>
                  <a:pt x="701615" y="3214778"/>
                  <a:pt x="726082" y="3198206"/>
                  <a:pt x="741872" y="3174521"/>
                </a:cubicBezTo>
                <a:cubicBezTo>
                  <a:pt x="747623" y="3165895"/>
                  <a:pt x="752488" y="3156607"/>
                  <a:pt x="759125" y="3148642"/>
                </a:cubicBezTo>
                <a:cubicBezTo>
                  <a:pt x="766935" y="3139270"/>
                  <a:pt x="777514" y="3132392"/>
                  <a:pt x="785004" y="3122762"/>
                </a:cubicBezTo>
                <a:cubicBezTo>
                  <a:pt x="797734" y="3106395"/>
                  <a:pt x="819510" y="3071004"/>
                  <a:pt x="819510" y="3071004"/>
                </a:cubicBezTo>
                <a:cubicBezTo>
                  <a:pt x="834693" y="3025454"/>
                  <a:pt x="823092" y="3052690"/>
                  <a:pt x="862642" y="2993366"/>
                </a:cubicBezTo>
                <a:cubicBezTo>
                  <a:pt x="868393" y="2984740"/>
                  <a:pt x="872564" y="2974818"/>
                  <a:pt x="879895" y="2967487"/>
                </a:cubicBezTo>
                <a:cubicBezTo>
                  <a:pt x="897148" y="2950234"/>
                  <a:pt x="918119" y="2936030"/>
                  <a:pt x="931653" y="2915729"/>
                </a:cubicBezTo>
                <a:cubicBezTo>
                  <a:pt x="937404" y="2907102"/>
                  <a:pt x="941575" y="2897180"/>
                  <a:pt x="948906" y="2889849"/>
                </a:cubicBezTo>
                <a:cubicBezTo>
                  <a:pt x="979977" y="2858778"/>
                  <a:pt x="979907" y="2871204"/>
                  <a:pt x="1009291" y="2846717"/>
                </a:cubicBezTo>
                <a:cubicBezTo>
                  <a:pt x="1018663" y="2838907"/>
                  <a:pt x="1025540" y="2828328"/>
                  <a:pt x="1035170" y="2820838"/>
                </a:cubicBezTo>
                <a:cubicBezTo>
                  <a:pt x="1088634" y="2779255"/>
                  <a:pt x="1077453" y="2798151"/>
                  <a:pt x="1121434" y="2760453"/>
                </a:cubicBezTo>
                <a:cubicBezTo>
                  <a:pt x="1130697" y="2752514"/>
                  <a:pt x="1137942" y="2742384"/>
                  <a:pt x="1147314" y="2734574"/>
                </a:cubicBezTo>
                <a:cubicBezTo>
                  <a:pt x="1155279" y="2727937"/>
                  <a:pt x="1165444" y="2724209"/>
                  <a:pt x="1173193" y="2717321"/>
                </a:cubicBezTo>
                <a:cubicBezTo>
                  <a:pt x="1191429" y="2701111"/>
                  <a:pt x="1207698" y="2682815"/>
                  <a:pt x="1224951" y="2665562"/>
                </a:cubicBezTo>
                <a:lnTo>
                  <a:pt x="1250831" y="2639683"/>
                </a:lnTo>
                <a:cubicBezTo>
                  <a:pt x="1308347" y="2582169"/>
                  <a:pt x="1224946" y="2642563"/>
                  <a:pt x="1293963" y="2596551"/>
                </a:cubicBezTo>
                <a:lnTo>
                  <a:pt x="1328468" y="2544793"/>
                </a:lnTo>
                <a:cubicBezTo>
                  <a:pt x="1334219" y="2536166"/>
                  <a:pt x="1338390" y="2526244"/>
                  <a:pt x="1345721" y="2518913"/>
                </a:cubicBezTo>
                <a:lnTo>
                  <a:pt x="1423359" y="2441276"/>
                </a:lnTo>
                <a:cubicBezTo>
                  <a:pt x="1430690" y="2433945"/>
                  <a:pt x="1434586" y="2423833"/>
                  <a:pt x="1440612" y="2415396"/>
                </a:cubicBezTo>
                <a:cubicBezTo>
                  <a:pt x="1448969" y="2403697"/>
                  <a:pt x="1458246" y="2392669"/>
                  <a:pt x="1466491" y="2380891"/>
                </a:cubicBezTo>
                <a:cubicBezTo>
                  <a:pt x="1478382" y="2363904"/>
                  <a:pt x="1489495" y="2346385"/>
                  <a:pt x="1500997" y="2329132"/>
                </a:cubicBezTo>
                <a:cubicBezTo>
                  <a:pt x="1506748" y="2320506"/>
                  <a:pt x="1513614" y="2312526"/>
                  <a:pt x="1518250" y="2303253"/>
                </a:cubicBezTo>
                <a:cubicBezTo>
                  <a:pt x="1547700" y="2244350"/>
                  <a:pt x="1522273" y="2291640"/>
                  <a:pt x="1552755" y="2242868"/>
                </a:cubicBezTo>
                <a:cubicBezTo>
                  <a:pt x="1561641" y="2228650"/>
                  <a:pt x="1569333" y="2213687"/>
                  <a:pt x="1578634" y="2199736"/>
                </a:cubicBezTo>
                <a:cubicBezTo>
                  <a:pt x="1586609" y="2187773"/>
                  <a:pt x="1596269" y="2177009"/>
                  <a:pt x="1604514" y="2165230"/>
                </a:cubicBezTo>
                <a:cubicBezTo>
                  <a:pt x="1616405" y="2148243"/>
                  <a:pt x="1627517" y="2130725"/>
                  <a:pt x="1639019" y="2113472"/>
                </a:cubicBezTo>
                <a:cubicBezTo>
                  <a:pt x="1644770" y="2104846"/>
                  <a:pt x="1648941" y="2094924"/>
                  <a:pt x="1656272" y="2087593"/>
                </a:cubicBezTo>
                <a:cubicBezTo>
                  <a:pt x="1664898" y="2078966"/>
                  <a:pt x="1674211" y="2070976"/>
                  <a:pt x="1682151" y="2061713"/>
                </a:cubicBezTo>
                <a:cubicBezTo>
                  <a:pt x="1691508" y="2050797"/>
                  <a:pt x="1699674" y="2038907"/>
                  <a:pt x="1708031" y="2027208"/>
                </a:cubicBezTo>
                <a:cubicBezTo>
                  <a:pt x="1714057" y="2018772"/>
                  <a:pt x="1718647" y="2009294"/>
                  <a:pt x="1725284" y="2001329"/>
                </a:cubicBezTo>
                <a:cubicBezTo>
                  <a:pt x="1733094" y="1991957"/>
                  <a:pt x="1743673" y="1985079"/>
                  <a:pt x="1751163" y="1975449"/>
                </a:cubicBezTo>
                <a:cubicBezTo>
                  <a:pt x="1823381" y="1882595"/>
                  <a:pt x="1752798" y="1956559"/>
                  <a:pt x="1811548" y="1897812"/>
                </a:cubicBezTo>
                <a:cubicBezTo>
                  <a:pt x="1814423" y="1889185"/>
                  <a:pt x="1815758" y="1879881"/>
                  <a:pt x="1820174" y="1871932"/>
                </a:cubicBezTo>
                <a:cubicBezTo>
                  <a:pt x="1845968" y="1825503"/>
                  <a:pt x="1849125" y="1825729"/>
                  <a:pt x="1880559" y="1794295"/>
                </a:cubicBezTo>
                <a:cubicBezTo>
                  <a:pt x="1883434" y="1785668"/>
                  <a:pt x="1883505" y="1775516"/>
                  <a:pt x="1889185" y="1768415"/>
                </a:cubicBezTo>
                <a:cubicBezTo>
                  <a:pt x="1895662" y="1760319"/>
                  <a:pt x="1907100" y="1757799"/>
                  <a:pt x="1915065" y="1751162"/>
                </a:cubicBezTo>
                <a:cubicBezTo>
                  <a:pt x="1924437" y="1743352"/>
                  <a:pt x="1933853" y="1735210"/>
                  <a:pt x="1940944" y="1725283"/>
                </a:cubicBezTo>
                <a:cubicBezTo>
                  <a:pt x="1948418" y="1714819"/>
                  <a:pt x="1950164" y="1700819"/>
                  <a:pt x="1958197" y="1690778"/>
                </a:cubicBezTo>
                <a:cubicBezTo>
                  <a:pt x="1973439" y="1671725"/>
                  <a:pt x="1992702" y="1656272"/>
                  <a:pt x="2009955" y="1639019"/>
                </a:cubicBezTo>
                <a:cubicBezTo>
                  <a:pt x="2067461" y="1581512"/>
                  <a:pt x="1984080" y="1641893"/>
                  <a:pt x="2053087" y="1595887"/>
                </a:cubicBezTo>
                <a:cubicBezTo>
                  <a:pt x="2102706" y="1513192"/>
                  <a:pt x="2053636" y="1581022"/>
                  <a:pt x="2104846" y="1535502"/>
                </a:cubicBezTo>
                <a:cubicBezTo>
                  <a:pt x="2123082" y="1519292"/>
                  <a:pt x="2139351" y="1500997"/>
                  <a:pt x="2156604" y="1483744"/>
                </a:cubicBezTo>
                <a:cubicBezTo>
                  <a:pt x="2165231" y="1475117"/>
                  <a:pt x="2172333" y="1464631"/>
                  <a:pt x="2182484" y="1457864"/>
                </a:cubicBezTo>
                <a:lnTo>
                  <a:pt x="2208363" y="1440612"/>
                </a:lnTo>
                <a:cubicBezTo>
                  <a:pt x="2254369" y="1371602"/>
                  <a:pt x="2193988" y="1454986"/>
                  <a:pt x="2251495" y="1397479"/>
                </a:cubicBezTo>
                <a:cubicBezTo>
                  <a:pt x="2301336" y="1347638"/>
                  <a:pt x="2231034" y="1395183"/>
                  <a:pt x="2294627" y="1345721"/>
                </a:cubicBezTo>
                <a:cubicBezTo>
                  <a:pt x="2310994" y="1332991"/>
                  <a:pt x="2331723" y="1325877"/>
                  <a:pt x="2346385" y="1311215"/>
                </a:cubicBezTo>
                <a:cubicBezTo>
                  <a:pt x="2422003" y="1235600"/>
                  <a:pt x="2326076" y="1328140"/>
                  <a:pt x="2398144" y="1268083"/>
                </a:cubicBezTo>
                <a:cubicBezTo>
                  <a:pt x="2482935" y="1197423"/>
                  <a:pt x="2373420" y="1284181"/>
                  <a:pt x="2441276" y="1216325"/>
                </a:cubicBezTo>
                <a:cubicBezTo>
                  <a:pt x="2448607" y="1208994"/>
                  <a:pt x="2458529" y="1204823"/>
                  <a:pt x="2467155" y="1199072"/>
                </a:cubicBezTo>
                <a:cubicBezTo>
                  <a:pt x="2472906" y="1190446"/>
                  <a:pt x="2477520" y="1180942"/>
                  <a:pt x="2484408" y="1173193"/>
                </a:cubicBezTo>
                <a:cubicBezTo>
                  <a:pt x="2500618" y="1154957"/>
                  <a:pt x="2536167" y="1121434"/>
                  <a:pt x="2536167" y="1121434"/>
                </a:cubicBezTo>
                <a:cubicBezTo>
                  <a:pt x="2539042" y="1112808"/>
                  <a:pt x="2539113" y="1102655"/>
                  <a:pt x="2544793" y="1095555"/>
                </a:cubicBezTo>
                <a:cubicBezTo>
                  <a:pt x="2551270" y="1087459"/>
                  <a:pt x="2562800" y="1085049"/>
                  <a:pt x="2570672" y="1078302"/>
                </a:cubicBezTo>
                <a:cubicBezTo>
                  <a:pt x="2583022" y="1067716"/>
                  <a:pt x="2594592" y="1056146"/>
                  <a:pt x="2605178" y="1043796"/>
                </a:cubicBezTo>
                <a:cubicBezTo>
                  <a:pt x="2611925" y="1035924"/>
                  <a:pt x="2615794" y="1025882"/>
                  <a:pt x="2622431" y="1017917"/>
                </a:cubicBezTo>
                <a:cubicBezTo>
                  <a:pt x="2630241" y="1008545"/>
                  <a:pt x="2640500" y="1001410"/>
                  <a:pt x="2648310" y="992038"/>
                </a:cubicBezTo>
                <a:cubicBezTo>
                  <a:pt x="2654947" y="984073"/>
                  <a:pt x="2658926" y="974124"/>
                  <a:pt x="2665563" y="966159"/>
                </a:cubicBezTo>
                <a:cubicBezTo>
                  <a:pt x="2673373" y="956787"/>
                  <a:pt x="2683952" y="949909"/>
                  <a:pt x="2691442" y="940279"/>
                </a:cubicBezTo>
                <a:cubicBezTo>
                  <a:pt x="2691459" y="940257"/>
                  <a:pt x="2734566" y="875594"/>
                  <a:pt x="2743200" y="862642"/>
                </a:cubicBezTo>
                <a:cubicBezTo>
                  <a:pt x="2748951" y="854015"/>
                  <a:pt x="2753122" y="844093"/>
                  <a:pt x="2760453" y="836762"/>
                </a:cubicBezTo>
                <a:cubicBezTo>
                  <a:pt x="2769080" y="828136"/>
                  <a:pt x="2778843" y="820513"/>
                  <a:pt x="2786333" y="810883"/>
                </a:cubicBezTo>
                <a:cubicBezTo>
                  <a:pt x="2799063" y="794516"/>
                  <a:pt x="2809336" y="776378"/>
                  <a:pt x="2820838" y="759125"/>
                </a:cubicBezTo>
                <a:cubicBezTo>
                  <a:pt x="2861486" y="698153"/>
                  <a:pt x="2810487" y="773617"/>
                  <a:pt x="2863970" y="698740"/>
                </a:cubicBezTo>
                <a:cubicBezTo>
                  <a:pt x="2869996" y="690304"/>
                  <a:pt x="2874586" y="680826"/>
                  <a:pt x="2881223" y="672861"/>
                </a:cubicBezTo>
                <a:cubicBezTo>
                  <a:pt x="2889033" y="663489"/>
                  <a:pt x="2899162" y="656244"/>
                  <a:pt x="2907102" y="646981"/>
                </a:cubicBezTo>
                <a:cubicBezTo>
                  <a:pt x="2916459" y="636065"/>
                  <a:pt x="2924625" y="624175"/>
                  <a:pt x="2932982" y="612476"/>
                </a:cubicBezTo>
                <a:cubicBezTo>
                  <a:pt x="2939008" y="604039"/>
                  <a:pt x="2943597" y="594561"/>
                  <a:pt x="2950234" y="586596"/>
                </a:cubicBezTo>
                <a:cubicBezTo>
                  <a:pt x="2958044" y="577224"/>
                  <a:pt x="2967487" y="569343"/>
                  <a:pt x="2976114" y="560717"/>
                </a:cubicBezTo>
                <a:cubicBezTo>
                  <a:pt x="2978989" y="552091"/>
                  <a:pt x="2980324" y="542787"/>
                  <a:pt x="2984740" y="534838"/>
                </a:cubicBezTo>
                <a:cubicBezTo>
                  <a:pt x="2994810" y="516712"/>
                  <a:pt x="3007744" y="500332"/>
                  <a:pt x="3019246" y="483079"/>
                </a:cubicBezTo>
                <a:lnTo>
                  <a:pt x="3053751" y="431321"/>
                </a:lnTo>
                <a:cubicBezTo>
                  <a:pt x="3060518" y="421170"/>
                  <a:pt x="3072141" y="415072"/>
                  <a:pt x="3079631" y="405442"/>
                </a:cubicBezTo>
                <a:cubicBezTo>
                  <a:pt x="3133824" y="335765"/>
                  <a:pt x="3089914" y="369830"/>
                  <a:pt x="3140016" y="336430"/>
                </a:cubicBezTo>
                <a:cubicBezTo>
                  <a:pt x="3145767" y="327804"/>
                  <a:pt x="3149937" y="317882"/>
                  <a:pt x="3157268" y="310551"/>
                </a:cubicBezTo>
                <a:cubicBezTo>
                  <a:pt x="3225131" y="242688"/>
                  <a:pt x="3138361" y="352217"/>
                  <a:pt x="3209027" y="267419"/>
                </a:cubicBezTo>
                <a:cubicBezTo>
                  <a:pt x="3215664" y="259454"/>
                  <a:pt x="3219643" y="249505"/>
                  <a:pt x="3226280" y="241540"/>
                </a:cubicBezTo>
                <a:cubicBezTo>
                  <a:pt x="3251618" y="211135"/>
                  <a:pt x="3267849" y="205200"/>
                  <a:pt x="3303917" y="181155"/>
                </a:cubicBezTo>
                <a:cubicBezTo>
                  <a:pt x="3312544" y="175404"/>
                  <a:pt x="3319961" y="167181"/>
                  <a:pt x="3329797" y="163902"/>
                </a:cubicBezTo>
                <a:cubicBezTo>
                  <a:pt x="3401224" y="140092"/>
                  <a:pt x="3366425" y="156736"/>
                  <a:pt x="3433314" y="112144"/>
                </a:cubicBezTo>
                <a:lnTo>
                  <a:pt x="3459193" y="94891"/>
                </a:lnTo>
                <a:cubicBezTo>
                  <a:pt x="3467819" y="89140"/>
                  <a:pt x="3477741" y="84969"/>
                  <a:pt x="3485072" y="77638"/>
                </a:cubicBezTo>
                <a:cubicBezTo>
                  <a:pt x="3504152" y="58558"/>
                  <a:pt x="3512809" y="46517"/>
                  <a:pt x="3536831" y="34506"/>
                </a:cubicBezTo>
                <a:cubicBezTo>
                  <a:pt x="3544964" y="30439"/>
                  <a:pt x="3554577" y="29946"/>
                  <a:pt x="3562710" y="25879"/>
                </a:cubicBezTo>
                <a:cubicBezTo>
                  <a:pt x="3571983" y="21243"/>
                  <a:pt x="3578754" y="11905"/>
                  <a:pt x="3588589" y="8627"/>
                </a:cubicBezTo>
                <a:cubicBezTo>
                  <a:pt x="3605182" y="3096"/>
                  <a:pt x="3623095" y="2876"/>
                  <a:pt x="3640348" y="0"/>
                </a:cubicBezTo>
                <a:cubicBezTo>
                  <a:pt x="3663352" y="2876"/>
                  <a:pt x="3686993" y="2527"/>
                  <a:pt x="3709359" y="8627"/>
                </a:cubicBezTo>
                <a:cubicBezTo>
                  <a:pt x="3719361" y="11355"/>
                  <a:pt x="3727489" y="18991"/>
                  <a:pt x="3735238" y="25879"/>
                </a:cubicBezTo>
                <a:cubicBezTo>
                  <a:pt x="3753474" y="42089"/>
                  <a:pt x="3769744" y="60385"/>
                  <a:pt x="3786997" y="77638"/>
                </a:cubicBezTo>
                <a:cubicBezTo>
                  <a:pt x="3801659" y="92300"/>
                  <a:pt x="3810000" y="112143"/>
                  <a:pt x="3821502" y="129396"/>
                </a:cubicBezTo>
                <a:cubicBezTo>
                  <a:pt x="3829477" y="141359"/>
                  <a:pt x="3839137" y="152123"/>
                  <a:pt x="3847382" y="163902"/>
                </a:cubicBezTo>
                <a:cubicBezTo>
                  <a:pt x="3865218" y="189383"/>
                  <a:pt x="3881887" y="215661"/>
                  <a:pt x="3899140" y="241540"/>
                </a:cubicBezTo>
                <a:lnTo>
                  <a:pt x="3916393" y="267419"/>
                </a:lnTo>
                <a:lnTo>
                  <a:pt x="3933646" y="293298"/>
                </a:lnTo>
                <a:cubicBezTo>
                  <a:pt x="3955327" y="358345"/>
                  <a:pt x="3926081" y="278170"/>
                  <a:pt x="3959525" y="345057"/>
                </a:cubicBezTo>
                <a:cubicBezTo>
                  <a:pt x="3963591" y="353190"/>
                  <a:pt x="3963735" y="362987"/>
                  <a:pt x="3968151" y="370936"/>
                </a:cubicBezTo>
                <a:cubicBezTo>
                  <a:pt x="3978221" y="389062"/>
                  <a:pt x="3991155" y="405442"/>
                  <a:pt x="4002657" y="422695"/>
                </a:cubicBezTo>
                <a:cubicBezTo>
                  <a:pt x="4007701" y="430261"/>
                  <a:pt x="4007217" y="440441"/>
                  <a:pt x="4011284" y="448574"/>
                </a:cubicBezTo>
                <a:cubicBezTo>
                  <a:pt x="4015920" y="457847"/>
                  <a:pt x="4023900" y="465180"/>
                  <a:pt x="4028536" y="474453"/>
                </a:cubicBezTo>
                <a:cubicBezTo>
                  <a:pt x="4064249" y="545880"/>
                  <a:pt x="4004974" y="452047"/>
                  <a:pt x="4054416" y="526212"/>
                </a:cubicBezTo>
                <a:cubicBezTo>
                  <a:pt x="4066608" y="587177"/>
                  <a:pt x="4058405" y="555434"/>
                  <a:pt x="4080295" y="621102"/>
                </a:cubicBezTo>
                <a:lnTo>
                  <a:pt x="4080295" y="621102"/>
                </a:lnTo>
                <a:cubicBezTo>
                  <a:pt x="4083170" y="632604"/>
                  <a:pt x="4085514" y="644252"/>
                  <a:pt x="4088921" y="655608"/>
                </a:cubicBezTo>
                <a:cubicBezTo>
                  <a:pt x="4094147" y="673027"/>
                  <a:pt x="4101764" y="689723"/>
                  <a:pt x="4106174" y="707366"/>
                </a:cubicBezTo>
                <a:cubicBezTo>
                  <a:pt x="4109049" y="718868"/>
                  <a:pt x="4111543" y="730472"/>
                  <a:pt x="4114800" y="741872"/>
                </a:cubicBezTo>
                <a:cubicBezTo>
                  <a:pt x="4117298" y="750615"/>
                  <a:pt x="4121222" y="758929"/>
                  <a:pt x="4123427" y="767751"/>
                </a:cubicBezTo>
                <a:cubicBezTo>
                  <a:pt x="4126983" y="781975"/>
                  <a:pt x="4128497" y="796659"/>
                  <a:pt x="4132053" y="810883"/>
                </a:cubicBezTo>
                <a:cubicBezTo>
                  <a:pt x="4134258" y="819705"/>
                  <a:pt x="4138182" y="828019"/>
                  <a:pt x="4140680" y="836762"/>
                </a:cubicBezTo>
                <a:cubicBezTo>
                  <a:pt x="4143937" y="848162"/>
                  <a:pt x="4146049" y="859868"/>
                  <a:pt x="4149306" y="871268"/>
                </a:cubicBezTo>
                <a:cubicBezTo>
                  <a:pt x="4158548" y="903614"/>
                  <a:pt x="4159815" y="894559"/>
                  <a:pt x="4166559" y="931653"/>
                </a:cubicBezTo>
                <a:cubicBezTo>
                  <a:pt x="4170196" y="951658"/>
                  <a:pt x="4171548" y="972033"/>
                  <a:pt x="4175185" y="992038"/>
                </a:cubicBezTo>
                <a:cubicBezTo>
                  <a:pt x="4183020" y="1035129"/>
                  <a:pt x="4182362" y="1015477"/>
                  <a:pt x="4192438" y="1052423"/>
                </a:cubicBezTo>
                <a:cubicBezTo>
                  <a:pt x="4198677" y="1075299"/>
                  <a:pt x="4203940" y="1098430"/>
                  <a:pt x="4209691" y="1121434"/>
                </a:cubicBezTo>
                <a:cubicBezTo>
                  <a:pt x="4219927" y="1162379"/>
                  <a:pt x="4213424" y="1180273"/>
                  <a:pt x="4226944" y="1216325"/>
                </a:cubicBezTo>
                <a:cubicBezTo>
                  <a:pt x="4231459" y="1228366"/>
                  <a:pt x="4239132" y="1239010"/>
                  <a:pt x="4244197" y="1250830"/>
                </a:cubicBezTo>
                <a:cubicBezTo>
                  <a:pt x="4282275" y="1339680"/>
                  <a:pt x="4212857" y="1196779"/>
                  <a:pt x="4270076" y="1311215"/>
                </a:cubicBezTo>
                <a:cubicBezTo>
                  <a:pt x="4272841" y="1322277"/>
                  <a:pt x="4281139" y="1359220"/>
                  <a:pt x="4287329" y="1371600"/>
                </a:cubicBezTo>
                <a:cubicBezTo>
                  <a:pt x="4291966" y="1380873"/>
                  <a:pt x="4298831" y="1388853"/>
                  <a:pt x="4304582" y="1397479"/>
                </a:cubicBezTo>
                <a:cubicBezTo>
                  <a:pt x="4307457" y="1414732"/>
                  <a:pt x="4308966" y="1432269"/>
                  <a:pt x="4313208" y="1449238"/>
                </a:cubicBezTo>
                <a:cubicBezTo>
                  <a:pt x="4317619" y="1466881"/>
                  <a:pt x="4324710" y="1483743"/>
                  <a:pt x="4330461" y="1500996"/>
                </a:cubicBezTo>
                <a:lnTo>
                  <a:pt x="4356340" y="1578634"/>
                </a:lnTo>
                <a:cubicBezTo>
                  <a:pt x="4361871" y="1595227"/>
                  <a:pt x="4360725" y="1613424"/>
                  <a:pt x="4364967" y="1630393"/>
                </a:cubicBezTo>
                <a:cubicBezTo>
                  <a:pt x="4364974" y="1630421"/>
                  <a:pt x="4386528" y="1695077"/>
                  <a:pt x="4390846" y="1708030"/>
                </a:cubicBezTo>
                <a:cubicBezTo>
                  <a:pt x="4404066" y="1747688"/>
                  <a:pt x="4409513" y="1811405"/>
                  <a:pt x="4416725" y="1854679"/>
                </a:cubicBezTo>
                <a:cubicBezTo>
                  <a:pt x="4428734" y="1926738"/>
                  <a:pt x="4420941" y="1870143"/>
                  <a:pt x="4442604" y="1949570"/>
                </a:cubicBezTo>
                <a:cubicBezTo>
                  <a:pt x="4446462" y="1963715"/>
                  <a:pt x="4447675" y="1978478"/>
                  <a:pt x="4451231" y="1992702"/>
                </a:cubicBezTo>
                <a:cubicBezTo>
                  <a:pt x="4453436" y="2001523"/>
                  <a:pt x="4457359" y="2009838"/>
                  <a:pt x="4459857" y="2018581"/>
                </a:cubicBezTo>
                <a:cubicBezTo>
                  <a:pt x="4463114" y="2029981"/>
                  <a:pt x="4465227" y="2041687"/>
                  <a:pt x="4468484" y="2053087"/>
                </a:cubicBezTo>
                <a:cubicBezTo>
                  <a:pt x="4485006" y="2110912"/>
                  <a:pt x="4473868" y="2045500"/>
                  <a:pt x="4494363" y="2147978"/>
                </a:cubicBezTo>
                <a:cubicBezTo>
                  <a:pt x="4497238" y="2162355"/>
                  <a:pt x="4499131" y="2176965"/>
                  <a:pt x="4502989" y="2191110"/>
                </a:cubicBezTo>
                <a:cubicBezTo>
                  <a:pt x="4507774" y="2208655"/>
                  <a:pt x="4512109" y="2226602"/>
                  <a:pt x="4520242" y="2242868"/>
                </a:cubicBezTo>
                <a:lnTo>
                  <a:pt x="4554748" y="2311879"/>
                </a:lnTo>
                <a:lnTo>
                  <a:pt x="4572000" y="2380891"/>
                </a:lnTo>
                <a:lnTo>
                  <a:pt x="4580627" y="2415396"/>
                </a:lnTo>
                <a:cubicBezTo>
                  <a:pt x="4583503" y="2426898"/>
                  <a:pt x="4585504" y="2438655"/>
                  <a:pt x="4589253" y="2449902"/>
                </a:cubicBezTo>
                <a:lnTo>
                  <a:pt x="4597880" y="2475781"/>
                </a:lnTo>
                <a:cubicBezTo>
                  <a:pt x="4600755" y="2493034"/>
                  <a:pt x="4603076" y="2510389"/>
                  <a:pt x="4606506" y="2527540"/>
                </a:cubicBezTo>
                <a:cubicBezTo>
                  <a:pt x="4608831" y="2539166"/>
                  <a:pt x="4612808" y="2550420"/>
                  <a:pt x="4615133" y="2562046"/>
                </a:cubicBezTo>
                <a:cubicBezTo>
                  <a:pt x="4618563" y="2579197"/>
                  <a:pt x="4619517" y="2596836"/>
                  <a:pt x="4623759" y="2613804"/>
                </a:cubicBezTo>
                <a:cubicBezTo>
                  <a:pt x="4628170" y="2631447"/>
                  <a:pt x="4636601" y="2647919"/>
                  <a:pt x="4641012" y="2665562"/>
                </a:cubicBezTo>
                <a:cubicBezTo>
                  <a:pt x="4646763" y="2688566"/>
                  <a:pt x="4650767" y="2712079"/>
                  <a:pt x="4658265" y="2734574"/>
                </a:cubicBezTo>
                <a:lnTo>
                  <a:pt x="4684144" y="2812212"/>
                </a:lnTo>
                <a:lnTo>
                  <a:pt x="4692770" y="2838091"/>
                </a:lnTo>
                <a:cubicBezTo>
                  <a:pt x="4695646" y="2875472"/>
                  <a:pt x="4695550" y="2913201"/>
                  <a:pt x="4701397" y="2950234"/>
                </a:cubicBezTo>
                <a:cubicBezTo>
                  <a:pt x="4704233" y="2968198"/>
                  <a:pt x="4712899" y="2984740"/>
                  <a:pt x="4718650" y="3001993"/>
                </a:cubicBezTo>
                <a:cubicBezTo>
                  <a:pt x="4730555" y="3037709"/>
                  <a:pt x="4722231" y="3020305"/>
                  <a:pt x="4744529" y="3053751"/>
                </a:cubicBezTo>
                <a:lnTo>
                  <a:pt x="4761782" y="3105510"/>
                </a:lnTo>
                <a:cubicBezTo>
                  <a:pt x="4768339" y="3125181"/>
                  <a:pt x="4789730" y="3137597"/>
                  <a:pt x="4796287" y="3157268"/>
                </a:cubicBezTo>
                <a:cubicBezTo>
                  <a:pt x="4808772" y="3194721"/>
                  <a:pt x="4798484" y="3176717"/>
                  <a:pt x="4830793" y="3209027"/>
                </a:cubicBezTo>
                <a:cubicBezTo>
                  <a:pt x="4845466" y="3253048"/>
                  <a:pt x="4830052" y="3219663"/>
                  <a:pt x="4865299" y="3260785"/>
                </a:cubicBezTo>
                <a:cubicBezTo>
                  <a:pt x="4874656" y="3271701"/>
                  <a:pt x="4880432" y="3285739"/>
                  <a:pt x="4891178" y="3295291"/>
                </a:cubicBezTo>
                <a:cubicBezTo>
                  <a:pt x="4891180" y="3295293"/>
                  <a:pt x="4955876" y="3338422"/>
                  <a:pt x="4968816" y="3347049"/>
                </a:cubicBezTo>
                <a:cubicBezTo>
                  <a:pt x="4980779" y="3355024"/>
                  <a:pt x="4993155" y="3362763"/>
                  <a:pt x="5003321" y="3372929"/>
                </a:cubicBezTo>
                <a:cubicBezTo>
                  <a:pt x="5010652" y="3380260"/>
                  <a:pt x="5012478" y="3392331"/>
                  <a:pt x="5020574" y="3398808"/>
                </a:cubicBezTo>
                <a:cubicBezTo>
                  <a:pt x="5027674" y="3404488"/>
                  <a:pt x="5037827" y="3404559"/>
                  <a:pt x="5046453" y="3407434"/>
                </a:cubicBezTo>
                <a:cubicBezTo>
                  <a:pt x="5062704" y="3423684"/>
                  <a:pt x="5076596" y="3440959"/>
                  <a:pt x="5098212" y="3450566"/>
                </a:cubicBezTo>
                <a:cubicBezTo>
                  <a:pt x="5114830" y="3457952"/>
                  <a:pt x="5132717" y="3462068"/>
                  <a:pt x="5149970" y="3467819"/>
                </a:cubicBezTo>
                <a:cubicBezTo>
                  <a:pt x="5187099" y="3480196"/>
                  <a:pt x="5167026" y="3474240"/>
                  <a:pt x="5210355" y="3485072"/>
                </a:cubicBezTo>
                <a:cubicBezTo>
                  <a:pt x="5099771" y="3521932"/>
                  <a:pt x="5220352" y="3485072"/>
                  <a:pt x="4925684" y="3485072"/>
                </a:cubicBezTo>
                <a:cubicBezTo>
                  <a:pt x="4784756" y="3485072"/>
                  <a:pt x="4643916" y="3493126"/>
                  <a:pt x="4502989" y="3493698"/>
                </a:cubicBezTo>
                <a:lnTo>
                  <a:pt x="672861" y="3502325"/>
                </a:lnTo>
                <a:cubicBezTo>
                  <a:pt x="428809" y="3510740"/>
                  <a:pt x="472937" y="3521825"/>
                  <a:pt x="276046" y="3493698"/>
                </a:cubicBezTo>
                <a:cubicBezTo>
                  <a:pt x="238949" y="3488398"/>
                  <a:pt x="246288" y="3489820"/>
                  <a:pt x="224287" y="3467819"/>
                </a:cubicBezTo>
                <a:lnTo>
                  <a:pt x="189782" y="3485072"/>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387192132"/>
              </p:ext>
            </p:extLst>
          </p:nvPr>
        </p:nvGraphicFramePr>
        <p:xfrm>
          <a:off x="228600" y="1447800"/>
          <a:ext cx="8534400" cy="505362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bwMode="auto">
          <a:xfrm>
            <a:off x="8229600" y="1676400"/>
            <a:ext cx="304800" cy="2286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8229600" y="2133600"/>
            <a:ext cx="304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3458" y="2514600"/>
            <a:ext cx="3048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61519" y="3395515"/>
            <a:ext cx="685800" cy="369332"/>
          </a:xfrm>
          <a:prstGeom prst="rect">
            <a:avLst/>
          </a:prstGeom>
          <a:noFill/>
        </p:spPr>
        <p:txBody>
          <a:bodyPr wrap="square" rtlCol="0">
            <a:spAutoFit/>
          </a:bodyPr>
          <a:lstStyle/>
          <a:p>
            <a:r>
              <a:rPr lang="en-US" b="1" dirty="0" smtClean="0"/>
              <a:t>9.7</a:t>
            </a:r>
            <a:endParaRPr lang="en-US" b="1" dirty="0"/>
          </a:p>
        </p:txBody>
      </p:sp>
      <p:sp>
        <p:nvSpPr>
          <p:cNvPr id="17" name="Freeform 16"/>
          <p:cNvSpPr/>
          <p:nvPr/>
        </p:nvSpPr>
        <p:spPr bwMode="auto">
          <a:xfrm>
            <a:off x="1396187" y="3657600"/>
            <a:ext cx="2279125" cy="2244749"/>
          </a:xfrm>
          <a:custGeom>
            <a:avLst/>
            <a:gdLst>
              <a:gd name="connsiteX0" fmla="*/ 0 w 2279125"/>
              <a:gd name="connsiteY0" fmla="*/ 2244749 h 2244749"/>
              <a:gd name="connsiteX1" fmla="*/ 48126 w 2279125"/>
              <a:gd name="connsiteY1" fmla="*/ 2193185 h 2244749"/>
              <a:gd name="connsiteX2" fmla="*/ 65314 w 2279125"/>
              <a:gd name="connsiteY2" fmla="*/ 2186309 h 2244749"/>
              <a:gd name="connsiteX3" fmla="*/ 113441 w 2279125"/>
              <a:gd name="connsiteY3" fmla="*/ 2213810 h 2244749"/>
              <a:gd name="connsiteX4" fmla="*/ 137504 w 2279125"/>
              <a:gd name="connsiteY4" fmla="*/ 2224123 h 2244749"/>
              <a:gd name="connsiteX5" fmla="*/ 151254 w 2279125"/>
              <a:gd name="connsiteY5" fmla="*/ 2196622 h 2244749"/>
              <a:gd name="connsiteX6" fmla="*/ 161567 w 2279125"/>
              <a:gd name="connsiteY6" fmla="*/ 2127870 h 2244749"/>
              <a:gd name="connsiteX7" fmla="*/ 175317 w 2279125"/>
              <a:gd name="connsiteY7" fmla="*/ 2093494 h 2244749"/>
              <a:gd name="connsiteX8" fmla="*/ 189068 w 2279125"/>
              <a:gd name="connsiteY8" fmla="*/ 2079744 h 2244749"/>
              <a:gd name="connsiteX9" fmla="*/ 206256 w 2279125"/>
              <a:gd name="connsiteY9" fmla="*/ 2090057 h 2244749"/>
              <a:gd name="connsiteX10" fmla="*/ 233756 w 2279125"/>
              <a:gd name="connsiteY10" fmla="*/ 2062556 h 2244749"/>
              <a:gd name="connsiteX11" fmla="*/ 254382 w 2279125"/>
              <a:gd name="connsiteY11" fmla="*/ 2041930 h 2244749"/>
              <a:gd name="connsiteX12" fmla="*/ 281883 w 2279125"/>
              <a:gd name="connsiteY12" fmla="*/ 2048806 h 2244749"/>
              <a:gd name="connsiteX13" fmla="*/ 326571 w 2279125"/>
              <a:gd name="connsiteY13" fmla="*/ 2031618 h 2244749"/>
              <a:gd name="connsiteX14" fmla="*/ 350635 w 2279125"/>
              <a:gd name="connsiteY14" fmla="*/ 2048806 h 2244749"/>
              <a:gd name="connsiteX15" fmla="*/ 405636 w 2279125"/>
              <a:gd name="connsiteY15" fmla="*/ 2035055 h 2244749"/>
              <a:gd name="connsiteX16" fmla="*/ 440012 w 2279125"/>
              <a:gd name="connsiteY16" fmla="*/ 2045368 h 2244749"/>
              <a:gd name="connsiteX17" fmla="*/ 484701 w 2279125"/>
              <a:gd name="connsiteY17" fmla="*/ 2052243 h 2244749"/>
              <a:gd name="connsiteX18" fmla="*/ 505326 w 2279125"/>
              <a:gd name="connsiteY18" fmla="*/ 2014430 h 2244749"/>
              <a:gd name="connsiteX19" fmla="*/ 522514 w 2279125"/>
              <a:gd name="connsiteY19" fmla="*/ 1966303 h 2244749"/>
              <a:gd name="connsiteX20" fmla="*/ 543140 w 2279125"/>
              <a:gd name="connsiteY20" fmla="*/ 1921615 h 2244749"/>
              <a:gd name="connsiteX21" fmla="*/ 567203 w 2279125"/>
              <a:gd name="connsiteY21" fmla="*/ 1876926 h 2244749"/>
              <a:gd name="connsiteX22" fmla="*/ 587829 w 2279125"/>
              <a:gd name="connsiteY22" fmla="*/ 1873488 h 2244749"/>
              <a:gd name="connsiteX23" fmla="*/ 611892 w 2279125"/>
              <a:gd name="connsiteY23" fmla="*/ 1852863 h 2244749"/>
              <a:gd name="connsiteX24" fmla="*/ 663456 w 2279125"/>
              <a:gd name="connsiteY24" fmla="*/ 1797861 h 2244749"/>
              <a:gd name="connsiteX25" fmla="*/ 704707 w 2279125"/>
              <a:gd name="connsiteY25" fmla="*/ 1794424 h 2244749"/>
              <a:gd name="connsiteX26" fmla="*/ 749396 w 2279125"/>
              <a:gd name="connsiteY26" fmla="*/ 1804736 h 2244749"/>
              <a:gd name="connsiteX27" fmla="*/ 807835 w 2279125"/>
              <a:gd name="connsiteY27" fmla="*/ 1804736 h 2244749"/>
              <a:gd name="connsiteX28" fmla="*/ 835335 w 2279125"/>
              <a:gd name="connsiteY28" fmla="*/ 1763485 h 2244749"/>
              <a:gd name="connsiteX29" fmla="*/ 845648 w 2279125"/>
              <a:gd name="connsiteY29" fmla="*/ 1684421 h 2244749"/>
              <a:gd name="connsiteX30" fmla="*/ 859399 w 2279125"/>
              <a:gd name="connsiteY30" fmla="*/ 1608794 h 2244749"/>
              <a:gd name="connsiteX31" fmla="*/ 900650 w 2279125"/>
              <a:gd name="connsiteY31" fmla="*/ 1577855 h 2244749"/>
              <a:gd name="connsiteX32" fmla="*/ 938463 w 2279125"/>
              <a:gd name="connsiteY32" fmla="*/ 1529729 h 2244749"/>
              <a:gd name="connsiteX33" fmla="*/ 976277 w 2279125"/>
              <a:gd name="connsiteY33" fmla="*/ 1399100 h 2244749"/>
              <a:gd name="connsiteX34" fmla="*/ 1000340 w 2279125"/>
              <a:gd name="connsiteY34" fmla="*/ 1320036 h 2244749"/>
              <a:gd name="connsiteX35" fmla="*/ 1041591 w 2279125"/>
              <a:gd name="connsiteY35" fmla="*/ 1326911 h 2244749"/>
              <a:gd name="connsiteX36" fmla="*/ 1086280 w 2279125"/>
              <a:gd name="connsiteY36" fmla="*/ 1316598 h 2244749"/>
              <a:gd name="connsiteX37" fmla="*/ 1113781 w 2279125"/>
              <a:gd name="connsiteY37" fmla="*/ 1320036 h 2244749"/>
              <a:gd name="connsiteX38" fmla="*/ 1134406 w 2279125"/>
              <a:gd name="connsiteY38" fmla="*/ 1295973 h 2244749"/>
              <a:gd name="connsiteX39" fmla="*/ 1148156 w 2279125"/>
              <a:gd name="connsiteY39" fmla="*/ 1289097 h 2244749"/>
              <a:gd name="connsiteX40" fmla="*/ 1165344 w 2279125"/>
              <a:gd name="connsiteY40" fmla="*/ 1234096 h 2244749"/>
              <a:gd name="connsiteX41" fmla="*/ 1172220 w 2279125"/>
              <a:gd name="connsiteY41" fmla="*/ 1165344 h 2244749"/>
              <a:gd name="connsiteX42" fmla="*/ 1182532 w 2279125"/>
              <a:gd name="connsiteY42" fmla="*/ 1086279 h 2244749"/>
              <a:gd name="connsiteX43" fmla="*/ 1220346 w 2279125"/>
              <a:gd name="connsiteY43" fmla="*/ 1079404 h 2244749"/>
              <a:gd name="connsiteX44" fmla="*/ 1247847 w 2279125"/>
              <a:gd name="connsiteY44" fmla="*/ 1000340 h 2244749"/>
              <a:gd name="connsiteX45" fmla="*/ 1278785 w 2279125"/>
              <a:gd name="connsiteY45" fmla="*/ 983152 h 2244749"/>
              <a:gd name="connsiteX46" fmla="*/ 1333787 w 2279125"/>
              <a:gd name="connsiteY46" fmla="*/ 955651 h 2244749"/>
              <a:gd name="connsiteX47" fmla="*/ 1364725 w 2279125"/>
              <a:gd name="connsiteY47" fmla="*/ 948776 h 2244749"/>
              <a:gd name="connsiteX48" fmla="*/ 1402538 w 2279125"/>
              <a:gd name="connsiteY48" fmla="*/ 924712 h 2244749"/>
              <a:gd name="connsiteX49" fmla="*/ 1450665 w 2279125"/>
              <a:gd name="connsiteY49" fmla="*/ 921275 h 2244749"/>
              <a:gd name="connsiteX50" fmla="*/ 1505666 w 2279125"/>
              <a:gd name="connsiteY50" fmla="*/ 855961 h 2244749"/>
              <a:gd name="connsiteX51" fmla="*/ 1540042 w 2279125"/>
              <a:gd name="connsiteY51" fmla="*/ 800959 h 2244749"/>
              <a:gd name="connsiteX52" fmla="*/ 1567543 w 2279125"/>
              <a:gd name="connsiteY52" fmla="*/ 773458 h 2244749"/>
              <a:gd name="connsiteX53" fmla="*/ 1601919 w 2279125"/>
              <a:gd name="connsiteY53" fmla="*/ 766583 h 2244749"/>
              <a:gd name="connsiteX54" fmla="*/ 1643170 w 2279125"/>
              <a:gd name="connsiteY54" fmla="*/ 756270 h 2244749"/>
              <a:gd name="connsiteX55" fmla="*/ 1680984 w 2279125"/>
              <a:gd name="connsiteY55" fmla="*/ 756270 h 2244749"/>
              <a:gd name="connsiteX56" fmla="*/ 1691296 w 2279125"/>
              <a:gd name="connsiteY56" fmla="*/ 721894 h 2244749"/>
              <a:gd name="connsiteX57" fmla="*/ 1711922 w 2279125"/>
              <a:gd name="connsiteY57" fmla="*/ 690956 h 2244749"/>
              <a:gd name="connsiteX58" fmla="*/ 1749735 w 2279125"/>
              <a:gd name="connsiteY58" fmla="*/ 680643 h 2244749"/>
              <a:gd name="connsiteX59" fmla="*/ 1763486 w 2279125"/>
              <a:gd name="connsiteY59" fmla="*/ 653143 h 2244749"/>
              <a:gd name="connsiteX60" fmla="*/ 1787549 w 2279125"/>
              <a:gd name="connsiteY60" fmla="*/ 629079 h 2244749"/>
              <a:gd name="connsiteX61" fmla="*/ 1801299 w 2279125"/>
              <a:gd name="connsiteY61" fmla="*/ 625642 h 2244749"/>
              <a:gd name="connsiteX62" fmla="*/ 1828800 w 2279125"/>
              <a:gd name="connsiteY62" fmla="*/ 625642 h 2244749"/>
              <a:gd name="connsiteX63" fmla="*/ 1852863 w 2279125"/>
              <a:gd name="connsiteY63" fmla="*/ 567203 h 2244749"/>
              <a:gd name="connsiteX64" fmla="*/ 1856301 w 2279125"/>
              <a:gd name="connsiteY64" fmla="*/ 519076 h 2244749"/>
              <a:gd name="connsiteX65" fmla="*/ 1873489 w 2279125"/>
              <a:gd name="connsiteY65" fmla="*/ 467512 h 2244749"/>
              <a:gd name="connsiteX66" fmla="*/ 1876926 w 2279125"/>
              <a:gd name="connsiteY66" fmla="*/ 450324 h 2244749"/>
              <a:gd name="connsiteX67" fmla="*/ 1925053 w 2279125"/>
              <a:gd name="connsiteY67" fmla="*/ 415949 h 2244749"/>
              <a:gd name="connsiteX68" fmla="*/ 1952553 w 2279125"/>
              <a:gd name="connsiteY68" fmla="*/ 385010 h 2244749"/>
              <a:gd name="connsiteX69" fmla="*/ 1997242 w 2279125"/>
              <a:gd name="connsiteY69" fmla="*/ 354072 h 2244749"/>
              <a:gd name="connsiteX70" fmla="*/ 2065994 w 2279125"/>
              <a:gd name="connsiteY70" fmla="*/ 230318 h 2244749"/>
              <a:gd name="connsiteX71" fmla="*/ 2124433 w 2279125"/>
              <a:gd name="connsiteY71" fmla="*/ 171879 h 2244749"/>
              <a:gd name="connsiteX72" fmla="*/ 2200060 w 2279125"/>
              <a:gd name="connsiteY72" fmla="*/ 85940 h 2244749"/>
              <a:gd name="connsiteX73" fmla="*/ 2279125 w 2279125"/>
              <a:gd name="connsiteY73" fmla="*/ 0 h 22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79125" h="2244749">
                <a:moveTo>
                  <a:pt x="0" y="2244749"/>
                </a:moveTo>
                <a:lnTo>
                  <a:pt x="48126" y="2193185"/>
                </a:lnTo>
                <a:lnTo>
                  <a:pt x="65314" y="2186309"/>
                </a:lnTo>
                <a:lnTo>
                  <a:pt x="113441" y="2213810"/>
                </a:lnTo>
                <a:lnTo>
                  <a:pt x="137504" y="2224123"/>
                </a:lnTo>
                <a:lnTo>
                  <a:pt x="151254" y="2196622"/>
                </a:lnTo>
                <a:lnTo>
                  <a:pt x="161567" y="2127870"/>
                </a:lnTo>
                <a:lnTo>
                  <a:pt x="175317" y="2093494"/>
                </a:lnTo>
                <a:lnTo>
                  <a:pt x="189068" y="2079744"/>
                </a:lnTo>
                <a:lnTo>
                  <a:pt x="206256" y="2090057"/>
                </a:lnTo>
                <a:lnTo>
                  <a:pt x="233756" y="2062556"/>
                </a:lnTo>
                <a:lnTo>
                  <a:pt x="254382" y="2041930"/>
                </a:lnTo>
                <a:lnTo>
                  <a:pt x="281883" y="2048806"/>
                </a:lnTo>
                <a:lnTo>
                  <a:pt x="326571" y="2031618"/>
                </a:lnTo>
                <a:lnTo>
                  <a:pt x="350635" y="2048806"/>
                </a:lnTo>
                <a:lnTo>
                  <a:pt x="405636" y="2035055"/>
                </a:lnTo>
                <a:lnTo>
                  <a:pt x="440012" y="2045368"/>
                </a:lnTo>
                <a:lnTo>
                  <a:pt x="484701" y="2052243"/>
                </a:lnTo>
                <a:lnTo>
                  <a:pt x="505326" y="2014430"/>
                </a:lnTo>
                <a:lnTo>
                  <a:pt x="522514" y="1966303"/>
                </a:lnTo>
                <a:lnTo>
                  <a:pt x="543140" y="1921615"/>
                </a:lnTo>
                <a:lnTo>
                  <a:pt x="567203" y="1876926"/>
                </a:lnTo>
                <a:lnTo>
                  <a:pt x="587829" y="1873488"/>
                </a:lnTo>
                <a:lnTo>
                  <a:pt x="611892" y="1852863"/>
                </a:lnTo>
                <a:lnTo>
                  <a:pt x="663456" y="1797861"/>
                </a:lnTo>
                <a:lnTo>
                  <a:pt x="704707" y="1794424"/>
                </a:lnTo>
                <a:lnTo>
                  <a:pt x="749396" y="1804736"/>
                </a:lnTo>
                <a:lnTo>
                  <a:pt x="807835" y="1804736"/>
                </a:lnTo>
                <a:lnTo>
                  <a:pt x="835335" y="1763485"/>
                </a:lnTo>
                <a:lnTo>
                  <a:pt x="845648" y="1684421"/>
                </a:lnTo>
                <a:lnTo>
                  <a:pt x="859399" y="1608794"/>
                </a:lnTo>
                <a:lnTo>
                  <a:pt x="900650" y="1577855"/>
                </a:lnTo>
                <a:lnTo>
                  <a:pt x="938463" y="1529729"/>
                </a:lnTo>
                <a:lnTo>
                  <a:pt x="976277" y="1399100"/>
                </a:lnTo>
                <a:lnTo>
                  <a:pt x="1000340" y="1320036"/>
                </a:lnTo>
                <a:lnTo>
                  <a:pt x="1041591" y="1326911"/>
                </a:lnTo>
                <a:lnTo>
                  <a:pt x="1086280" y="1316598"/>
                </a:lnTo>
                <a:lnTo>
                  <a:pt x="1113781" y="1320036"/>
                </a:lnTo>
                <a:lnTo>
                  <a:pt x="1134406" y="1295973"/>
                </a:lnTo>
                <a:lnTo>
                  <a:pt x="1148156" y="1289097"/>
                </a:lnTo>
                <a:lnTo>
                  <a:pt x="1165344" y="1234096"/>
                </a:lnTo>
                <a:lnTo>
                  <a:pt x="1172220" y="1165344"/>
                </a:lnTo>
                <a:lnTo>
                  <a:pt x="1182532" y="1086279"/>
                </a:lnTo>
                <a:lnTo>
                  <a:pt x="1220346" y="1079404"/>
                </a:lnTo>
                <a:lnTo>
                  <a:pt x="1247847" y="1000340"/>
                </a:lnTo>
                <a:lnTo>
                  <a:pt x="1278785" y="983152"/>
                </a:lnTo>
                <a:lnTo>
                  <a:pt x="1333787" y="955651"/>
                </a:lnTo>
                <a:lnTo>
                  <a:pt x="1364725" y="948776"/>
                </a:lnTo>
                <a:lnTo>
                  <a:pt x="1402538" y="924712"/>
                </a:lnTo>
                <a:lnTo>
                  <a:pt x="1450665" y="921275"/>
                </a:lnTo>
                <a:lnTo>
                  <a:pt x="1505666" y="855961"/>
                </a:lnTo>
                <a:lnTo>
                  <a:pt x="1540042" y="800959"/>
                </a:lnTo>
                <a:lnTo>
                  <a:pt x="1567543" y="773458"/>
                </a:lnTo>
                <a:lnTo>
                  <a:pt x="1601919" y="766583"/>
                </a:lnTo>
                <a:lnTo>
                  <a:pt x="1643170" y="756270"/>
                </a:lnTo>
                <a:lnTo>
                  <a:pt x="1680984" y="756270"/>
                </a:lnTo>
                <a:lnTo>
                  <a:pt x="1691296" y="721894"/>
                </a:lnTo>
                <a:lnTo>
                  <a:pt x="1711922" y="690956"/>
                </a:lnTo>
                <a:lnTo>
                  <a:pt x="1749735" y="680643"/>
                </a:lnTo>
                <a:lnTo>
                  <a:pt x="1763486" y="653143"/>
                </a:lnTo>
                <a:lnTo>
                  <a:pt x="1787549" y="629079"/>
                </a:lnTo>
                <a:lnTo>
                  <a:pt x="1801299" y="625642"/>
                </a:lnTo>
                <a:lnTo>
                  <a:pt x="1828800" y="625642"/>
                </a:lnTo>
                <a:lnTo>
                  <a:pt x="1852863" y="567203"/>
                </a:lnTo>
                <a:lnTo>
                  <a:pt x="1856301" y="519076"/>
                </a:lnTo>
                <a:lnTo>
                  <a:pt x="1873489" y="467512"/>
                </a:lnTo>
                <a:lnTo>
                  <a:pt x="1876926" y="450324"/>
                </a:lnTo>
                <a:lnTo>
                  <a:pt x="1925053" y="415949"/>
                </a:lnTo>
                <a:lnTo>
                  <a:pt x="1952553" y="385010"/>
                </a:lnTo>
                <a:lnTo>
                  <a:pt x="1997242" y="354072"/>
                </a:lnTo>
                <a:lnTo>
                  <a:pt x="2065994" y="230318"/>
                </a:lnTo>
                <a:lnTo>
                  <a:pt x="2124433" y="171879"/>
                </a:lnTo>
                <a:lnTo>
                  <a:pt x="2200060" y="85940"/>
                </a:lnTo>
                <a:lnTo>
                  <a:pt x="2279125" y="0"/>
                </a:lnTo>
              </a:path>
            </a:pathLst>
          </a:custGeom>
          <a:noFill/>
          <a:ln w="57150">
            <a:solidFill>
              <a:srgbClr val="FFC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Flowchart: Decision 17"/>
          <p:cNvSpPr/>
          <p:nvPr/>
        </p:nvSpPr>
        <p:spPr bwMode="auto">
          <a:xfrm>
            <a:off x="3565379" y="3592725"/>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3" name="Group 12"/>
          <p:cNvGrpSpPr/>
          <p:nvPr/>
        </p:nvGrpSpPr>
        <p:grpSpPr>
          <a:xfrm>
            <a:off x="1878527" y="1714339"/>
            <a:ext cx="1483018" cy="1562262"/>
            <a:chOff x="0" y="32367"/>
            <a:chExt cx="1508125" cy="1516276"/>
          </a:xfrm>
        </p:grpSpPr>
        <p:sp>
          <p:nvSpPr>
            <p:cNvPr id="15" name="Freeform 14"/>
            <p:cNvSpPr>
              <a:spLocks/>
            </p:cNvSpPr>
            <p:nvPr/>
          </p:nvSpPr>
          <p:spPr bwMode="auto">
            <a:xfrm>
              <a:off x="0" y="32367"/>
              <a:ext cx="1508125" cy="1516276"/>
            </a:xfrm>
            <a:custGeom>
              <a:avLst/>
              <a:gdLst/>
              <a:ahLst/>
              <a:cxnLst>
                <a:cxn ang="0">
                  <a:pos x="87" y="0"/>
                </a:cxn>
                <a:cxn ang="0">
                  <a:pos x="73" y="7"/>
                </a:cxn>
                <a:cxn ang="0">
                  <a:pos x="88" y="39"/>
                </a:cxn>
                <a:cxn ang="0">
                  <a:pos x="84" y="51"/>
                </a:cxn>
                <a:cxn ang="0">
                  <a:pos x="70" y="55"/>
                </a:cxn>
                <a:cxn ang="0">
                  <a:pos x="59" y="63"/>
                </a:cxn>
                <a:cxn ang="0">
                  <a:pos x="47" y="62"/>
                </a:cxn>
                <a:cxn ang="0">
                  <a:pos x="25" y="34"/>
                </a:cxn>
                <a:cxn ang="0">
                  <a:pos x="10" y="42"/>
                </a:cxn>
                <a:cxn ang="0">
                  <a:pos x="19" y="67"/>
                </a:cxn>
                <a:cxn ang="0">
                  <a:pos x="8" y="91"/>
                </a:cxn>
                <a:cxn ang="0">
                  <a:pos x="46" y="81"/>
                </a:cxn>
                <a:cxn ang="0">
                  <a:pos x="30" y="92"/>
                </a:cxn>
                <a:cxn ang="0">
                  <a:pos x="29" y="106"/>
                </a:cxn>
                <a:cxn ang="0">
                  <a:pos x="46" y="117"/>
                </a:cxn>
                <a:cxn ang="0">
                  <a:pos x="8" y="110"/>
                </a:cxn>
                <a:cxn ang="0">
                  <a:pos x="19" y="133"/>
                </a:cxn>
                <a:cxn ang="0">
                  <a:pos x="10" y="158"/>
                </a:cxn>
                <a:cxn ang="0">
                  <a:pos x="26" y="166"/>
                </a:cxn>
                <a:cxn ang="0">
                  <a:pos x="47" y="137"/>
                </a:cxn>
                <a:cxn ang="0">
                  <a:pos x="59" y="137"/>
                </a:cxn>
                <a:cxn ang="0">
                  <a:pos x="70" y="144"/>
                </a:cxn>
                <a:cxn ang="0">
                  <a:pos x="81" y="149"/>
                </a:cxn>
                <a:cxn ang="0">
                  <a:pos x="88" y="160"/>
                </a:cxn>
                <a:cxn ang="0">
                  <a:pos x="73" y="191"/>
                </a:cxn>
                <a:cxn ang="0">
                  <a:pos x="88" y="199"/>
                </a:cxn>
                <a:cxn ang="0">
                  <a:pos x="107" y="180"/>
                </a:cxn>
                <a:cxn ang="0">
                  <a:pos x="133" y="178"/>
                </a:cxn>
                <a:cxn ang="0">
                  <a:pos x="107" y="150"/>
                </a:cxn>
                <a:cxn ang="0">
                  <a:pos x="127" y="159"/>
                </a:cxn>
                <a:cxn ang="0">
                  <a:pos x="138" y="152"/>
                </a:cxn>
                <a:cxn ang="0">
                  <a:pos x="139" y="132"/>
                </a:cxn>
                <a:cxn ang="0">
                  <a:pos x="153" y="169"/>
                </a:cxn>
                <a:cxn ang="0">
                  <a:pos x="167" y="146"/>
                </a:cxn>
                <a:cxn ang="0">
                  <a:pos x="193" y="141"/>
                </a:cxn>
                <a:cxn ang="0">
                  <a:pos x="195" y="125"/>
                </a:cxn>
                <a:cxn ang="0">
                  <a:pos x="158" y="122"/>
                </a:cxn>
                <a:cxn ang="0">
                  <a:pos x="151" y="110"/>
                </a:cxn>
                <a:cxn ang="0">
                  <a:pos x="153" y="99"/>
                </a:cxn>
                <a:cxn ang="0">
                  <a:pos x="150" y="86"/>
                </a:cxn>
                <a:cxn ang="0">
                  <a:pos x="157" y="77"/>
                </a:cxn>
                <a:cxn ang="0">
                  <a:pos x="194" y="74"/>
                </a:cxn>
                <a:cxn ang="0">
                  <a:pos x="193" y="57"/>
                </a:cxn>
                <a:cxn ang="0">
                  <a:pos x="168" y="53"/>
                </a:cxn>
                <a:cxn ang="0">
                  <a:pos x="152" y="31"/>
                </a:cxn>
                <a:cxn ang="0">
                  <a:pos x="140" y="66"/>
                </a:cxn>
                <a:cxn ang="0">
                  <a:pos x="138" y="47"/>
                </a:cxn>
                <a:cxn ang="0">
                  <a:pos x="125" y="38"/>
                </a:cxn>
                <a:cxn ang="0">
                  <a:pos x="107" y="49"/>
                </a:cxn>
                <a:cxn ang="0">
                  <a:pos x="132" y="21"/>
                </a:cxn>
                <a:cxn ang="0">
                  <a:pos x="106" y="19"/>
                </a:cxn>
              </a:cxnLst>
              <a:rect l="0" t="0" r="r" b="b"/>
              <a:pathLst>
                <a:path w="195" h="199">
                  <a:moveTo>
                    <a:pt x="106" y="0"/>
                  </a:moveTo>
                  <a:lnTo>
                    <a:pt x="87" y="0"/>
                  </a:lnTo>
                  <a:lnTo>
                    <a:pt x="87" y="19"/>
                  </a:lnTo>
                  <a:lnTo>
                    <a:pt x="73" y="7"/>
                  </a:lnTo>
                  <a:lnTo>
                    <a:pt x="61" y="21"/>
                  </a:lnTo>
                  <a:lnTo>
                    <a:pt x="88" y="39"/>
                  </a:lnTo>
                  <a:lnTo>
                    <a:pt x="88" y="50"/>
                  </a:lnTo>
                  <a:lnTo>
                    <a:pt x="84" y="51"/>
                  </a:lnTo>
                  <a:lnTo>
                    <a:pt x="70" y="40"/>
                  </a:lnTo>
                  <a:lnTo>
                    <a:pt x="70" y="55"/>
                  </a:lnTo>
                  <a:lnTo>
                    <a:pt x="57" y="46"/>
                  </a:lnTo>
                  <a:lnTo>
                    <a:pt x="59" y="63"/>
                  </a:lnTo>
                  <a:lnTo>
                    <a:pt x="55" y="66"/>
                  </a:lnTo>
                  <a:lnTo>
                    <a:pt x="47" y="62"/>
                  </a:lnTo>
                  <a:lnTo>
                    <a:pt x="43" y="31"/>
                  </a:lnTo>
                  <a:lnTo>
                    <a:pt x="25" y="34"/>
                  </a:lnTo>
                  <a:lnTo>
                    <a:pt x="29" y="54"/>
                  </a:lnTo>
                  <a:lnTo>
                    <a:pt x="10" y="42"/>
                  </a:lnTo>
                  <a:lnTo>
                    <a:pt x="1" y="58"/>
                  </a:lnTo>
                  <a:lnTo>
                    <a:pt x="19" y="67"/>
                  </a:lnTo>
                  <a:lnTo>
                    <a:pt x="1" y="74"/>
                  </a:lnTo>
                  <a:lnTo>
                    <a:pt x="8" y="91"/>
                  </a:lnTo>
                  <a:lnTo>
                    <a:pt x="39" y="78"/>
                  </a:lnTo>
                  <a:lnTo>
                    <a:pt x="46" y="81"/>
                  </a:lnTo>
                  <a:lnTo>
                    <a:pt x="46" y="86"/>
                  </a:lnTo>
                  <a:lnTo>
                    <a:pt x="30" y="92"/>
                  </a:lnTo>
                  <a:lnTo>
                    <a:pt x="43" y="99"/>
                  </a:lnTo>
                  <a:lnTo>
                    <a:pt x="29" y="106"/>
                  </a:lnTo>
                  <a:lnTo>
                    <a:pt x="45" y="112"/>
                  </a:lnTo>
                  <a:lnTo>
                    <a:pt x="46" y="117"/>
                  </a:lnTo>
                  <a:lnTo>
                    <a:pt x="39" y="122"/>
                  </a:lnTo>
                  <a:lnTo>
                    <a:pt x="8" y="110"/>
                  </a:lnTo>
                  <a:lnTo>
                    <a:pt x="1" y="125"/>
                  </a:lnTo>
                  <a:lnTo>
                    <a:pt x="19" y="133"/>
                  </a:lnTo>
                  <a:lnTo>
                    <a:pt x="0" y="143"/>
                  </a:lnTo>
                  <a:lnTo>
                    <a:pt x="10" y="158"/>
                  </a:lnTo>
                  <a:lnTo>
                    <a:pt x="29" y="146"/>
                  </a:lnTo>
                  <a:lnTo>
                    <a:pt x="26" y="166"/>
                  </a:lnTo>
                  <a:lnTo>
                    <a:pt x="45" y="168"/>
                  </a:lnTo>
                  <a:lnTo>
                    <a:pt x="47" y="137"/>
                  </a:lnTo>
                  <a:lnTo>
                    <a:pt x="55" y="132"/>
                  </a:lnTo>
                  <a:lnTo>
                    <a:pt x="59" y="137"/>
                  </a:lnTo>
                  <a:lnTo>
                    <a:pt x="57" y="152"/>
                  </a:lnTo>
                  <a:lnTo>
                    <a:pt x="70" y="144"/>
                  </a:lnTo>
                  <a:lnTo>
                    <a:pt x="69" y="158"/>
                  </a:lnTo>
                  <a:lnTo>
                    <a:pt x="81" y="149"/>
                  </a:lnTo>
                  <a:lnTo>
                    <a:pt x="88" y="151"/>
                  </a:lnTo>
                  <a:lnTo>
                    <a:pt x="88" y="160"/>
                  </a:lnTo>
                  <a:lnTo>
                    <a:pt x="62" y="178"/>
                  </a:lnTo>
                  <a:lnTo>
                    <a:pt x="73" y="191"/>
                  </a:lnTo>
                  <a:lnTo>
                    <a:pt x="87" y="180"/>
                  </a:lnTo>
                  <a:lnTo>
                    <a:pt x="88" y="199"/>
                  </a:lnTo>
                  <a:lnTo>
                    <a:pt x="107" y="199"/>
                  </a:lnTo>
                  <a:lnTo>
                    <a:pt x="107" y="180"/>
                  </a:lnTo>
                  <a:lnTo>
                    <a:pt x="123" y="191"/>
                  </a:lnTo>
                  <a:lnTo>
                    <a:pt x="133" y="178"/>
                  </a:lnTo>
                  <a:lnTo>
                    <a:pt x="107" y="159"/>
                  </a:lnTo>
                  <a:lnTo>
                    <a:pt x="107" y="150"/>
                  </a:lnTo>
                  <a:lnTo>
                    <a:pt x="113" y="149"/>
                  </a:lnTo>
                  <a:lnTo>
                    <a:pt x="127" y="159"/>
                  </a:lnTo>
                  <a:lnTo>
                    <a:pt x="126" y="144"/>
                  </a:lnTo>
                  <a:lnTo>
                    <a:pt x="138" y="152"/>
                  </a:lnTo>
                  <a:lnTo>
                    <a:pt x="135" y="136"/>
                  </a:lnTo>
                  <a:lnTo>
                    <a:pt x="139" y="132"/>
                  </a:lnTo>
                  <a:lnTo>
                    <a:pt x="148" y="137"/>
                  </a:lnTo>
                  <a:lnTo>
                    <a:pt x="153" y="169"/>
                  </a:lnTo>
                  <a:lnTo>
                    <a:pt x="170" y="166"/>
                  </a:lnTo>
                  <a:lnTo>
                    <a:pt x="167" y="146"/>
                  </a:lnTo>
                  <a:lnTo>
                    <a:pt x="185" y="157"/>
                  </a:lnTo>
                  <a:lnTo>
                    <a:pt x="193" y="141"/>
                  </a:lnTo>
                  <a:lnTo>
                    <a:pt x="177" y="132"/>
                  </a:lnTo>
                  <a:lnTo>
                    <a:pt x="195" y="125"/>
                  </a:lnTo>
                  <a:lnTo>
                    <a:pt x="187" y="109"/>
                  </a:lnTo>
                  <a:lnTo>
                    <a:pt x="158" y="122"/>
                  </a:lnTo>
                  <a:lnTo>
                    <a:pt x="149" y="118"/>
                  </a:lnTo>
                  <a:lnTo>
                    <a:pt x="151" y="110"/>
                  </a:lnTo>
                  <a:lnTo>
                    <a:pt x="166" y="105"/>
                  </a:lnTo>
                  <a:lnTo>
                    <a:pt x="153" y="99"/>
                  </a:lnTo>
                  <a:lnTo>
                    <a:pt x="166" y="93"/>
                  </a:lnTo>
                  <a:lnTo>
                    <a:pt x="150" y="86"/>
                  </a:lnTo>
                  <a:lnTo>
                    <a:pt x="149" y="81"/>
                  </a:lnTo>
                  <a:lnTo>
                    <a:pt x="157" y="77"/>
                  </a:lnTo>
                  <a:lnTo>
                    <a:pt x="188" y="89"/>
                  </a:lnTo>
                  <a:lnTo>
                    <a:pt x="194" y="74"/>
                  </a:lnTo>
                  <a:lnTo>
                    <a:pt x="175" y="66"/>
                  </a:lnTo>
                  <a:lnTo>
                    <a:pt x="193" y="57"/>
                  </a:lnTo>
                  <a:lnTo>
                    <a:pt x="185" y="41"/>
                  </a:lnTo>
                  <a:lnTo>
                    <a:pt x="168" y="53"/>
                  </a:lnTo>
                  <a:lnTo>
                    <a:pt x="170" y="34"/>
                  </a:lnTo>
                  <a:lnTo>
                    <a:pt x="152" y="31"/>
                  </a:lnTo>
                  <a:lnTo>
                    <a:pt x="148" y="62"/>
                  </a:lnTo>
                  <a:lnTo>
                    <a:pt x="140" y="66"/>
                  </a:lnTo>
                  <a:lnTo>
                    <a:pt x="136" y="64"/>
                  </a:lnTo>
                  <a:lnTo>
                    <a:pt x="138" y="47"/>
                  </a:lnTo>
                  <a:lnTo>
                    <a:pt x="124" y="56"/>
                  </a:lnTo>
                  <a:lnTo>
                    <a:pt x="125" y="38"/>
                  </a:lnTo>
                  <a:lnTo>
                    <a:pt x="113" y="51"/>
                  </a:lnTo>
                  <a:lnTo>
                    <a:pt x="107" y="49"/>
                  </a:lnTo>
                  <a:lnTo>
                    <a:pt x="106" y="38"/>
                  </a:lnTo>
                  <a:lnTo>
                    <a:pt x="132" y="21"/>
                  </a:lnTo>
                  <a:lnTo>
                    <a:pt x="122" y="8"/>
                  </a:lnTo>
                  <a:lnTo>
                    <a:pt x="106" y="19"/>
                  </a:lnTo>
                  <a:lnTo>
                    <a:pt x="106" y="0"/>
                  </a:lnTo>
                  <a:close/>
                </a:path>
              </a:pathLst>
            </a:custGeom>
            <a:gradFill flip="none" rotWithShape="1">
              <a:gsLst>
                <a:gs pos="0">
                  <a:srgbClr val="8488C4"/>
                </a:gs>
                <a:gs pos="53000">
                  <a:srgbClr val="D4DEFF"/>
                </a:gs>
                <a:gs pos="83000">
                  <a:srgbClr val="D4DEFF"/>
                </a:gs>
                <a:gs pos="100000">
                  <a:srgbClr val="96AB94"/>
                </a:gs>
              </a:gsLst>
              <a:lin ang="5400000" scaled="0"/>
              <a:tileRect/>
            </a:gradFill>
            <a:ln w="3175" cap="flat" cmpd="sng">
              <a:solidFill>
                <a:schemeClr val="tx1">
                  <a:lumMod val="65000"/>
                </a:schemeClr>
              </a:solidFill>
              <a:prstDash val="solid"/>
              <a:round/>
              <a:headEnd/>
              <a:tailEnd/>
            </a:ln>
            <a:effectLst>
              <a:outerShdw dist="35921" dir="2700000" algn="ctr" rotWithShape="0">
                <a:srgbClr val="808080"/>
              </a:outerShdw>
            </a:effectLst>
          </p:spPr>
          <p:txBody>
            <a:bodyPr/>
            <a:lstStyle/>
            <a:p>
              <a:endParaRPr lang="en-US"/>
            </a:p>
          </p:txBody>
        </p:sp>
        <p:sp>
          <p:nvSpPr>
            <p:cNvPr id="16" name="TextBox 422"/>
            <p:cNvSpPr txBox="1"/>
            <p:nvPr/>
          </p:nvSpPr>
          <p:spPr>
            <a:xfrm>
              <a:off x="183983" y="513244"/>
              <a:ext cx="1160269" cy="460727"/>
            </a:xfrm>
            <a:prstGeom prst="rect">
              <a:avLst/>
            </a:prstGeom>
            <a:noFill/>
            <a:ln w="9525" cmpd="sng">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smtClean="0">
                  <a:solidFill>
                    <a:schemeClr val="tx1"/>
                  </a:solidFill>
                  <a:effectLst>
                    <a:outerShdw blurRad="38100" dist="38100" dir="2700000" algn="tl">
                      <a:srgbClr val="000000">
                        <a:alpha val="43137"/>
                      </a:srgbClr>
                    </a:outerShdw>
                  </a:effectLst>
                </a:rPr>
                <a:t>96%</a:t>
              </a:r>
              <a:endParaRPr lang="en-US" sz="2800" b="1" dirty="0">
                <a:solidFill>
                  <a:schemeClr val="tx1"/>
                </a:solidFill>
                <a:effectLst>
                  <a:outerShdw blurRad="38100" dist="38100" dir="2700000" algn="tl">
                    <a:srgbClr val="000000">
                      <a:alpha val="43137"/>
                    </a:srgbClr>
                  </a:outerShdw>
                </a:effectLst>
              </a:endParaRPr>
            </a:p>
          </p:txBody>
        </p:sp>
      </p:grpSp>
      <p:sp>
        <p:nvSpPr>
          <p:cNvPr id="19" name="TextBox 18"/>
          <p:cNvSpPr txBox="1"/>
          <p:nvPr/>
        </p:nvSpPr>
        <p:spPr>
          <a:xfrm>
            <a:off x="6289962" y="829072"/>
            <a:ext cx="1517073" cy="369332"/>
          </a:xfrm>
          <a:prstGeom prst="rect">
            <a:avLst/>
          </a:prstGeom>
          <a:solidFill>
            <a:srgbClr val="FF0000"/>
          </a:solidFill>
        </p:spPr>
        <p:txBody>
          <a:bodyPr wrap="square" rtlCol="0">
            <a:spAutoFit/>
          </a:bodyPr>
          <a:lstStyle/>
          <a:p>
            <a:pPr algn="ctr"/>
            <a:r>
              <a:rPr lang="en-US" b="1" dirty="0" smtClean="0"/>
              <a:t>Before Storm</a:t>
            </a:r>
            <a:endParaRPr lang="en-US" b="1" dirty="0"/>
          </a:p>
        </p:txBody>
      </p:sp>
    </p:spTree>
    <p:extLst>
      <p:ext uri="{BB962C8B-B14F-4D97-AF65-F5344CB8AC3E}">
        <p14:creationId xmlns:p14="http://schemas.microsoft.com/office/powerpoint/2010/main" val="3632491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52400"/>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Colorado River Hydrologic Conditions</a:t>
            </a:r>
            <a:b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spc="-150" noProof="0" dirty="0" smtClean="0">
                <a:ln w="3175">
                  <a:noFill/>
                </a:ln>
                <a:solidFill>
                  <a:schemeClr val="tx2"/>
                </a:solidFill>
                <a:effectLst>
                  <a:outerShdw blurRad="50800" dist="38100" dir="2700000" algn="tl" rotWithShape="0">
                    <a:prstClr val="black">
                      <a:alpha val="40000"/>
                    </a:prstClr>
                  </a:outerShdw>
                </a:effectLst>
                <a:latin typeface="+mj-lt"/>
                <a:cs typeface="Arial" charset="0"/>
              </a:rPr>
              <a:t>Upper Colorado Basin Snowpack</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5" name="Freeform 4"/>
          <p:cNvSpPr/>
          <p:nvPr/>
        </p:nvSpPr>
        <p:spPr bwMode="auto">
          <a:xfrm>
            <a:off x="1440611" y="2341227"/>
            <a:ext cx="5477774" cy="3550615"/>
          </a:xfrm>
          <a:custGeom>
            <a:avLst/>
            <a:gdLst>
              <a:gd name="connsiteX0" fmla="*/ 0 w 5477774"/>
              <a:gd name="connsiteY0" fmla="*/ 3550615 h 3550615"/>
              <a:gd name="connsiteX1" fmla="*/ 207034 w 5477774"/>
              <a:gd name="connsiteY1" fmla="*/ 3533362 h 3550615"/>
              <a:gd name="connsiteX2" fmla="*/ 474453 w 5477774"/>
              <a:gd name="connsiteY2" fmla="*/ 3464350 h 3550615"/>
              <a:gd name="connsiteX3" fmla="*/ 698740 w 5477774"/>
              <a:gd name="connsiteY3" fmla="*/ 3231437 h 3550615"/>
              <a:gd name="connsiteX4" fmla="*/ 966159 w 5477774"/>
              <a:gd name="connsiteY4" fmla="*/ 2946765 h 3550615"/>
              <a:gd name="connsiteX5" fmla="*/ 1233578 w 5477774"/>
              <a:gd name="connsiteY5" fmla="*/ 2662094 h 3550615"/>
              <a:gd name="connsiteX6" fmla="*/ 1639019 w 5477774"/>
              <a:gd name="connsiteY6" fmla="*/ 2179015 h 3550615"/>
              <a:gd name="connsiteX7" fmla="*/ 2044461 w 5477774"/>
              <a:gd name="connsiteY7" fmla="*/ 1721815 h 3550615"/>
              <a:gd name="connsiteX8" fmla="*/ 2286000 w 5477774"/>
              <a:gd name="connsiteY8" fmla="*/ 1419890 h 3550615"/>
              <a:gd name="connsiteX9" fmla="*/ 2536166 w 5477774"/>
              <a:gd name="connsiteY9" fmla="*/ 1186977 h 3550615"/>
              <a:gd name="connsiteX10" fmla="*/ 2803585 w 5477774"/>
              <a:gd name="connsiteY10" fmla="*/ 772909 h 3550615"/>
              <a:gd name="connsiteX11" fmla="*/ 2872597 w 5477774"/>
              <a:gd name="connsiteY11" fmla="*/ 686645 h 3550615"/>
              <a:gd name="connsiteX12" fmla="*/ 2993366 w 5477774"/>
              <a:gd name="connsiteY12" fmla="*/ 531369 h 3550615"/>
              <a:gd name="connsiteX13" fmla="*/ 3114136 w 5477774"/>
              <a:gd name="connsiteY13" fmla="*/ 393347 h 3550615"/>
              <a:gd name="connsiteX14" fmla="*/ 3329797 w 5477774"/>
              <a:gd name="connsiteY14" fmla="*/ 220818 h 3550615"/>
              <a:gd name="connsiteX15" fmla="*/ 3407434 w 5477774"/>
              <a:gd name="connsiteY15" fmla="*/ 160433 h 3550615"/>
              <a:gd name="connsiteX16" fmla="*/ 3536831 w 5477774"/>
              <a:gd name="connsiteY16" fmla="*/ 22411 h 3550615"/>
              <a:gd name="connsiteX17" fmla="*/ 3657600 w 5477774"/>
              <a:gd name="connsiteY17" fmla="*/ 5158 h 3550615"/>
              <a:gd name="connsiteX18" fmla="*/ 3761117 w 5477774"/>
              <a:gd name="connsiteY18" fmla="*/ 74169 h 3550615"/>
              <a:gd name="connsiteX19" fmla="*/ 3804249 w 5477774"/>
              <a:gd name="connsiteY19" fmla="*/ 220818 h 3550615"/>
              <a:gd name="connsiteX20" fmla="*/ 3899140 w 5477774"/>
              <a:gd name="connsiteY20" fmla="*/ 350215 h 3550615"/>
              <a:gd name="connsiteX21" fmla="*/ 3890514 w 5477774"/>
              <a:gd name="connsiteY21" fmla="*/ 376094 h 3550615"/>
              <a:gd name="connsiteX22" fmla="*/ 4011283 w 5477774"/>
              <a:gd name="connsiteY22" fmla="*/ 583128 h 3550615"/>
              <a:gd name="connsiteX23" fmla="*/ 4106174 w 5477774"/>
              <a:gd name="connsiteY23" fmla="*/ 755656 h 3550615"/>
              <a:gd name="connsiteX24" fmla="*/ 4192438 w 5477774"/>
              <a:gd name="connsiteY24" fmla="*/ 1014448 h 3550615"/>
              <a:gd name="connsiteX25" fmla="*/ 4261449 w 5477774"/>
              <a:gd name="connsiteY25" fmla="*/ 1290494 h 3550615"/>
              <a:gd name="connsiteX26" fmla="*/ 4364966 w 5477774"/>
              <a:gd name="connsiteY26" fmla="*/ 1678682 h 3550615"/>
              <a:gd name="connsiteX27" fmla="*/ 4425351 w 5477774"/>
              <a:gd name="connsiteY27" fmla="*/ 1928848 h 3550615"/>
              <a:gd name="connsiteX28" fmla="*/ 4459857 w 5477774"/>
              <a:gd name="connsiteY28" fmla="*/ 2187641 h 3550615"/>
              <a:gd name="connsiteX29" fmla="*/ 4537495 w 5477774"/>
              <a:gd name="connsiteY29" fmla="*/ 2446433 h 3550615"/>
              <a:gd name="connsiteX30" fmla="*/ 4597880 w 5477774"/>
              <a:gd name="connsiteY30" fmla="*/ 2679347 h 3550615"/>
              <a:gd name="connsiteX31" fmla="*/ 4649638 w 5477774"/>
              <a:gd name="connsiteY31" fmla="*/ 2843248 h 3550615"/>
              <a:gd name="connsiteX32" fmla="*/ 4727276 w 5477774"/>
              <a:gd name="connsiteY32" fmla="*/ 3058909 h 3550615"/>
              <a:gd name="connsiteX33" fmla="*/ 4779034 w 5477774"/>
              <a:gd name="connsiteY33" fmla="*/ 3196931 h 3550615"/>
              <a:gd name="connsiteX34" fmla="*/ 4856672 w 5477774"/>
              <a:gd name="connsiteY34" fmla="*/ 3352207 h 3550615"/>
              <a:gd name="connsiteX35" fmla="*/ 5011947 w 5477774"/>
              <a:gd name="connsiteY35" fmla="*/ 3464350 h 3550615"/>
              <a:gd name="connsiteX36" fmla="*/ 5149970 w 5477774"/>
              <a:gd name="connsiteY36" fmla="*/ 3516109 h 3550615"/>
              <a:gd name="connsiteX37" fmla="*/ 5253487 w 5477774"/>
              <a:gd name="connsiteY37" fmla="*/ 3541988 h 3550615"/>
              <a:gd name="connsiteX38" fmla="*/ 5477774 w 5477774"/>
              <a:gd name="connsiteY38" fmla="*/ 3550615 h 3550615"/>
              <a:gd name="connsiteX39" fmla="*/ 198408 w 5477774"/>
              <a:gd name="connsiteY39" fmla="*/ 3550615 h 355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77774" h="3550615">
                <a:moveTo>
                  <a:pt x="0" y="3550615"/>
                </a:moveTo>
                <a:cubicBezTo>
                  <a:pt x="63979" y="3549177"/>
                  <a:pt x="127959" y="3547739"/>
                  <a:pt x="207034" y="3533362"/>
                </a:cubicBezTo>
                <a:cubicBezTo>
                  <a:pt x="286110" y="3518984"/>
                  <a:pt x="392502" y="3514671"/>
                  <a:pt x="474453" y="3464350"/>
                </a:cubicBezTo>
                <a:cubicBezTo>
                  <a:pt x="556404" y="3414029"/>
                  <a:pt x="616789" y="3317701"/>
                  <a:pt x="698740" y="3231437"/>
                </a:cubicBezTo>
                <a:cubicBezTo>
                  <a:pt x="780691" y="3145173"/>
                  <a:pt x="966159" y="2946765"/>
                  <a:pt x="966159" y="2946765"/>
                </a:cubicBezTo>
                <a:cubicBezTo>
                  <a:pt x="1055299" y="2851874"/>
                  <a:pt x="1121435" y="2790052"/>
                  <a:pt x="1233578" y="2662094"/>
                </a:cubicBezTo>
                <a:cubicBezTo>
                  <a:pt x="1345721" y="2534136"/>
                  <a:pt x="1503872" y="2335728"/>
                  <a:pt x="1639019" y="2179015"/>
                </a:cubicBezTo>
                <a:cubicBezTo>
                  <a:pt x="1774166" y="2022302"/>
                  <a:pt x="1936631" y="1848336"/>
                  <a:pt x="2044461" y="1721815"/>
                </a:cubicBezTo>
                <a:cubicBezTo>
                  <a:pt x="2152291" y="1595294"/>
                  <a:pt x="2204049" y="1509030"/>
                  <a:pt x="2286000" y="1419890"/>
                </a:cubicBezTo>
                <a:cubicBezTo>
                  <a:pt x="2367951" y="1330750"/>
                  <a:pt x="2449902" y="1294807"/>
                  <a:pt x="2536166" y="1186977"/>
                </a:cubicBezTo>
                <a:cubicBezTo>
                  <a:pt x="2622430" y="1079147"/>
                  <a:pt x="2747513" y="856298"/>
                  <a:pt x="2803585" y="772909"/>
                </a:cubicBezTo>
                <a:cubicBezTo>
                  <a:pt x="2859657" y="689520"/>
                  <a:pt x="2840967" y="726902"/>
                  <a:pt x="2872597" y="686645"/>
                </a:cubicBezTo>
                <a:cubicBezTo>
                  <a:pt x="2904227" y="646388"/>
                  <a:pt x="2953110" y="580252"/>
                  <a:pt x="2993366" y="531369"/>
                </a:cubicBezTo>
                <a:cubicBezTo>
                  <a:pt x="3033622" y="482486"/>
                  <a:pt x="3058064" y="445105"/>
                  <a:pt x="3114136" y="393347"/>
                </a:cubicBezTo>
                <a:cubicBezTo>
                  <a:pt x="3170208" y="341589"/>
                  <a:pt x="3280914" y="259637"/>
                  <a:pt x="3329797" y="220818"/>
                </a:cubicBezTo>
                <a:cubicBezTo>
                  <a:pt x="3378680" y="181999"/>
                  <a:pt x="3372928" y="193501"/>
                  <a:pt x="3407434" y="160433"/>
                </a:cubicBezTo>
                <a:cubicBezTo>
                  <a:pt x="3441940" y="127365"/>
                  <a:pt x="3495137" y="48290"/>
                  <a:pt x="3536831" y="22411"/>
                </a:cubicBezTo>
                <a:cubicBezTo>
                  <a:pt x="3578525" y="-3468"/>
                  <a:pt x="3620219" y="-3468"/>
                  <a:pt x="3657600" y="5158"/>
                </a:cubicBezTo>
                <a:cubicBezTo>
                  <a:pt x="3694981" y="13784"/>
                  <a:pt x="3736675" y="38226"/>
                  <a:pt x="3761117" y="74169"/>
                </a:cubicBezTo>
                <a:cubicBezTo>
                  <a:pt x="3785559" y="110112"/>
                  <a:pt x="3781245" y="174810"/>
                  <a:pt x="3804249" y="220818"/>
                </a:cubicBezTo>
                <a:cubicBezTo>
                  <a:pt x="3827253" y="266826"/>
                  <a:pt x="3884763" y="324336"/>
                  <a:pt x="3899140" y="350215"/>
                </a:cubicBezTo>
                <a:cubicBezTo>
                  <a:pt x="3913517" y="376094"/>
                  <a:pt x="3871824" y="337275"/>
                  <a:pt x="3890514" y="376094"/>
                </a:cubicBezTo>
                <a:cubicBezTo>
                  <a:pt x="3909204" y="414913"/>
                  <a:pt x="3975340" y="519868"/>
                  <a:pt x="4011283" y="583128"/>
                </a:cubicBezTo>
                <a:cubicBezTo>
                  <a:pt x="4047226" y="646388"/>
                  <a:pt x="4075982" y="683769"/>
                  <a:pt x="4106174" y="755656"/>
                </a:cubicBezTo>
                <a:cubicBezTo>
                  <a:pt x="4136366" y="827543"/>
                  <a:pt x="4166559" y="925308"/>
                  <a:pt x="4192438" y="1014448"/>
                </a:cubicBezTo>
                <a:cubicBezTo>
                  <a:pt x="4218317" y="1103588"/>
                  <a:pt x="4232694" y="1179788"/>
                  <a:pt x="4261449" y="1290494"/>
                </a:cubicBezTo>
                <a:cubicBezTo>
                  <a:pt x="4290204" y="1401200"/>
                  <a:pt x="4337649" y="1572290"/>
                  <a:pt x="4364966" y="1678682"/>
                </a:cubicBezTo>
                <a:cubicBezTo>
                  <a:pt x="4392283" y="1785074"/>
                  <a:pt x="4409536" y="1844022"/>
                  <a:pt x="4425351" y="1928848"/>
                </a:cubicBezTo>
                <a:cubicBezTo>
                  <a:pt x="4441166" y="2013674"/>
                  <a:pt x="4441166" y="2101377"/>
                  <a:pt x="4459857" y="2187641"/>
                </a:cubicBezTo>
                <a:cubicBezTo>
                  <a:pt x="4478548" y="2273905"/>
                  <a:pt x="4514491" y="2364482"/>
                  <a:pt x="4537495" y="2446433"/>
                </a:cubicBezTo>
                <a:cubicBezTo>
                  <a:pt x="4560499" y="2528384"/>
                  <a:pt x="4579189" y="2613211"/>
                  <a:pt x="4597880" y="2679347"/>
                </a:cubicBezTo>
                <a:cubicBezTo>
                  <a:pt x="4616571" y="2745483"/>
                  <a:pt x="4628072" y="2779988"/>
                  <a:pt x="4649638" y="2843248"/>
                </a:cubicBezTo>
                <a:cubicBezTo>
                  <a:pt x="4671204" y="2906508"/>
                  <a:pt x="4705710" y="2999962"/>
                  <a:pt x="4727276" y="3058909"/>
                </a:cubicBezTo>
                <a:cubicBezTo>
                  <a:pt x="4748842" y="3117856"/>
                  <a:pt x="4757468" y="3148048"/>
                  <a:pt x="4779034" y="3196931"/>
                </a:cubicBezTo>
                <a:cubicBezTo>
                  <a:pt x="4800600" y="3245814"/>
                  <a:pt x="4817853" y="3307637"/>
                  <a:pt x="4856672" y="3352207"/>
                </a:cubicBezTo>
                <a:cubicBezTo>
                  <a:pt x="4895491" y="3396777"/>
                  <a:pt x="4963064" y="3437033"/>
                  <a:pt x="5011947" y="3464350"/>
                </a:cubicBezTo>
                <a:cubicBezTo>
                  <a:pt x="5060830" y="3491667"/>
                  <a:pt x="5109713" y="3503169"/>
                  <a:pt x="5149970" y="3516109"/>
                </a:cubicBezTo>
                <a:cubicBezTo>
                  <a:pt x="5190227" y="3529049"/>
                  <a:pt x="5198853" y="3536237"/>
                  <a:pt x="5253487" y="3541988"/>
                </a:cubicBezTo>
                <a:cubicBezTo>
                  <a:pt x="5308121" y="3547739"/>
                  <a:pt x="5477774" y="3550615"/>
                  <a:pt x="5477774" y="3550615"/>
                </a:cubicBezTo>
                <a:lnTo>
                  <a:pt x="198408" y="3550615"/>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Freeform 5"/>
          <p:cNvSpPr/>
          <p:nvPr/>
        </p:nvSpPr>
        <p:spPr bwMode="auto">
          <a:xfrm>
            <a:off x="1571445" y="2584270"/>
            <a:ext cx="5210355" cy="3511730"/>
          </a:xfrm>
          <a:custGeom>
            <a:avLst/>
            <a:gdLst>
              <a:gd name="connsiteX0" fmla="*/ 0 w 5210355"/>
              <a:gd name="connsiteY0" fmla="*/ 3467819 h 3511730"/>
              <a:gd name="connsiteX1" fmla="*/ 0 w 5210355"/>
              <a:gd name="connsiteY1" fmla="*/ 3467819 h 3511730"/>
              <a:gd name="connsiteX2" fmla="*/ 129397 w 5210355"/>
              <a:gd name="connsiteY2" fmla="*/ 3476446 h 3511730"/>
              <a:gd name="connsiteX3" fmla="*/ 336431 w 5210355"/>
              <a:gd name="connsiteY3" fmla="*/ 3459193 h 3511730"/>
              <a:gd name="connsiteX4" fmla="*/ 388189 w 5210355"/>
              <a:gd name="connsiteY4" fmla="*/ 3416061 h 3511730"/>
              <a:gd name="connsiteX5" fmla="*/ 465827 w 5210355"/>
              <a:gd name="connsiteY5" fmla="*/ 3372929 h 3511730"/>
              <a:gd name="connsiteX6" fmla="*/ 543465 w 5210355"/>
              <a:gd name="connsiteY6" fmla="*/ 3321170 h 3511730"/>
              <a:gd name="connsiteX7" fmla="*/ 569344 w 5210355"/>
              <a:gd name="connsiteY7" fmla="*/ 3312544 h 3511730"/>
              <a:gd name="connsiteX8" fmla="*/ 629729 w 5210355"/>
              <a:gd name="connsiteY8" fmla="*/ 3260785 h 3511730"/>
              <a:gd name="connsiteX9" fmla="*/ 655608 w 5210355"/>
              <a:gd name="connsiteY9" fmla="*/ 3243532 h 3511730"/>
              <a:gd name="connsiteX10" fmla="*/ 681487 w 5210355"/>
              <a:gd name="connsiteY10" fmla="*/ 3234906 h 3511730"/>
              <a:gd name="connsiteX11" fmla="*/ 741872 w 5210355"/>
              <a:gd name="connsiteY11" fmla="*/ 3174521 h 3511730"/>
              <a:gd name="connsiteX12" fmla="*/ 759125 w 5210355"/>
              <a:gd name="connsiteY12" fmla="*/ 3148642 h 3511730"/>
              <a:gd name="connsiteX13" fmla="*/ 785004 w 5210355"/>
              <a:gd name="connsiteY13" fmla="*/ 3122762 h 3511730"/>
              <a:gd name="connsiteX14" fmla="*/ 819510 w 5210355"/>
              <a:gd name="connsiteY14" fmla="*/ 3071004 h 3511730"/>
              <a:gd name="connsiteX15" fmla="*/ 862642 w 5210355"/>
              <a:gd name="connsiteY15" fmla="*/ 2993366 h 3511730"/>
              <a:gd name="connsiteX16" fmla="*/ 879895 w 5210355"/>
              <a:gd name="connsiteY16" fmla="*/ 2967487 h 3511730"/>
              <a:gd name="connsiteX17" fmla="*/ 931653 w 5210355"/>
              <a:gd name="connsiteY17" fmla="*/ 2915729 h 3511730"/>
              <a:gd name="connsiteX18" fmla="*/ 948906 w 5210355"/>
              <a:gd name="connsiteY18" fmla="*/ 2889849 h 3511730"/>
              <a:gd name="connsiteX19" fmla="*/ 1009291 w 5210355"/>
              <a:gd name="connsiteY19" fmla="*/ 2846717 h 3511730"/>
              <a:gd name="connsiteX20" fmla="*/ 1035170 w 5210355"/>
              <a:gd name="connsiteY20" fmla="*/ 2820838 h 3511730"/>
              <a:gd name="connsiteX21" fmla="*/ 1121434 w 5210355"/>
              <a:gd name="connsiteY21" fmla="*/ 2760453 h 3511730"/>
              <a:gd name="connsiteX22" fmla="*/ 1147314 w 5210355"/>
              <a:gd name="connsiteY22" fmla="*/ 2734574 h 3511730"/>
              <a:gd name="connsiteX23" fmla="*/ 1173193 w 5210355"/>
              <a:gd name="connsiteY23" fmla="*/ 2717321 h 3511730"/>
              <a:gd name="connsiteX24" fmla="*/ 1224951 w 5210355"/>
              <a:gd name="connsiteY24" fmla="*/ 2665562 h 3511730"/>
              <a:gd name="connsiteX25" fmla="*/ 1250831 w 5210355"/>
              <a:gd name="connsiteY25" fmla="*/ 2639683 h 3511730"/>
              <a:gd name="connsiteX26" fmla="*/ 1293963 w 5210355"/>
              <a:gd name="connsiteY26" fmla="*/ 2596551 h 3511730"/>
              <a:gd name="connsiteX27" fmla="*/ 1328468 w 5210355"/>
              <a:gd name="connsiteY27" fmla="*/ 2544793 h 3511730"/>
              <a:gd name="connsiteX28" fmla="*/ 1345721 w 5210355"/>
              <a:gd name="connsiteY28" fmla="*/ 2518913 h 3511730"/>
              <a:gd name="connsiteX29" fmla="*/ 1423359 w 5210355"/>
              <a:gd name="connsiteY29" fmla="*/ 2441276 h 3511730"/>
              <a:gd name="connsiteX30" fmla="*/ 1440612 w 5210355"/>
              <a:gd name="connsiteY30" fmla="*/ 2415396 h 3511730"/>
              <a:gd name="connsiteX31" fmla="*/ 1466491 w 5210355"/>
              <a:gd name="connsiteY31" fmla="*/ 2380891 h 3511730"/>
              <a:gd name="connsiteX32" fmla="*/ 1500997 w 5210355"/>
              <a:gd name="connsiteY32" fmla="*/ 2329132 h 3511730"/>
              <a:gd name="connsiteX33" fmla="*/ 1518250 w 5210355"/>
              <a:gd name="connsiteY33" fmla="*/ 2303253 h 3511730"/>
              <a:gd name="connsiteX34" fmla="*/ 1552755 w 5210355"/>
              <a:gd name="connsiteY34" fmla="*/ 2242868 h 3511730"/>
              <a:gd name="connsiteX35" fmla="*/ 1578634 w 5210355"/>
              <a:gd name="connsiteY35" fmla="*/ 2199736 h 3511730"/>
              <a:gd name="connsiteX36" fmla="*/ 1604514 w 5210355"/>
              <a:gd name="connsiteY36" fmla="*/ 2165230 h 3511730"/>
              <a:gd name="connsiteX37" fmla="*/ 1639019 w 5210355"/>
              <a:gd name="connsiteY37" fmla="*/ 2113472 h 3511730"/>
              <a:gd name="connsiteX38" fmla="*/ 1656272 w 5210355"/>
              <a:gd name="connsiteY38" fmla="*/ 2087593 h 3511730"/>
              <a:gd name="connsiteX39" fmla="*/ 1682151 w 5210355"/>
              <a:gd name="connsiteY39" fmla="*/ 2061713 h 3511730"/>
              <a:gd name="connsiteX40" fmla="*/ 1708031 w 5210355"/>
              <a:gd name="connsiteY40" fmla="*/ 2027208 h 3511730"/>
              <a:gd name="connsiteX41" fmla="*/ 1725284 w 5210355"/>
              <a:gd name="connsiteY41" fmla="*/ 2001329 h 3511730"/>
              <a:gd name="connsiteX42" fmla="*/ 1751163 w 5210355"/>
              <a:gd name="connsiteY42" fmla="*/ 1975449 h 3511730"/>
              <a:gd name="connsiteX43" fmla="*/ 1811548 w 5210355"/>
              <a:gd name="connsiteY43" fmla="*/ 1897812 h 3511730"/>
              <a:gd name="connsiteX44" fmla="*/ 1820174 w 5210355"/>
              <a:gd name="connsiteY44" fmla="*/ 1871932 h 3511730"/>
              <a:gd name="connsiteX45" fmla="*/ 1880559 w 5210355"/>
              <a:gd name="connsiteY45" fmla="*/ 1794295 h 3511730"/>
              <a:gd name="connsiteX46" fmla="*/ 1889185 w 5210355"/>
              <a:gd name="connsiteY46" fmla="*/ 1768415 h 3511730"/>
              <a:gd name="connsiteX47" fmla="*/ 1915065 w 5210355"/>
              <a:gd name="connsiteY47" fmla="*/ 1751162 h 3511730"/>
              <a:gd name="connsiteX48" fmla="*/ 1940944 w 5210355"/>
              <a:gd name="connsiteY48" fmla="*/ 1725283 h 3511730"/>
              <a:gd name="connsiteX49" fmla="*/ 1958197 w 5210355"/>
              <a:gd name="connsiteY49" fmla="*/ 1690778 h 3511730"/>
              <a:gd name="connsiteX50" fmla="*/ 2009955 w 5210355"/>
              <a:gd name="connsiteY50" fmla="*/ 1639019 h 3511730"/>
              <a:gd name="connsiteX51" fmla="*/ 2053087 w 5210355"/>
              <a:gd name="connsiteY51" fmla="*/ 1595887 h 3511730"/>
              <a:gd name="connsiteX52" fmla="*/ 2104846 w 5210355"/>
              <a:gd name="connsiteY52" fmla="*/ 1535502 h 3511730"/>
              <a:gd name="connsiteX53" fmla="*/ 2156604 w 5210355"/>
              <a:gd name="connsiteY53" fmla="*/ 1483744 h 3511730"/>
              <a:gd name="connsiteX54" fmla="*/ 2182484 w 5210355"/>
              <a:gd name="connsiteY54" fmla="*/ 1457864 h 3511730"/>
              <a:gd name="connsiteX55" fmla="*/ 2208363 w 5210355"/>
              <a:gd name="connsiteY55" fmla="*/ 1440612 h 3511730"/>
              <a:gd name="connsiteX56" fmla="*/ 2251495 w 5210355"/>
              <a:gd name="connsiteY56" fmla="*/ 1397479 h 3511730"/>
              <a:gd name="connsiteX57" fmla="*/ 2294627 w 5210355"/>
              <a:gd name="connsiteY57" fmla="*/ 1345721 h 3511730"/>
              <a:gd name="connsiteX58" fmla="*/ 2346385 w 5210355"/>
              <a:gd name="connsiteY58" fmla="*/ 1311215 h 3511730"/>
              <a:gd name="connsiteX59" fmla="*/ 2398144 w 5210355"/>
              <a:gd name="connsiteY59" fmla="*/ 1268083 h 3511730"/>
              <a:gd name="connsiteX60" fmla="*/ 2441276 w 5210355"/>
              <a:gd name="connsiteY60" fmla="*/ 1216325 h 3511730"/>
              <a:gd name="connsiteX61" fmla="*/ 2467155 w 5210355"/>
              <a:gd name="connsiteY61" fmla="*/ 1199072 h 3511730"/>
              <a:gd name="connsiteX62" fmla="*/ 2484408 w 5210355"/>
              <a:gd name="connsiteY62" fmla="*/ 1173193 h 3511730"/>
              <a:gd name="connsiteX63" fmla="*/ 2536167 w 5210355"/>
              <a:gd name="connsiteY63" fmla="*/ 1121434 h 3511730"/>
              <a:gd name="connsiteX64" fmla="*/ 2544793 w 5210355"/>
              <a:gd name="connsiteY64" fmla="*/ 1095555 h 3511730"/>
              <a:gd name="connsiteX65" fmla="*/ 2570672 w 5210355"/>
              <a:gd name="connsiteY65" fmla="*/ 1078302 h 3511730"/>
              <a:gd name="connsiteX66" fmla="*/ 2605178 w 5210355"/>
              <a:gd name="connsiteY66" fmla="*/ 1043796 h 3511730"/>
              <a:gd name="connsiteX67" fmla="*/ 2622431 w 5210355"/>
              <a:gd name="connsiteY67" fmla="*/ 1017917 h 3511730"/>
              <a:gd name="connsiteX68" fmla="*/ 2648310 w 5210355"/>
              <a:gd name="connsiteY68" fmla="*/ 992038 h 3511730"/>
              <a:gd name="connsiteX69" fmla="*/ 2665563 w 5210355"/>
              <a:gd name="connsiteY69" fmla="*/ 966159 h 3511730"/>
              <a:gd name="connsiteX70" fmla="*/ 2691442 w 5210355"/>
              <a:gd name="connsiteY70" fmla="*/ 940279 h 3511730"/>
              <a:gd name="connsiteX71" fmla="*/ 2743200 w 5210355"/>
              <a:gd name="connsiteY71" fmla="*/ 862642 h 3511730"/>
              <a:gd name="connsiteX72" fmla="*/ 2760453 w 5210355"/>
              <a:gd name="connsiteY72" fmla="*/ 836762 h 3511730"/>
              <a:gd name="connsiteX73" fmla="*/ 2786333 w 5210355"/>
              <a:gd name="connsiteY73" fmla="*/ 810883 h 3511730"/>
              <a:gd name="connsiteX74" fmla="*/ 2820838 w 5210355"/>
              <a:gd name="connsiteY74" fmla="*/ 759125 h 3511730"/>
              <a:gd name="connsiteX75" fmla="*/ 2863970 w 5210355"/>
              <a:gd name="connsiteY75" fmla="*/ 698740 h 3511730"/>
              <a:gd name="connsiteX76" fmla="*/ 2881223 w 5210355"/>
              <a:gd name="connsiteY76" fmla="*/ 672861 h 3511730"/>
              <a:gd name="connsiteX77" fmla="*/ 2907102 w 5210355"/>
              <a:gd name="connsiteY77" fmla="*/ 646981 h 3511730"/>
              <a:gd name="connsiteX78" fmla="*/ 2932982 w 5210355"/>
              <a:gd name="connsiteY78" fmla="*/ 612476 h 3511730"/>
              <a:gd name="connsiteX79" fmla="*/ 2950234 w 5210355"/>
              <a:gd name="connsiteY79" fmla="*/ 586596 h 3511730"/>
              <a:gd name="connsiteX80" fmla="*/ 2976114 w 5210355"/>
              <a:gd name="connsiteY80" fmla="*/ 560717 h 3511730"/>
              <a:gd name="connsiteX81" fmla="*/ 2984740 w 5210355"/>
              <a:gd name="connsiteY81" fmla="*/ 534838 h 3511730"/>
              <a:gd name="connsiteX82" fmla="*/ 3019246 w 5210355"/>
              <a:gd name="connsiteY82" fmla="*/ 483079 h 3511730"/>
              <a:gd name="connsiteX83" fmla="*/ 3053751 w 5210355"/>
              <a:gd name="connsiteY83" fmla="*/ 431321 h 3511730"/>
              <a:gd name="connsiteX84" fmla="*/ 3079631 w 5210355"/>
              <a:gd name="connsiteY84" fmla="*/ 405442 h 3511730"/>
              <a:gd name="connsiteX85" fmla="*/ 3140016 w 5210355"/>
              <a:gd name="connsiteY85" fmla="*/ 336430 h 3511730"/>
              <a:gd name="connsiteX86" fmla="*/ 3157268 w 5210355"/>
              <a:gd name="connsiteY86" fmla="*/ 310551 h 3511730"/>
              <a:gd name="connsiteX87" fmla="*/ 3209027 w 5210355"/>
              <a:gd name="connsiteY87" fmla="*/ 267419 h 3511730"/>
              <a:gd name="connsiteX88" fmla="*/ 3226280 w 5210355"/>
              <a:gd name="connsiteY88" fmla="*/ 241540 h 3511730"/>
              <a:gd name="connsiteX89" fmla="*/ 3303917 w 5210355"/>
              <a:gd name="connsiteY89" fmla="*/ 181155 h 3511730"/>
              <a:gd name="connsiteX90" fmla="*/ 3329797 w 5210355"/>
              <a:gd name="connsiteY90" fmla="*/ 163902 h 3511730"/>
              <a:gd name="connsiteX91" fmla="*/ 3433314 w 5210355"/>
              <a:gd name="connsiteY91" fmla="*/ 112144 h 3511730"/>
              <a:gd name="connsiteX92" fmla="*/ 3459193 w 5210355"/>
              <a:gd name="connsiteY92" fmla="*/ 94891 h 3511730"/>
              <a:gd name="connsiteX93" fmla="*/ 3485072 w 5210355"/>
              <a:gd name="connsiteY93" fmla="*/ 77638 h 3511730"/>
              <a:gd name="connsiteX94" fmla="*/ 3536831 w 5210355"/>
              <a:gd name="connsiteY94" fmla="*/ 34506 h 3511730"/>
              <a:gd name="connsiteX95" fmla="*/ 3562710 w 5210355"/>
              <a:gd name="connsiteY95" fmla="*/ 25879 h 3511730"/>
              <a:gd name="connsiteX96" fmla="*/ 3588589 w 5210355"/>
              <a:gd name="connsiteY96" fmla="*/ 8627 h 3511730"/>
              <a:gd name="connsiteX97" fmla="*/ 3640348 w 5210355"/>
              <a:gd name="connsiteY97" fmla="*/ 0 h 3511730"/>
              <a:gd name="connsiteX98" fmla="*/ 3709359 w 5210355"/>
              <a:gd name="connsiteY98" fmla="*/ 8627 h 3511730"/>
              <a:gd name="connsiteX99" fmla="*/ 3735238 w 5210355"/>
              <a:gd name="connsiteY99" fmla="*/ 25879 h 3511730"/>
              <a:gd name="connsiteX100" fmla="*/ 3786997 w 5210355"/>
              <a:gd name="connsiteY100" fmla="*/ 77638 h 3511730"/>
              <a:gd name="connsiteX101" fmla="*/ 3821502 w 5210355"/>
              <a:gd name="connsiteY101" fmla="*/ 129396 h 3511730"/>
              <a:gd name="connsiteX102" fmla="*/ 3847382 w 5210355"/>
              <a:gd name="connsiteY102" fmla="*/ 163902 h 3511730"/>
              <a:gd name="connsiteX103" fmla="*/ 3899140 w 5210355"/>
              <a:gd name="connsiteY103" fmla="*/ 241540 h 3511730"/>
              <a:gd name="connsiteX104" fmla="*/ 3916393 w 5210355"/>
              <a:gd name="connsiteY104" fmla="*/ 267419 h 3511730"/>
              <a:gd name="connsiteX105" fmla="*/ 3933646 w 5210355"/>
              <a:gd name="connsiteY105" fmla="*/ 293298 h 3511730"/>
              <a:gd name="connsiteX106" fmla="*/ 3959525 w 5210355"/>
              <a:gd name="connsiteY106" fmla="*/ 345057 h 3511730"/>
              <a:gd name="connsiteX107" fmla="*/ 3968151 w 5210355"/>
              <a:gd name="connsiteY107" fmla="*/ 370936 h 3511730"/>
              <a:gd name="connsiteX108" fmla="*/ 4002657 w 5210355"/>
              <a:gd name="connsiteY108" fmla="*/ 422695 h 3511730"/>
              <a:gd name="connsiteX109" fmla="*/ 4011284 w 5210355"/>
              <a:gd name="connsiteY109" fmla="*/ 448574 h 3511730"/>
              <a:gd name="connsiteX110" fmla="*/ 4028536 w 5210355"/>
              <a:gd name="connsiteY110" fmla="*/ 474453 h 3511730"/>
              <a:gd name="connsiteX111" fmla="*/ 4054416 w 5210355"/>
              <a:gd name="connsiteY111" fmla="*/ 526212 h 3511730"/>
              <a:gd name="connsiteX112" fmla="*/ 4080295 w 5210355"/>
              <a:gd name="connsiteY112" fmla="*/ 621102 h 3511730"/>
              <a:gd name="connsiteX113" fmla="*/ 4080295 w 5210355"/>
              <a:gd name="connsiteY113" fmla="*/ 621102 h 3511730"/>
              <a:gd name="connsiteX114" fmla="*/ 4088921 w 5210355"/>
              <a:gd name="connsiteY114" fmla="*/ 655608 h 3511730"/>
              <a:gd name="connsiteX115" fmla="*/ 4106174 w 5210355"/>
              <a:gd name="connsiteY115" fmla="*/ 707366 h 3511730"/>
              <a:gd name="connsiteX116" fmla="*/ 4114800 w 5210355"/>
              <a:gd name="connsiteY116" fmla="*/ 741872 h 3511730"/>
              <a:gd name="connsiteX117" fmla="*/ 4123427 w 5210355"/>
              <a:gd name="connsiteY117" fmla="*/ 767751 h 3511730"/>
              <a:gd name="connsiteX118" fmla="*/ 4132053 w 5210355"/>
              <a:gd name="connsiteY118" fmla="*/ 810883 h 3511730"/>
              <a:gd name="connsiteX119" fmla="*/ 4140680 w 5210355"/>
              <a:gd name="connsiteY119" fmla="*/ 836762 h 3511730"/>
              <a:gd name="connsiteX120" fmla="*/ 4149306 w 5210355"/>
              <a:gd name="connsiteY120" fmla="*/ 871268 h 3511730"/>
              <a:gd name="connsiteX121" fmla="*/ 4166559 w 5210355"/>
              <a:gd name="connsiteY121" fmla="*/ 931653 h 3511730"/>
              <a:gd name="connsiteX122" fmla="*/ 4175185 w 5210355"/>
              <a:gd name="connsiteY122" fmla="*/ 992038 h 3511730"/>
              <a:gd name="connsiteX123" fmla="*/ 4192438 w 5210355"/>
              <a:gd name="connsiteY123" fmla="*/ 1052423 h 3511730"/>
              <a:gd name="connsiteX124" fmla="*/ 4209691 w 5210355"/>
              <a:gd name="connsiteY124" fmla="*/ 1121434 h 3511730"/>
              <a:gd name="connsiteX125" fmla="*/ 4226944 w 5210355"/>
              <a:gd name="connsiteY125" fmla="*/ 1216325 h 3511730"/>
              <a:gd name="connsiteX126" fmla="*/ 4244197 w 5210355"/>
              <a:gd name="connsiteY126" fmla="*/ 1250830 h 3511730"/>
              <a:gd name="connsiteX127" fmla="*/ 4270076 w 5210355"/>
              <a:gd name="connsiteY127" fmla="*/ 1311215 h 3511730"/>
              <a:gd name="connsiteX128" fmla="*/ 4287329 w 5210355"/>
              <a:gd name="connsiteY128" fmla="*/ 1371600 h 3511730"/>
              <a:gd name="connsiteX129" fmla="*/ 4304582 w 5210355"/>
              <a:gd name="connsiteY129" fmla="*/ 1397479 h 3511730"/>
              <a:gd name="connsiteX130" fmla="*/ 4313208 w 5210355"/>
              <a:gd name="connsiteY130" fmla="*/ 1449238 h 3511730"/>
              <a:gd name="connsiteX131" fmla="*/ 4330461 w 5210355"/>
              <a:gd name="connsiteY131" fmla="*/ 1500996 h 3511730"/>
              <a:gd name="connsiteX132" fmla="*/ 4356340 w 5210355"/>
              <a:gd name="connsiteY132" fmla="*/ 1578634 h 3511730"/>
              <a:gd name="connsiteX133" fmla="*/ 4364967 w 5210355"/>
              <a:gd name="connsiteY133" fmla="*/ 1630393 h 3511730"/>
              <a:gd name="connsiteX134" fmla="*/ 4390846 w 5210355"/>
              <a:gd name="connsiteY134" fmla="*/ 1708030 h 3511730"/>
              <a:gd name="connsiteX135" fmla="*/ 4416725 w 5210355"/>
              <a:gd name="connsiteY135" fmla="*/ 1854679 h 3511730"/>
              <a:gd name="connsiteX136" fmla="*/ 4442604 w 5210355"/>
              <a:gd name="connsiteY136" fmla="*/ 1949570 h 3511730"/>
              <a:gd name="connsiteX137" fmla="*/ 4451231 w 5210355"/>
              <a:gd name="connsiteY137" fmla="*/ 1992702 h 3511730"/>
              <a:gd name="connsiteX138" fmla="*/ 4459857 w 5210355"/>
              <a:gd name="connsiteY138" fmla="*/ 2018581 h 3511730"/>
              <a:gd name="connsiteX139" fmla="*/ 4468484 w 5210355"/>
              <a:gd name="connsiteY139" fmla="*/ 2053087 h 3511730"/>
              <a:gd name="connsiteX140" fmla="*/ 4494363 w 5210355"/>
              <a:gd name="connsiteY140" fmla="*/ 2147978 h 3511730"/>
              <a:gd name="connsiteX141" fmla="*/ 4502989 w 5210355"/>
              <a:gd name="connsiteY141" fmla="*/ 2191110 h 3511730"/>
              <a:gd name="connsiteX142" fmla="*/ 4520242 w 5210355"/>
              <a:gd name="connsiteY142" fmla="*/ 2242868 h 3511730"/>
              <a:gd name="connsiteX143" fmla="*/ 4554748 w 5210355"/>
              <a:gd name="connsiteY143" fmla="*/ 2311879 h 3511730"/>
              <a:gd name="connsiteX144" fmla="*/ 4572000 w 5210355"/>
              <a:gd name="connsiteY144" fmla="*/ 2380891 h 3511730"/>
              <a:gd name="connsiteX145" fmla="*/ 4580627 w 5210355"/>
              <a:gd name="connsiteY145" fmla="*/ 2415396 h 3511730"/>
              <a:gd name="connsiteX146" fmla="*/ 4589253 w 5210355"/>
              <a:gd name="connsiteY146" fmla="*/ 2449902 h 3511730"/>
              <a:gd name="connsiteX147" fmla="*/ 4597880 w 5210355"/>
              <a:gd name="connsiteY147" fmla="*/ 2475781 h 3511730"/>
              <a:gd name="connsiteX148" fmla="*/ 4606506 w 5210355"/>
              <a:gd name="connsiteY148" fmla="*/ 2527540 h 3511730"/>
              <a:gd name="connsiteX149" fmla="*/ 4615133 w 5210355"/>
              <a:gd name="connsiteY149" fmla="*/ 2562046 h 3511730"/>
              <a:gd name="connsiteX150" fmla="*/ 4623759 w 5210355"/>
              <a:gd name="connsiteY150" fmla="*/ 2613804 h 3511730"/>
              <a:gd name="connsiteX151" fmla="*/ 4641012 w 5210355"/>
              <a:gd name="connsiteY151" fmla="*/ 2665562 h 3511730"/>
              <a:gd name="connsiteX152" fmla="*/ 4658265 w 5210355"/>
              <a:gd name="connsiteY152" fmla="*/ 2734574 h 3511730"/>
              <a:gd name="connsiteX153" fmla="*/ 4684144 w 5210355"/>
              <a:gd name="connsiteY153" fmla="*/ 2812212 h 3511730"/>
              <a:gd name="connsiteX154" fmla="*/ 4692770 w 5210355"/>
              <a:gd name="connsiteY154" fmla="*/ 2838091 h 3511730"/>
              <a:gd name="connsiteX155" fmla="*/ 4701397 w 5210355"/>
              <a:gd name="connsiteY155" fmla="*/ 2950234 h 3511730"/>
              <a:gd name="connsiteX156" fmla="*/ 4718650 w 5210355"/>
              <a:gd name="connsiteY156" fmla="*/ 3001993 h 3511730"/>
              <a:gd name="connsiteX157" fmla="*/ 4744529 w 5210355"/>
              <a:gd name="connsiteY157" fmla="*/ 3053751 h 3511730"/>
              <a:gd name="connsiteX158" fmla="*/ 4761782 w 5210355"/>
              <a:gd name="connsiteY158" fmla="*/ 3105510 h 3511730"/>
              <a:gd name="connsiteX159" fmla="*/ 4796287 w 5210355"/>
              <a:gd name="connsiteY159" fmla="*/ 3157268 h 3511730"/>
              <a:gd name="connsiteX160" fmla="*/ 4830793 w 5210355"/>
              <a:gd name="connsiteY160" fmla="*/ 3209027 h 3511730"/>
              <a:gd name="connsiteX161" fmla="*/ 4865299 w 5210355"/>
              <a:gd name="connsiteY161" fmla="*/ 3260785 h 3511730"/>
              <a:gd name="connsiteX162" fmla="*/ 4891178 w 5210355"/>
              <a:gd name="connsiteY162" fmla="*/ 3295291 h 3511730"/>
              <a:gd name="connsiteX163" fmla="*/ 4968816 w 5210355"/>
              <a:gd name="connsiteY163" fmla="*/ 3347049 h 3511730"/>
              <a:gd name="connsiteX164" fmla="*/ 5003321 w 5210355"/>
              <a:gd name="connsiteY164" fmla="*/ 3372929 h 3511730"/>
              <a:gd name="connsiteX165" fmla="*/ 5020574 w 5210355"/>
              <a:gd name="connsiteY165" fmla="*/ 3398808 h 3511730"/>
              <a:gd name="connsiteX166" fmla="*/ 5046453 w 5210355"/>
              <a:gd name="connsiteY166" fmla="*/ 3407434 h 3511730"/>
              <a:gd name="connsiteX167" fmla="*/ 5098212 w 5210355"/>
              <a:gd name="connsiteY167" fmla="*/ 3450566 h 3511730"/>
              <a:gd name="connsiteX168" fmla="*/ 5149970 w 5210355"/>
              <a:gd name="connsiteY168" fmla="*/ 3467819 h 3511730"/>
              <a:gd name="connsiteX169" fmla="*/ 5210355 w 5210355"/>
              <a:gd name="connsiteY169" fmla="*/ 3485072 h 3511730"/>
              <a:gd name="connsiteX170" fmla="*/ 4925684 w 5210355"/>
              <a:gd name="connsiteY170" fmla="*/ 3485072 h 3511730"/>
              <a:gd name="connsiteX171" fmla="*/ 4502989 w 5210355"/>
              <a:gd name="connsiteY171" fmla="*/ 3493698 h 3511730"/>
              <a:gd name="connsiteX172" fmla="*/ 672861 w 5210355"/>
              <a:gd name="connsiteY172" fmla="*/ 3502325 h 3511730"/>
              <a:gd name="connsiteX173" fmla="*/ 276046 w 5210355"/>
              <a:gd name="connsiteY173" fmla="*/ 3493698 h 3511730"/>
              <a:gd name="connsiteX174" fmla="*/ 224287 w 5210355"/>
              <a:gd name="connsiteY174" fmla="*/ 3467819 h 3511730"/>
              <a:gd name="connsiteX175" fmla="*/ 189782 w 5210355"/>
              <a:gd name="connsiteY175" fmla="*/ 3485072 h 35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210355" h="3511730">
                <a:moveTo>
                  <a:pt x="0" y="3467819"/>
                </a:moveTo>
                <a:lnTo>
                  <a:pt x="0" y="3467819"/>
                </a:lnTo>
                <a:cubicBezTo>
                  <a:pt x="43132" y="3470695"/>
                  <a:pt x="86169" y="3476446"/>
                  <a:pt x="129397" y="3476446"/>
                </a:cubicBezTo>
                <a:cubicBezTo>
                  <a:pt x="209966" y="3476446"/>
                  <a:pt x="262208" y="3468470"/>
                  <a:pt x="336431" y="3459193"/>
                </a:cubicBezTo>
                <a:cubicBezTo>
                  <a:pt x="428915" y="3397536"/>
                  <a:pt x="288550" y="3493558"/>
                  <a:pt x="388189" y="3416061"/>
                </a:cubicBezTo>
                <a:cubicBezTo>
                  <a:pt x="432683" y="3381455"/>
                  <a:pt x="426780" y="3385944"/>
                  <a:pt x="465827" y="3372929"/>
                </a:cubicBezTo>
                <a:lnTo>
                  <a:pt x="543465" y="3321170"/>
                </a:lnTo>
                <a:cubicBezTo>
                  <a:pt x="551031" y="3316126"/>
                  <a:pt x="560718" y="3315419"/>
                  <a:pt x="569344" y="3312544"/>
                </a:cubicBezTo>
                <a:cubicBezTo>
                  <a:pt x="600696" y="3281190"/>
                  <a:pt x="590994" y="3288453"/>
                  <a:pt x="629729" y="3260785"/>
                </a:cubicBezTo>
                <a:cubicBezTo>
                  <a:pt x="638165" y="3254759"/>
                  <a:pt x="646335" y="3248169"/>
                  <a:pt x="655608" y="3243532"/>
                </a:cubicBezTo>
                <a:cubicBezTo>
                  <a:pt x="663741" y="3239466"/>
                  <a:pt x="672861" y="3237781"/>
                  <a:pt x="681487" y="3234906"/>
                </a:cubicBezTo>
                <a:cubicBezTo>
                  <a:pt x="701615" y="3214778"/>
                  <a:pt x="726082" y="3198206"/>
                  <a:pt x="741872" y="3174521"/>
                </a:cubicBezTo>
                <a:cubicBezTo>
                  <a:pt x="747623" y="3165895"/>
                  <a:pt x="752488" y="3156607"/>
                  <a:pt x="759125" y="3148642"/>
                </a:cubicBezTo>
                <a:cubicBezTo>
                  <a:pt x="766935" y="3139270"/>
                  <a:pt x="777514" y="3132392"/>
                  <a:pt x="785004" y="3122762"/>
                </a:cubicBezTo>
                <a:cubicBezTo>
                  <a:pt x="797734" y="3106395"/>
                  <a:pt x="819510" y="3071004"/>
                  <a:pt x="819510" y="3071004"/>
                </a:cubicBezTo>
                <a:cubicBezTo>
                  <a:pt x="834693" y="3025454"/>
                  <a:pt x="823092" y="3052690"/>
                  <a:pt x="862642" y="2993366"/>
                </a:cubicBezTo>
                <a:cubicBezTo>
                  <a:pt x="868393" y="2984740"/>
                  <a:pt x="872564" y="2974818"/>
                  <a:pt x="879895" y="2967487"/>
                </a:cubicBezTo>
                <a:cubicBezTo>
                  <a:pt x="897148" y="2950234"/>
                  <a:pt x="918119" y="2936030"/>
                  <a:pt x="931653" y="2915729"/>
                </a:cubicBezTo>
                <a:cubicBezTo>
                  <a:pt x="937404" y="2907102"/>
                  <a:pt x="941575" y="2897180"/>
                  <a:pt x="948906" y="2889849"/>
                </a:cubicBezTo>
                <a:cubicBezTo>
                  <a:pt x="979977" y="2858778"/>
                  <a:pt x="979907" y="2871204"/>
                  <a:pt x="1009291" y="2846717"/>
                </a:cubicBezTo>
                <a:cubicBezTo>
                  <a:pt x="1018663" y="2838907"/>
                  <a:pt x="1025540" y="2828328"/>
                  <a:pt x="1035170" y="2820838"/>
                </a:cubicBezTo>
                <a:cubicBezTo>
                  <a:pt x="1088634" y="2779255"/>
                  <a:pt x="1077453" y="2798151"/>
                  <a:pt x="1121434" y="2760453"/>
                </a:cubicBezTo>
                <a:cubicBezTo>
                  <a:pt x="1130697" y="2752514"/>
                  <a:pt x="1137942" y="2742384"/>
                  <a:pt x="1147314" y="2734574"/>
                </a:cubicBezTo>
                <a:cubicBezTo>
                  <a:pt x="1155279" y="2727937"/>
                  <a:pt x="1165444" y="2724209"/>
                  <a:pt x="1173193" y="2717321"/>
                </a:cubicBezTo>
                <a:cubicBezTo>
                  <a:pt x="1191429" y="2701111"/>
                  <a:pt x="1207698" y="2682815"/>
                  <a:pt x="1224951" y="2665562"/>
                </a:cubicBezTo>
                <a:lnTo>
                  <a:pt x="1250831" y="2639683"/>
                </a:lnTo>
                <a:cubicBezTo>
                  <a:pt x="1308347" y="2582169"/>
                  <a:pt x="1224946" y="2642563"/>
                  <a:pt x="1293963" y="2596551"/>
                </a:cubicBezTo>
                <a:lnTo>
                  <a:pt x="1328468" y="2544793"/>
                </a:lnTo>
                <a:cubicBezTo>
                  <a:pt x="1334219" y="2536166"/>
                  <a:pt x="1338390" y="2526244"/>
                  <a:pt x="1345721" y="2518913"/>
                </a:cubicBezTo>
                <a:lnTo>
                  <a:pt x="1423359" y="2441276"/>
                </a:lnTo>
                <a:cubicBezTo>
                  <a:pt x="1430690" y="2433945"/>
                  <a:pt x="1434586" y="2423833"/>
                  <a:pt x="1440612" y="2415396"/>
                </a:cubicBezTo>
                <a:cubicBezTo>
                  <a:pt x="1448969" y="2403697"/>
                  <a:pt x="1458246" y="2392669"/>
                  <a:pt x="1466491" y="2380891"/>
                </a:cubicBezTo>
                <a:cubicBezTo>
                  <a:pt x="1478382" y="2363904"/>
                  <a:pt x="1489495" y="2346385"/>
                  <a:pt x="1500997" y="2329132"/>
                </a:cubicBezTo>
                <a:cubicBezTo>
                  <a:pt x="1506748" y="2320506"/>
                  <a:pt x="1513614" y="2312526"/>
                  <a:pt x="1518250" y="2303253"/>
                </a:cubicBezTo>
                <a:cubicBezTo>
                  <a:pt x="1547700" y="2244350"/>
                  <a:pt x="1522273" y="2291640"/>
                  <a:pt x="1552755" y="2242868"/>
                </a:cubicBezTo>
                <a:cubicBezTo>
                  <a:pt x="1561641" y="2228650"/>
                  <a:pt x="1569333" y="2213687"/>
                  <a:pt x="1578634" y="2199736"/>
                </a:cubicBezTo>
                <a:cubicBezTo>
                  <a:pt x="1586609" y="2187773"/>
                  <a:pt x="1596269" y="2177009"/>
                  <a:pt x="1604514" y="2165230"/>
                </a:cubicBezTo>
                <a:cubicBezTo>
                  <a:pt x="1616405" y="2148243"/>
                  <a:pt x="1627517" y="2130725"/>
                  <a:pt x="1639019" y="2113472"/>
                </a:cubicBezTo>
                <a:cubicBezTo>
                  <a:pt x="1644770" y="2104846"/>
                  <a:pt x="1648941" y="2094924"/>
                  <a:pt x="1656272" y="2087593"/>
                </a:cubicBezTo>
                <a:cubicBezTo>
                  <a:pt x="1664898" y="2078966"/>
                  <a:pt x="1674211" y="2070976"/>
                  <a:pt x="1682151" y="2061713"/>
                </a:cubicBezTo>
                <a:cubicBezTo>
                  <a:pt x="1691508" y="2050797"/>
                  <a:pt x="1699674" y="2038907"/>
                  <a:pt x="1708031" y="2027208"/>
                </a:cubicBezTo>
                <a:cubicBezTo>
                  <a:pt x="1714057" y="2018772"/>
                  <a:pt x="1718647" y="2009294"/>
                  <a:pt x="1725284" y="2001329"/>
                </a:cubicBezTo>
                <a:cubicBezTo>
                  <a:pt x="1733094" y="1991957"/>
                  <a:pt x="1743673" y="1985079"/>
                  <a:pt x="1751163" y="1975449"/>
                </a:cubicBezTo>
                <a:cubicBezTo>
                  <a:pt x="1823381" y="1882595"/>
                  <a:pt x="1752798" y="1956559"/>
                  <a:pt x="1811548" y="1897812"/>
                </a:cubicBezTo>
                <a:cubicBezTo>
                  <a:pt x="1814423" y="1889185"/>
                  <a:pt x="1815758" y="1879881"/>
                  <a:pt x="1820174" y="1871932"/>
                </a:cubicBezTo>
                <a:cubicBezTo>
                  <a:pt x="1845968" y="1825503"/>
                  <a:pt x="1849125" y="1825729"/>
                  <a:pt x="1880559" y="1794295"/>
                </a:cubicBezTo>
                <a:cubicBezTo>
                  <a:pt x="1883434" y="1785668"/>
                  <a:pt x="1883505" y="1775516"/>
                  <a:pt x="1889185" y="1768415"/>
                </a:cubicBezTo>
                <a:cubicBezTo>
                  <a:pt x="1895662" y="1760319"/>
                  <a:pt x="1907100" y="1757799"/>
                  <a:pt x="1915065" y="1751162"/>
                </a:cubicBezTo>
                <a:cubicBezTo>
                  <a:pt x="1924437" y="1743352"/>
                  <a:pt x="1933853" y="1735210"/>
                  <a:pt x="1940944" y="1725283"/>
                </a:cubicBezTo>
                <a:cubicBezTo>
                  <a:pt x="1948418" y="1714819"/>
                  <a:pt x="1950164" y="1700819"/>
                  <a:pt x="1958197" y="1690778"/>
                </a:cubicBezTo>
                <a:cubicBezTo>
                  <a:pt x="1973439" y="1671725"/>
                  <a:pt x="1992702" y="1656272"/>
                  <a:pt x="2009955" y="1639019"/>
                </a:cubicBezTo>
                <a:cubicBezTo>
                  <a:pt x="2067461" y="1581512"/>
                  <a:pt x="1984080" y="1641893"/>
                  <a:pt x="2053087" y="1595887"/>
                </a:cubicBezTo>
                <a:cubicBezTo>
                  <a:pt x="2102706" y="1513192"/>
                  <a:pt x="2053636" y="1581022"/>
                  <a:pt x="2104846" y="1535502"/>
                </a:cubicBezTo>
                <a:cubicBezTo>
                  <a:pt x="2123082" y="1519292"/>
                  <a:pt x="2139351" y="1500997"/>
                  <a:pt x="2156604" y="1483744"/>
                </a:cubicBezTo>
                <a:cubicBezTo>
                  <a:pt x="2165231" y="1475117"/>
                  <a:pt x="2172333" y="1464631"/>
                  <a:pt x="2182484" y="1457864"/>
                </a:cubicBezTo>
                <a:lnTo>
                  <a:pt x="2208363" y="1440612"/>
                </a:lnTo>
                <a:cubicBezTo>
                  <a:pt x="2254369" y="1371602"/>
                  <a:pt x="2193988" y="1454986"/>
                  <a:pt x="2251495" y="1397479"/>
                </a:cubicBezTo>
                <a:cubicBezTo>
                  <a:pt x="2301336" y="1347638"/>
                  <a:pt x="2231034" y="1395183"/>
                  <a:pt x="2294627" y="1345721"/>
                </a:cubicBezTo>
                <a:cubicBezTo>
                  <a:pt x="2310994" y="1332991"/>
                  <a:pt x="2331723" y="1325877"/>
                  <a:pt x="2346385" y="1311215"/>
                </a:cubicBezTo>
                <a:cubicBezTo>
                  <a:pt x="2422003" y="1235600"/>
                  <a:pt x="2326076" y="1328140"/>
                  <a:pt x="2398144" y="1268083"/>
                </a:cubicBezTo>
                <a:cubicBezTo>
                  <a:pt x="2482935" y="1197423"/>
                  <a:pt x="2373420" y="1284181"/>
                  <a:pt x="2441276" y="1216325"/>
                </a:cubicBezTo>
                <a:cubicBezTo>
                  <a:pt x="2448607" y="1208994"/>
                  <a:pt x="2458529" y="1204823"/>
                  <a:pt x="2467155" y="1199072"/>
                </a:cubicBezTo>
                <a:cubicBezTo>
                  <a:pt x="2472906" y="1190446"/>
                  <a:pt x="2477520" y="1180942"/>
                  <a:pt x="2484408" y="1173193"/>
                </a:cubicBezTo>
                <a:cubicBezTo>
                  <a:pt x="2500618" y="1154957"/>
                  <a:pt x="2536167" y="1121434"/>
                  <a:pt x="2536167" y="1121434"/>
                </a:cubicBezTo>
                <a:cubicBezTo>
                  <a:pt x="2539042" y="1112808"/>
                  <a:pt x="2539113" y="1102655"/>
                  <a:pt x="2544793" y="1095555"/>
                </a:cubicBezTo>
                <a:cubicBezTo>
                  <a:pt x="2551270" y="1087459"/>
                  <a:pt x="2562800" y="1085049"/>
                  <a:pt x="2570672" y="1078302"/>
                </a:cubicBezTo>
                <a:cubicBezTo>
                  <a:pt x="2583022" y="1067716"/>
                  <a:pt x="2594592" y="1056146"/>
                  <a:pt x="2605178" y="1043796"/>
                </a:cubicBezTo>
                <a:cubicBezTo>
                  <a:pt x="2611925" y="1035924"/>
                  <a:pt x="2615794" y="1025882"/>
                  <a:pt x="2622431" y="1017917"/>
                </a:cubicBezTo>
                <a:cubicBezTo>
                  <a:pt x="2630241" y="1008545"/>
                  <a:pt x="2640500" y="1001410"/>
                  <a:pt x="2648310" y="992038"/>
                </a:cubicBezTo>
                <a:cubicBezTo>
                  <a:pt x="2654947" y="984073"/>
                  <a:pt x="2658926" y="974124"/>
                  <a:pt x="2665563" y="966159"/>
                </a:cubicBezTo>
                <a:cubicBezTo>
                  <a:pt x="2673373" y="956787"/>
                  <a:pt x="2683952" y="949909"/>
                  <a:pt x="2691442" y="940279"/>
                </a:cubicBezTo>
                <a:cubicBezTo>
                  <a:pt x="2691459" y="940257"/>
                  <a:pt x="2734566" y="875594"/>
                  <a:pt x="2743200" y="862642"/>
                </a:cubicBezTo>
                <a:cubicBezTo>
                  <a:pt x="2748951" y="854015"/>
                  <a:pt x="2753122" y="844093"/>
                  <a:pt x="2760453" y="836762"/>
                </a:cubicBezTo>
                <a:cubicBezTo>
                  <a:pt x="2769080" y="828136"/>
                  <a:pt x="2778843" y="820513"/>
                  <a:pt x="2786333" y="810883"/>
                </a:cubicBezTo>
                <a:cubicBezTo>
                  <a:pt x="2799063" y="794516"/>
                  <a:pt x="2809336" y="776378"/>
                  <a:pt x="2820838" y="759125"/>
                </a:cubicBezTo>
                <a:cubicBezTo>
                  <a:pt x="2861486" y="698153"/>
                  <a:pt x="2810487" y="773617"/>
                  <a:pt x="2863970" y="698740"/>
                </a:cubicBezTo>
                <a:cubicBezTo>
                  <a:pt x="2869996" y="690304"/>
                  <a:pt x="2874586" y="680826"/>
                  <a:pt x="2881223" y="672861"/>
                </a:cubicBezTo>
                <a:cubicBezTo>
                  <a:pt x="2889033" y="663489"/>
                  <a:pt x="2899162" y="656244"/>
                  <a:pt x="2907102" y="646981"/>
                </a:cubicBezTo>
                <a:cubicBezTo>
                  <a:pt x="2916459" y="636065"/>
                  <a:pt x="2924625" y="624175"/>
                  <a:pt x="2932982" y="612476"/>
                </a:cubicBezTo>
                <a:cubicBezTo>
                  <a:pt x="2939008" y="604039"/>
                  <a:pt x="2943597" y="594561"/>
                  <a:pt x="2950234" y="586596"/>
                </a:cubicBezTo>
                <a:cubicBezTo>
                  <a:pt x="2958044" y="577224"/>
                  <a:pt x="2967487" y="569343"/>
                  <a:pt x="2976114" y="560717"/>
                </a:cubicBezTo>
                <a:cubicBezTo>
                  <a:pt x="2978989" y="552091"/>
                  <a:pt x="2980324" y="542787"/>
                  <a:pt x="2984740" y="534838"/>
                </a:cubicBezTo>
                <a:cubicBezTo>
                  <a:pt x="2994810" y="516712"/>
                  <a:pt x="3007744" y="500332"/>
                  <a:pt x="3019246" y="483079"/>
                </a:cubicBezTo>
                <a:lnTo>
                  <a:pt x="3053751" y="431321"/>
                </a:lnTo>
                <a:cubicBezTo>
                  <a:pt x="3060518" y="421170"/>
                  <a:pt x="3072141" y="415072"/>
                  <a:pt x="3079631" y="405442"/>
                </a:cubicBezTo>
                <a:cubicBezTo>
                  <a:pt x="3133824" y="335765"/>
                  <a:pt x="3089914" y="369830"/>
                  <a:pt x="3140016" y="336430"/>
                </a:cubicBezTo>
                <a:cubicBezTo>
                  <a:pt x="3145767" y="327804"/>
                  <a:pt x="3149937" y="317882"/>
                  <a:pt x="3157268" y="310551"/>
                </a:cubicBezTo>
                <a:cubicBezTo>
                  <a:pt x="3225131" y="242688"/>
                  <a:pt x="3138361" y="352217"/>
                  <a:pt x="3209027" y="267419"/>
                </a:cubicBezTo>
                <a:cubicBezTo>
                  <a:pt x="3215664" y="259454"/>
                  <a:pt x="3219643" y="249505"/>
                  <a:pt x="3226280" y="241540"/>
                </a:cubicBezTo>
                <a:cubicBezTo>
                  <a:pt x="3251618" y="211135"/>
                  <a:pt x="3267849" y="205200"/>
                  <a:pt x="3303917" y="181155"/>
                </a:cubicBezTo>
                <a:cubicBezTo>
                  <a:pt x="3312544" y="175404"/>
                  <a:pt x="3319961" y="167181"/>
                  <a:pt x="3329797" y="163902"/>
                </a:cubicBezTo>
                <a:cubicBezTo>
                  <a:pt x="3401224" y="140092"/>
                  <a:pt x="3366425" y="156736"/>
                  <a:pt x="3433314" y="112144"/>
                </a:cubicBezTo>
                <a:lnTo>
                  <a:pt x="3459193" y="94891"/>
                </a:lnTo>
                <a:cubicBezTo>
                  <a:pt x="3467819" y="89140"/>
                  <a:pt x="3477741" y="84969"/>
                  <a:pt x="3485072" y="77638"/>
                </a:cubicBezTo>
                <a:cubicBezTo>
                  <a:pt x="3504152" y="58558"/>
                  <a:pt x="3512809" y="46517"/>
                  <a:pt x="3536831" y="34506"/>
                </a:cubicBezTo>
                <a:cubicBezTo>
                  <a:pt x="3544964" y="30439"/>
                  <a:pt x="3554577" y="29946"/>
                  <a:pt x="3562710" y="25879"/>
                </a:cubicBezTo>
                <a:cubicBezTo>
                  <a:pt x="3571983" y="21243"/>
                  <a:pt x="3578754" y="11905"/>
                  <a:pt x="3588589" y="8627"/>
                </a:cubicBezTo>
                <a:cubicBezTo>
                  <a:pt x="3605182" y="3096"/>
                  <a:pt x="3623095" y="2876"/>
                  <a:pt x="3640348" y="0"/>
                </a:cubicBezTo>
                <a:cubicBezTo>
                  <a:pt x="3663352" y="2876"/>
                  <a:pt x="3686993" y="2527"/>
                  <a:pt x="3709359" y="8627"/>
                </a:cubicBezTo>
                <a:cubicBezTo>
                  <a:pt x="3719361" y="11355"/>
                  <a:pt x="3727489" y="18991"/>
                  <a:pt x="3735238" y="25879"/>
                </a:cubicBezTo>
                <a:cubicBezTo>
                  <a:pt x="3753474" y="42089"/>
                  <a:pt x="3769744" y="60385"/>
                  <a:pt x="3786997" y="77638"/>
                </a:cubicBezTo>
                <a:cubicBezTo>
                  <a:pt x="3801659" y="92300"/>
                  <a:pt x="3810000" y="112143"/>
                  <a:pt x="3821502" y="129396"/>
                </a:cubicBezTo>
                <a:cubicBezTo>
                  <a:pt x="3829477" y="141359"/>
                  <a:pt x="3839137" y="152123"/>
                  <a:pt x="3847382" y="163902"/>
                </a:cubicBezTo>
                <a:cubicBezTo>
                  <a:pt x="3865218" y="189383"/>
                  <a:pt x="3881887" y="215661"/>
                  <a:pt x="3899140" y="241540"/>
                </a:cubicBezTo>
                <a:lnTo>
                  <a:pt x="3916393" y="267419"/>
                </a:lnTo>
                <a:lnTo>
                  <a:pt x="3933646" y="293298"/>
                </a:lnTo>
                <a:cubicBezTo>
                  <a:pt x="3955327" y="358345"/>
                  <a:pt x="3926081" y="278170"/>
                  <a:pt x="3959525" y="345057"/>
                </a:cubicBezTo>
                <a:cubicBezTo>
                  <a:pt x="3963591" y="353190"/>
                  <a:pt x="3963735" y="362987"/>
                  <a:pt x="3968151" y="370936"/>
                </a:cubicBezTo>
                <a:cubicBezTo>
                  <a:pt x="3978221" y="389062"/>
                  <a:pt x="3991155" y="405442"/>
                  <a:pt x="4002657" y="422695"/>
                </a:cubicBezTo>
                <a:cubicBezTo>
                  <a:pt x="4007701" y="430261"/>
                  <a:pt x="4007217" y="440441"/>
                  <a:pt x="4011284" y="448574"/>
                </a:cubicBezTo>
                <a:cubicBezTo>
                  <a:pt x="4015920" y="457847"/>
                  <a:pt x="4023900" y="465180"/>
                  <a:pt x="4028536" y="474453"/>
                </a:cubicBezTo>
                <a:cubicBezTo>
                  <a:pt x="4064249" y="545880"/>
                  <a:pt x="4004974" y="452047"/>
                  <a:pt x="4054416" y="526212"/>
                </a:cubicBezTo>
                <a:cubicBezTo>
                  <a:pt x="4066608" y="587177"/>
                  <a:pt x="4058405" y="555434"/>
                  <a:pt x="4080295" y="621102"/>
                </a:cubicBezTo>
                <a:lnTo>
                  <a:pt x="4080295" y="621102"/>
                </a:lnTo>
                <a:cubicBezTo>
                  <a:pt x="4083170" y="632604"/>
                  <a:pt x="4085514" y="644252"/>
                  <a:pt x="4088921" y="655608"/>
                </a:cubicBezTo>
                <a:cubicBezTo>
                  <a:pt x="4094147" y="673027"/>
                  <a:pt x="4101764" y="689723"/>
                  <a:pt x="4106174" y="707366"/>
                </a:cubicBezTo>
                <a:cubicBezTo>
                  <a:pt x="4109049" y="718868"/>
                  <a:pt x="4111543" y="730472"/>
                  <a:pt x="4114800" y="741872"/>
                </a:cubicBezTo>
                <a:cubicBezTo>
                  <a:pt x="4117298" y="750615"/>
                  <a:pt x="4121222" y="758929"/>
                  <a:pt x="4123427" y="767751"/>
                </a:cubicBezTo>
                <a:cubicBezTo>
                  <a:pt x="4126983" y="781975"/>
                  <a:pt x="4128497" y="796659"/>
                  <a:pt x="4132053" y="810883"/>
                </a:cubicBezTo>
                <a:cubicBezTo>
                  <a:pt x="4134258" y="819705"/>
                  <a:pt x="4138182" y="828019"/>
                  <a:pt x="4140680" y="836762"/>
                </a:cubicBezTo>
                <a:cubicBezTo>
                  <a:pt x="4143937" y="848162"/>
                  <a:pt x="4146049" y="859868"/>
                  <a:pt x="4149306" y="871268"/>
                </a:cubicBezTo>
                <a:cubicBezTo>
                  <a:pt x="4158548" y="903614"/>
                  <a:pt x="4159815" y="894559"/>
                  <a:pt x="4166559" y="931653"/>
                </a:cubicBezTo>
                <a:cubicBezTo>
                  <a:pt x="4170196" y="951658"/>
                  <a:pt x="4171548" y="972033"/>
                  <a:pt x="4175185" y="992038"/>
                </a:cubicBezTo>
                <a:cubicBezTo>
                  <a:pt x="4183020" y="1035129"/>
                  <a:pt x="4182362" y="1015477"/>
                  <a:pt x="4192438" y="1052423"/>
                </a:cubicBezTo>
                <a:cubicBezTo>
                  <a:pt x="4198677" y="1075299"/>
                  <a:pt x="4203940" y="1098430"/>
                  <a:pt x="4209691" y="1121434"/>
                </a:cubicBezTo>
                <a:cubicBezTo>
                  <a:pt x="4219927" y="1162379"/>
                  <a:pt x="4213424" y="1180273"/>
                  <a:pt x="4226944" y="1216325"/>
                </a:cubicBezTo>
                <a:cubicBezTo>
                  <a:pt x="4231459" y="1228366"/>
                  <a:pt x="4239132" y="1239010"/>
                  <a:pt x="4244197" y="1250830"/>
                </a:cubicBezTo>
                <a:cubicBezTo>
                  <a:pt x="4282275" y="1339680"/>
                  <a:pt x="4212857" y="1196779"/>
                  <a:pt x="4270076" y="1311215"/>
                </a:cubicBezTo>
                <a:cubicBezTo>
                  <a:pt x="4272841" y="1322277"/>
                  <a:pt x="4281139" y="1359220"/>
                  <a:pt x="4287329" y="1371600"/>
                </a:cubicBezTo>
                <a:cubicBezTo>
                  <a:pt x="4291966" y="1380873"/>
                  <a:pt x="4298831" y="1388853"/>
                  <a:pt x="4304582" y="1397479"/>
                </a:cubicBezTo>
                <a:cubicBezTo>
                  <a:pt x="4307457" y="1414732"/>
                  <a:pt x="4308966" y="1432269"/>
                  <a:pt x="4313208" y="1449238"/>
                </a:cubicBezTo>
                <a:cubicBezTo>
                  <a:pt x="4317619" y="1466881"/>
                  <a:pt x="4324710" y="1483743"/>
                  <a:pt x="4330461" y="1500996"/>
                </a:cubicBezTo>
                <a:lnTo>
                  <a:pt x="4356340" y="1578634"/>
                </a:lnTo>
                <a:cubicBezTo>
                  <a:pt x="4361871" y="1595227"/>
                  <a:pt x="4360725" y="1613424"/>
                  <a:pt x="4364967" y="1630393"/>
                </a:cubicBezTo>
                <a:cubicBezTo>
                  <a:pt x="4364974" y="1630421"/>
                  <a:pt x="4386528" y="1695077"/>
                  <a:pt x="4390846" y="1708030"/>
                </a:cubicBezTo>
                <a:cubicBezTo>
                  <a:pt x="4404066" y="1747688"/>
                  <a:pt x="4409513" y="1811405"/>
                  <a:pt x="4416725" y="1854679"/>
                </a:cubicBezTo>
                <a:cubicBezTo>
                  <a:pt x="4428734" y="1926738"/>
                  <a:pt x="4420941" y="1870143"/>
                  <a:pt x="4442604" y="1949570"/>
                </a:cubicBezTo>
                <a:cubicBezTo>
                  <a:pt x="4446462" y="1963715"/>
                  <a:pt x="4447675" y="1978478"/>
                  <a:pt x="4451231" y="1992702"/>
                </a:cubicBezTo>
                <a:cubicBezTo>
                  <a:pt x="4453436" y="2001523"/>
                  <a:pt x="4457359" y="2009838"/>
                  <a:pt x="4459857" y="2018581"/>
                </a:cubicBezTo>
                <a:cubicBezTo>
                  <a:pt x="4463114" y="2029981"/>
                  <a:pt x="4465227" y="2041687"/>
                  <a:pt x="4468484" y="2053087"/>
                </a:cubicBezTo>
                <a:cubicBezTo>
                  <a:pt x="4485006" y="2110912"/>
                  <a:pt x="4473868" y="2045500"/>
                  <a:pt x="4494363" y="2147978"/>
                </a:cubicBezTo>
                <a:cubicBezTo>
                  <a:pt x="4497238" y="2162355"/>
                  <a:pt x="4499131" y="2176965"/>
                  <a:pt x="4502989" y="2191110"/>
                </a:cubicBezTo>
                <a:cubicBezTo>
                  <a:pt x="4507774" y="2208655"/>
                  <a:pt x="4512109" y="2226602"/>
                  <a:pt x="4520242" y="2242868"/>
                </a:cubicBezTo>
                <a:lnTo>
                  <a:pt x="4554748" y="2311879"/>
                </a:lnTo>
                <a:lnTo>
                  <a:pt x="4572000" y="2380891"/>
                </a:lnTo>
                <a:lnTo>
                  <a:pt x="4580627" y="2415396"/>
                </a:lnTo>
                <a:cubicBezTo>
                  <a:pt x="4583503" y="2426898"/>
                  <a:pt x="4585504" y="2438655"/>
                  <a:pt x="4589253" y="2449902"/>
                </a:cubicBezTo>
                <a:lnTo>
                  <a:pt x="4597880" y="2475781"/>
                </a:lnTo>
                <a:cubicBezTo>
                  <a:pt x="4600755" y="2493034"/>
                  <a:pt x="4603076" y="2510389"/>
                  <a:pt x="4606506" y="2527540"/>
                </a:cubicBezTo>
                <a:cubicBezTo>
                  <a:pt x="4608831" y="2539166"/>
                  <a:pt x="4612808" y="2550420"/>
                  <a:pt x="4615133" y="2562046"/>
                </a:cubicBezTo>
                <a:cubicBezTo>
                  <a:pt x="4618563" y="2579197"/>
                  <a:pt x="4619517" y="2596836"/>
                  <a:pt x="4623759" y="2613804"/>
                </a:cubicBezTo>
                <a:cubicBezTo>
                  <a:pt x="4628170" y="2631447"/>
                  <a:pt x="4636601" y="2647919"/>
                  <a:pt x="4641012" y="2665562"/>
                </a:cubicBezTo>
                <a:cubicBezTo>
                  <a:pt x="4646763" y="2688566"/>
                  <a:pt x="4650767" y="2712079"/>
                  <a:pt x="4658265" y="2734574"/>
                </a:cubicBezTo>
                <a:lnTo>
                  <a:pt x="4684144" y="2812212"/>
                </a:lnTo>
                <a:lnTo>
                  <a:pt x="4692770" y="2838091"/>
                </a:lnTo>
                <a:cubicBezTo>
                  <a:pt x="4695646" y="2875472"/>
                  <a:pt x="4695550" y="2913201"/>
                  <a:pt x="4701397" y="2950234"/>
                </a:cubicBezTo>
                <a:cubicBezTo>
                  <a:pt x="4704233" y="2968198"/>
                  <a:pt x="4712899" y="2984740"/>
                  <a:pt x="4718650" y="3001993"/>
                </a:cubicBezTo>
                <a:cubicBezTo>
                  <a:pt x="4730555" y="3037709"/>
                  <a:pt x="4722231" y="3020305"/>
                  <a:pt x="4744529" y="3053751"/>
                </a:cubicBezTo>
                <a:lnTo>
                  <a:pt x="4761782" y="3105510"/>
                </a:lnTo>
                <a:cubicBezTo>
                  <a:pt x="4768339" y="3125181"/>
                  <a:pt x="4789730" y="3137597"/>
                  <a:pt x="4796287" y="3157268"/>
                </a:cubicBezTo>
                <a:cubicBezTo>
                  <a:pt x="4808772" y="3194721"/>
                  <a:pt x="4798484" y="3176717"/>
                  <a:pt x="4830793" y="3209027"/>
                </a:cubicBezTo>
                <a:cubicBezTo>
                  <a:pt x="4845466" y="3253048"/>
                  <a:pt x="4830052" y="3219663"/>
                  <a:pt x="4865299" y="3260785"/>
                </a:cubicBezTo>
                <a:cubicBezTo>
                  <a:pt x="4874656" y="3271701"/>
                  <a:pt x="4880432" y="3285739"/>
                  <a:pt x="4891178" y="3295291"/>
                </a:cubicBezTo>
                <a:cubicBezTo>
                  <a:pt x="4891180" y="3295293"/>
                  <a:pt x="4955876" y="3338422"/>
                  <a:pt x="4968816" y="3347049"/>
                </a:cubicBezTo>
                <a:cubicBezTo>
                  <a:pt x="4980779" y="3355024"/>
                  <a:pt x="4993155" y="3362763"/>
                  <a:pt x="5003321" y="3372929"/>
                </a:cubicBezTo>
                <a:cubicBezTo>
                  <a:pt x="5010652" y="3380260"/>
                  <a:pt x="5012478" y="3392331"/>
                  <a:pt x="5020574" y="3398808"/>
                </a:cubicBezTo>
                <a:cubicBezTo>
                  <a:pt x="5027674" y="3404488"/>
                  <a:pt x="5037827" y="3404559"/>
                  <a:pt x="5046453" y="3407434"/>
                </a:cubicBezTo>
                <a:cubicBezTo>
                  <a:pt x="5062704" y="3423684"/>
                  <a:pt x="5076596" y="3440959"/>
                  <a:pt x="5098212" y="3450566"/>
                </a:cubicBezTo>
                <a:cubicBezTo>
                  <a:pt x="5114830" y="3457952"/>
                  <a:pt x="5132717" y="3462068"/>
                  <a:pt x="5149970" y="3467819"/>
                </a:cubicBezTo>
                <a:cubicBezTo>
                  <a:pt x="5187099" y="3480196"/>
                  <a:pt x="5167026" y="3474240"/>
                  <a:pt x="5210355" y="3485072"/>
                </a:cubicBezTo>
                <a:cubicBezTo>
                  <a:pt x="5099771" y="3521932"/>
                  <a:pt x="5220352" y="3485072"/>
                  <a:pt x="4925684" y="3485072"/>
                </a:cubicBezTo>
                <a:cubicBezTo>
                  <a:pt x="4784756" y="3485072"/>
                  <a:pt x="4643916" y="3493126"/>
                  <a:pt x="4502989" y="3493698"/>
                </a:cubicBezTo>
                <a:lnTo>
                  <a:pt x="672861" y="3502325"/>
                </a:lnTo>
                <a:cubicBezTo>
                  <a:pt x="428809" y="3510740"/>
                  <a:pt x="472937" y="3521825"/>
                  <a:pt x="276046" y="3493698"/>
                </a:cubicBezTo>
                <a:cubicBezTo>
                  <a:pt x="238949" y="3488398"/>
                  <a:pt x="246288" y="3489820"/>
                  <a:pt x="224287" y="3467819"/>
                </a:cubicBezTo>
                <a:lnTo>
                  <a:pt x="189782" y="3485072"/>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030240797"/>
              </p:ext>
            </p:extLst>
          </p:nvPr>
        </p:nvGraphicFramePr>
        <p:xfrm>
          <a:off x="228600" y="1447800"/>
          <a:ext cx="8534400" cy="505362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bwMode="auto">
          <a:xfrm>
            <a:off x="8229600" y="1676400"/>
            <a:ext cx="304800" cy="2286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8229600" y="2133600"/>
            <a:ext cx="304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3458" y="2514600"/>
            <a:ext cx="3048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1860" y="2654463"/>
            <a:ext cx="685800" cy="369332"/>
          </a:xfrm>
          <a:prstGeom prst="rect">
            <a:avLst/>
          </a:prstGeom>
          <a:noFill/>
        </p:spPr>
        <p:txBody>
          <a:bodyPr wrap="square" rtlCol="0">
            <a:spAutoFit/>
          </a:bodyPr>
          <a:lstStyle/>
          <a:p>
            <a:r>
              <a:rPr lang="en-US" b="1" dirty="0" smtClean="0"/>
              <a:t>11.5</a:t>
            </a:r>
            <a:endParaRPr lang="en-US" b="1" dirty="0"/>
          </a:p>
        </p:txBody>
      </p:sp>
      <p:sp>
        <p:nvSpPr>
          <p:cNvPr id="18" name="Flowchart: Decision 17"/>
          <p:cNvSpPr/>
          <p:nvPr/>
        </p:nvSpPr>
        <p:spPr bwMode="auto">
          <a:xfrm>
            <a:off x="3794760" y="3023795"/>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Freeform 2"/>
          <p:cNvSpPr/>
          <p:nvPr/>
        </p:nvSpPr>
        <p:spPr bwMode="auto">
          <a:xfrm>
            <a:off x="1402976" y="3200400"/>
            <a:ext cx="2483224" cy="2680447"/>
          </a:xfrm>
          <a:custGeom>
            <a:avLst/>
            <a:gdLst>
              <a:gd name="connsiteX0" fmla="*/ 0 w 2483224"/>
              <a:gd name="connsiteY0" fmla="*/ 2680447 h 2680447"/>
              <a:gd name="connsiteX1" fmla="*/ 44824 w 2483224"/>
              <a:gd name="connsiteY1" fmla="*/ 2653552 h 2680447"/>
              <a:gd name="connsiteX2" fmla="*/ 53789 w 2483224"/>
              <a:gd name="connsiteY2" fmla="*/ 2626658 h 2680447"/>
              <a:gd name="connsiteX3" fmla="*/ 71718 w 2483224"/>
              <a:gd name="connsiteY3" fmla="*/ 2599764 h 2680447"/>
              <a:gd name="connsiteX4" fmla="*/ 134471 w 2483224"/>
              <a:gd name="connsiteY4" fmla="*/ 2608729 h 2680447"/>
              <a:gd name="connsiteX5" fmla="*/ 161365 w 2483224"/>
              <a:gd name="connsiteY5" fmla="*/ 2608729 h 2680447"/>
              <a:gd name="connsiteX6" fmla="*/ 170330 w 2483224"/>
              <a:gd name="connsiteY6" fmla="*/ 2510117 h 2680447"/>
              <a:gd name="connsiteX7" fmla="*/ 259977 w 2483224"/>
              <a:gd name="connsiteY7" fmla="*/ 2483223 h 2680447"/>
              <a:gd name="connsiteX8" fmla="*/ 322730 w 2483224"/>
              <a:gd name="connsiteY8" fmla="*/ 2465294 h 2680447"/>
              <a:gd name="connsiteX9" fmla="*/ 349624 w 2483224"/>
              <a:gd name="connsiteY9" fmla="*/ 2456329 h 2680447"/>
              <a:gd name="connsiteX10" fmla="*/ 502024 w 2483224"/>
              <a:gd name="connsiteY10" fmla="*/ 2447364 h 2680447"/>
              <a:gd name="connsiteX11" fmla="*/ 528918 w 2483224"/>
              <a:gd name="connsiteY11" fmla="*/ 2429435 h 2680447"/>
              <a:gd name="connsiteX12" fmla="*/ 564777 w 2483224"/>
              <a:gd name="connsiteY12" fmla="*/ 2375647 h 2680447"/>
              <a:gd name="connsiteX13" fmla="*/ 573742 w 2483224"/>
              <a:gd name="connsiteY13" fmla="*/ 2348752 h 2680447"/>
              <a:gd name="connsiteX14" fmla="*/ 600636 w 2483224"/>
              <a:gd name="connsiteY14" fmla="*/ 2286000 h 2680447"/>
              <a:gd name="connsiteX15" fmla="*/ 627530 w 2483224"/>
              <a:gd name="connsiteY15" fmla="*/ 2277035 h 2680447"/>
              <a:gd name="connsiteX16" fmla="*/ 636495 w 2483224"/>
              <a:gd name="connsiteY16" fmla="*/ 2250141 h 2680447"/>
              <a:gd name="connsiteX17" fmla="*/ 654424 w 2483224"/>
              <a:gd name="connsiteY17" fmla="*/ 2232211 h 2680447"/>
              <a:gd name="connsiteX18" fmla="*/ 833718 w 2483224"/>
              <a:gd name="connsiteY18" fmla="*/ 2205317 h 2680447"/>
              <a:gd name="connsiteX19" fmla="*/ 860612 w 2483224"/>
              <a:gd name="connsiteY19" fmla="*/ 2169458 h 2680447"/>
              <a:gd name="connsiteX20" fmla="*/ 869577 w 2483224"/>
              <a:gd name="connsiteY20" fmla="*/ 2097741 h 2680447"/>
              <a:gd name="connsiteX21" fmla="*/ 887506 w 2483224"/>
              <a:gd name="connsiteY21" fmla="*/ 2034988 h 2680447"/>
              <a:gd name="connsiteX22" fmla="*/ 923365 w 2483224"/>
              <a:gd name="connsiteY22" fmla="*/ 1990164 h 2680447"/>
              <a:gd name="connsiteX23" fmla="*/ 932330 w 2483224"/>
              <a:gd name="connsiteY23" fmla="*/ 1963270 h 2680447"/>
              <a:gd name="connsiteX24" fmla="*/ 950259 w 2483224"/>
              <a:gd name="connsiteY24" fmla="*/ 1936376 h 2680447"/>
              <a:gd name="connsiteX25" fmla="*/ 986118 w 2483224"/>
              <a:gd name="connsiteY25" fmla="*/ 1864658 h 2680447"/>
              <a:gd name="connsiteX26" fmla="*/ 1013012 w 2483224"/>
              <a:gd name="connsiteY26" fmla="*/ 1783976 h 2680447"/>
              <a:gd name="connsiteX27" fmla="*/ 1030942 w 2483224"/>
              <a:gd name="connsiteY27" fmla="*/ 1766047 h 2680447"/>
              <a:gd name="connsiteX28" fmla="*/ 1039906 w 2483224"/>
              <a:gd name="connsiteY28" fmla="*/ 1739152 h 2680447"/>
              <a:gd name="connsiteX29" fmla="*/ 1093695 w 2483224"/>
              <a:gd name="connsiteY29" fmla="*/ 1721223 h 2680447"/>
              <a:gd name="connsiteX30" fmla="*/ 1147483 w 2483224"/>
              <a:gd name="connsiteY30" fmla="*/ 1694329 h 2680447"/>
              <a:gd name="connsiteX31" fmla="*/ 1174377 w 2483224"/>
              <a:gd name="connsiteY31" fmla="*/ 1685364 h 2680447"/>
              <a:gd name="connsiteX32" fmla="*/ 1192306 w 2483224"/>
              <a:gd name="connsiteY32" fmla="*/ 1631576 h 2680447"/>
              <a:gd name="connsiteX33" fmla="*/ 1201271 w 2483224"/>
              <a:gd name="connsiteY33" fmla="*/ 1604682 h 2680447"/>
              <a:gd name="connsiteX34" fmla="*/ 1237130 w 2483224"/>
              <a:gd name="connsiteY34" fmla="*/ 1461247 h 2680447"/>
              <a:gd name="connsiteX35" fmla="*/ 1255059 w 2483224"/>
              <a:gd name="connsiteY35" fmla="*/ 1443317 h 2680447"/>
              <a:gd name="connsiteX36" fmla="*/ 1264024 w 2483224"/>
              <a:gd name="connsiteY36" fmla="*/ 1416423 h 2680447"/>
              <a:gd name="connsiteX37" fmla="*/ 1344706 w 2483224"/>
              <a:gd name="connsiteY37" fmla="*/ 1380564 h 2680447"/>
              <a:gd name="connsiteX38" fmla="*/ 1371600 w 2483224"/>
              <a:gd name="connsiteY38" fmla="*/ 1362635 h 2680447"/>
              <a:gd name="connsiteX39" fmla="*/ 1434353 w 2483224"/>
              <a:gd name="connsiteY39" fmla="*/ 1344705 h 2680447"/>
              <a:gd name="connsiteX40" fmla="*/ 1497106 w 2483224"/>
              <a:gd name="connsiteY40" fmla="*/ 1290917 h 2680447"/>
              <a:gd name="connsiteX41" fmla="*/ 1550895 w 2483224"/>
              <a:gd name="connsiteY41" fmla="*/ 1237129 h 2680447"/>
              <a:gd name="connsiteX42" fmla="*/ 1577789 w 2483224"/>
              <a:gd name="connsiteY42" fmla="*/ 1210235 h 2680447"/>
              <a:gd name="connsiteX43" fmla="*/ 1595718 w 2483224"/>
              <a:gd name="connsiteY43" fmla="*/ 1192305 h 2680447"/>
              <a:gd name="connsiteX44" fmla="*/ 1649506 w 2483224"/>
              <a:gd name="connsiteY44" fmla="*/ 1174376 h 2680447"/>
              <a:gd name="connsiteX45" fmla="*/ 1703295 w 2483224"/>
              <a:gd name="connsiteY45" fmla="*/ 1147482 h 2680447"/>
              <a:gd name="connsiteX46" fmla="*/ 1775012 w 2483224"/>
              <a:gd name="connsiteY46" fmla="*/ 1084729 h 2680447"/>
              <a:gd name="connsiteX47" fmla="*/ 1801906 w 2483224"/>
              <a:gd name="connsiteY47" fmla="*/ 1075764 h 2680447"/>
              <a:gd name="connsiteX48" fmla="*/ 1819836 w 2483224"/>
              <a:gd name="connsiteY48" fmla="*/ 1057835 h 2680447"/>
              <a:gd name="connsiteX49" fmla="*/ 1846730 w 2483224"/>
              <a:gd name="connsiteY49" fmla="*/ 1048870 h 2680447"/>
              <a:gd name="connsiteX50" fmla="*/ 1864659 w 2483224"/>
              <a:gd name="connsiteY50" fmla="*/ 1021976 h 2680447"/>
              <a:gd name="connsiteX51" fmla="*/ 1882589 w 2483224"/>
              <a:gd name="connsiteY51" fmla="*/ 950258 h 2680447"/>
              <a:gd name="connsiteX52" fmla="*/ 1909483 w 2483224"/>
              <a:gd name="connsiteY52" fmla="*/ 869576 h 2680447"/>
              <a:gd name="connsiteX53" fmla="*/ 1981200 w 2483224"/>
              <a:gd name="connsiteY53" fmla="*/ 806823 h 2680447"/>
              <a:gd name="connsiteX54" fmla="*/ 2008095 w 2483224"/>
              <a:gd name="connsiteY54" fmla="*/ 788894 h 2680447"/>
              <a:gd name="connsiteX55" fmla="*/ 2052918 w 2483224"/>
              <a:gd name="connsiteY55" fmla="*/ 681317 h 2680447"/>
              <a:gd name="connsiteX56" fmla="*/ 2088777 w 2483224"/>
              <a:gd name="connsiteY56" fmla="*/ 636494 h 2680447"/>
              <a:gd name="connsiteX57" fmla="*/ 2142565 w 2483224"/>
              <a:gd name="connsiteY57" fmla="*/ 609600 h 2680447"/>
              <a:gd name="connsiteX58" fmla="*/ 2178424 w 2483224"/>
              <a:gd name="connsiteY58" fmla="*/ 564776 h 2680447"/>
              <a:gd name="connsiteX59" fmla="*/ 2223247 w 2483224"/>
              <a:gd name="connsiteY59" fmla="*/ 519952 h 2680447"/>
              <a:gd name="connsiteX60" fmla="*/ 2250142 w 2483224"/>
              <a:gd name="connsiteY60" fmla="*/ 466164 h 2680447"/>
              <a:gd name="connsiteX61" fmla="*/ 2277036 w 2483224"/>
              <a:gd name="connsiteY61" fmla="*/ 448235 h 2680447"/>
              <a:gd name="connsiteX62" fmla="*/ 2294965 w 2483224"/>
              <a:gd name="connsiteY62" fmla="*/ 421341 h 2680447"/>
              <a:gd name="connsiteX63" fmla="*/ 2312895 w 2483224"/>
              <a:gd name="connsiteY63" fmla="*/ 367552 h 2680447"/>
              <a:gd name="connsiteX64" fmla="*/ 2357718 w 2483224"/>
              <a:gd name="connsiteY64" fmla="*/ 313764 h 2680447"/>
              <a:gd name="connsiteX65" fmla="*/ 2375647 w 2483224"/>
              <a:gd name="connsiteY65" fmla="*/ 286870 h 2680447"/>
              <a:gd name="connsiteX66" fmla="*/ 2384612 w 2483224"/>
              <a:gd name="connsiteY66" fmla="*/ 251011 h 2680447"/>
              <a:gd name="connsiteX67" fmla="*/ 2402542 w 2483224"/>
              <a:gd name="connsiteY67" fmla="*/ 197223 h 2680447"/>
              <a:gd name="connsiteX68" fmla="*/ 2411506 w 2483224"/>
              <a:gd name="connsiteY68" fmla="*/ 134470 h 2680447"/>
              <a:gd name="connsiteX69" fmla="*/ 2429436 w 2483224"/>
              <a:gd name="connsiteY69" fmla="*/ 116541 h 2680447"/>
              <a:gd name="connsiteX70" fmla="*/ 2447365 w 2483224"/>
              <a:gd name="connsiteY70" fmla="*/ 35858 h 2680447"/>
              <a:gd name="connsiteX71" fmla="*/ 2465295 w 2483224"/>
              <a:gd name="connsiteY71" fmla="*/ 17929 h 2680447"/>
              <a:gd name="connsiteX72" fmla="*/ 2483224 w 2483224"/>
              <a:gd name="connsiteY72" fmla="*/ 0 h 268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83224" h="2680447">
                <a:moveTo>
                  <a:pt x="0" y="2680447"/>
                </a:moveTo>
                <a:cubicBezTo>
                  <a:pt x="14941" y="2671482"/>
                  <a:pt x="32503" y="2665873"/>
                  <a:pt x="44824" y="2653552"/>
                </a:cubicBezTo>
                <a:cubicBezTo>
                  <a:pt x="51506" y="2646870"/>
                  <a:pt x="49563" y="2635110"/>
                  <a:pt x="53789" y="2626658"/>
                </a:cubicBezTo>
                <a:cubicBezTo>
                  <a:pt x="58607" y="2617021"/>
                  <a:pt x="65742" y="2608729"/>
                  <a:pt x="71718" y="2599764"/>
                </a:cubicBezTo>
                <a:cubicBezTo>
                  <a:pt x="92636" y="2602752"/>
                  <a:pt x="115572" y="2599279"/>
                  <a:pt x="134471" y="2608729"/>
                </a:cubicBezTo>
                <a:cubicBezTo>
                  <a:pt x="162308" y="2622647"/>
                  <a:pt x="120562" y="2669934"/>
                  <a:pt x="161365" y="2608729"/>
                </a:cubicBezTo>
                <a:cubicBezTo>
                  <a:pt x="164353" y="2575858"/>
                  <a:pt x="158481" y="2540923"/>
                  <a:pt x="170330" y="2510117"/>
                </a:cubicBezTo>
                <a:cubicBezTo>
                  <a:pt x="177469" y="2491556"/>
                  <a:pt x="254183" y="2484189"/>
                  <a:pt x="259977" y="2483223"/>
                </a:cubicBezTo>
                <a:cubicBezTo>
                  <a:pt x="324460" y="2461728"/>
                  <a:pt x="243934" y="2487807"/>
                  <a:pt x="322730" y="2465294"/>
                </a:cubicBezTo>
                <a:cubicBezTo>
                  <a:pt x="331816" y="2462698"/>
                  <a:pt x="340221" y="2457269"/>
                  <a:pt x="349624" y="2456329"/>
                </a:cubicBezTo>
                <a:cubicBezTo>
                  <a:pt x="400259" y="2451265"/>
                  <a:pt x="451224" y="2450352"/>
                  <a:pt x="502024" y="2447364"/>
                </a:cubicBezTo>
                <a:cubicBezTo>
                  <a:pt x="510989" y="2441388"/>
                  <a:pt x="521823" y="2437543"/>
                  <a:pt x="528918" y="2429435"/>
                </a:cubicBezTo>
                <a:cubicBezTo>
                  <a:pt x="543108" y="2413218"/>
                  <a:pt x="564777" y="2375647"/>
                  <a:pt x="564777" y="2375647"/>
                </a:cubicBezTo>
                <a:cubicBezTo>
                  <a:pt x="567765" y="2366682"/>
                  <a:pt x="571146" y="2357838"/>
                  <a:pt x="573742" y="2348752"/>
                </a:cubicBezTo>
                <a:cubicBezTo>
                  <a:pt x="580122" y="2326420"/>
                  <a:pt x="580416" y="2302176"/>
                  <a:pt x="600636" y="2286000"/>
                </a:cubicBezTo>
                <a:cubicBezTo>
                  <a:pt x="608015" y="2280097"/>
                  <a:pt x="618565" y="2280023"/>
                  <a:pt x="627530" y="2277035"/>
                </a:cubicBezTo>
                <a:cubicBezTo>
                  <a:pt x="630518" y="2268070"/>
                  <a:pt x="631633" y="2258244"/>
                  <a:pt x="636495" y="2250141"/>
                </a:cubicBezTo>
                <a:cubicBezTo>
                  <a:pt x="640843" y="2242893"/>
                  <a:pt x="647391" y="2236899"/>
                  <a:pt x="654424" y="2232211"/>
                </a:cubicBezTo>
                <a:cubicBezTo>
                  <a:pt x="711416" y="2194216"/>
                  <a:pt x="754786" y="2210250"/>
                  <a:pt x="833718" y="2205317"/>
                </a:cubicBezTo>
                <a:cubicBezTo>
                  <a:pt x="842683" y="2193364"/>
                  <a:pt x="855887" y="2183632"/>
                  <a:pt x="860612" y="2169458"/>
                </a:cubicBezTo>
                <a:cubicBezTo>
                  <a:pt x="868231" y="2146603"/>
                  <a:pt x="865616" y="2121505"/>
                  <a:pt x="869577" y="2097741"/>
                </a:cubicBezTo>
                <a:cubicBezTo>
                  <a:pt x="871012" y="2089129"/>
                  <a:pt x="882179" y="2045643"/>
                  <a:pt x="887506" y="2034988"/>
                </a:cubicBezTo>
                <a:cubicBezTo>
                  <a:pt x="898813" y="2012373"/>
                  <a:pt x="906691" y="2006839"/>
                  <a:pt x="923365" y="1990164"/>
                </a:cubicBezTo>
                <a:cubicBezTo>
                  <a:pt x="926353" y="1981199"/>
                  <a:pt x="928104" y="1971722"/>
                  <a:pt x="932330" y="1963270"/>
                </a:cubicBezTo>
                <a:cubicBezTo>
                  <a:pt x="937148" y="1953633"/>
                  <a:pt x="945883" y="1946222"/>
                  <a:pt x="950259" y="1936376"/>
                </a:cubicBezTo>
                <a:cubicBezTo>
                  <a:pt x="983223" y="1862208"/>
                  <a:pt x="949298" y="1901480"/>
                  <a:pt x="986118" y="1864658"/>
                </a:cubicBezTo>
                <a:lnTo>
                  <a:pt x="1013012" y="1783976"/>
                </a:lnTo>
                <a:cubicBezTo>
                  <a:pt x="1015685" y="1775958"/>
                  <a:pt x="1024965" y="1772023"/>
                  <a:pt x="1030942" y="1766047"/>
                </a:cubicBezTo>
                <a:cubicBezTo>
                  <a:pt x="1033930" y="1757082"/>
                  <a:pt x="1032216" y="1744645"/>
                  <a:pt x="1039906" y="1739152"/>
                </a:cubicBezTo>
                <a:cubicBezTo>
                  <a:pt x="1055285" y="1728167"/>
                  <a:pt x="1075765" y="1727199"/>
                  <a:pt x="1093695" y="1721223"/>
                </a:cubicBezTo>
                <a:cubicBezTo>
                  <a:pt x="1161287" y="1698692"/>
                  <a:pt x="1077977" y="1729082"/>
                  <a:pt x="1147483" y="1694329"/>
                </a:cubicBezTo>
                <a:cubicBezTo>
                  <a:pt x="1155935" y="1690103"/>
                  <a:pt x="1165412" y="1688352"/>
                  <a:pt x="1174377" y="1685364"/>
                </a:cubicBezTo>
                <a:lnTo>
                  <a:pt x="1192306" y="1631576"/>
                </a:lnTo>
                <a:lnTo>
                  <a:pt x="1201271" y="1604682"/>
                </a:lnTo>
                <a:cubicBezTo>
                  <a:pt x="1213434" y="1434406"/>
                  <a:pt x="1174714" y="1511181"/>
                  <a:pt x="1237130" y="1461247"/>
                </a:cubicBezTo>
                <a:cubicBezTo>
                  <a:pt x="1243730" y="1455967"/>
                  <a:pt x="1249083" y="1449294"/>
                  <a:pt x="1255059" y="1443317"/>
                </a:cubicBezTo>
                <a:cubicBezTo>
                  <a:pt x="1258047" y="1434352"/>
                  <a:pt x="1258121" y="1423802"/>
                  <a:pt x="1264024" y="1416423"/>
                </a:cubicBezTo>
                <a:cubicBezTo>
                  <a:pt x="1279521" y="1397052"/>
                  <a:pt x="1328272" y="1386042"/>
                  <a:pt x="1344706" y="1380564"/>
                </a:cubicBezTo>
                <a:cubicBezTo>
                  <a:pt x="1354927" y="1377157"/>
                  <a:pt x="1361697" y="1366879"/>
                  <a:pt x="1371600" y="1362635"/>
                </a:cubicBezTo>
                <a:cubicBezTo>
                  <a:pt x="1411815" y="1345400"/>
                  <a:pt x="1399460" y="1362151"/>
                  <a:pt x="1434353" y="1344705"/>
                </a:cubicBezTo>
                <a:cubicBezTo>
                  <a:pt x="1461661" y="1331051"/>
                  <a:pt x="1475047" y="1312975"/>
                  <a:pt x="1497106" y="1290917"/>
                </a:cubicBezTo>
                <a:lnTo>
                  <a:pt x="1550895" y="1237129"/>
                </a:lnTo>
                <a:lnTo>
                  <a:pt x="1577789" y="1210235"/>
                </a:lnTo>
                <a:cubicBezTo>
                  <a:pt x="1583765" y="1204258"/>
                  <a:pt x="1587700" y="1194978"/>
                  <a:pt x="1595718" y="1192305"/>
                </a:cubicBezTo>
                <a:lnTo>
                  <a:pt x="1649506" y="1174376"/>
                </a:lnTo>
                <a:cubicBezTo>
                  <a:pt x="1674894" y="1165913"/>
                  <a:pt x="1681909" y="1166195"/>
                  <a:pt x="1703295" y="1147482"/>
                </a:cubicBezTo>
                <a:cubicBezTo>
                  <a:pt x="1734457" y="1120215"/>
                  <a:pt x="1741387" y="1101541"/>
                  <a:pt x="1775012" y="1084729"/>
                </a:cubicBezTo>
                <a:cubicBezTo>
                  <a:pt x="1783464" y="1080503"/>
                  <a:pt x="1792941" y="1078752"/>
                  <a:pt x="1801906" y="1075764"/>
                </a:cubicBezTo>
                <a:cubicBezTo>
                  <a:pt x="1807883" y="1069788"/>
                  <a:pt x="1812588" y="1062183"/>
                  <a:pt x="1819836" y="1057835"/>
                </a:cubicBezTo>
                <a:cubicBezTo>
                  <a:pt x="1827939" y="1052973"/>
                  <a:pt x="1839351" y="1054773"/>
                  <a:pt x="1846730" y="1048870"/>
                </a:cubicBezTo>
                <a:cubicBezTo>
                  <a:pt x="1855143" y="1042139"/>
                  <a:pt x="1859841" y="1031613"/>
                  <a:pt x="1864659" y="1021976"/>
                </a:cubicBezTo>
                <a:cubicBezTo>
                  <a:pt x="1875540" y="1000214"/>
                  <a:pt x="1876451" y="972765"/>
                  <a:pt x="1882589" y="950258"/>
                </a:cubicBezTo>
                <a:cubicBezTo>
                  <a:pt x="1882594" y="950239"/>
                  <a:pt x="1904997" y="883032"/>
                  <a:pt x="1909483" y="869576"/>
                </a:cubicBezTo>
                <a:cubicBezTo>
                  <a:pt x="1920156" y="837559"/>
                  <a:pt x="1956866" y="823046"/>
                  <a:pt x="1981200" y="806823"/>
                </a:cubicBezTo>
                <a:lnTo>
                  <a:pt x="2008095" y="788894"/>
                </a:lnTo>
                <a:cubicBezTo>
                  <a:pt x="2083690" y="675497"/>
                  <a:pt x="2015396" y="793883"/>
                  <a:pt x="2052918" y="681317"/>
                </a:cubicBezTo>
                <a:cubicBezTo>
                  <a:pt x="2055972" y="672154"/>
                  <a:pt x="2078575" y="642615"/>
                  <a:pt x="2088777" y="636494"/>
                </a:cubicBezTo>
                <a:cubicBezTo>
                  <a:pt x="2155051" y="596730"/>
                  <a:pt x="2074563" y="664001"/>
                  <a:pt x="2142565" y="609600"/>
                </a:cubicBezTo>
                <a:cubicBezTo>
                  <a:pt x="2171692" y="586298"/>
                  <a:pt x="2151244" y="595839"/>
                  <a:pt x="2178424" y="564776"/>
                </a:cubicBezTo>
                <a:cubicBezTo>
                  <a:pt x="2192338" y="548874"/>
                  <a:pt x="2208306" y="534893"/>
                  <a:pt x="2223247" y="519952"/>
                </a:cubicBezTo>
                <a:cubicBezTo>
                  <a:pt x="2298833" y="444364"/>
                  <a:pt x="2191800" y="539090"/>
                  <a:pt x="2250142" y="466164"/>
                </a:cubicBezTo>
                <a:cubicBezTo>
                  <a:pt x="2256873" y="457751"/>
                  <a:pt x="2268071" y="454211"/>
                  <a:pt x="2277036" y="448235"/>
                </a:cubicBezTo>
                <a:cubicBezTo>
                  <a:pt x="2283012" y="439270"/>
                  <a:pt x="2290589" y="431187"/>
                  <a:pt x="2294965" y="421341"/>
                </a:cubicBezTo>
                <a:cubicBezTo>
                  <a:pt x="2302641" y="404070"/>
                  <a:pt x="2302412" y="383277"/>
                  <a:pt x="2312895" y="367552"/>
                </a:cubicBezTo>
                <a:cubicBezTo>
                  <a:pt x="2357409" y="300779"/>
                  <a:pt x="2300198" y="382789"/>
                  <a:pt x="2357718" y="313764"/>
                </a:cubicBezTo>
                <a:cubicBezTo>
                  <a:pt x="2364615" y="305487"/>
                  <a:pt x="2369671" y="295835"/>
                  <a:pt x="2375647" y="286870"/>
                </a:cubicBezTo>
                <a:cubicBezTo>
                  <a:pt x="2378635" y="274917"/>
                  <a:pt x="2381072" y="262812"/>
                  <a:pt x="2384612" y="251011"/>
                </a:cubicBezTo>
                <a:cubicBezTo>
                  <a:pt x="2390043" y="232909"/>
                  <a:pt x="2402542" y="197223"/>
                  <a:pt x="2402542" y="197223"/>
                </a:cubicBezTo>
                <a:cubicBezTo>
                  <a:pt x="2405530" y="176305"/>
                  <a:pt x="2404824" y="154516"/>
                  <a:pt x="2411506" y="134470"/>
                </a:cubicBezTo>
                <a:cubicBezTo>
                  <a:pt x="2414179" y="126452"/>
                  <a:pt x="2426468" y="124455"/>
                  <a:pt x="2429436" y="116541"/>
                </a:cubicBezTo>
                <a:cubicBezTo>
                  <a:pt x="2437282" y="95617"/>
                  <a:pt x="2434040" y="58065"/>
                  <a:pt x="2447365" y="35858"/>
                </a:cubicBezTo>
                <a:cubicBezTo>
                  <a:pt x="2451714" y="28611"/>
                  <a:pt x="2459318" y="23905"/>
                  <a:pt x="2465295" y="17929"/>
                </a:cubicBezTo>
                <a:lnTo>
                  <a:pt x="2483224" y="0"/>
                </a:lnTo>
              </a:path>
            </a:pathLst>
          </a:custGeom>
          <a:noFill/>
          <a:ln w="57150">
            <a:solidFill>
              <a:srgbClr val="FFC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3" name="Group 12"/>
          <p:cNvGrpSpPr/>
          <p:nvPr/>
        </p:nvGrpSpPr>
        <p:grpSpPr>
          <a:xfrm>
            <a:off x="1878527" y="1714339"/>
            <a:ext cx="1483018" cy="1562262"/>
            <a:chOff x="0" y="32367"/>
            <a:chExt cx="1508125" cy="1516276"/>
          </a:xfrm>
        </p:grpSpPr>
        <p:sp>
          <p:nvSpPr>
            <p:cNvPr id="15" name="Freeform 14"/>
            <p:cNvSpPr>
              <a:spLocks/>
            </p:cNvSpPr>
            <p:nvPr/>
          </p:nvSpPr>
          <p:spPr bwMode="auto">
            <a:xfrm>
              <a:off x="0" y="32367"/>
              <a:ext cx="1508125" cy="1516276"/>
            </a:xfrm>
            <a:custGeom>
              <a:avLst/>
              <a:gdLst/>
              <a:ahLst/>
              <a:cxnLst>
                <a:cxn ang="0">
                  <a:pos x="87" y="0"/>
                </a:cxn>
                <a:cxn ang="0">
                  <a:pos x="73" y="7"/>
                </a:cxn>
                <a:cxn ang="0">
                  <a:pos x="88" y="39"/>
                </a:cxn>
                <a:cxn ang="0">
                  <a:pos x="84" y="51"/>
                </a:cxn>
                <a:cxn ang="0">
                  <a:pos x="70" y="55"/>
                </a:cxn>
                <a:cxn ang="0">
                  <a:pos x="59" y="63"/>
                </a:cxn>
                <a:cxn ang="0">
                  <a:pos x="47" y="62"/>
                </a:cxn>
                <a:cxn ang="0">
                  <a:pos x="25" y="34"/>
                </a:cxn>
                <a:cxn ang="0">
                  <a:pos x="10" y="42"/>
                </a:cxn>
                <a:cxn ang="0">
                  <a:pos x="19" y="67"/>
                </a:cxn>
                <a:cxn ang="0">
                  <a:pos x="8" y="91"/>
                </a:cxn>
                <a:cxn ang="0">
                  <a:pos x="46" y="81"/>
                </a:cxn>
                <a:cxn ang="0">
                  <a:pos x="30" y="92"/>
                </a:cxn>
                <a:cxn ang="0">
                  <a:pos x="29" y="106"/>
                </a:cxn>
                <a:cxn ang="0">
                  <a:pos x="46" y="117"/>
                </a:cxn>
                <a:cxn ang="0">
                  <a:pos x="8" y="110"/>
                </a:cxn>
                <a:cxn ang="0">
                  <a:pos x="19" y="133"/>
                </a:cxn>
                <a:cxn ang="0">
                  <a:pos x="10" y="158"/>
                </a:cxn>
                <a:cxn ang="0">
                  <a:pos x="26" y="166"/>
                </a:cxn>
                <a:cxn ang="0">
                  <a:pos x="47" y="137"/>
                </a:cxn>
                <a:cxn ang="0">
                  <a:pos x="59" y="137"/>
                </a:cxn>
                <a:cxn ang="0">
                  <a:pos x="70" y="144"/>
                </a:cxn>
                <a:cxn ang="0">
                  <a:pos x="81" y="149"/>
                </a:cxn>
                <a:cxn ang="0">
                  <a:pos x="88" y="160"/>
                </a:cxn>
                <a:cxn ang="0">
                  <a:pos x="73" y="191"/>
                </a:cxn>
                <a:cxn ang="0">
                  <a:pos x="88" y="199"/>
                </a:cxn>
                <a:cxn ang="0">
                  <a:pos x="107" y="180"/>
                </a:cxn>
                <a:cxn ang="0">
                  <a:pos x="133" y="178"/>
                </a:cxn>
                <a:cxn ang="0">
                  <a:pos x="107" y="150"/>
                </a:cxn>
                <a:cxn ang="0">
                  <a:pos x="127" y="159"/>
                </a:cxn>
                <a:cxn ang="0">
                  <a:pos x="138" y="152"/>
                </a:cxn>
                <a:cxn ang="0">
                  <a:pos x="139" y="132"/>
                </a:cxn>
                <a:cxn ang="0">
                  <a:pos x="153" y="169"/>
                </a:cxn>
                <a:cxn ang="0">
                  <a:pos x="167" y="146"/>
                </a:cxn>
                <a:cxn ang="0">
                  <a:pos x="193" y="141"/>
                </a:cxn>
                <a:cxn ang="0">
                  <a:pos x="195" y="125"/>
                </a:cxn>
                <a:cxn ang="0">
                  <a:pos x="158" y="122"/>
                </a:cxn>
                <a:cxn ang="0">
                  <a:pos x="151" y="110"/>
                </a:cxn>
                <a:cxn ang="0">
                  <a:pos x="153" y="99"/>
                </a:cxn>
                <a:cxn ang="0">
                  <a:pos x="150" y="86"/>
                </a:cxn>
                <a:cxn ang="0">
                  <a:pos x="157" y="77"/>
                </a:cxn>
                <a:cxn ang="0">
                  <a:pos x="194" y="74"/>
                </a:cxn>
                <a:cxn ang="0">
                  <a:pos x="193" y="57"/>
                </a:cxn>
                <a:cxn ang="0">
                  <a:pos x="168" y="53"/>
                </a:cxn>
                <a:cxn ang="0">
                  <a:pos x="152" y="31"/>
                </a:cxn>
                <a:cxn ang="0">
                  <a:pos x="140" y="66"/>
                </a:cxn>
                <a:cxn ang="0">
                  <a:pos x="138" y="47"/>
                </a:cxn>
                <a:cxn ang="0">
                  <a:pos x="125" y="38"/>
                </a:cxn>
                <a:cxn ang="0">
                  <a:pos x="107" y="49"/>
                </a:cxn>
                <a:cxn ang="0">
                  <a:pos x="132" y="21"/>
                </a:cxn>
                <a:cxn ang="0">
                  <a:pos x="106" y="19"/>
                </a:cxn>
              </a:cxnLst>
              <a:rect l="0" t="0" r="r" b="b"/>
              <a:pathLst>
                <a:path w="195" h="199">
                  <a:moveTo>
                    <a:pt x="106" y="0"/>
                  </a:moveTo>
                  <a:lnTo>
                    <a:pt x="87" y="0"/>
                  </a:lnTo>
                  <a:lnTo>
                    <a:pt x="87" y="19"/>
                  </a:lnTo>
                  <a:lnTo>
                    <a:pt x="73" y="7"/>
                  </a:lnTo>
                  <a:lnTo>
                    <a:pt x="61" y="21"/>
                  </a:lnTo>
                  <a:lnTo>
                    <a:pt x="88" y="39"/>
                  </a:lnTo>
                  <a:lnTo>
                    <a:pt x="88" y="50"/>
                  </a:lnTo>
                  <a:lnTo>
                    <a:pt x="84" y="51"/>
                  </a:lnTo>
                  <a:lnTo>
                    <a:pt x="70" y="40"/>
                  </a:lnTo>
                  <a:lnTo>
                    <a:pt x="70" y="55"/>
                  </a:lnTo>
                  <a:lnTo>
                    <a:pt x="57" y="46"/>
                  </a:lnTo>
                  <a:lnTo>
                    <a:pt x="59" y="63"/>
                  </a:lnTo>
                  <a:lnTo>
                    <a:pt x="55" y="66"/>
                  </a:lnTo>
                  <a:lnTo>
                    <a:pt x="47" y="62"/>
                  </a:lnTo>
                  <a:lnTo>
                    <a:pt x="43" y="31"/>
                  </a:lnTo>
                  <a:lnTo>
                    <a:pt x="25" y="34"/>
                  </a:lnTo>
                  <a:lnTo>
                    <a:pt x="29" y="54"/>
                  </a:lnTo>
                  <a:lnTo>
                    <a:pt x="10" y="42"/>
                  </a:lnTo>
                  <a:lnTo>
                    <a:pt x="1" y="58"/>
                  </a:lnTo>
                  <a:lnTo>
                    <a:pt x="19" y="67"/>
                  </a:lnTo>
                  <a:lnTo>
                    <a:pt x="1" y="74"/>
                  </a:lnTo>
                  <a:lnTo>
                    <a:pt x="8" y="91"/>
                  </a:lnTo>
                  <a:lnTo>
                    <a:pt x="39" y="78"/>
                  </a:lnTo>
                  <a:lnTo>
                    <a:pt x="46" y="81"/>
                  </a:lnTo>
                  <a:lnTo>
                    <a:pt x="46" y="86"/>
                  </a:lnTo>
                  <a:lnTo>
                    <a:pt x="30" y="92"/>
                  </a:lnTo>
                  <a:lnTo>
                    <a:pt x="43" y="99"/>
                  </a:lnTo>
                  <a:lnTo>
                    <a:pt x="29" y="106"/>
                  </a:lnTo>
                  <a:lnTo>
                    <a:pt x="45" y="112"/>
                  </a:lnTo>
                  <a:lnTo>
                    <a:pt x="46" y="117"/>
                  </a:lnTo>
                  <a:lnTo>
                    <a:pt x="39" y="122"/>
                  </a:lnTo>
                  <a:lnTo>
                    <a:pt x="8" y="110"/>
                  </a:lnTo>
                  <a:lnTo>
                    <a:pt x="1" y="125"/>
                  </a:lnTo>
                  <a:lnTo>
                    <a:pt x="19" y="133"/>
                  </a:lnTo>
                  <a:lnTo>
                    <a:pt x="0" y="143"/>
                  </a:lnTo>
                  <a:lnTo>
                    <a:pt x="10" y="158"/>
                  </a:lnTo>
                  <a:lnTo>
                    <a:pt x="29" y="146"/>
                  </a:lnTo>
                  <a:lnTo>
                    <a:pt x="26" y="166"/>
                  </a:lnTo>
                  <a:lnTo>
                    <a:pt x="45" y="168"/>
                  </a:lnTo>
                  <a:lnTo>
                    <a:pt x="47" y="137"/>
                  </a:lnTo>
                  <a:lnTo>
                    <a:pt x="55" y="132"/>
                  </a:lnTo>
                  <a:lnTo>
                    <a:pt x="59" y="137"/>
                  </a:lnTo>
                  <a:lnTo>
                    <a:pt x="57" y="152"/>
                  </a:lnTo>
                  <a:lnTo>
                    <a:pt x="70" y="144"/>
                  </a:lnTo>
                  <a:lnTo>
                    <a:pt x="69" y="158"/>
                  </a:lnTo>
                  <a:lnTo>
                    <a:pt x="81" y="149"/>
                  </a:lnTo>
                  <a:lnTo>
                    <a:pt x="88" y="151"/>
                  </a:lnTo>
                  <a:lnTo>
                    <a:pt x="88" y="160"/>
                  </a:lnTo>
                  <a:lnTo>
                    <a:pt x="62" y="178"/>
                  </a:lnTo>
                  <a:lnTo>
                    <a:pt x="73" y="191"/>
                  </a:lnTo>
                  <a:lnTo>
                    <a:pt x="87" y="180"/>
                  </a:lnTo>
                  <a:lnTo>
                    <a:pt x="88" y="199"/>
                  </a:lnTo>
                  <a:lnTo>
                    <a:pt x="107" y="199"/>
                  </a:lnTo>
                  <a:lnTo>
                    <a:pt x="107" y="180"/>
                  </a:lnTo>
                  <a:lnTo>
                    <a:pt x="123" y="191"/>
                  </a:lnTo>
                  <a:lnTo>
                    <a:pt x="133" y="178"/>
                  </a:lnTo>
                  <a:lnTo>
                    <a:pt x="107" y="159"/>
                  </a:lnTo>
                  <a:lnTo>
                    <a:pt x="107" y="150"/>
                  </a:lnTo>
                  <a:lnTo>
                    <a:pt x="113" y="149"/>
                  </a:lnTo>
                  <a:lnTo>
                    <a:pt x="127" y="159"/>
                  </a:lnTo>
                  <a:lnTo>
                    <a:pt x="126" y="144"/>
                  </a:lnTo>
                  <a:lnTo>
                    <a:pt x="138" y="152"/>
                  </a:lnTo>
                  <a:lnTo>
                    <a:pt x="135" y="136"/>
                  </a:lnTo>
                  <a:lnTo>
                    <a:pt x="139" y="132"/>
                  </a:lnTo>
                  <a:lnTo>
                    <a:pt x="148" y="137"/>
                  </a:lnTo>
                  <a:lnTo>
                    <a:pt x="153" y="169"/>
                  </a:lnTo>
                  <a:lnTo>
                    <a:pt x="170" y="166"/>
                  </a:lnTo>
                  <a:lnTo>
                    <a:pt x="167" y="146"/>
                  </a:lnTo>
                  <a:lnTo>
                    <a:pt x="185" y="157"/>
                  </a:lnTo>
                  <a:lnTo>
                    <a:pt x="193" y="141"/>
                  </a:lnTo>
                  <a:lnTo>
                    <a:pt x="177" y="132"/>
                  </a:lnTo>
                  <a:lnTo>
                    <a:pt x="195" y="125"/>
                  </a:lnTo>
                  <a:lnTo>
                    <a:pt x="187" y="109"/>
                  </a:lnTo>
                  <a:lnTo>
                    <a:pt x="158" y="122"/>
                  </a:lnTo>
                  <a:lnTo>
                    <a:pt x="149" y="118"/>
                  </a:lnTo>
                  <a:lnTo>
                    <a:pt x="151" y="110"/>
                  </a:lnTo>
                  <a:lnTo>
                    <a:pt x="166" y="105"/>
                  </a:lnTo>
                  <a:lnTo>
                    <a:pt x="153" y="99"/>
                  </a:lnTo>
                  <a:lnTo>
                    <a:pt x="166" y="93"/>
                  </a:lnTo>
                  <a:lnTo>
                    <a:pt x="150" y="86"/>
                  </a:lnTo>
                  <a:lnTo>
                    <a:pt x="149" y="81"/>
                  </a:lnTo>
                  <a:lnTo>
                    <a:pt x="157" y="77"/>
                  </a:lnTo>
                  <a:lnTo>
                    <a:pt x="188" y="89"/>
                  </a:lnTo>
                  <a:lnTo>
                    <a:pt x="194" y="74"/>
                  </a:lnTo>
                  <a:lnTo>
                    <a:pt x="175" y="66"/>
                  </a:lnTo>
                  <a:lnTo>
                    <a:pt x="193" y="57"/>
                  </a:lnTo>
                  <a:lnTo>
                    <a:pt x="185" y="41"/>
                  </a:lnTo>
                  <a:lnTo>
                    <a:pt x="168" y="53"/>
                  </a:lnTo>
                  <a:lnTo>
                    <a:pt x="170" y="34"/>
                  </a:lnTo>
                  <a:lnTo>
                    <a:pt x="152" y="31"/>
                  </a:lnTo>
                  <a:lnTo>
                    <a:pt x="148" y="62"/>
                  </a:lnTo>
                  <a:lnTo>
                    <a:pt x="140" y="66"/>
                  </a:lnTo>
                  <a:lnTo>
                    <a:pt x="136" y="64"/>
                  </a:lnTo>
                  <a:lnTo>
                    <a:pt x="138" y="47"/>
                  </a:lnTo>
                  <a:lnTo>
                    <a:pt x="124" y="56"/>
                  </a:lnTo>
                  <a:lnTo>
                    <a:pt x="125" y="38"/>
                  </a:lnTo>
                  <a:lnTo>
                    <a:pt x="113" y="51"/>
                  </a:lnTo>
                  <a:lnTo>
                    <a:pt x="107" y="49"/>
                  </a:lnTo>
                  <a:lnTo>
                    <a:pt x="106" y="38"/>
                  </a:lnTo>
                  <a:lnTo>
                    <a:pt x="132" y="21"/>
                  </a:lnTo>
                  <a:lnTo>
                    <a:pt x="122" y="8"/>
                  </a:lnTo>
                  <a:lnTo>
                    <a:pt x="106" y="19"/>
                  </a:lnTo>
                  <a:lnTo>
                    <a:pt x="106" y="0"/>
                  </a:lnTo>
                  <a:close/>
                </a:path>
              </a:pathLst>
            </a:custGeom>
            <a:gradFill flip="none" rotWithShape="1">
              <a:gsLst>
                <a:gs pos="0">
                  <a:srgbClr val="8488C4"/>
                </a:gs>
                <a:gs pos="53000">
                  <a:srgbClr val="D4DEFF"/>
                </a:gs>
                <a:gs pos="83000">
                  <a:srgbClr val="D4DEFF"/>
                </a:gs>
                <a:gs pos="100000">
                  <a:srgbClr val="96AB94"/>
                </a:gs>
              </a:gsLst>
              <a:lin ang="5400000" scaled="0"/>
              <a:tileRect/>
            </a:gradFill>
            <a:ln w="3175" cap="flat" cmpd="sng">
              <a:solidFill>
                <a:schemeClr val="tx1">
                  <a:lumMod val="65000"/>
                </a:schemeClr>
              </a:solidFill>
              <a:prstDash val="solid"/>
              <a:round/>
              <a:headEnd/>
              <a:tailEnd/>
            </a:ln>
            <a:effectLst>
              <a:outerShdw dist="35921" dir="2700000" algn="ctr" rotWithShape="0">
                <a:srgbClr val="808080"/>
              </a:outerShdw>
            </a:effectLst>
          </p:spPr>
          <p:txBody>
            <a:bodyPr/>
            <a:lstStyle/>
            <a:p>
              <a:endParaRPr lang="en-US"/>
            </a:p>
          </p:txBody>
        </p:sp>
        <p:sp>
          <p:nvSpPr>
            <p:cNvPr id="16" name="TextBox 422"/>
            <p:cNvSpPr txBox="1"/>
            <p:nvPr/>
          </p:nvSpPr>
          <p:spPr>
            <a:xfrm>
              <a:off x="183983" y="513244"/>
              <a:ext cx="1160269" cy="460727"/>
            </a:xfrm>
            <a:prstGeom prst="rect">
              <a:avLst/>
            </a:prstGeom>
            <a:noFill/>
            <a:ln w="9525" cmpd="sng">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smtClean="0">
                  <a:solidFill>
                    <a:schemeClr val="tx1"/>
                  </a:solidFill>
                  <a:effectLst>
                    <a:outerShdw blurRad="38100" dist="38100" dir="2700000" algn="tl">
                      <a:srgbClr val="000000">
                        <a:alpha val="43137"/>
                      </a:srgbClr>
                    </a:outerShdw>
                  </a:effectLst>
                </a:rPr>
                <a:t>112%</a:t>
              </a:r>
              <a:endParaRPr lang="en-US" sz="2800" b="1" dirty="0">
                <a:solidFill>
                  <a:schemeClr val="tx1"/>
                </a:solidFill>
                <a:effectLst>
                  <a:outerShdw blurRad="38100" dist="38100" dir="2700000" algn="tl">
                    <a:srgbClr val="000000">
                      <a:alpha val="43137"/>
                    </a:srgbClr>
                  </a:outerShdw>
                </a:effectLst>
              </a:endParaRPr>
            </a:p>
          </p:txBody>
        </p:sp>
      </p:grpSp>
      <p:sp>
        <p:nvSpPr>
          <p:cNvPr id="17" name="TextBox 16"/>
          <p:cNvSpPr txBox="1"/>
          <p:nvPr/>
        </p:nvSpPr>
        <p:spPr>
          <a:xfrm>
            <a:off x="6289962" y="829072"/>
            <a:ext cx="1517073" cy="369332"/>
          </a:xfrm>
          <a:prstGeom prst="rect">
            <a:avLst/>
          </a:prstGeom>
          <a:solidFill>
            <a:srgbClr val="FF0000"/>
          </a:solidFill>
        </p:spPr>
        <p:txBody>
          <a:bodyPr wrap="square" rtlCol="0">
            <a:spAutoFit/>
          </a:bodyPr>
          <a:lstStyle/>
          <a:p>
            <a:pPr algn="ctr"/>
            <a:r>
              <a:rPr lang="en-US" b="1" dirty="0" smtClean="0"/>
              <a:t>After Storm</a:t>
            </a:r>
            <a:endParaRPr lang="en-US" b="1" dirty="0"/>
          </a:p>
        </p:txBody>
      </p:sp>
    </p:spTree>
    <p:extLst>
      <p:ext uri="{BB962C8B-B14F-4D97-AF65-F5344CB8AC3E}">
        <p14:creationId xmlns:p14="http://schemas.microsoft.com/office/powerpoint/2010/main" val="323848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arbaramatthews.files.wordpress.com/2011/04/drought-in-usa_4515_0.jpg"/>
          <p:cNvPicPr>
            <a:picLocks noChangeAspect="1" noChangeArrowheads="1"/>
          </p:cNvPicPr>
          <p:nvPr/>
        </p:nvPicPr>
        <p:blipFill>
          <a:blip r:embed="rId3" cstate="print"/>
          <a:srcRect/>
          <a:stretch>
            <a:fillRect/>
          </a:stretch>
        </p:blipFill>
        <p:spPr bwMode="auto">
          <a:xfrm>
            <a:off x="6400800" y="1676400"/>
            <a:ext cx="2438400" cy="4381500"/>
          </a:xfrm>
          <a:prstGeom prst="rect">
            <a:avLst/>
          </a:prstGeom>
          <a:noFill/>
        </p:spPr>
      </p:pic>
      <p:sp>
        <p:nvSpPr>
          <p:cNvPr id="4" name="Title 1"/>
          <p:cNvSpPr txBox="1">
            <a:spLocks/>
          </p:cNvSpPr>
          <p:nvPr/>
        </p:nvSpPr>
        <p:spPr>
          <a:xfrm>
            <a:off x="381000" y="164275"/>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Probability of Surplus/Shortage Based on January 2014 Conditions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2005731"/>
              </p:ext>
            </p:extLst>
          </p:nvPr>
        </p:nvGraphicFramePr>
        <p:xfrm>
          <a:off x="914400" y="1905000"/>
          <a:ext cx="4648200" cy="4136708"/>
        </p:xfrm>
        <a:graphic>
          <a:graphicData uri="http://schemas.openxmlformats.org/drawingml/2006/table">
            <a:tbl>
              <a:tblPr firstRow="1" bandRow="1">
                <a:tableStyleId>{5C22544A-7EE6-4342-B048-85BDC9FD1C3A}</a:tableStyleId>
              </a:tblPr>
              <a:tblGrid>
                <a:gridCol w="1438729"/>
                <a:gridCol w="1549400"/>
                <a:gridCol w="1660071"/>
              </a:tblGrid>
              <a:tr h="509588">
                <a:tc>
                  <a:txBody>
                    <a:bodyPr/>
                    <a:lstStyle/>
                    <a:p>
                      <a:r>
                        <a:rPr lang="en-US" sz="2400" dirty="0" smtClean="0"/>
                        <a:t>Year</a:t>
                      </a:r>
                      <a:endParaRPr lang="en-US" sz="2400" dirty="0"/>
                    </a:p>
                  </a:txBody>
                  <a:tcPr/>
                </a:tc>
                <a:tc>
                  <a:txBody>
                    <a:bodyPr/>
                    <a:lstStyle/>
                    <a:p>
                      <a:r>
                        <a:rPr lang="en-US" sz="2400" dirty="0" smtClean="0"/>
                        <a:t>Surplus</a:t>
                      </a:r>
                      <a:endParaRPr lang="en-US" sz="2400" dirty="0"/>
                    </a:p>
                  </a:txBody>
                  <a:tcPr/>
                </a:tc>
                <a:tc>
                  <a:txBody>
                    <a:bodyPr/>
                    <a:lstStyle/>
                    <a:p>
                      <a:r>
                        <a:rPr lang="en-US" sz="2400" dirty="0" smtClean="0"/>
                        <a:t>Shortage</a:t>
                      </a:r>
                      <a:endParaRPr lang="en-US" sz="2400" dirty="0"/>
                    </a:p>
                  </a:txBody>
                  <a:tcPr/>
                </a:tc>
              </a:tr>
              <a:tr h="509588">
                <a:tc>
                  <a:txBody>
                    <a:bodyPr/>
                    <a:lstStyle/>
                    <a:p>
                      <a:pPr algn="ctr"/>
                      <a:r>
                        <a:rPr lang="en-US" sz="2800" dirty="0" smtClean="0"/>
                        <a:t>2014</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09588">
                <a:tc>
                  <a:txBody>
                    <a:bodyPr/>
                    <a:lstStyle/>
                    <a:p>
                      <a:pPr algn="ctr"/>
                      <a:r>
                        <a:rPr lang="en-US" sz="2800" dirty="0" smtClean="0"/>
                        <a:t>2015</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09588">
                <a:tc>
                  <a:txBody>
                    <a:bodyPr/>
                    <a:lstStyle/>
                    <a:p>
                      <a:pPr algn="ctr"/>
                      <a:r>
                        <a:rPr lang="en-US" sz="2800" dirty="0" smtClean="0"/>
                        <a:t>2016</a:t>
                      </a:r>
                      <a:endParaRPr lang="en-US" sz="2800" dirty="0"/>
                    </a:p>
                  </a:txBody>
                  <a:tcPr/>
                </a:tc>
                <a:tc>
                  <a:txBody>
                    <a:bodyPr/>
                    <a:lstStyle/>
                    <a:p>
                      <a:pPr algn="ctr"/>
                      <a:r>
                        <a:rPr lang="en-US" sz="2800" dirty="0" smtClean="0"/>
                        <a:t>4%</a:t>
                      </a:r>
                      <a:endParaRPr lang="en-US" sz="2800" dirty="0"/>
                    </a:p>
                  </a:txBody>
                  <a:tcPr/>
                </a:tc>
                <a:tc>
                  <a:txBody>
                    <a:bodyPr/>
                    <a:lstStyle/>
                    <a:p>
                      <a:pPr algn="ctr"/>
                      <a:r>
                        <a:rPr lang="en-US" sz="2800" dirty="0" smtClean="0"/>
                        <a:t>44%</a:t>
                      </a:r>
                      <a:endParaRPr lang="en-US" sz="2800" dirty="0"/>
                    </a:p>
                  </a:txBody>
                  <a:tcPr/>
                </a:tc>
              </a:tr>
              <a:tr h="509588">
                <a:tc>
                  <a:txBody>
                    <a:bodyPr/>
                    <a:lstStyle/>
                    <a:p>
                      <a:pPr algn="ctr"/>
                      <a:r>
                        <a:rPr lang="en-US" sz="2800" dirty="0" smtClean="0"/>
                        <a:t>2017</a:t>
                      </a:r>
                      <a:endParaRPr lang="en-US" sz="2800" dirty="0"/>
                    </a:p>
                  </a:txBody>
                  <a:tcPr/>
                </a:tc>
                <a:tc>
                  <a:txBody>
                    <a:bodyPr/>
                    <a:lstStyle/>
                    <a:p>
                      <a:pPr algn="ctr"/>
                      <a:r>
                        <a:rPr lang="en-US" sz="2800" dirty="0" smtClean="0"/>
                        <a:t>7%</a:t>
                      </a:r>
                      <a:endParaRPr lang="en-US" sz="2800" dirty="0"/>
                    </a:p>
                  </a:txBody>
                  <a:tcPr/>
                </a:tc>
                <a:tc>
                  <a:txBody>
                    <a:bodyPr/>
                    <a:lstStyle/>
                    <a:p>
                      <a:pPr algn="ctr"/>
                      <a:r>
                        <a:rPr lang="en-US" sz="2800" dirty="0" smtClean="0"/>
                        <a:t>54%</a:t>
                      </a:r>
                      <a:endParaRPr lang="en-US" sz="2800" dirty="0"/>
                    </a:p>
                  </a:txBody>
                  <a:tcPr/>
                </a:tc>
              </a:tr>
              <a:tr h="509588">
                <a:tc>
                  <a:txBody>
                    <a:bodyPr/>
                    <a:lstStyle/>
                    <a:p>
                      <a:pPr algn="ctr"/>
                      <a:r>
                        <a:rPr lang="en-US" sz="2800" dirty="0" smtClean="0"/>
                        <a:t>2018</a:t>
                      </a:r>
                      <a:endParaRPr lang="en-US" sz="2800" dirty="0"/>
                    </a:p>
                  </a:txBody>
                  <a:tcPr/>
                </a:tc>
                <a:tc>
                  <a:txBody>
                    <a:bodyPr/>
                    <a:lstStyle/>
                    <a:p>
                      <a:pPr algn="ctr"/>
                      <a:r>
                        <a:rPr lang="en-US" sz="2800" dirty="0" smtClean="0"/>
                        <a:t>12%</a:t>
                      </a:r>
                      <a:endParaRPr lang="en-US" sz="2800" dirty="0"/>
                    </a:p>
                  </a:txBody>
                  <a:tcPr/>
                </a:tc>
                <a:tc>
                  <a:txBody>
                    <a:bodyPr/>
                    <a:lstStyle/>
                    <a:p>
                      <a:pPr algn="ctr"/>
                      <a:r>
                        <a:rPr lang="en-US" sz="2800" dirty="0" smtClean="0"/>
                        <a:t>54%</a:t>
                      </a:r>
                      <a:endParaRPr lang="en-US" sz="2800" dirty="0"/>
                    </a:p>
                  </a:txBody>
                  <a:tcPr/>
                </a:tc>
              </a:tr>
              <a:tr h="509588">
                <a:tc>
                  <a:txBody>
                    <a:bodyPr/>
                    <a:lstStyle/>
                    <a:p>
                      <a:pPr algn="ctr"/>
                      <a:r>
                        <a:rPr lang="en-US" sz="2800" dirty="0" smtClean="0"/>
                        <a:t>2019</a:t>
                      </a:r>
                      <a:endParaRPr lang="en-US" sz="2800" dirty="0"/>
                    </a:p>
                  </a:txBody>
                  <a:tcPr/>
                </a:tc>
                <a:tc>
                  <a:txBody>
                    <a:bodyPr/>
                    <a:lstStyle/>
                    <a:p>
                      <a:pPr algn="ctr"/>
                      <a:r>
                        <a:rPr lang="en-US" sz="2800" dirty="0" smtClean="0"/>
                        <a:t>15%</a:t>
                      </a:r>
                      <a:endParaRPr lang="en-US" sz="2800" dirty="0"/>
                    </a:p>
                  </a:txBody>
                  <a:tcPr/>
                </a:tc>
                <a:tc>
                  <a:txBody>
                    <a:bodyPr/>
                    <a:lstStyle/>
                    <a:p>
                      <a:pPr algn="ctr"/>
                      <a:r>
                        <a:rPr lang="en-US" sz="2800" dirty="0" smtClean="0"/>
                        <a:t>56%</a:t>
                      </a:r>
                      <a:endParaRPr lang="en-US" sz="2800" dirty="0"/>
                    </a:p>
                  </a:txBody>
                  <a:tcPr/>
                </a:tc>
              </a:tr>
              <a:tr h="509588">
                <a:tc>
                  <a:txBody>
                    <a:bodyPr/>
                    <a:lstStyle/>
                    <a:p>
                      <a:pPr algn="ctr"/>
                      <a:r>
                        <a:rPr lang="en-US" sz="2800" dirty="0" smtClean="0"/>
                        <a:t>2020</a:t>
                      </a:r>
                      <a:endParaRPr lang="en-US" sz="2800" dirty="0"/>
                    </a:p>
                  </a:txBody>
                  <a:tcPr/>
                </a:tc>
                <a:tc>
                  <a:txBody>
                    <a:bodyPr/>
                    <a:lstStyle/>
                    <a:p>
                      <a:pPr algn="ctr"/>
                      <a:r>
                        <a:rPr lang="en-US" sz="2800" dirty="0" smtClean="0"/>
                        <a:t>21%</a:t>
                      </a:r>
                      <a:endParaRPr lang="en-US" sz="2800" dirty="0"/>
                    </a:p>
                  </a:txBody>
                  <a:tcPr/>
                </a:tc>
                <a:tc>
                  <a:txBody>
                    <a:bodyPr/>
                    <a:lstStyle/>
                    <a:p>
                      <a:pPr algn="ctr"/>
                      <a:r>
                        <a:rPr lang="en-US" sz="2800" dirty="0" smtClean="0"/>
                        <a:t>58%</a:t>
                      </a:r>
                      <a:endParaRPr lang="en-US" sz="2800" dirty="0"/>
                    </a:p>
                  </a:txBody>
                  <a:tcPr/>
                </a:tc>
              </a:tr>
            </a:tbl>
          </a:graphicData>
        </a:graphic>
      </p:graphicFrame>
    </p:spTree>
    <p:extLst>
      <p:ext uri="{BB962C8B-B14F-4D97-AF65-F5344CB8AC3E}">
        <p14:creationId xmlns:p14="http://schemas.microsoft.com/office/powerpoint/2010/main" val="109932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2173"/>
            <a:ext cx="8382000" cy="1052596"/>
          </a:xfrm>
        </p:spPr>
        <p:txBody>
          <a:bodyPr/>
          <a:lstStyle/>
          <a:p>
            <a:r>
              <a:rPr lang="en-US" sz="4400" dirty="0" smtClean="0"/>
              <a:t>2014 Available Supply</a:t>
            </a:r>
            <a:br>
              <a:rPr lang="en-US" sz="4400" dirty="0" smtClean="0"/>
            </a:br>
            <a:r>
              <a:rPr lang="en-US" sz="3200" dirty="0" smtClean="0">
                <a:solidFill>
                  <a:schemeClr val="tx2"/>
                </a:solidFill>
                <a:effectLst/>
              </a:rPr>
              <a:t>Based on Currently Allocated Supplies</a:t>
            </a:r>
            <a:endParaRPr lang="en-US" sz="3200" dirty="0">
              <a:solidFill>
                <a:schemeClr val="tx2"/>
              </a:solidFill>
              <a:effectLst/>
            </a:endParaRPr>
          </a:p>
        </p:txBody>
      </p:sp>
      <p:sp>
        <p:nvSpPr>
          <p:cNvPr id="3" name="Content Placeholder 2"/>
          <p:cNvSpPr>
            <a:spLocks noGrp="1"/>
          </p:cNvSpPr>
          <p:nvPr>
            <p:ph idx="1"/>
          </p:nvPr>
        </p:nvSpPr>
        <p:spPr>
          <a:xfrm>
            <a:off x="381000" y="1609564"/>
            <a:ext cx="8382000" cy="3979551"/>
          </a:xfrm>
          <a:noFill/>
          <a:ln w="9525">
            <a:noFill/>
            <a:miter lim="800000"/>
            <a:headEnd/>
            <a:tailEnd/>
          </a:ln>
        </p:spPr>
        <p:txBody>
          <a:bodyPr vert="horz" wrap="square" lIns="0" tIns="0" rIns="0" bIns="0" numCol="1" anchor="t" anchorCtr="0" compatLnSpc="1">
            <a:prstTxWarp prst="textNoShape">
              <a:avLst/>
            </a:prstTxWarp>
            <a:spAutoFit/>
          </a:bodyPr>
          <a:lstStyle/>
          <a:p>
            <a:pPr>
              <a:spcBef>
                <a:spcPts val="600"/>
              </a:spcBef>
              <a:spcAft>
                <a:spcPts val="600"/>
              </a:spcAft>
            </a:pPr>
            <a:r>
              <a:rPr lang="en-US" dirty="0" smtClean="0"/>
              <a:t>SWP: 600 TAF</a:t>
            </a:r>
            <a:endParaRPr lang="en-US" dirty="0"/>
          </a:p>
          <a:p>
            <a:pPr lvl="1">
              <a:spcAft>
                <a:spcPts val="600"/>
              </a:spcAft>
            </a:pPr>
            <a:r>
              <a:rPr lang="en-US" dirty="0" smtClean="0">
                <a:solidFill>
                  <a:schemeClr val="accent4"/>
                </a:solidFill>
              </a:rPr>
              <a:t>Table A Allocation: 0 </a:t>
            </a:r>
          </a:p>
          <a:p>
            <a:pPr lvl="1">
              <a:spcAft>
                <a:spcPts val="600"/>
              </a:spcAft>
            </a:pPr>
            <a:r>
              <a:rPr lang="en-US" dirty="0" smtClean="0"/>
              <a:t>Storage &amp; Programs: 600 TAF</a:t>
            </a:r>
          </a:p>
          <a:p>
            <a:pPr>
              <a:spcAft>
                <a:spcPts val="600"/>
              </a:spcAft>
            </a:pPr>
            <a:r>
              <a:rPr lang="en-US" dirty="0"/>
              <a:t>CRA: 1.2 MAF</a:t>
            </a:r>
          </a:p>
          <a:p>
            <a:pPr lvl="1">
              <a:spcAft>
                <a:spcPts val="600"/>
              </a:spcAft>
            </a:pPr>
            <a:r>
              <a:rPr lang="en-US" dirty="0"/>
              <a:t>Priority 4: 550 TAF</a:t>
            </a:r>
          </a:p>
          <a:p>
            <a:pPr lvl="1">
              <a:spcAft>
                <a:spcPts val="600"/>
              </a:spcAft>
            </a:pPr>
            <a:r>
              <a:rPr lang="en-US" dirty="0"/>
              <a:t>Colorado System </a:t>
            </a:r>
            <a:r>
              <a:rPr lang="en-US" dirty="0" smtClean="0"/>
              <a:t>Storage &amp; Programs: </a:t>
            </a:r>
            <a:br>
              <a:rPr lang="en-US" dirty="0" smtClean="0"/>
            </a:br>
            <a:r>
              <a:rPr lang="en-US" dirty="0" smtClean="0"/>
              <a:t>650 TAF</a:t>
            </a:r>
            <a:endParaRPr lang="en-US" dirty="0"/>
          </a:p>
        </p:txBody>
      </p:sp>
      <p:sp>
        <p:nvSpPr>
          <p:cNvPr id="4" name="Rounded Rectangle 3"/>
          <p:cNvSpPr/>
          <p:nvPr/>
        </p:nvSpPr>
        <p:spPr bwMode="auto">
          <a:xfrm>
            <a:off x="5181600" y="1252653"/>
            <a:ext cx="3200400" cy="1524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b="1" dirty="0" smtClean="0">
                <a:solidFill>
                  <a:srgbClr val="FFFFFF"/>
                </a:solidFill>
                <a:effectLst>
                  <a:outerShdw blurRad="38100" dist="38100" dir="2700000" algn="tl">
                    <a:srgbClr val="000000">
                      <a:alpha val="43137"/>
                    </a:srgbClr>
                  </a:outerShdw>
                </a:effectLst>
              </a:rPr>
              <a:t>Winter storms may improve the </a:t>
            </a:r>
            <a:br>
              <a:rPr lang="en-US" sz="2800" b="1" dirty="0" smtClean="0">
                <a:solidFill>
                  <a:srgbClr val="FFFFFF"/>
                </a:solidFill>
                <a:effectLst>
                  <a:outerShdw blurRad="38100" dist="38100" dir="2700000" algn="tl">
                    <a:srgbClr val="000000">
                      <a:alpha val="43137"/>
                    </a:srgbClr>
                  </a:outerShdw>
                </a:effectLst>
              </a:rPr>
            </a:br>
            <a:r>
              <a:rPr lang="en-US" sz="2800" b="1" dirty="0" smtClean="0">
                <a:solidFill>
                  <a:srgbClr val="FFFFFF"/>
                </a:solidFill>
                <a:effectLst>
                  <a:outerShdw blurRad="38100" dist="38100" dir="2700000" algn="tl">
                    <a:srgbClr val="000000">
                      <a:alpha val="43137"/>
                    </a:srgbClr>
                  </a:outerShdw>
                </a:effectLst>
              </a:rPr>
              <a:t>SWP Allocation</a:t>
            </a:r>
          </a:p>
        </p:txBody>
      </p:sp>
    </p:spTree>
    <p:extLst>
      <p:ext uri="{BB962C8B-B14F-4D97-AF65-F5344CB8AC3E}">
        <p14:creationId xmlns:p14="http://schemas.microsoft.com/office/powerpoint/2010/main" val="343507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1560"/>
            <a:ext cx="8382000" cy="1052596"/>
          </a:xfrm>
        </p:spPr>
        <p:txBody>
          <a:bodyPr/>
          <a:lstStyle/>
          <a:p>
            <a:r>
              <a:rPr lang="en-US" sz="4400" dirty="0" smtClean="0"/>
              <a:t>2014 Supply and Demand Balance</a:t>
            </a:r>
            <a:r>
              <a:rPr lang="en-US" sz="3200" dirty="0" smtClean="0"/>
              <a:t/>
            </a:r>
            <a:br>
              <a:rPr lang="en-US" sz="3200" dirty="0" smtClean="0"/>
            </a:br>
            <a:r>
              <a:rPr lang="en-US" sz="3200" dirty="0">
                <a:solidFill>
                  <a:schemeClr val="tx2"/>
                </a:solidFill>
                <a:effectLst/>
              </a:rPr>
              <a:t>Based on Currently Allocated Supplies </a:t>
            </a:r>
            <a:r>
              <a:rPr lang="en-US" sz="3200" dirty="0" smtClean="0">
                <a:solidFill>
                  <a:schemeClr val="tx2"/>
                </a:solidFill>
                <a:effectLst/>
              </a:rPr>
              <a:t>and Demands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645066032"/>
              </p:ext>
            </p:extLst>
          </p:nvPr>
        </p:nvGraphicFramePr>
        <p:xfrm>
          <a:off x="1333500" y="1676400"/>
          <a:ext cx="6477000" cy="3718560"/>
        </p:xfrm>
        <a:graphic>
          <a:graphicData uri="http://schemas.openxmlformats.org/drawingml/2006/table">
            <a:tbl>
              <a:tblPr firstRow="1" bandRow="1">
                <a:tableStyleId>{F5AB1C69-6EDB-4FF4-983F-18BD219EF322}</a:tableStyleId>
              </a:tblPr>
              <a:tblGrid>
                <a:gridCol w="4560337"/>
                <a:gridCol w="1916663"/>
              </a:tblGrid>
              <a:tr h="457200">
                <a:tc>
                  <a:txBody>
                    <a:bodyPr/>
                    <a:lstStyle/>
                    <a:p>
                      <a:pPr algn="l"/>
                      <a:r>
                        <a:rPr lang="en-US" sz="2800" dirty="0" smtClean="0"/>
                        <a:t>Supply/Demand Balance</a:t>
                      </a:r>
                      <a:endParaRPr lang="en-US" sz="2800" dirty="0"/>
                    </a:p>
                  </a:txBody>
                  <a:tcPr anchor="ctr"/>
                </a:tc>
                <a:tc>
                  <a:txBody>
                    <a:bodyPr/>
                    <a:lstStyle/>
                    <a:p>
                      <a:pPr algn="ctr"/>
                      <a:r>
                        <a:rPr lang="en-US" sz="2800" dirty="0" smtClean="0"/>
                        <a:t>Acre-Feet</a:t>
                      </a:r>
                      <a:endParaRPr lang="en-US" sz="2800" dirty="0"/>
                    </a:p>
                  </a:txBody>
                  <a:tcPr anchor="ctr"/>
                </a:tc>
              </a:tr>
              <a:tr h="365760">
                <a:tc>
                  <a:txBody>
                    <a:bodyPr/>
                    <a:lstStyle/>
                    <a:p>
                      <a:r>
                        <a:rPr lang="en-US" sz="2400" dirty="0" smtClean="0"/>
                        <a:t>  SWP Supply</a:t>
                      </a:r>
                      <a:endParaRPr lang="en-US" sz="2400" dirty="0"/>
                    </a:p>
                  </a:txBody>
                  <a:tcPr/>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600,000</a:t>
                      </a:r>
                    </a:p>
                  </a:txBody>
                  <a:tcPr/>
                </a:tc>
              </a:tr>
              <a:tr h="365760">
                <a:tc>
                  <a:txBody>
                    <a:bodyPr/>
                    <a:lstStyle/>
                    <a:p>
                      <a:r>
                        <a:rPr lang="en-US" sz="2400" dirty="0" smtClean="0"/>
                        <a:t>  CRA</a:t>
                      </a:r>
                      <a:r>
                        <a:rPr lang="en-US" sz="2400" baseline="0" dirty="0" smtClean="0"/>
                        <a:t> Supply</a:t>
                      </a:r>
                      <a:endParaRPr lang="en-US" sz="2400" dirty="0"/>
                    </a:p>
                  </a:txBody>
                  <a:tcPr/>
                </a:tc>
                <a:tc>
                  <a:txBody>
                    <a:bodyPr/>
                    <a:lstStyle/>
                    <a:p>
                      <a:pPr algn="r"/>
                      <a:r>
                        <a:rPr lang="en-US" sz="2400" dirty="0" smtClean="0">
                          <a:solidFill>
                            <a:schemeClr val="bg1"/>
                          </a:solidFill>
                        </a:rPr>
                        <a:t>1,200,000</a:t>
                      </a:r>
                      <a:endParaRPr lang="en-US" sz="2400" dirty="0">
                        <a:solidFill>
                          <a:schemeClr val="bg1"/>
                        </a:solidFill>
                      </a:endParaRPr>
                    </a:p>
                  </a:txBody>
                  <a:tcPr/>
                </a:tc>
              </a:tr>
              <a:tr h="365760">
                <a:tc>
                  <a:txBody>
                    <a:bodyPr/>
                    <a:lstStyle/>
                    <a:p>
                      <a:r>
                        <a:rPr lang="en-US" sz="2400" b="1" dirty="0" smtClean="0"/>
                        <a:t>Total Supply</a:t>
                      </a:r>
                      <a:endParaRPr lang="en-US" sz="2400" b="1" dirty="0"/>
                    </a:p>
                  </a:txBody>
                  <a:tcPr/>
                </a:tc>
                <a:tc>
                  <a:txBody>
                    <a:bodyPr/>
                    <a:lstStyle/>
                    <a:p>
                      <a:pPr algn="r"/>
                      <a:r>
                        <a:rPr lang="en-US" sz="2400" b="1" dirty="0" smtClean="0">
                          <a:solidFill>
                            <a:schemeClr val="bg1"/>
                          </a:solidFill>
                        </a:rPr>
                        <a:t>1,800,000</a:t>
                      </a:r>
                      <a:endParaRPr lang="en-US" sz="2400" b="1" dirty="0">
                        <a:solidFill>
                          <a:schemeClr val="bg1"/>
                        </a:solidFill>
                      </a:endParaRPr>
                    </a:p>
                  </a:txBody>
                  <a:tcPr/>
                </a:tc>
              </a:tr>
              <a:tr h="365760">
                <a:tc>
                  <a:txBody>
                    <a:bodyPr/>
                    <a:lstStyle/>
                    <a:p>
                      <a:endParaRPr lang="en-US" sz="2400" dirty="0"/>
                    </a:p>
                  </a:txBody>
                  <a:tcPr/>
                </a:tc>
                <a:tc>
                  <a:txBody>
                    <a:bodyPr/>
                    <a:lstStyle/>
                    <a:p>
                      <a:pPr algn="r"/>
                      <a:endParaRPr lang="en-US" sz="2400" dirty="0">
                        <a:solidFill>
                          <a:schemeClr val="bg1"/>
                        </a:solidFill>
                      </a:endParaRPr>
                    </a:p>
                  </a:txBody>
                  <a:tcPr/>
                </a:tc>
              </a:tr>
              <a:tr h="365760">
                <a:tc>
                  <a:txBody>
                    <a:bodyPr/>
                    <a:lstStyle/>
                    <a:p>
                      <a:r>
                        <a:rPr lang="en-US" sz="2400" b="1" dirty="0" smtClean="0"/>
                        <a:t>Total Demand</a:t>
                      </a:r>
                      <a:endParaRPr lang="en-US" sz="2400" b="1" dirty="0">
                        <a:solidFill>
                          <a:schemeClr val="bg1"/>
                        </a:solidFill>
                      </a:endParaRPr>
                    </a:p>
                  </a:txBody>
                  <a:tcPr/>
                </a:tc>
                <a:tc>
                  <a:txBody>
                    <a:bodyPr/>
                    <a:lstStyle/>
                    <a:p>
                      <a:pPr algn="r"/>
                      <a:r>
                        <a:rPr lang="en-US" sz="2400" b="1" dirty="0" smtClean="0">
                          <a:solidFill>
                            <a:schemeClr val="bg1"/>
                          </a:solidFill>
                        </a:rPr>
                        <a:t>2,000,000</a:t>
                      </a:r>
                      <a:endParaRPr lang="en-US" sz="2400" b="1" dirty="0">
                        <a:solidFill>
                          <a:schemeClr val="bg1"/>
                        </a:solidFill>
                      </a:endParaRPr>
                    </a:p>
                  </a:txBody>
                  <a:tcPr/>
                </a:tc>
              </a:tr>
              <a:tr h="365760">
                <a:tc>
                  <a:txBody>
                    <a:bodyPr/>
                    <a:lstStyle/>
                    <a:p>
                      <a:endParaRPr lang="en-US" sz="2400" b="1" dirty="0"/>
                    </a:p>
                  </a:txBody>
                  <a:tcPr/>
                </a:tc>
                <a:tc>
                  <a:txBody>
                    <a:bodyPr/>
                    <a:lstStyle/>
                    <a:p>
                      <a:pPr algn="r"/>
                      <a:endParaRPr lang="en-US" sz="2400" b="1" dirty="0">
                        <a:solidFill>
                          <a:schemeClr val="bg1"/>
                        </a:solidFill>
                      </a:endParaRPr>
                    </a:p>
                  </a:txBody>
                  <a:tcPr/>
                </a:tc>
              </a:tr>
              <a:tr h="365760">
                <a:tc>
                  <a:txBody>
                    <a:bodyPr/>
                    <a:lstStyle/>
                    <a:p>
                      <a:r>
                        <a:rPr lang="en-US" sz="2400" b="1" dirty="0" smtClean="0"/>
                        <a:t>In-Region Storage Requirement</a:t>
                      </a:r>
                      <a:endParaRPr lang="en-US" sz="2400" b="1" dirty="0"/>
                    </a:p>
                  </a:txBody>
                  <a:tcPr/>
                </a:tc>
                <a:tc>
                  <a:txBody>
                    <a:bodyPr/>
                    <a:lstStyle/>
                    <a:p>
                      <a:pPr algn="r"/>
                      <a:r>
                        <a:rPr lang="en-US" sz="2400" b="1" dirty="0" smtClean="0">
                          <a:solidFill>
                            <a:schemeClr val="bg1"/>
                          </a:solidFill>
                        </a:rPr>
                        <a:t>200,000</a:t>
                      </a:r>
                      <a:endParaRPr lang="en-US" sz="2400" b="1" dirty="0">
                        <a:solidFill>
                          <a:schemeClr val="bg1"/>
                        </a:solidFill>
                      </a:endParaRPr>
                    </a:p>
                  </a:txBody>
                  <a:tcPr/>
                </a:tc>
              </a:tr>
            </a:tbl>
          </a:graphicData>
        </a:graphic>
      </p:graphicFrame>
    </p:spTree>
    <p:extLst>
      <p:ext uri="{BB962C8B-B14F-4D97-AF65-F5344CB8AC3E}">
        <p14:creationId xmlns:p14="http://schemas.microsoft.com/office/powerpoint/2010/main" val="35862331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12005"/>
            <a:ext cx="8382000" cy="609398"/>
          </a:xfrm>
        </p:spPr>
        <p:txBody>
          <a:bodyPr/>
          <a:lstStyle/>
          <a:p>
            <a:r>
              <a:rPr lang="en-US" sz="4400" dirty="0"/>
              <a:t>2014 Supply and Demand </a:t>
            </a:r>
            <a:r>
              <a:rPr lang="en-US" sz="4400" dirty="0" smtClean="0"/>
              <a:t>Balance</a:t>
            </a:r>
            <a:endParaRPr lang="en-US" sz="3200"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4106050"/>
              </p:ext>
            </p:extLst>
          </p:nvPr>
        </p:nvGraphicFramePr>
        <p:xfrm>
          <a:off x="381000" y="1371600"/>
          <a:ext cx="838200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1393902" y="2429106"/>
            <a:ext cx="7239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00" y="1752600"/>
            <a:ext cx="60960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dirty="0" smtClean="0"/>
              <a:t>SWP improvement can increase supplies</a:t>
            </a:r>
            <a:endParaRPr lang="en-US" sz="2800" dirty="0"/>
          </a:p>
        </p:txBody>
      </p:sp>
    </p:spTree>
    <p:extLst>
      <p:ext uri="{BB962C8B-B14F-4D97-AF65-F5344CB8AC3E}">
        <p14:creationId xmlns:p14="http://schemas.microsoft.com/office/powerpoint/2010/main" val="2134382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12005"/>
            <a:ext cx="8382000" cy="609398"/>
          </a:xfrm>
        </p:spPr>
        <p:txBody>
          <a:bodyPr/>
          <a:lstStyle/>
          <a:p>
            <a:r>
              <a:rPr lang="en-US" sz="4400" dirty="0"/>
              <a:t>2014 Supply and Demand Balance</a:t>
            </a:r>
            <a:endParaRPr lang="en-US" sz="3200"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2872500"/>
              </p:ext>
            </p:extLst>
          </p:nvPr>
        </p:nvGraphicFramePr>
        <p:xfrm>
          <a:off x="381000" y="1371600"/>
          <a:ext cx="838200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1382751" y="2429106"/>
            <a:ext cx="7239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bwMode="auto">
          <a:xfrm>
            <a:off x="1981200" y="2536902"/>
            <a:ext cx="1219200" cy="1447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extBox 1"/>
          <p:cNvSpPr txBox="1"/>
          <p:nvPr/>
        </p:nvSpPr>
        <p:spPr>
          <a:xfrm>
            <a:off x="1905000" y="1752600"/>
            <a:ext cx="60960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dirty="0" smtClean="0"/>
              <a:t>Conservation reduces storage depletion</a:t>
            </a:r>
            <a:endParaRPr lang="en-US" sz="2800" dirty="0"/>
          </a:p>
        </p:txBody>
      </p:sp>
      <p:sp>
        <p:nvSpPr>
          <p:cNvPr id="7" name="Down Arrow 6"/>
          <p:cNvSpPr/>
          <p:nvPr/>
        </p:nvSpPr>
        <p:spPr bwMode="auto">
          <a:xfrm>
            <a:off x="6858000" y="2536902"/>
            <a:ext cx="1219200" cy="1447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56811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476509817"/>
              </p:ext>
            </p:extLst>
          </p:nvPr>
        </p:nvGraphicFramePr>
        <p:xfrm>
          <a:off x="0" y="14478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74904" y="125360"/>
            <a:ext cx="8382000" cy="1052596"/>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MWD Storage Reserves</a:t>
            </a:r>
            <a:b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3600" b="0" i="0" u="none" strike="noStrike" kern="1200" cap="none" spc="-150" normalizeH="0" baseline="0" noProof="0" dirty="0" smtClean="0">
                <a:ln w="3175">
                  <a:noFill/>
                </a:ln>
                <a:solidFill>
                  <a:schemeClr val="tx2"/>
                </a:solidFill>
                <a:uLnTx/>
                <a:uFillTx/>
                <a:latin typeface="+mj-lt"/>
                <a:ea typeface="+mn-ea"/>
                <a:cs typeface="Arial" charset="0"/>
              </a:rPr>
              <a:t>End</a:t>
            </a:r>
            <a:r>
              <a:rPr kumimoji="0" lang="en-US" sz="3600" b="0" i="0" u="none" strike="noStrike" kern="1200" cap="none" spc="-150" normalizeH="0" noProof="0" dirty="0" smtClean="0">
                <a:ln w="3175">
                  <a:noFill/>
                </a:ln>
                <a:solidFill>
                  <a:schemeClr val="tx2"/>
                </a:solidFill>
                <a:uLnTx/>
                <a:uFillTx/>
                <a:latin typeface="+mj-lt"/>
                <a:ea typeface="+mn-ea"/>
                <a:cs typeface="Arial" charset="0"/>
              </a:rPr>
              <a:t> of Year Balances*</a:t>
            </a: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endParaRPr kumimoji="0" lang="en-US" sz="36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2" name="TextBox 1"/>
          <p:cNvSpPr txBox="1"/>
          <p:nvPr/>
        </p:nvSpPr>
        <p:spPr>
          <a:xfrm>
            <a:off x="152400" y="6396335"/>
            <a:ext cx="8382000" cy="461665"/>
          </a:xfrm>
          <a:prstGeom prst="rect">
            <a:avLst/>
          </a:prstGeom>
          <a:noFill/>
        </p:spPr>
        <p:txBody>
          <a:bodyPr wrap="square" rtlCol="0">
            <a:spAutoFit/>
          </a:bodyPr>
          <a:lstStyle/>
          <a:p>
            <a:r>
              <a:rPr lang="en-US" sz="2400" dirty="0" smtClean="0"/>
              <a:t>*Estimated actual storage balances, may be subject to change.</a:t>
            </a:r>
            <a:endParaRPr lang="en-US" sz="2400" dirty="0"/>
          </a:p>
        </p:txBody>
      </p:sp>
    </p:spTree>
    <p:extLst>
      <p:ext uri="{BB962C8B-B14F-4D97-AF65-F5344CB8AC3E}">
        <p14:creationId xmlns:p14="http://schemas.microsoft.com/office/powerpoint/2010/main" val="25477944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2769380455"/>
              </p:ext>
            </p:extLst>
          </p:nvPr>
        </p:nvGraphicFramePr>
        <p:xfrm>
          <a:off x="0" y="14478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74904" y="125360"/>
            <a:ext cx="8382000" cy="1052596"/>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MWD Storage Reserves</a:t>
            </a:r>
            <a:b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3600" b="0" i="0" u="none" strike="noStrike" kern="1200" cap="none" spc="-150" normalizeH="0" baseline="0" noProof="0" dirty="0" smtClean="0">
                <a:ln w="3175">
                  <a:noFill/>
                </a:ln>
                <a:solidFill>
                  <a:schemeClr val="tx2"/>
                </a:solidFill>
                <a:uLnTx/>
                <a:uFillTx/>
                <a:latin typeface="+mj-lt"/>
                <a:ea typeface="+mn-ea"/>
                <a:cs typeface="Arial" charset="0"/>
              </a:rPr>
              <a:t>End</a:t>
            </a:r>
            <a:r>
              <a:rPr kumimoji="0" lang="en-US" sz="3600" b="0" i="0" u="none" strike="noStrike" kern="1200" cap="none" spc="-150" normalizeH="0" noProof="0" dirty="0" smtClean="0">
                <a:ln w="3175">
                  <a:noFill/>
                </a:ln>
                <a:solidFill>
                  <a:schemeClr val="tx2"/>
                </a:solidFill>
                <a:uLnTx/>
                <a:uFillTx/>
                <a:latin typeface="+mj-lt"/>
                <a:ea typeface="+mn-ea"/>
                <a:cs typeface="Arial" charset="0"/>
              </a:rPr>
              <a:t> of Year Balances*</a:t>
            </a: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endParaRPr kumimoji="0" lang="en-US" sz="36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2" name="TextBox 1"/>
          <p:cNvSpPr txBox="1"/>
          <p:nvPr/>
        </p:nvSpPr>
        <p:spPr>
          <a:xfrm>
            <a:off x="152400" y="6396335"/>
            <a:ext cx="8382000" cy="461665"/>
          </a:xfrm>
          <a:prstGeom prst="rect">
            <a:avLst/>
          </a:prstGeom>
          <a:noFill/>
        </p:spPr>
        <p:txBody>
          <a:bodyPr wrap="square" rtlCol="0">
            <a:spAutoFit/>
          </a:bodyPr>
          <a:lstStyle/>
          <a:p>
            <a:r>
              <a:rPr lang="en-US" sz="2400" dirty="0" smtClean="0"/>
              <a:t>*Estimated actual storage balances, may be subject to change.</a:t>
            </a:r>
            <a:endParaRPr lang="en-US" sz="2400" dirty="0"/>
          </a:p>
        </p:txBody>
      </p:sp>
      <p:sp>
        <p:nvSpPr>
          <p:cNvPr id="5" name="Rounded Rectangular Callout 4"/>
          <p:cNvSpPr/>
          <p:nvPr/>
        </p:nvSpPr>
        <p:spPr bwMode="auto">
          <a:xfrm>
            <a:off x="3733800" y="1905000"/>
            <a:ext cx="3200400" cy="1120698"/>
          </a:xfrm>
          <a:prstGeom prst="wedgeRoundRectCallout">
            <a:avLst>
              <a:gd name="adj1" fmla="val 102094"/>
              <a:gd name="adj2" fmla="val 80926"/>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rPr>
              <a:t>Storage use will vary based on actual conditions</a:t>
            </a:r>
          </a:p>
        </p:txBody>
      </p:sp>
    </p:spTree>
    <p:extLst>
      <p:ext uri="{BB962C8B-B14F-4D97-AF65-F5344CB8AC3E}">
        <p14:creationId xmlns:p14="http://schemas.microsoft.com/office/powerpoint/2010/main" val="2511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2013 Hydrologic Conditions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894985"/>
            <a:ext cx="6781800" cy="548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3733799" y="3160693"/>
            <a:ext cx="3962402" cy="954107"/>
            <a:chOff x="3733799" y="3160693"/>
            <a:chExt cx="3962402" cy="954107"/>
          </a:xfrm>
        </p:grpSpPr>
        <p:sp>
          <p:nvSpPr>
            <p:cNvPr id="9" name="Right Arrow Callout 8"/>
            <p:cNvSpPr/>
            <p:nvPr/>
          </p:nvSpPr>
          <p:spPr bwMode="auto">
            <a:xfrm flipH="1">
              <a:off x="3733799" y="3176719"/>
              <a:ext cx="1268185" cy="938081"/>
            </a:xfrm>
            <a:prstGeom prst="rightArrowCallout">
              <a:avLst>
                <a:gd name="adj1" fmla="val 38925"/>
                <a:gd name="adj2" fmla="val 31963"/>
                <a:gd name="adj3" fmla="val 25000"/>
                <a:gd name="adj4" fmla="val 63260"/>
              </a:avLst>
            </a:prstGeom>
            <a:solidFill>
              <a:srgbClr val="C00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114800" y="3160693"/>
              <a:ext cx="3581401" cy="954107"/>
            </a:xfrm>
            <a:prstGeom prst="rect">
              <a:avLst/>
            </a:prstGeom>
            <a:solidFill>
              <a:srgbClr val="C00000"/>
            </a:solidFill>
            <a:ln w="38100">
              <a:solidFill>
                <a:schemeClr val="bg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Driest Calendar Year </a:t>
              </a:r>
            </a:p>
            <a:p>
              <a:pPr algn="ctr"/>
              <a:r>
                <a:rPr lang="en-US" sz="2800" b="1" dirty="0" smtClean="0">
                  <a:effectLst>
                    <a:outerShdw blurRad="38100" dist="38100" dir="2700000" algn="tl">
                      <a:srgbClr val="000000">
                        <a:alpha val="43137"/>
                      </a:srgbClr>
                    </a:outerShdw>
                  </a:effectLst>
                </a:rPr>
                <a:t>on Record</a:t>
              </a:r>
            </a:p>
          </p:txBody>
        </p:sp>
      </p:grpSp>
      <p:sp>
        <p:nvSpPr>
          <p:cNvPr id="13" name="Rectangle 12"/>
          <p:cNvSpPr/>
          <p:nvPr/>
        </p:nvSpPr>
        <p:spPr bwMode="auto">
          <a:xfrm>
            <a:off x="1649660" y="894985"/>
            <a:ext cx="5706533" cy="788512"/>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2851505" y="935298"/>
            <a:ext cx="3996267" cy="707886"/>
          </a:xfrm>
          <a:prstGeom prst="rect">
            <a:avLst/>
          </a:prstGeom>
          <a:noFill/>
        </p:spPr>
        <p:txBody>
          <a:bodyPr wrap="square" rtlCol="0">
            <a:spAutoFit/>
          </a:bodyPr>
          <a:lstStyle/>
          <a:p>
            <a:pPr algn="ctr"/>
            <a:r>
              <a:rPr lang="en-US" sz="2000" b="1" dirty="0" smtClean="0">
                <a:solidFill>
                  <a:schemeClr val="bg1"/>
                </a:solidFill>
              </a:rPr>
              <a:t>Percent of Average Precipitation (%)</a:t>
            </a:r>
          </a:p>
          <a:p>
            <a:pPr algn="ctr"/>
            <a:r>
              <a:rPr lang="en-US" sz="2000" b="1" dirty="0" smtClean="0">
                <a:solidFill>
                  <a:schemeClr val="bg1"/>
                </a:solidFill>
              </a:rPr>
              <a:t>Calendar Year 2013</a:t>
            </a:r>
            <a:endParaRPr lang="en-US" sz="2000" b="1" dirty="0">
              <a:solidFill>
                <a:schemeClr val="bg1"/>
              </a:solidFill>
            </a:endParaRPr>
          </a:p>
        </p:txBody>
      </p:sp>
      <p:sp>
        <p:nvSpPr>
          <p:cNvPr id="15" name="Oval 14"/>
          <p:cNvSpPr/>
          <p:nvPr/>
        </p:nvSpPr>
        <p:spPr bwMode="auto">
          <a:xfrm rot="21085849">
            <a:off x="2900911" y="3246214"/>
            <a:ext cx="660946" cy="1029939"/>
          </a:xfrm>
          <a:prstGeom prst="ellipse">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5618246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25" name="Rectangle 21"/>
          <p:cNvSpPr>
            <a:spLocks noChangeArrowheads="1"/>
          </p:cNvSpPr>
          <p:nvPr/>
        </p:nvSpPr>
        <p:spPr bwMode="auto">
          <a:xfrm>
            <a:off x="609600" y="5486400"/>
            <a:ext cx="3276600" cy="1201738"/>
          </a:xfrm>
          <a:prstGeom prst="rect">
            <a:avLst/>
          </a:prstGeom>
          <a:noFill/>
          <a:ln w="9525">
            <a:noFill/>
            <a:miter lim="800000"/>
            <a:headEnd/>
            <a:tailEnd/>
          </a:ln>
          <a:effectLst/>
        </p:spPr>
        <p:txBody>
          <a:bodyPr lIns="92075" tIns="46038" rIns="92075" bIns="46038">
            <a:spAutoFit/>
          </a:bodyPr>
          <a:lstStyle/>
          <a:p>
            <a:pPr algn="ctr" rtl="0" eaLnBrk="0" hangingPunct="0">
              <a:defRPr/>
            </a:pPr>
            <a:r>
              <a:rPr lang="en-US" sz="2400" i="1" kern="1200" dirty="0">
                <a:solidFill>
                  <a:prstClr val="white"/>
                </a:solidFill>
                <a:effectLst>
                  <a:outerShdw blurRad="38100" dist="38100" dir="2700000" algn="tl">
                    <a:srgbClr val="000000">
                      <a:alpha val="43137"/>
                    </a:srgbClr>
                  </a:outerShdw>
                </a:effectLst>
                <a:latin typeface="Calibri"/>
                <a:ea typeface="+mn-ea"/>
                <a:cs typeface="+mn-cs"/>
              </a:rPr>
              <a:t>Heavy dependence on </a:t>
            </a:r>
          </a:p>
          <a:p>
            <a:pPr algn="ctr" rtl="0" eaLnBrk="0" hangingPunct="0">
              <a:defRPr/>
            </a:pPr>
            <a:r>
              <a:rPr lang="en-US" sz="2400" i="1" kern="1200" dirty="0">
                <a:solidFill>
                  <a:prstClr val="white"/>
                </a:solidFill>
                <a:effectLst>
                  <a:outerShdw blurRad="38100" dist="38100" dir="2700000" algn="tl">
                    <a:srgbClr val="000000">
                      <a:alpha val="43137"/>
                    </a:srgbClr>
                  </a:outerShdw>
                </a:effectLst>
                <a:latin typeface="Calibri"/>
                <a:ea typeface="+mn-ea"/>
                <a:cs typeface="+mn-cs"/>
              </a:rPr>
              <a:t>imported supply </a:t>
            </a:r>
            <a:br>
              <a:rPr lang="en-US" sz="2400" i="1" kern="1200" dirty="0">
                <a:solidFill>
                  <a:prstClr val="white"/>
                </a:solidFill>
                <a:effectLst>
                  <a:outerShdw blurRad="38100" dist="38100" dir="2700000" algn="tl">
                    <a:srgbClr val="000000">
                      <a:alpha val="43137"/>
                    </a:srgbClr>
                  </a:outerShdw>
                </a:effectLst>
                <a:latin typeface="Calibri"/>
                <a:ea typeface="+mn-ea"/>
                <a:cs typeface="+mn-cs"/>
              </a:rPr>
            </a:br>
            <a:r>
              <a:rPr lang="en-US" sz="2400" i="1" kern="1200" dirty="0">
                <a:solidFill>
                  <a:prstClr val="white"/>
                </a:solidFill>
                <a:effectLst>
                  <a:outerShdw blurRad="38100" dist="38100" dir="2700000" algn="tl">
                    <a:srgbClr val="000000">
                      <a:alpha val="43137"/>
                    </a:srgbClr>
                  </a:outerShdw>
                </a:effectLst>
                <a:latin typeface="Calibri"/>
                <a:ea typeface="+mn-ea"/>
                <a:cs typeface="+mn-cs"/>
              </a:rPr>
              <a:t>and  SWP Diversions</a:t>
            </a:r>
          </a:p>
        </p:txBody>
      </p:sp>
      <p:sp>
        <p:nvSpPr>
          <p:cNvPr id="200744" name="Rectangle 40"/>
          <p:cNvSpPr>
            <a:spLocks noChangeAspect="1" noChangeArrowheads="1"/>
          </p:cNvSpPr>
          <p:nvPr/>
        </p:nvSpPr>
        <p:spPr bwMode="auto">
          <a:xfrm>
            <a:off x="4876800" y="5486400"/>
            <a:ext cx="3676650" cy="1201738"/>
          </a:xfrm>
          <a:prstGeom prst="rect">
            <a:avLst/>
          </a:prstGeom>
          <a:noFill/>
          <a:ln w="9525">
            <a:noFill/>
            <a:miter lim="800000"/>
            <a:headEnd/>
            <a:tailEnd/>
          </a:ln>
          <a:effectLst/>
        </p:spPr>
        <p:txBody>
          <a:bodyPr lIns="92075" tIns="46038" rIns="92075" bIns="46038">
            <a:spAutoFit/>
          </a:bodyPr>
          <a:lstStyle/>
          <a:p>
            <a:pPr algn="ctr" rtl="0" eaLnBrk="0" hangingPunct="0">
              <a:defRPr/>
            </a:pPr>
            <a:r>
              <a:rPr lang="en-US" sz="2400" i="1" kern="1200" dirty="0">
                <a:solidFill>
                  <a:prstClr val="white"/>
                </a:solidFill>
                <a:effectLst>
                  <a:outerShdw blurRad="38100" dist="38100" dir="2700000" algn="tl">
                    <a:srgbClr val="000000">
                      <a:alpha val="43137"/>
                    </a:srgbClr>
                  </a:outerShdw>
                </a:effectLst>
                <a:latin typeface="Calibri"/>
                <a:ea typeface="+mn-ea"/>
                <a:cs typeface="+mn-cs"/>
              </a:rPr>
              <a:t>Emphasis on Conservation, Local Supplies, and </a:t>
            </a:r>
            <a:br>
              <a:rPr lang="en-US" sz="2400" i="1" kern="1200" dirty="0">
                <a:solidFill>
                  <a:prstClr val="white"/>
                </a:solidFill>
                <a:effectLst>
                  <a:outerShdw blurRad="38100" dist="38100" dir="2700000" algn="tl">
                    <a:srgbClr val="000000">
                      <a:alpha val="43137"/>
                    </a:srgbClr>
                  </a:outerShdw>
                </a:effectLst>
                <a:latin typeface="Calibri"/>
                <a:ea typeface="+mn-ea"/>
                <a:cs typeface="+mn-cs"/>
              </a:rPr>
            </a:br>
            <a:r>
              <a:rPr lang="en-US" sz="2400" i="1" kern="1200" dirty="0">
                <a:solidFill>
                  <a:prstClr val="white"/>
                </a:solidFill>
                <a:effectLst>
                  <a:outerShdw blurRad="38100" dist="38100" dir="2700000" algn="tl">
                    <a:srgbClr val="000000">
                      <a:alpha val="43137"/>
                    </a:srgbClr>
                  </a:outerShdw>
                </a:effectLst>
                <a:latin typeface="Calibri"/>
                <a:ea typeface="+mn-ea"/>
                <a:cs typeface="+mn-cs"/>
              </a:rPr>
              <a:t>Storage &amp; Transfers</a:t>
            </a:r>
          </a:p>
        </p:txBody>
      </p:sp>
      <p:sp>
        <p:nvSpPr>
          <p:cNvPr id="61" name="TextBox 60"/>
          <p:cNvSpPr txBox="1"/>
          <p:nvPr/>
        </p:nvSpPr>
        <p:spPr>
          <a:xfrm>
            <a:off x="1143000" y="4643438"/>
            <a:ext cx="2514600"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0" hangingPunct="0">
              <a:defRPr/>
            </a:pPr>
            <a:r>
              <a:rPr lang="en-US" sz="2800" b="1" kern="1200" dirty="0">
                <a:ln w="11430"/>
                <a:gradFill>
                  <a:gsLst>
                    <a:gs pos="0">
                      <a:srgbClr val="DD8047">
                        <a:tint val="70000"/>
                        <a:satMod val="245000"/>
                      </a:srgbClr>
                    </a:gs>
                    <a:gs pos="75000">
                      <a:srgbClr val="DD8047">
                        <a:tint val="90000"/>
                        <a:shade val="60000"/>
                        <a:satMod val="240000"/>
                      </a:srgbClr>
                    </a:gs>
                    <a:gs pos="100000">
                      <a:srgbClr val="DD8047">
                        <a:tint val="100000"/>
                        <a:shade val="50000"/>
                        <a:satMod val="240000"/>
                      </a:srgbClr>
                    </a:gs>
                  </a:gsLst>
                  <a:lin ang="5400000"/>
                </a:gradFill>
                <a:effectLst>
                  <a:outerShdw blurRad="50800" dist="39000" dir="5460000" algn="tl">
                    <a:srgbClr val="000000">
                      <a:alpha val="38000"/>
                    </a:srgbClr>
                  </a:outerShdw>
                </a:effectLst>
                <a:latin typeface="Calibri"/>
                <a:ea typeface="+mn-ea"/>
                <a:cs typeface="+mn-cs"/>
              </a:rPr>
              <a:t>Early 1990’s</a:t>
            </a:r>
          </a:p>
        </p:txBody>
      </p:sp>
      <p:sp>
        <p:nvSpPr>
          <p:cNvPr id="62" name="TextBox 61"/>
          <p:cNvSpPr txBox="1"/>
          <p:nvPr/>
        </p:nvSpPr>
        <p:spPr>
          <a:xfrm>
            <a:off x="5310777" y="4672763"/>
            <a:ext cx="2773680" cy="954107"/>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0" hangingPunct="0">
              <a:defRPr/>
            </a:pPr>
            <a:r>
              <a:rPr lang="en-US" sz="2800" b="1" dirty="0" smtClean="0">
                <a:ln w="11430"/>
                <a:gradFill>
                  <a:gsLst>
                    <a:gs pos="0">
                      <a:srgbClr val="DD8047">
                        <a:tint val="70000"/>
                        <a:satMod val="245000"/>
                      </a:srgbClr>
                    </a:gs>
                    <a:gs pos="75000">
                      <a:srgbClr val="DD8047">
                        <a:tint val="90000"/>
                        <a:shade val="60000"/>
                        <a:satMod val="240000"/>
                      </a:srgbClr>
                    </a:gs>
                    <a:gs pos="100000">
                      <a:srgbClr val="DD8047">
                        <a:tint val="100000"/>
                        <a:shade val="50000"/>
                        <a:satMod val="240000"/>
                      </a:srgbClr>
                    </a:gs>
                  </a:gsLst>
                  <a:lin ang="5400000"/>
                </a:gradFill>
                <a:effectLst>
                  <a:outerShdw blurRad="50800" dist="39000" dir="5460000" algn="tl">
                    <a:srgbClr val="000000">
                      <a:alpha val="38000"/>
                    </a:srgbClr>
                  </a:outerShdw>
                </a:effectLst>
                <a:latin typeface="Calibri"/>
              </a:rPr>
              <a:t>2010 IRP Strategy</a:t>
            </a:r>
          </a:p>
          <a:p>
            <a:pPr algn="ctr" rtl="0" eaLnBrk="0" hangingPunct="0">
              <a:defRPr/>
            </a:pPr>
            <a:endParaRPr lang="en-US" sz="2800" b="1" kern="1200" dirty="0">
              <a:ln w="11430"/>
              <a:gradFill>
                <a:gsLst>
                  <a:gs pos="0">
                    <a:srgbClr val="DD8047">
                      <a:tint val="70000"/>
                      <a:satMod val="245000"/>
                    </a:srgbClr>
                  </a:gs>
                  <a:gs pos="75000">
                    <a:srgbClr val="DD8047">
                      <a:tint val="90000"/>
                      <a:shade val="60000"/>
                      <a:satMod val="240000"/>
                    </a:srgbClr>
                  </a:gs>
                  <a:gs pos="100000">
                    <a:srgbClr val="DD8047">
                      <a:tint val="100000"/>
                      <a:shade val="50000"/>
                      <a:satMod val="240000"/>
                    </a:srgbClr>
                  </a:gs>
                </a:gsLst>
                <a:lin ang="5400000"/>
              </a:gradFill>
              <a:effectLst>
                <a:outerShdw blurRad="50800" dist="39000" dir="5460000" algn="tl">
                  <a:srgbClr val="000000">
                    <a:alpha val="38000"/>
                  </a:srgbClr>
                </a:outerShdw>
              </a:effectLst>
              <a:latin typeface="Calibri"/>
              <a:ea typeface="+mn-ea"/>
              <a:cs typeface="+mn-cs"/>
            </a:endParaRPr>
          </a:p>
        </p:txBody>
      </p:sp>
      <p:sp>
        <p:nvSpPr>
          <p:cNvPr id="36" name="Title 1"/>
          <p:cNvSpPr txBox="1">
            <a:spLocks/>
          </p:cNvSpPr>
          <p:nvPr/>
        </p:nvSpPr>
        <p:spPr>
          <a:xfrm>
            <a:off x="0" y="228600"/>
            <a:ext cx="8763000" cy="664797"/>
          </a:xfrm>
          <a:prstGeom prst="rect">
            <a:avLst/>
          </a:prstGeom>
        </p:spPr>
        <p:txBody>
          <a:bodyPr lIns="0" tIns="0" rIns="0" bIns="0">
            <a:spAutoFit/>
          </a:bodyPr>
          <a:lstStyle/>
          <a:p>
            <a:pPr algn="ctr" defTabSz="914363" rtl="0">
              <a:lnSpc>
                <a:spcPct val="90000"/>
              </a:lnSpc>
              <a:defRPr/>
            </a:pPr>
            <a:r>
              <a: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n-ea"/>
                <a:cs typeface="Arial" charset="0"/>
              </a:rPr>
              <a:t>Diversification of Water Portfolio</a:t>
            </a:r>
          </a:p>
        </p:txBody>
      </p:sp>
      <p:graphicFrame>
        <p:nvGraphicFramePr>
          <p:cNvPr id="9" name="Chart 8"/>
          <p:cNvGraphicFramePr/>
          <p:nvPr/>
        </p:nvGraphicFramePr>
        <p:xfrm>
          <a:off x="228600" y="609600"/>
          <a:ext cx="4267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495800" y="609600"/>
          <a:ext cx="4343400" cy="4368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1"/>
          <p:cNvSpPr>
            <a:spLocks noChangeArrowheads="1"/>
          </p:cNvSpPr>
          <p:nvPr/>
        </p:nvSpPr>
        <p:spPr bwMode="auto">
          <a:xfrm>
            <a:off x="2590800" y="6858000"/>
            <a:ext cx="3276600" cy="462307"/>
          </a:xfrm>
          <a:prstGeom prst="rect">
            <a:avLst/>
          </a:prstGeom>
          <a:noFill/>
          <a:ln w="9525">
            <a:noFill/>
            <a:miter lim="800000"/>
            <a:headEnd/>
            <a:tailEnd/>
          </a:ln>
          <a:effectLst/>
        </p:spPr>
        <p:txBody>
          <a:bodyPr lIns="92075" tIns="46038" rIns="92075" bIns="46038">
            <a:spAutoFit/>
          </a:bodyPr>
          <a:lstStyle/>
          <a:p>
            <a:pPr algn="ctr" rtl="0" eaLnBrk="0" hangingPunct="0">
              <a:defRPr/>
            </a:pPr>
            <a:r>
              <a:rPr lang="en-US" sz="2400" i="1" kern="1200" dirty="0" smtClean="0">
                <a:solidFill>
                  <a:prstClr val="white"/>
                </a:solidFill>
                <a:effectLst>
                  <a:outerShdw blurRad="38100" dist="38100" dir="2700000" algn="tl">
                    <a:srgbClr val="000000">
                      <a:alpha val="43137"/>
                    </a:srgbClr>
                  </a:outerShdw>
                </a:effectLst>
                <a:latin typeface="Calibri"/>
                <a:ea typeface="+mn-ea"/>
                <a:cs typeface="+mn-cs"/>
              </a:rPr>
              <a:t>CURRENT AS OF 051711</a:t>
            </a:r>
            <a:endParaRPr lang="en-US" sz="2400" i="1" kern="1200" dirty="0">
              <a:solidFill>
                <a:prstClr val="white"/>
              </a:solidFill>
              <a:effectLst>
                <a:outerShdw blurRad="38100" dist="38100" dir="2700000" algn="tl">
                  <a:srgbClr val="000000">
                    <a:alpha val="43137"/>
                  </a:srgbClr>
                </a:outerShdw>
              </a:effectLst>
              <a:latin typeface="Calibri"/>
              <a:ea typeface="+mn-ea"/>
              <a:cs typeface="+mn-cs"/>
            </a:endParaRPr>
          </a:p>
        </p:txBody>
      </p:sp>
    </p:spTree>
    <p:extLst>
      <p:ext uri="{BB962C8B-B14F-4D97-AF65-F5344CB8AC3E}">
        <p14:creationId xmlns:p14="http://schemas.microsoft.com/office/powerpoint/2010/main" val="15737613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07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5" grpId="0"/>
      <p:bldP spid="200744" grpId="0"/>
      <p:bldP spid="61" grpId="0"/>
      <p:bldP spid="62" grpId="0"/>
      <p:bldGraphic spid="9" grpId="0">
        <p:bldAsOne/>
      </p:bldGraphic>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96838" y="3784600"/>
          <a:ext cx="7399337" cy="2006600"/>
        </p:xfrm>
        <a:graphic>
          <a:graphicData uri="http://schemas.openxmlformats.org/drawingml/2006/table">
            <a:tbl>
              <a:tblPr firstRow="1" bandRow="1">
                <a:tableStyleId>{68D230F3-CF80-4859-8CE7-A43EE81993B5}</a:tableStyleId>
              </a:tblPr>
              <a:tblGrid>
                <a:gridCol w="7399337"/>
              </a:tblGrid>
              <a:tr h="501650">
                <a:tc>
                  <a:txBody>
                    <a:bodyPr/>
                    <a:lstStyle/>
                    <a:p>
                      <a:endParaRPr lang="en-US" sz="1800" dirty="0"/>
                    </a:p>
                  </a:txBody>
                  <a:tcPr marT="45706" marB="45706">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r h="501650">
                <a:tc>
                  <a:txBody>
                    <a:bodyPr/>
                    <a:lstStyle/>
                    <a:p>
                      <a:endParaRPr lang="en-US" sz="1800" dirty="0"/>
                    </a:p>
                  </a:txBody>
                  <a:tcPr marT="45706" marB="45706">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01650">
                <a:tc>
                  <a:txBody>
                    <a:bodyPr/>
                    <a:lstStyle/>
                    <a:p>
                      <a:endParaRPr lang="en-US" sz="1800" dirty="0"/>
                    </a:p>
                  </a:txBody>
                  <a:tcPr marT="45706" marB="45706">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r h="501650">
                <a:tc>
                  <a:txBody>
                    <a:bodyPr/>
                    <a:lstStyle/>
                    <a:p>
                      <a:endParaRPr lang="en-US" sz="1800" dirty="0"/>
                    </a:p>
                  </a:txBody>
                  <a:tcPr marT="45706" marB="45706">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5852" name="Picture 2"/>
          <p:cNvPicPr>
            <a:picLocks noChangeAspect="1" noChangeArrowheads="1"/>
          </p:cNvPicPr>
          <p:nvPr/>
        </p:nvPicPr>
        <p:blipFill>
          <a:blip r:embed="rId3">
            <a:clrChange>
              <a:clrFrom>
                <a:srgbClr val="13007C"/>
              </a:clrFrom>
              <a:clrTo>
                <a:srgbClr val="13007C">
                  <a:alpha val="0"/>
                </a:srgbClr>
              </a:clrTo>
            </a:clrChange>
            <a:extLst>
              <a:ext uri="{28A0092B-C50C-407E-A947-70E740481C1C}">
                <a14:useLocalDpi xmlns:a14="http://schemas.microsoft.com/office/drawing/2010/main" val="0"/>
              </a:ext>
            </a:extLst>
          </a:blip>
          <a:srcRect l="11394" t="14105" b="443"/>
          <a:stretch>
            <a:fillRect/>
          </a:stretch>
        </p:blipFill>
        <p:spPr bwMode="auto">
          <a:xfrm>
            <a:off x="838200" y="0"/>
            <a:ext cx="83693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ltGray">
          <a:xfrm>
            <a:off x="1012825" y="-152400"/>
            <a:ext cx="8070850" cy="6588125"/>
            <a:chOff x="630" y="-102"/>
            <a:chExt cx="5084" cy="4150"/>
          </a:xfrm>
          <a:solidFill>
            <a:srgbClr val="003399"/>
          </a:solidFill>
        </p:grpSpPr>
        <p:sp>
          <p:nvSpPr>
            <p:cNvPr id="16546" name="Rectangle 4"/>
            <p:cNvSpPr>
              <a:spLocks noChangeArrowheads="1"/>
            </p:cNvSpPr>
            <p:nvPr/>
          </p:nvSpPr>
          <p:spPr bwMode="ltGray">
            <a:xfrm>
              <a:off x="2855" y="404"/>
              <a:ext cx="35" cy="38"/>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547" name="Freeform 5"/>
            <p:cNvSpPr>
              <a:spLocks/>
            </p:cNvSpPr>
            <p:nvPr/>
          </p:nvSpPr>
          <p:spPr bwMode="ltGray">
            <a:xfrm>
              <a:off x="1759" y="-33"/>
              <a:ext cx="971" cy="1431"/>
            </a:xfrm>
            <a:custGeom>
              <a:avLst/>
              <a:gdLst>
                <a:gd name="T0" fmla="*/ 237 w 971"/>
                <a:gd name="T1" fmla="*/ 79 h 1431"/>
                <a:gd name="T2" fmla="*/ 292 w 971"/>
                <a:gd name="T3" fmla="*/ 16 h 1431"/>
                <a:gd name="T4" fmla="*/ 473 w 971"/>
                <a:gd name="T5" fmla="*/ 20 h 1431"/>
                <a:gd name="T6" fmla="*/ 515 w 971"/>
                <a:gd name="T7" fmla="*/ 41 h 1431"/>
                <a:gd name="T8" fmla="*/ 506 w 971"/>
                <a:gd name="T9" fmla="*/ 91 h 1431"/>
                <a:gd name="T10" fmla="*/ 515 w 971"/>
                <a:gd name="T11" fmla="*/ 99 h 1431"/>
                <a:gd name="T12" fmla="*/ 544 w 971"/>
                <a:gd name="T13" fmla="*/ 120 h 1431"/>
                <a:gd name="T14" fmla="*/ 575 w 971"/>
                <a:gd name="T15" fmla="*/ 130 h 1431"/>
                <a:gd name="T16" fmla="*/ 722 w 971"/>
                <a:gd name="T17" fmla="*/ 103 h 1431"/>
                <a:gd name="T18" fmla="*/ 780 w 971"/>
                <a:gd name="T19" fmla="*/ 172 h 1431"/>
                <a:gd name="T20" fmla="*/ 631 w 971"/>
                <a:gd name="T21" fmla="*/ 274 h 1431"/>
                <a:gd name="T22" fmla="*/ 573 w 971"/>
                <a:gd name="T23" fmla="*/ 323 h 1431"/>
                <a:gd name="T24" fmla="*/ 618 w 971"/>
                <a:gd name="T25" fmla="*/ 437 h 1431"/>
                <a:gd name="T26" fmla="*/ 674 w 971"/>
                <a:gd name="T27" fmla="*/ 410 h 1431"/>
                <a:gd name="T28" fmla="*/ 739 w 971"/>
                <a:gd name="T29" fmla="*/ 415 h 1431"/>
                <a:gd name="T30" fmla="*/ 786 w 971"/>
                <a:gd name="T31" fmla="*/ 483 h 1431"/>
                <a:gd name="T32" fmla="*/ 834 w 971"/>
                <a:gd name="T33" fmla="*/ 450 h 1431"/>
                <a:gd name="T34" fmla="*/ 878 w 971"/>
                <a:gd name="T35" fmla="*/ 425 h 1431"/>
                <a:gd name="T36" fmla="*/ 915 w 971"/>
                <a:gd name="T37" fmla="*/ 446 h 1431"/>
                <a:gd name="T38" fmla="*/ 932 w 971"/>
                <a:gd name="T39" fmla="*/ 477 h 1431"/>
                <a:gd name="T40" fmla="*/ 950 w 971"/>
                <a:gd name="T41" fmla="*/ 477 h 1431"/>
                <a:gd name="T42" fmla="*/ 932 w 971"/>
                <a:gd name="T43" fmla="*/ 508 h 1431"/>
                <a:gd name="T44" fmla="*/ 961 w 971"/>
                <a:gd name="T45" fmla="*/ 595 h 1431"/>
                <a:gd name="T46" fmla="*/ 936 w 971"/>
                <a:gd name="T47" fmla="*/ 622 h 1431"/>
                <a:gd name="T48" fmla="*/ 898 w 971"/>
                <a:gd name="T49" fmla="*/ 736 h 1431"/>
                <a:gd name="T50" fmla="*/ 832 w 971"/>
                <a:gd name="T51" fmla="*/ 726 h 1431"/>
                <a:gd name="T52" fmla="*/ 780 w 971"/>
                <a:gd name="T53" fmla="*/ 867 h 1431"/>
                <a:gd name="T54" fmla="*/ 826 w 971"/>
                <a:gd name="T55" fmla="*/ 884 h 1431"/>
                <a:gd name="T56" fmla="*/ 728 w 971"/>
                <a:gd name="T57" fmla="*/ 996 h 1431"/>
                <a:gd name="T58" fmla="*/ 697 w 971"/>
                <a:gd name="T59" fmla="*/ 1186 h 1431"/>
                <a:gd name="T60" fmla="*/ 832 w 971"/>
                <a:gd name="T61" fmla="*/ 1215 h 1431"/>
                <a:gd name="T62" fmla="*/ 832 w 971"/>
                <a:gd name="T63" fmla="*/ 1240 h 1431"/>
                <a:gd name="T64" fmla="*/ 780 w 971"/>
                <a:gd name="T65" fmla="*/ 1301 h 1431"/>
                <a:gd name="T66" fmla="*/ 747 w 971"/>
                <a:gd name="T67" fmla="*/ 1315 h 1431"/>
                <a:gd name="T68" fmla="*/ 718 w 971"/>
                <a:gd name="T69" fmla="*/ 1325 h 1431"/>
                <a:gd name="T70" fmla="*/ 751 w 971"/>
                <a:gd name="T71" fmla="*/ 1396 h 1431"/>
                <a:gd name="T72" fmla="*/ 735 w 971"/>
                <a:gd name="T73" fmla="*/ 1423 h 1431"/>
                <a:gd name="T74" fmla="*/ 705 w 971"/>
                <a:gd name="T75" fmla="*/ 1425 h 1431"/>
                <a:gd name="T76" fmla="*/ 670 w 971"/>
                <a:gd name="T77" fmla="*/ 1410 h 1431"/>
                <a:gd name="T78" fmla="*/ 660 w 971"/>
                <a:gd name="T79" fmla="*/ 1363 h 1431"/>
                <a:gd name="T80" fmla="*/ 678 w 971"/>
                <a:gd name="T81" fmla="*/ 1309 h 1431"/>
                <a:gd name="T82" fmla="*/ 678 w 971"/>
                <a:gd name="T83" fmla="*/ 1189 h 1431"/>
                <a:gd name="T84" fmla="*/ 710 w 971"/>
                <a:gd name="T85" fmla="*/ 1023 h 1431"/>
                <a:gd name="T86" fmla="*/ 680 w 971"/>
                <a:gd name="T87" fmla="*/ 904 h 1431"/>
                <a:gd name="T88" fmla="*/ 562 w 971"/>
                <a:gd name="T89" fmla="*/ 813 h 1431"/>
                <a:gd name="T90" fmla="*/ 568 w 971"/>
                <a:gd name="T91" fmla="*/ 875 h 1431"/>
                <a:gd name="T92" fmla="*/ 483 w 971"/>
                <a:gd name="T93" fmla="*/ 915 h 1431"/>
                <a:gd name="T94" fmla="*/ 450 w 971"/>
                <a:gd name="T95" fmla="*/ 950 h 1431"/>
                <a:gd name="T96" fmla="*/ 423 w 971"/>
                <a:gd name="T97" fmla="*/ 892 h 1431"/>
                <a:gd name="T98" fmla="*/ 394 w 971"/>
                <a:gd name="T99" fmla="*/ 844 h 1431"/>
                <a:gd name="T100" fmla="*/ 359 w 971"/>
                <a:gd name="T101" fmla="*/ 784 h 1431"/>
                <a:gd name="T102" fmla="*/ 417 w 971"/>
                <a:gd name="T103" fmla="*/ 717 h 1431"/>
                <a:gd name="T104" fmla="*/ 324 w 971"/>
                <a:gd name="T105" fmla="*/ 649 h 1431"/>
                <a:gd name="T106" fmla="*/ 297 w 971"/>
                <a:gd name="T107" fmla="*/ 690 h 1431"/>
                <a:gd name="T108" fmla="*/ 257 w 971"/>
                <a:gd name="T109" fmla="*/ 688 h 1431"/>
                <a:gd name="T110" fmla="*/ 216 w 971"/>
                <a:gd name="T111" fmla="*/ 676 h 1431"/>
                <a:gd name="T112" fmla="*/ 137 w 971"/>
                <a:gd name="T113" fmla="*/ 440 h 1431"/>
                <a:gd name="T114" fmla="*/ 52 w 971"/>
                <a:gd name="T115" fmla="*/ 400 h 1431"/>
                <a:gd name="T116" fmla="*/ 2 w 971"/>
                <a:gd name="T117" fmla="*/ 350 h 1431"/>
                <a:gd name="T118" fmla="*/ 21 w 971"/>
                <a:gd name="T119" fmla="*/ 292 h 1431"/>
                <a:gd name="T120" fmla="*/ 27 w 971"/>
                <a:gd name="T121" fmla="*/ 263 h 1431"/>
                <a:gd name="T122" fmla="*/ 68 w 971"/>
                <a:gd name="T123" fmla="*/ 222 h 1431"/>
                <a:gd name="T124" fmla="*/ 106 w 971"/>
                <a:gd name="T125" fmla="*/ 147 h 1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1431"/>
                <a:gd name="T191" fmla="*/ 971 w 971"/>
                <a:gd name="T192" fmla="*/ 1431 h 14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1431">
                  <a:moveTo>
                    <a:pt x="147" y="116"/>
                  </a:moveTo>
                  <a:lnTo>
                    <a:pt x="147" y="112"/>
                  </a:lnTo>
                  <a:lnTo>
                    <a:pt x="156" y="76"/>
                  </a:lnTo>
                  <a:lnTo>
                    <a:pt x="166" y="74"/>
                  </a:lnTo>
                  <a:lnTo>
                    <a:pt x="187" y="83"/>
                  </a:lnTo>
                  <a:lnTo>
                    <a:pt x="187" y="89"/>
                  </a:lnTo>
                  <a:lnTo>
                    <a:pt x="191" y="93"/>
                  </a:lnTo>
                  <a:lnTo>
                    <a:pt x="203" y="83"/>
                  </a:lnTo>
                  <a:lnTo>
                    <a:pt x="212" y="83"/>
                  </a:lnTo>
                  <a:lnTo>
                    <a:pt x="216" y="89"/>
                  </a:lnTo>
                  <a:lnTo>
                    <a:pt x="224" y="85"/>
                  </a:lnTo>
                  <a:lnTo>
                    <a:pt x="232" y="85"/>
                  </a:lnTo>
                  <a:lnTo>
                    <a:pt x="239" y="83"/>
                  </a:lnTo>
                  <a:lnTo>
                    <a:pt x="239" y="79"/>
                  </a:lnTo>
                  <a:lnTo>
                    <a:pt x="237" y="79"/>
                  </a:lnTo>
                  <a:lnTo>
                    <a:pt x="237" y="76"/>
                  </a:lnTo>
                  <a:lnTo>
                    <a:pt x="237" y="74"/>
                  </a:lnTo>
                  <a:lnTo>
                    <a:pt x="237" y="70"/>
                  </a:lnTo>
                  <a:lnTo>
                    <a:pt x="234" y="64"/>
                  </a:lnTo>
                  <a:lnTo>
                    <a:pt x="234" y="58"/>
                  </a:lnTo>
                  <a:lnTo>
                    <a:pt x="230" y="52"/>
                  </a:lnTo>
                  <a:lnTo>
                    <a:pt x="234" y="52"/>
                  </a:lnTo>
                  <a:lnTo>
                    <a:pt x="234" y="49"/>
                  </a:lnTo>
                  <a:lnTo>
                    <a:pt x="234" y="45"/>
                  </a:lnTo>
                  <a:lnTo>
                    <a:pt x="237" y="45"/>
                  </a:lnTo>
                  <a:lnTo>
                    <a:pt x="249" y="49"/>
                  </a:lnTo>
                  <a:lnTo>
                    <a:pt x="255" y="51"/>
                  </a:lnTo>
                  <a:lnTo>
                    <a:pt x="261" y="45"/>
                  </a:lnTo>
                  <a:lnTo>
                    <a:pt x="276" y="33"/>
                  </a:lnTo>
                  <a:lnTo>
                    <a:pt x="292" y="16"/>
                  </a:lnTo>
                  <a:lnTo>
                    <a:pt x="307" y="4"/>
                  </a:lnTo>
                  <a:lnTo>
                    <a:pt x="315" y="0"/>
                  </a:lnTo>
                  <a:lnTo>
                    <a:pt x="317" y="0"/>
                  </a:lnTo>
                  <a:lnTo>
                    <a:pt x="317" y="4"/>
                  </a:lnTo>
                  <a:lnTo>
                    <a:pt x="322" y="6"/>
                  </a:lnTo>
                  <a:lnTo>
                    <a:pt x="332" y="16"/>
                  </a:lnTo>
                  <a:lnTo>
                    <a:pt x="342" y="16"/>
                  </a:lnTo>
                  <a:lnTo>
                    <a:pt x="349" y="16"/>
                  </a:lnTo>
                  <a:lnTo>
                    <a:pt x="351" y="16"/>
                  </a:lnTo>
                  <a:lnTo>
                    <a:pt x="398" y="14"/>
                  </a:lnTo>
                  <a:lnTo>
                    <a:pt x="411" y="18"/>
                  </a:lnTo>
                  <a:lnTo>
                    <a:pt x="415" y="18"/>
                  </a:lnTo>
                  <a:lnTo>
                    <a:pt x="471" y="16"/>
                  </a:lnTo>
                  <a:lnTo>
                    <a:pt x="473" y="16"/>
                  </a:lnTo>
                  <a:lnTo>
                    <a:pt x="473" y="20"/>
                  </a:lnTo>
                  <a:lnTo>
                    <a:pt x="471" y="24"/>
                  </a:lnTo>
                  <a:lnTo>
                    <a:pt x="471" y="25"/>
                  </a:lnTo>
                  <a:lnTo>
                    <a:pt x="473" y="25"/>
                  </a:lnTo>
                  <a:lnTo>
                    <a:pt x="481" y="29"/>
                  </a:lnTo>
                  <a:lnTo>
                    <a:pt x="483" y="29"/>
                  </a:lnTo>
                  <a:lnTo>
                    <a:pt x="486" y="25"/>
                  </a:lnTo>
                  <a:lnTo>
                    <a:pt x="483" y="24"/>
                  </a:lnTo>
                  <a:lnTo>
                    <a:pt x="483" y="16"/>
                  </a:lnTo>
                  <a:lnTo>
                    <a:pt x="498" y="16"/>
                  </a:lnTo>
                  <a:lnTo>
                    <a:pt x="498" y="25"/>
                  </a:lnTo>
                  <a:lnTo>
                    <a:pt x="498" y="35"/>
                  </a:lnTo>
                  <a:lnTo>
                    <a:pt x="502" y="35"/>
                  </a:lnTo>
                  <a:lnTo>
                    <a:pt x="508" y="41"/>
                  </a:lnTo>
                  <a:lnTo>
                    <a:pt x="512" y="41"/>
                  </a:lnTo>
                  <a:lnTo>
                    <a:pt x="515" y="41"/>
                  </a:lnTo>
                  <a:lnTo>
                    <a:pt x="515" y="43"/>
                  </a:lnTo>
                  <a:lnTo>
                    <a:pt x="515" y="47"/>
                  </a:lnTo>
                  <a:lnTo>
                    <a:pt x="512" y="47"/>
                  </a:lnTo>
                  <a:lnTo>
                    <a:pt x="508" y="47"/>
                  </a:lnTo>
                  <a:lnTo>
                    <a:pt x="508" y="51"/>
                  </a:lnTo>
                  <a:lnTo>
                    <a:pt x="508" y="52"/>
                  </a:lnTo>
                  <a:lnTo>
                    <a:pt x="506" y="62"/>
                  </a:lnTo>
                  <a:lnTo>
                    <a:pt x="502" y="62"/>
                  </a:lnTo>
                  <a:lnTo>
                    <a:pt x="502" y="60"/>
                  </a:lnTo>
                  <a:lnTo>
                    <a:pt x="500" y="60"/>
                  </a:lnTo>
                  <a:lnTo>
                    <a:pt x="500" y="62"/>
                  </a:lnTo>
                  <a:lnTo>
                    <a:pt x="500" y="66"/>
                  </a:lnTo>
                  <a:lnTo>
                    <a:pt x="500" y="85"/>
                  </a:lnTo>
                  <a:lnTo>
                    <a:pt x="506" y="83"/>
                  </a:lnTo>
                  <a:lnTo>
                    <a:pt x="506" y="91"/>
                  </a:lnTo>
                  <a:lnTo>
                    <a:pt x="504" y="91"/>
                  </a:lnTo>
                  <a:lnTo>
                    <a:pt x="504" y="101"/>
                  </a:lnTo>
                  <a:lnTo>
                    <a:pt x="490" y="101"/>
                  </a:lnTo>
                  <a:lnTo>
                    <a:pt x="490" y="103"/>
                  </a:lnTo>
                  <a:lnTo>
                    <a:pt x="488" y="103"/>
                  </a:lnTo>
                  <a:lnTo>
                    <a:pt x="490" y="108"/>
                  </a:lnTo>
                  <a:lnTo>
                    <a:pt x="494" y="112"/>
                  </a:lnTo>
                  <a:lnTo>
                    <a:pt x="496" y="116"/>
                  </a:lnTo>
                  <a:lnTo>
                    <a:pt x="506" y="116"/>
                  </a:lnTo>
                  <a:lnTo>
                    <a:pt x="506" y="112"/>
                  </a:lnTo>
                  <a:lnTo>
                    <a:pt x="506" y="107"/>
                  </a:lnTo>
                  <a:lnTo>
                    <a:pt x="506" y="103"/>
                  </a:lnTo>
                  <a:lnTo>
                    <a:pt x="510" y="103"/>
                  </a:lnTo>
                  <a:lnTo>
                    <a:pt x="510" y="99"/>
                  </a:lnTo>
                  <a:lnTo>
                    <a:pt x="515" y="99"/>
                  </a:lnTo>
                  <a:lnTo>
                    <a:pt x="515" y="91"/>
                  </a:lnTo>
                  <a:lnTo>
                    <a:pt x="519" y="91"/>
                  </a:lnTo>
                  <a:lnTo>
                    <a:pt x="519" y="87"/>
                  </a:lnTo>
                  <a:lnTo>
                    <a:pt x="531" y="87"/>
                  </a:lnTo>
                  <a:lnTo>
                    <a:pt x="531" y="89"/>
                  </a:lnTo>
                  <a:lnTo>
                    <a:pt x="541" y="89"/>
                  </a:lnTo>
                  <a:lnTo>
                    <a:pt x="541" y="99"/>
                  </a:lnTo>
                  <a:lnTo>
                    <a:pt x="544" y="99"/>
                  </a:lnTo>
                  <a:lnTo>
                    <a:pt x="544" y="105"/>
                  </a:lnTo>
                  <a:lnTo>
                    <a:pt x="535" y="103"/>
                  </a:lnTo>
                  <a:lnTo>
                    <a:pt x="535" y="108"/>
                  </a:lnTo>
                  <a:lnTo>
                    <a:pt x="537" y="108"/>
                  </a:lnTo>
                  <a:lnTo>
                    <a:pt x="537" y="112"/>
                  </a:lnTo>
                  <a:lnTo>
                    <a:pt x="535" y="118"/>
                  </a:lnTo>
                  <a:lnTo>
                    <a:pt x="544" y="120"/>
                  </a:lnTo>
                  <a:lnTo>
                    <a:pt x="546" y="120"/>
                  </a:lnTo>
                  <a:lnTo>
                    <a:pt x="554" y="120"/>
                  </a:lnTo>
                  <a:lnTo>
                    <a:pt x="556" y="120"/>
                  </a:lnTo>
                  <a:lnTo>
                    <a:pt x="556" y="124"/>
                  </a:lnTo>
                  <a:lnTo>
                    <a:pt x="560" y="124"/>
                  </a:lnTo>
                  <a:lnTo>
                    <a:pt x="560" y="118"/>
                  </a:lnTo>
                  <a:lnTo>
                    <a:pt x="566" y="118"/>
                  </a:lnTo>
                  <a:lnTo>
                    <a:pt x="562" y="118"/>
                  </a:lnTo>
                  <a:lnTo>
                    <a:pt x="564" y="120"/>
                  </a:lnTo>
                  <a:lnTo>
                    <a:pt x="564" y="124"/>
                  </a:lnTo>
                  <a:lnTo>
                    <a:pt x="566" y="126"/>
                  </a:lnTo>
                  <a:lnTo>
                    <a:pt x="566" y="124"/>
                  </a:lnTo>
                  <a:lnTo>
                    <a:pt x="569" y="126"/>
                  </a:lnTo>
                  <a:lnTo>
                    <a:pt x="569" y="130"/>
                  </a:lnTo>
                  <a:lnTo>
                    <a:pt x="575" y="130"/>
                  </a:lnTo>
                  <a:lnTo>
                    <a:pt x="581" y="130"/>
                  </a:lnTo>
                  <a:lnTo>
                    <a:pt x="595" y="132"/>
                  </a:lnTo>
                  <a:lnTo>
                    <a:pt x="600" y="132"/>
                  </a:lnTo>
                  <a:lnTo>
                    <a:pt x="600" y="122"/>
                  </a:lnTo>
                  <a:lnTo>
                    <a:pt x="612" y="122"/>
                  </a:lnTo>
                  <a:lnTo>
                    <a:pt x="620" y="126"/>
                  </a:lnTo>
                  <a:lnTo>
                    <a:pt x="647" y="126"/>
                  </a:lnTo>
                  <a:lnTo>
                    <a:pt x="647" y="116"/>
                  </a:lnTo>
                  <a:lnTo>
                    <a:pt x="670" y="116"/>
                  </a:lnTo>
                  <a:lnTo>
                    <a:pt x="687" y="118"/>
                  </a:lnTo>
                  <a:lnTo>
                    <a:pt x="697" y="118"/>
                  </a:lnTo>
                  <a:lnTo>
                    <a:pt x="697" y="99"/>
                  </a:lnTo>
                  <a:lnTo>
                    <a:pt x="716" y="99"/>
                  </a:lnTo>
                  <a:lnTo>
                    <a:pt x="716" y="103"/>
                  </a:lnTo>
                  <a:lnTo>
                    <a:pt x="722" y="103"/>
                  </a:lnTo>
                  <a:lnTo>
                    <a:pt x="722" y="108"/>
                  </a:lnTo>
                  <a:lnTo>
                    <a:pt x="722" y="118"/>
                  </a:lnTo>
                  <a:lnTo>
                    <a:pt x="722" y="134"/>
                  </a:lnTo>
                  <a:lnTo>
                    <a:pt x="747" y="135"/>
                  </a:lnTo>
                  <a:lnTo>
                    <a:pt x="747" y="126"/>
                  </a:lnTo>
                  <a:lnTo>
                    <a:pt x="763" y="126"/>
                  </a:lnTo>
                  <a:lnTo>
                    <a:pt x="786" y="126"/>
                  </a:lnTo>
                  <a:lnTo>
                    <a:pt x="791" y="126"/>
                  </a:lnTo>
                  <a:lnTo>
                    <a:pt x="813" y="128"/>
                  </a:lnTo>
                  <a:lnTo>
                    <a:pt x="813" y="141"/>
                  </a:lnTo>
                  <a:lnTo>
                    <a:pt x="813" y="159"/>
                  </a:lnTo>
                  <a:lnTo>
                    <a:pt x="801" y="161"/>
                  </a:lnTo>
                  <a:lnTo>
                    <a:pt x="788" y="161"/>
                  </a:lnTo>
                  <a:lnTo>
                    <a:pt x="780" y="161"/>
                  </a:lnTo>
                  <a:lnTo>
                    <a:pt x="780" y="172"/>
                  </a:lnTo>
                  <a:lnTo>
                    <a:pt x="780" y="182"/>
                  </a:lnTo>
                  <a:lnTo>
                    <a:pt x="780" y="193"/>
                  </a:lnTo>
                  <a:lnTo>
                    <a:pt x="764" y="191"/>
                  </a:lnTo>
                  <a:lnTo>
                    <a:pt x="761" y="197"/>
                  </a:lnTo>
                  <a:lnTo>
                    <a:pt x="761" y="203"/>
                  </a:lnTo>
                  <a:lnTo>
                    <a:pt x="761" y="218"/>
                  </a:lnTo>
                  <a:lnTo>
                    <a:pt x="759" y="220"/>
                  </a:lnTo>
                  <a:lnTo>
                    <a:pt x="759" y="242"/>
                  </a:lnTo>
                  <a:lnTo>
                    <a:pt x="759" y="263"/>
                  </a:lnTo>
                  <a:lnTo>
                    <a:pt x="718" y="263"/>
                  </a:lnTo>
                  <a:lnTo>
                    <a:pt x="712" y="263"/>
                  </a:lnTo>
                  <a:lnTo>
                    <a:pt x="697" y="261"/>
                  </a:lnTo>
                  <a:lnTo>
                    <a:pt x="625" y="263"/>
                  </a:lnTo>
                  <a:lnTo>
                    <a:pt x="627" y="269"/>
                  </a:lnTo>
                  <a:lnTo>
                    <a:pt x="631" y="274"/>
                  </a:lnTo>
                  <a:lnTo>
                    <a:pt x="627" y="278"/>
                  </a:lnTo>
                  <a:lnTo>
                    <a:pt x="625" y="280"/>
                  </a:lnTo>
                  <a:lnTo>
                    <a:pt x="625" y="286"/>
                  </a:lnTo>
                  <a:lnTo>
                    <a:pt x="622" y="286"/>
                  </a:lnTo>
                  <a:lnTo>
                    <a:pt x="622" y="296"/>
                  </a:lnTo>
                  <a:lnTo>
                    <a:pt x="585" y="298"/>
                  </a:lnTo>
                  <a:lnTo>
                    <a:pt x="579" y="294"/>
                  </a:lnTo>
                  <a:lnTo>
                    <a:pt x="579" y="303"/>
                  </a:lnTo>
                  <a:lnTo>
                    <a:pt x="579" y="309"/>
                  </a:lnTo>
                  <a:lnTo>
                    <a:pt x="575" y="309"/>
                  </a:lnTo>
                  <a:lnTo>
                    <a:pt x="569" y="307"/>
                  </a:lnTo>
                  <a:lnTo>
                    <a:pt x="564" y="307"/>
                  </a:lnTo>
                  <a:lnTo>
                    <a:pt x="564" y="319"/>
                  </a:lnTo>
                  <a:lnTo>
                    <a:pt x="566" y="319"/>
                  </a:lnTo>
                  <a:lnTo>
                    <a:pt x="573" y="323"/>
                  </a:lnTo>
                  <a:lnTo>
                    <a:pt x="581" y="323"/>
                  </a:lnTo>
                  <a:lnTo>
                    <a:pt x="583" y="329"/>
                  </a:lnTo>
                  <a:lnTo>
                    <a:pt x="583" y="344"/>
                  </a:lnTo>
                  <a:lnTo>
                    <a:pt x="585" y="356"/>
                  </a:lnTo>
                  <a:lnTo>
                    <a:pt x="585" y="369"/>
                  </a:lnTo>
                  <a:lnTo>
                    <a:pt x="587" y="375"/>
                  </a:lnTo>
                  <a:lnTo>
                    <a:pt x="593" y="390"/>
                  </a:lnTo>
                  <a:lnTo>
                    <a:pt x="589" y="390"/>
                  </a:lnTo>
                  <a:lnTo>
                    <a:pt x="589" y="400"/>
                  </a:lnTo>
                  <a:lnTo>
                    <a:pt x="597" y="400"/>
                  </a:lnTo>
                  <a:lnTo>
                    <a:pt x="598" y="408"/>
                  </a:lnTo>
                  <a:lnTo>
                    <a:pt x="608" y="437"/>
                  </a:lnTo>
                  <a:lnTo>
                    <a:pt x="612" y="439"/>
                  </a:lnTo>
                  <a:lnTo>
                    <a:pt x="616" y="437"/>
                  </a:lnTo>
                  <a:lnTo>
                    <a:pt x="618" y="437"/>
                  </a:lnTo>
                  <a:lnTo>
                    <a:pt x="618" y="433"/>
                  </a:lnTo>
                  <a:lnTo>
                    <a:pt x="622" y="433"/>
                  </a:lnTo>
                  <a:lnTo>
                    <a:pt x="622" y="437"/>
                  </a:lnTo>
                  <a:lnTo>
                    <a:pt x="625" y="433"/>
                  </a:lnTo>
                  <a:lnTo>
                    <a:pt x="627" y="433"/>
                  </a:lnTo>
                  <a:lnTo>
                    <a:pt x="633" y="429"/>
                  </a:lnTo>
                  <a:lnTo>
                    <a:pt x="637" y="427"/>
                  </a:lnTo>
                  <a:lnTo>
                    <a:pt x="641" y="423"/>
                  </a:lnTo>
                  <a:lnTo>
                    <a:pt x="649" y="417"/>
                  </a:lnTo>
                  <a:lnTo>
                    <a:pt x="654" y="410"/>
                  </a:lnTo>
                  <a:lnTo>
                    <a:pt x="662" y="410"/>
                  </a:lnTo>
                  <a:lnTo>
                    <a:pt x="664" y="413"/>
                  </a:lnTo>
                  <a:lnTo>
                    <a:pt x="672" y="413"/>
                  </a:lnTo>
                  <a:lnTo>
                    <a:pt x="674" y="413"/>
                  </a:lnTo>
                  <a:lnTo>
                    <a:pt x="674" y="410"/>
                  </a:lnTo>
                  <a:lnTo>
                    <a:pt x="678" y="400"/>
                  </a:lnTo>
                  <a:lnTo>
                    <a:pt x="678" y="398"/>
                  </a:lnTo>
                  <a:lnTo>
                    <a:pt x="680" y="398"/>
                  </a:lnTo>
                  <a:lnTo>
                    <a:pt x="683" y="398"/>
                  </a:lnTo>
                  <a:lnTo>
                    <a:pt x="689" y="404"/>
                  </a:lnTo>
                  <a:lnTo>
                    <a:pt x="699" y="406"/>
                  </a:lnTo>
                  <a:lnTo>
                    <a:pt x="703" y="404"/>
                  </a:lnTo>
                  <a:lnTo>
                    <a:pt x="705" y="404"/>
                  </a:lnTo>
                  <a:lnTo>
                    <a:pt x="712" y="413"/>
                  </a:lnTo>
                  <a:lnTo>
                    <a:pt x="722" y="412"/>
                  </a:lnTo>
                  <a:lnTo>
                    <a:pt x="730" y="410"/>
                  </a:lnTo>
                  <a:lnTo>
                    <a:pt x="734" y="410"/>
                  </a:lnTo>
                  <a:lnTo>
                    <a:pt x="737" y="412"/>
                  </a:lnTo>
                  <a:lnTo>
                    <a:pt x="737" y="415"/>
                  </a:lnTo>
                  <a:lnTo>
                    <a:pt x="739" y="415"/>
                  </a:lnTo>
                  <a:lnTo>
                    <a:pt x="743" y="415"/>
                  </a:lnTo>
                  <a:lnTo>
                    <a:pt x="747" y="421"/>
                  </a:lnTo>
                  <a:lnTo>
                    <a:pt x="749" y="433"/>
                  </a:lnTo>
                  <a:lnTo>
                    <a:pt x="757" y="446"/>
                  </a:lnTo>
                  <a:lnTo>
                    <a:pt x="759" y="456"/>
                  </a:lnTo>
                  <a:lnTo>
                    <a:pt x="763" y="464"/>
                  </a:lnTo>
                  <a:lnTo>
                    <a:pt x="766" y="471"/>
                  </a:lnTo>
                  <a:lnTo>
                    <a:pt x="766" y="473"/>
                  </a:lnTo>
                  <a:lnTo>
                    <a:pt x="768" y="477"/>
                  </a:lnTo>
                  <a:lnTo>
                    <a:pt x="772" y="479"/>
                  </a:lnTo>
                  <a:lnTo>
                    <a:pt x="768" y="479"/>
                  </a:lnTo>
                  <a:lnTo>
                    <a:pt x="772" y="483"/>
                  </a:lnTo>
                  <a:lnTo>
                    <a:pt x="782" y="495"/>
                  </a:lnTo>
                  <a:lnTo>
                    <a:pt x="788" y="489"/>
                  </a:lnTo>
                  <a:lnTo>
                    <a:pt x="786" y="483"/>
                  </a:lnTo>
                  <a:lnTo>
                    <a:pt x="788" y="483"/>
                  </a:lnTo>
                  <a:lnTo>
                    <a:pt x="793" y="479"/>
                  </a:lnTo>
                  <a:lnTo>
                    <a:pt x="797" y="479"/>
                  </a:lnTo>
                  <a:lnTo>
                    <a:pt x="803" y="479"/>
                  </a:lnTo>
                  <a:lnTo>
                    <a:pt x="818" y="475"/>
                  </a:lnTo>
                  <a:lnTo>
                    <a:pt x="818" y="473"/>
                  </a:lnTo>
                  <a:lnTo>
                    <a:pt x="817" y="473"/>
                  </a:lnTo>
                  <a:lnTo>
                    <a:pt x="817" y="469"/>
                  </a:lnTo>
                  <a:lnTo>
                    <a:pt x="817" y="468"/>
                  </a:lnTo>
                  <a:lnTo>
                    <a:pt x="817" y="464"/>
                  </a:lnTo>
                  <a:lnTo>
                    <a:pt x="815" y="460"/>
                  </a:lnTo>
                  <a:lnTo>
                    <a:pt x="822" y="460"/>
                  </a:lnTo>
                  <a:lnTo>
                    <a:pt x="822" y="458"/>
                  </a:lnTo>
                  <a:lnTo>
                    <a:pt x="834" y="458"/>
                  </a:lnTo>
                  <a:lnTo>
                    <a:pt x="834" y="450"/>
                  </a:lnTo>
                  <a:lnTo>
                    <a:pt x="830" y="450"/>
                  </a:lnTo>
                  <a:lnTo>
                    <a:pt x="830" y="448"/>
                  </a:lnTo>
                  <a:lnTo>
                    <a:pt x="830" y="435"/>
                  </a:lnTo>
                  <a:lnTo>
                    <a:pt x="830" y="433"/>
                  </a:lnTo>
                  <a:lnTo>
                    <a:pt x="834" y="433"/>
                  </a:lnTo>
                  <a:lnTo>
                    <a:pt x="838" y="425"/>
                  </a:lnTo>
                  <a:lnTo>
                    <a:pt x="840" y="425"/>
                  </a:lnTo>
                  <a:lnTo>
                    <a:pt x="844" y="425"/>
                  </a:lnTo>
                  <a:lnTo>
                    <a:pt x="849" y="429"/>
                  </a:lnTo>
                  <a:lnTo>
                    <a:pt x="855" y="429"/>
                  </a:lnTo>
                  <a:lnTo>
                    <a:pt x="859" y="433"/>
                  </a:lnTo>
                  <a:lnTo>
                    <a:pt x="869" y="431"/>
                  </a:lnTo>
                  <a:lnTo>
                    <a:pt x="871" y="431"/>
                  </a:lnTo>
                  <a:lnTo>
                    <a:pt x="874" y="431"/>
                  </a:lnTo>
                  <a:lnTo>
                    <a:pt x="878" y="425"/>
                  </a:lnTo>
                  <a:lnTo>
                    <a:pt x="880" y="421"/>
                  </a:lnTo>
                  <a:lnTo>
                    <a:pt x="886" y="421"/>
                  </a:lnTo>
                  <a:lnTo>
                    <a:pt x="890" y="419"/>
                  </a:lnTo>
                  <a:lnTo>
                    <a:pt x="890" y="425"/>
                  </a:lnTo>
                  <a:lnTo>
                    <a:pt x="896" y="425"/>
                  </a:lnTo>
                  <a:lnTo>
                    <a:pt x="901" y="425"/>
                  </a:lnTo>
                  <a:lnTo>
                    <a:pt x="919" y="425"/>
                  </a:lnTo>
                  <a:lnTo>
                    <a:pt x="915" y="435"/>
                  </a:lnTo>
                  <a:lnTo>
                    <a:pt x="919" y="437"/>
                  </a:lnTo>
                  <a:lnTo>
                    <a:pt x="919" y="440"/>
                  </a:lnTo>
                  <a:lnTo>
                    <a:pt x="921" y="440"/>
                  </a:lnTo>
                  <a:lnTo>
                    <a:pt x="921" y="442"/>
                  </a:lnTo>
                  <a:lnTo>
                    <a:pt x="921" y="446"/>
                  </a:lnTo>
                  <a:lnTo>
                    <a:pt x="919" y="446"/>
                  </a:lnTo>
                  <a:lnTo>
                    <a:pt x="915" y="446"/>
                  </a:lnTo>
                  <a:lnTo>
                    <a:pt x="915" y="450"/>
                  </a:lnTo>
                  <a:lnTo>
                    <a:pt x="913" y="450"/>
                  </a:lnTo>
                  <a:lnTo>
                    <a:pt x="913" y="452"/>
                  </a:lnTo>
                  <a:lnTo>
                    <a:pt x="913" y="456"/>
                  </a:lnTo>
                  <a:lnTo>
                    <a:pt x="915" y="456"/>
                  </a:lnTo>
                  <a:lnTo>
                    <a:pt x="913" y="458"/>
                  </a:lnTo>
                  <a:lnTo>
                    <a:pt x="913" y="462"/>
                  </a:lnTo>
                  <a:lnTo>
                    <a:pt x="919" y="468"/>
                  </a:lnTo>
                  <a:lnTo>
                    <a:pt x="919" y="471"/>
                  </a:lnTo>
                  <a:lnTo>
                    <a:pt x="923" y="471"/>
                  </a:lnTo>
                  <a:lnTo>
                    <a:pt x="923" y="473"/>
                  </a:lnTo>
                  <a:lnTo>
                    <a:pt x="923" y="477"/>
                  </a:lnTo>
                  <a:lnTo>
                    <a:pt x="925" y="477"/>
                  </a:lnTo>
                  <a:lnTo>
                    <a:pt x="929" y="477"/>
                  </a:lnTo>
                  <a:lnTo>
                    <a:pt x="932" y="477"/>
                  </a:lnTo>
                  <a:lnTo>
                    <a:pt x="929" y="481"/>
                  </a:lnTo>
                  <a:lnTo>
                    <a:pt x="929" y="487"/>
                  </a:lnTo>
                  <a:lnTo>
                    <a:pt x="932" y="483"/>
                  </a:lnTo>
                  <a:lnTo>
                    <a:pt x="934" y="483"/>
                  </a:lnTo>
                  <a:lnTo>
                    <a:pt x="934" y="487"/>
                  </a:lnTo>
                  <a:lnTo>
                    <a:pt x="934" y="483"/>
                  </a:lnTo>
                  <a:lnTo>
                    <a:pt x="938" y="483"/>
                  </a:lnTo>
                  <a:lnTo>
                    <a:pt x="938" y="481"/>
                  </a:lnTo>
                  <a:lnTo>
                    <a:pt x="938" y="477"/>
                  </a:lnTo>
                  <a:lnTo>
                    <a:pt x="940" y="477"/>
                  </a:lnTo>
                  <a:lnTo>
                    <a:pt x="944" y="477"/>
                  </a:lnTo>
                  <a:lnTo>
                    <a:pt x="948" y="477"/>
                  </a:lnTo>
                  <a:lnTo>
                    <a:pt x="948" y="479"/>
                  </a:lnTo>
                  <a:lnTo>
                    <a:pt x="948" y="477"/>
                  </a:lnTo>
                  <a:lnTo>
                    <a:pt x="950" y="477"/>
                  </a:lnTo>
                  <a:lnTo>
                    <a:pt x="950" y="479"/>
                  </a:lnTo>
                  <a:lnTo>
                    <a:pt x="948" y="479"/>
                  </a:lnTo>
                  <a:lnTo>
                    <a:pt x="948" y="483"/>
                  </a:lnTo>
                  <a:lnTo>
                    <a:pt x="944" y="483"/>
                  </a:lnTo>
                  <a:lnTo>
                    <a:pt x="948" y="483"/>
                  </a:lnTo>
                  <a:lnTo>
                    <a:pt x="948" y="487"/>
                  </a:lnTo>
                  <a:lnTo>
                    <a:pt x="948" y="489"/>
                  </a:lnTo>
                  <a:lnTo>
                    <a:pt x="948" y="493"/>
                  </a:lnTo>
                  <a:lnTo>
                    <a:pt x="944" y="493"/>
                  </a:lnTo>
                  <a:lnTo>
                    <a:pt x="944" y="495"/>
                  </a:lnTo>
                  <a:lnTo>
                    <a:pt x="942" y="502"/>
                  </a:lnTo>
                  <a:lnTo>
                    <a:pt x="938" y="502"/>
                  </a:lnTo>
                  <a:lnTo>
                    <a:pt x="938" y="504"/>
                  </a:lnTo>
                  <a:lnTo>
                    <a:pt x="934" y="508"/>
                  </a:lnTo>
                  <a:lnTo>
                    <a:pt x="932" y="508"/>
                  </a:lnTo>
                  <a:lnTo>
                    <a:pt x="929" y="512"/>
                  </a:lnTo>
                  <a:lnTo>
                    <a:pt x="929" y="514"/>
                  </a:lnTo>
                  <a:lnTo>
                    <a:pt x="927" y="514"/>
                  </a:lnTo>
                  <a:lnTo>
                    <a:pt x="927" y="523"/>
                  </a:lnTo>
                  <a:lnTo>
                    <a:pt x="927" y="539"/>
                  </a:lnTo>
                  <a:lnTo>
                    <a:pt x="948" y="539"/>
                  </a:lnTo>
                  <a:lnTo>
                    <a:pt x="963" y="541"/>
                  </a:lnTo>
                  <a:lnTo>
                    <a:pt x="971" y="541"/>
                  </a:lnTo>
                  <a:lnTo>
                    <a:pt x="971" y="545"/>
                  </a:lnTo>
                  <a:lnTo>
                    <a:pt x="967" y="545"/>
                  </a:lnTo>
                  <a:lnTo>
                    <a:pt x="967" y="549"/>
                  </a:lnTo>
                  <a:lnTo>
                    <a:pt x="961" y="551"/>
                  </a:lnTo>
                  <a:lnTo>
                    <a:pt x="961" y="564"/>
                  </a:lnTo>
                  <a:lnTo>
                    <a:pt x="961" y="579"/>
                  </a:lnTo>
                  <a:lnTo>
                    <a:pt x="961" y="595"/>
                  </a:lnTo>
                  <a:lnTo>
                    <a:pt x="959" y="595"/>
                  </a:lnTo>
                  <a:lnTo>
                    <a:pt x="959" y="597"/>
                  </a:lnTo>
                  <a:lnTo>
                    <a:pt x="959" y="601"/>
                  </a:lnTo>
                  <a:lnTo>
                    <a:pt x="959" y="605"/>
                  </a:lnTo>
                  <a:lnTo>
                    <a:pt x="956" y="605"/>
                  </a:lnTo>
                  <a:lnTo>
                    <a:pt x="956" y="606"/>
                  </a:lnTo>
                  <a:lnTo>
                    <a:pt x="952" y="610"/>
                  </a:lnTo>
                  <a:lnTo>
                    <a:pt x="952" y="612"/>
                  </a:lnTo>
                  <a:lnTo>
                    <a:pt x="954" y="616"/>
                  </a:lnTo>
                  <a:lnTo>
                    <a:pt x="954" y="620"/>
                  </a:lnTo>
                  <a:lnTo>
                    <a:pt x="950" y="622"/>
                  </a:lnTo>
                  <a:lnTo>
                    <a:pt x="944" y="622"/>
                  </a:lnTo>
                  <a:lnTo>
                    <a:pt x="940" y="622"/>
                  </a:lnTo>
                  <a:lnTo>
                    <a:pt x="934" y="622"/>
                  </a:lnTo>
                  <a:lnTo>
                    <a:pt x="936" y="622"/>
                  </a:lnTo>
                  <a:lnTo>
                    <a:pt x="900" y="624"/>
                  </a:lnTo>
                  <a:lnTo>
                    <a:pt x="900" y="639"/>
                  </a:lnTo>
                  <a:lnTo>
                    <a:pt x="900" y="661"/>
                  </a:lnTo>
                  <a:lnTo>
                    <a:pt x="900" y="666"/>
                  </a:lnTo>
                  <a:lnTo>
                    <a:pt x="900" y="670"/>
                  </a:lnTo>
                  <a:lnTo>
                    <a:pt x="901" y="680"/>
                  </a:lnTo>
                  <a:lnTo>
                    <a:pt x="901" y="686"/>
                  </a:lnTo>
                  <a:lnTo>
                    <a:pt x="901" y="690"/>
                  </a:lnTo>
                  <a:lnTo>
                    <a:pt x="901" y="701"/>
                  </a:lnTo>
                  <a:lnTo>
                    <a:pt x="901" y="717"/>
                  </a:lnTo>
                  <a:lnTo>
                    <a:pt x="901" y="726"/>
                  </a:lnTo>
                  <a:lnTo>
                    <a:pt x="898" y="728"/>
                  </a:lnTo>
                  <a:lnTo>
                    <a:pt x="901" y="728"/>
                  </a:lnTo>
                  <a:lnTo>
                    <a:pt x="901" y="736"/>
                  </a:lnTo>
                  <a:lnTo>
                    <a:pt x="898" y="736"/>
                  </a:lnTo>
                  <a:lnTo>
                    <a:pt x="896" y="732"/>
                  </a:lnTo>
                  <a:lnTo>
                    <a:pt x="890" y="732"/>
                  </a:lnTo>
                  <a:lnTo>
                    <a:pt x="886" y="732"/>
                  </a:lnTo>
                  <a:lnTo>
                    <a:pt x="882" y="732"/>
                  </a:lnTo>
                  <a:lnTo>
                    <a:pt x="880" y="732"/>
                  </a:lnTo>
                  <a:lnTo>
                    <a:pt x="876" y="730"/>
                  </a:lnTo>
                  <a:lnTo>
                    <a:pt x="876" y="736"/>
                  </a:lnTo>
                  <a:lnTo>
                    <a:pt x="874" y="736"/>
                  </a:lnTo>
                  <a:lnTo>
                    <a:pt x="871" y="730"/>
                  </a:lnTo>
                  <a:lnTo>
                    <a:pt x="861" y="730"/>
                  </a:lnTo>
                  <a:lnTo>
                    <a:pt x="855" y="730"/>
                  </a:lnTo>
                  <a:lnTo>
                    <a:pt x="842" y="730"/>
                  </a:lnTo>
                  <a:lnTo>
                    <a:pt x="836" y="730"/>
                  </a:lnTo>
                  <a:lnTo>
                    <a:pt x="836" y="726"/>
                  </a:lnTo>
                  <a:lnTo>
                    <a:pt x="832" y="726"/>
                  </a:lnTo>
                  <a:lnTo>
                    <a:pt x="832" y="730"/>
                  </a:lnTo>
                  <a:lnTo>
                    <a:pt x="811" y="730"/>
                  </a:lnTo>
                  <a:lnTo>
                    <a:pt x="811" y="740"/>
                  </a:lnTo>
                  <a:lnTo>
                    <a:pt x="811" y="744"/>
                  </a:lnTo>
                  <a:lnTo>
                    <a:pt x="811" y="749"/>
                  </a:lnTo>
                  <a:lnTo>
                    <a:pt x="811" y="759"/>
                  </a:lnTo>
                  <a:lnTo>
                    <a:pt x="811" y="761"/>
                  </a:lnTo>
                  <a:lnTo>
                    <a:pt x="813" y="776"/>
                  </a:lnTo>
                  <a:lnTo>
                    <a:pt x="813" y="784"/>
                  </a:lnTo>
                  <a:lnTo>
                    <a:pt x="813" y="786"/>
                  </a:lnTo>
                  <a:lnTo>
                    <a:pt x="793" y="786"/>
                  </a:lnTo>
                  <a:lnTo>
                    <a:pt x="790" y="786"/>
                  </a:lnTo>
                  <a:lnTo>
                    <a:pt x="778" y="786"/>
                  </a:lnTo>
                  <a:lnTo>
                    <a:pt x="778" y="852"/>
                  </a:lnTo>
                  <a:lnTo>
                    <a:pt x="780" y="867"/>
                  </a:lnTo>
                  <a:lnTo>
                    <a:pt x="782" y="873"/>
                  </a:lnTo>
                  <a:lnTo>
                    <a:pt x="782" y="883"/>
                  </a:lnTo>
                  <a:lnTo>
                    <a:pt x="782" y="892"/>
                  </a:lnTo>
                  <a:lnTo>
                    <a:pt x="790" y="892"/>
                  </a:lnTo>
                  <a:lnTo>
                    <a:pt x="791" y="892"/>
                  </a:lnTo>
                  <a:lnTo>
                    <a:pt x="791" y="883"/>
                  </a:lnTo>
                  <a:lnTo>
                    <a:pt x="791" y="867"/>
                  </a:lnTo>
                  <a:lnTo>
                    <a:pt x="801" y="867"/>
                  </a:lnTo>
                  <a:lnTo>
                    <a:pt x="820" y="869"/>
                  </a:lnTo>
                  <a:lnTo>
                    <a:pt x="820" y="879"/>
                  </a:lnTo>
                  <a:lnTo>
                    <a:pt x="826" y="879"/>
                  </a:lnTo>
                  <a:lnTo>
                    <a:pt x="826" y="883"/>
                  </a:lnTo>
                  <a:lnTo>
                    <a:pt x="820" y="883"/>
                  </a:lnTo>
                  <a:lnTo>
                    <a:pt x="820" y="886"/>
                  </a:lnTo>
                  <a:lnTo>
                    <a:pt x="826" y="884"/>
                  </a:lnTo>
                  <a:lnTo>
                    <a:pt x="830" y="892"/>
                  </a:lnTo>
                  <a:lnTo>
                    <a:pt x="830" y="900"/>
                  </a:lnTo>
                  <a:lnTo>
                    <a:pt x="830" y="904"/>
                  </a:lnTo>
                  <a:lnTo>
                    <a:pt x="826" y="917"/>
                  </a:lnTo>
                  <a:lnTo>
                    <a:pt x="826" y="923"/>
                  </a:lnTo>
                  <a:lnTo>
                    <a:pt x="790" y="923"/>
                  </a:lnTo>
                  <a:lnTo>
                    <a:pt x="784" y="923"/>
                  </a:lnTo>
                  <a:lnTo>
                    <a:pt x="784" y="927"/>
                  </a:lnTo>
                  <a:lnTo>
                    <a:pt x="784" y="937"/>
                  </a:lnTo>
                  <a:lnTo>
                    <a:pt x="774" y="937"/>
                  </a:lnTo>
                  <a:lnTo>
                    <a:pt x="770" y="937"/>
                  </a:lnTo>
                  <a:lnTo>
                    <a:pt x="737" y="937"/>
                  </a:lnTo>
                  <a:lnTo>
                    <a:pt x="734" y="937"/>
                  </a:lnTo>
                  <a:lnTo>
                    <a:pt x="730" y="937"/>
                  </a:lnTo>
                  <a:lnTo>
                    <a:pt x="728" y="996"/>
                  </a:lnTo>
                  <a:lnTo>
                    <a:pt x="728" y="1004"/>
                  </a:lnTo>
                  <a:lnTo>
                    <a:pt x="728" y="1018"/>
                  </a:lnTo>
                  <a:lnTo>
                    <a:pt x="730" y="1033"/>
                  </a:lnTo>
                  <a:lnTo>
                    <a:pt x="730" y="1043"/>
                  </a:lnTo>
                  <a:lnTo>
                    <a:pt x="730" y="1045"/>
                  </a:lnTo>
                  <a:lnTo>
                    <a:pt x="730" y="1049"/>
                  </a:lnTo>
                  <a:lnTo>
                    <a:pt x="730" y="1052"/>
                  </a:lnTo>
                  <a:lnTo>
                    <a:pt x="730" y="1074"/>
                  </a:lnTo>
                  <a:lnTo>
                    <a:pt x="714" y="1083"/>
                  </a:lnTo>
                  <a:lnTo>
                    <a:pt x="714" y="1093"/>
                  </a:lnTo>
                  <a:lnTo>
                    <a:pt x="720" y="1091"/>
                  </a:lnTo>
                  <a:lnTo>
                    <a:pt x="720" y="1110"/>
                  </a:lnTo>
                  <a:lnTo>
                    <a:pt x="695" y="1110"/>
                  </a:lnTo>
                  <a:lnTo>
                    <a:pt x="697" y="1141"/>
                  </a:lnTo>
                  <a:lnTo>
                    <a:pt x="697" y="1186"/>
                  </a:lnTo>
                  <a:lnTo>
                    <a:pt x="697" y="1211"/>
                  </a:lnTo>
                  <a:lnTo>
                    <a:pt x="697" y="1220"/>
                  </a:lnTo>
                  <a:lnTo>
                    <a:pt x="726" y="1218"/>
                  </a:lnTo>
                  <a:lnTo>
                    <a:pt x="763" y="1215"/>
                  </a:lnTo>
                  <a:lnTo>
                    <a:pt x="763" y="1207"/>
                  </a:lnTo>
                  <a:lnTo>
                    <a:pt x="778" y="1203"/>
                  </a:lnTo>
                  <a:lnTo>
                    <a:pt x="772" y="1215"/>
                  </a:lnTo>
                  <a:lnTo>
                    <a:pt x="788" y="1215"/>
                  </a:lnTo>
                  <a:lnTo>
                    <a:pt x="813" y="1215"/>
                  </a:lnTo>
                  <a:lnTo>
                    <a:pt x="826" y="1230"/>
                  </a:lnTo>
                  <a:lnTo>
                    <a:pt x="828" y="1226"/>
                  </a:lnTo>
                  <a:lnTo>
                    <a:pt x="828" y="1224"/>
                  </a:lnTo>
                  <a:lnTo>
                    <a:pt x="832" y="1220"/>
                  </a:lnTo>
                  <a:lnTo>
                    <a:pt x="832" y="1217"/>
                  </a:lnTo>
                  <a:lnTo>
                    <a:pt x="832" y="1215"/>
                  </a:lnTo>
                  <a:lnTo>
                    <a:pt x="838" y="1205"/>
                  </a:lnTo>
                  <a:lnTo>
                    <a:pt x="838" y="1201"/>
                  </a:lnTo>
                  <a:lnTo>
                    <a:pt x="838" y="1199"/>
                  </a:lnTo>
                  <a:lnTo>
                    <a:pt x="838" y="1195"/>
                  </a:lnTo>
                  <a:lnTo>
                    <a:pt x="838" y="1191"/>
                  </a:lnTo>
                  <a:lnTo>
                    <a:pt x="834" y="1191"/>
                  </a:lnTo>
                  <a:lnTo>
                    <a:pt x="830" y="1161"/>
                  </a:lnTo>
                  <a:lnTo>
                    <a:pt x="834" y="1149"/>
                  </a:lnTo>
                  <a:lnTo>
                    <a:pt x="838" y="1161"/>
                  </a:lnTo>
                  <a:lnTo>
                    <a:pt x="838" y="1168"/>
                  </a:lnTo>
                  <a:lnTo>
                    <a:pt x="842" y="1186"/>
                  </a:lnTo>
                  <a:lnTo>
                    <a:pt x="842" y="1207"/>
                  </a:lnTo>
                  <a:lnTo>
                    <a:pt x="838" y="1220"/>
                  </a:lnTo>
                  <a:lnTo>
                    <a:pt x="832" y="1236"/>
                  </a:lnTo>
                  <a:lnTo>
                    <a:pt x="832" y="1240"/>
                  </a:lnTo>
                  <a:lnTo>
                    <a:pt x="846" y="1255"/>
                  </a:lnTo>
                  <a:lnTo>
                    <a:pt x="799" y="1296"/>
                  </a:lnTo>
                  <a:lnTo>
                    <a:pt x="793" y="1292"/>
                  </a:lnTo>
                  <a:lnTo>
                    <a:pt x="795" y="1292"/>
                  </a:lnTo>
                  <a:lnTo>
                    <a:pt x="799" y="1286"/>
                  </a:lnTo>
                  <a:lnTo>
                    <a:pt x="809" y="1276"/>
                  </a:lnTo>
                  <a:lnTo>
                    <a:pt x="809" y="1274"/>
                  </a:lnTo>
                  <a:lnTo>
                    <a:pt x="799" y="1276"/>
                  </a:lnTo>
                  <a:lnTo>
                    <a:pt x="793" y="1280"/>
                  </a:lnTo>
                  <a:lnTo>
                    <a:pt x="790" y="1286"/>
                  </a:lnTo>
                  <a:lnTo>
                    <a:pt x="786" y="1286"/>
                  </a:lnTo>
                  <a:lnTo>
                    <a:pt x="786" y="1290"/>
                  </a:lnTo>
                  <a:lnTo>
                    <a:pt x="784" y="1292"/>
                  </a:lnTo>
                  <a:lnTo>
                    <a:pt x="784" y="1300"/>
                  </a:lnTo>
                  <a:lnTo>
                    <a:pt x="780" y="1301"/>
                  </a:lnTo>
                  <a:lnTo>
                    <a:pt x="774" y="1305"/>
                  </a:lnTo>
                  <a:lnTo>
                    <a:pt x="770" y="1301"/>
                  </a:lnTo>
                  <a:lnTo>
                    <a:pt x="768" y="1301"/>
                  </a:lnTo>
                  <a:lnTo>
                    <a:pt x="764" y="1311"/>
                  </a:lnTo>
                  <a:lnTo>
                    <a:pt x="764" y="1317"/>
                  </a:lnTo>
                  <a:lnTo>
                    <a:pt x="763" y="1321"/>
                  </a:lnTo>
                  <a:lnTo>
                    <a:pt x="763" y="1315"/>
                  </a:lnTo>
                  <a:lnTo>
                    <a:pt x="759" y="1311"/>
                  </a:lnTo>
                  <a:lnTo>
                    <a:pt x="759" y="1309"/>
                  </a:lnTo>
                  <a:lnTo>
                    <a:pt x="755" y="1311"/>
                  </a:lnTo>
                  <a:lnTo>
                    <a:pt x="753" y="1315"/>
                  </a:lnTo>
                  <a:lnTo>
                    <a:pt x="749" y="1319"/>
                  </a:lnTo>
                  <a:lnTo>
                    <a:pt x="749" y="1321"/>
                  </a:lnTo>
                  <a:lnTo>
                    <a:pt x="747" y="1319"/>
                  </a:lnTo>
                  <a:lnTo>
                    <a:pt x="747" y="1315"/>
                  </a:lnTo>
                  <a:lnTo>
                    <a:pt x="749" y="1311"/>
                  </a:lnTo>
                  <a:lnTo>
                    <a:pt x="749" y="1305"/>
                  </a:lnTo>
                  <a:lnTo>
                    <a:pt x="749" y="1303"/>
                  </a:lnTo>
                  <a:lnTo>
                    <a:pt x="745" y="1300"/>
                  </a:lnTo>
                  <a:lnTo>
                    <a:pt x="743" y="1296"/>
                  </a:lnTo>
                  <a:lnTo>
                    <a:pt x="737" y="1300"/>
                  </a:lnTo>
                  <a:lnTo>
                    <a:pt x="734" y="1300"/>
                  </a:lnTo>
                  <a:lnTo>
                    <a:pt x="734" y="1305"/>
                  </a:lnTo>
                  <a:lnTo>
                    <a:pt x="737" y="1309"/>
                  </a:lnTo>
                  <a:lnTo>
                    <a:pt x="737" y="1311"/>
                  </a:lnTo>
                  <a:lnTo>
                    <a:pt x="737" y="1315"/>
                  </a:lnTo>
                  <a:lnTo>
                    <a:pt x="728" y="1319"/>
                  </a:lnTo>
                  <a:lnTo>
                    <a:pt x="718" y="1321"/>
                  </a:lnTo>
                  <a:lnTo>
                    <a:pt x="714" y="1325"/>
                  </a:lnTo>
                  <a:lnTo>
                    <a:pt x="718" y="1325"/>
                  </a:lnTo>
                  <a:lnTo>
                    <a:pt x="737" y="1325"/>
                  </a:lnTo>
                  <a:lnTo>
                    <a:pt x="739" y="1327"/>
                  </a:lnTo>
                  <a:lnTo>
                    <a:pt x="743" y="1330"/>
                  </a:lnTo>
                  <a:lnTo>
                    <a:pt x="743" y="1336"/>
                  </a:lnTo>
                  <a:lnTo>
                    <a:pt x="741" y="1342"/>
                  </a:lnTo>
                  <a:lnTo>
                    <a:pt x="737" y="1355"/>
                  </a:lnTo>
                  <a:lnTo>
                    <a:pt x="737" y="1361"/>
                  </a:lnTo>
                  <a:lnTo>
                    <a:pt x="737" y="1365"/>
                  </a:lnTo>
                  <a:lnTo>
                    <a:pt x="737" y="1367"/>
                  </a:lnTo>
                  <a:lnTo>
                    <a:pt x="737" y="1371"/>
                  </a:lnTo>
                  <a:lnTo>
                    <a:pt x="741" y="1375"/>
                  </a:lnTo>
                  <a:lnTo>
                    <a:pt x="745" y="1381"/>
                  </a:lnTo>
                  <a:lnTo>
                    <a:pt x="747" y="1386"/>
                  </a:lnTo>
                  <a:lnTo>
                    <a:pt x="751" y="1390"/>
                  </a:lnTo>
                  <a:lnTo>
                    <a:pt x="751" y="1396"/>
                  </a:lnTo>
                  <a:lnTo>
                    <a:pt x="745" y="1396"/>
                  </a:lnTo>
                  <a:lnTo>
                    <a:pt x="745" y="1398"/>
                  </a:lnTo>
                  <a:lnTo>
                    <a:pt x="741" y="1402"/>
                  </a:lnTo>
                  <a:lnTo>
                    <a:pt x="741" y="1408"/>
                  </a:lnTo>
                  <a:lnTo>
                    <a:pt x="739" y="1408"/>
                  </a:lnTo>
                  <a:lnTo>
                    <a:pt x="732" y="1396"/>
                  </a:lnTo>
                  <a:lnTo>
                    <a:pt x="732" y="1390"/>
                  </a:lnTo>
                  <a:lnTo>
                    <a:pt x="726" y="1390"/>
                  </a:lnTo>
                  <a:lnTo>
                    <a:pt x="722" y="1392"/>
                  </a:lnTo>
                  <a:lnTo>
                    <a:pt x="722" y="1400"/>
                  </a:lnTo>
                  <a:lnTo>
                    <a:pt x="726" y="1406"/>
                  </a:lnTo>
                  <a:lnTo>
                    <a:pt x="726" y="1411"/>
                  </a:lnTo>
                  <a:lnTo>
                    <a:pt x="730" y="1417"/>
                  </a:lnTo>
                  <a:lnTo>
                    <a:pt x="735" y="1421"/>
                  </a:lnTo>
                  <a:lnTo>
                    <a:pt x="735" y="1423"/>
                  </a:lnTo>
                  <a:lnTo>
                    <a:pt x="732" y="1421"/>
                  </a:lnTo>
                  <a:lnTo>
                    <a:pt x="730" y="1421"/>
                  </a:lnTo>
                  <a:lnTo>
                    <a:pt x="726" y="1421"/>
                  </a:lnTo>
                  <a:lnTo>
                    <a:pt x="724" y="1421"/>
                  </a:lnTo>
                  <a:lnTo>
                    <a:pt x="724" y="1423"/>
                  </a:lnTo>
                  <a:lnTo>
                    <a:pt x="720" y="1423"/>
                  </a:lnTo>
                  <a:lnTo>
                    <a:pt x="720" y="1427"/>
                  </a:lnTo>
                  <a:lnTo>
                    <a:pt x="716" y="1427"/>
                  </a:lnTo>
                  <a:lnTo>
                    <a:pt x="714" y="1427"/>
                  </a:lnTo>
                  <a:lnTo>
                    <a:pt x="714" y="1431"/>
                  </a:lnTo>
                  <a:lnTo>
                    <a:pt x="710" y="1431"/>
                  </a:lnTo>
                  <a:lnTo>
                    <a:pt x="708" y="1431"/>
                  </a:lnTo>
                  <a:lnTo>
                    <a:pt x="705" y="1431"/>
                  </a:lnTo>
                  <a:lnTo>
                    <a:pt x="705" y="1427"/>
                  </a:lnTo>
                  <a:lnTo>
                    <a:pt x="705" y="1425"/>
                  </a:lnTo>
                  <a:lnTo>
                    <a:pt x="701" y="1425"/>
                  </a:lnTo>
                  <a:lnTo>
                    <a:pt x="701" y="1421"/>
                  </a:lnTo>
                  <a:lnTo>
                    <a:pt x="699" y="1421"/>
                  </a:lnTo>
                  <a:lnTo>
                    <a:pt x="699" y="1417"/>
                  </a:lnTo>
                  <a:lnTo>
                    <a:pt x="695" y="1417"/>
                  </a:lnTo>
                  <a:lnTo>
                    <a:pt x="691" y="1417"/>
                  </a:lnTo>
                  <a:lnTo>
                    <a:pt x="689" y="1419"/>
                  </a:lnTo>
                  <a:lnTo>
                    <a:pt x="689" y="1415"/>
                  </a:lnTo>
                  <a:lnTo>
                    <a:pt x="685" y="1415"/>
                  </a:lnTo>
                  <a:lnTo>
                    <a:pt x="681" y="1415"/>
                  </a:lnTo>
                  <a:lnTo>
                    <a:pt x="680" y="1411"/>
                  </a:lnTo>
                  <a:lnTo>
                    <a:pt x="676" y="1411"/>
                  </a:lnTo>
                  <a:lnTo>
                    <a:pt x="674" y="1411"/>
                  </a:lnTo>
                  <a:lnTo>
                    <a:pt x="674" y="1410"/>
                  </a:lnTo>
                  <a:lnTo>
                    <a:pt x="670" y="1410"/>
                  </a:lnTo>
                  <a:lnTo>
                    <a:pt x="676" y="1400"/>
                  </a:lnTo>
                  <a:lnTo>
                    <a:pt x="676" y="1390"/>
                  </a:lnTo>
                  <a:lnTo>
                    <a:pt x="676" y="1381"/>
                  </a:lnTo>
                  <a:lnTo>
                    <a:pt x="680" y="1381"/>
                  </a:lnTo>
                  <a:lnTo>
                    <a:pt x="676" y="1381"/>
                  </a:lnTo>
                  <a:lnTo>
                    <a:pt x="676" y="1379"/>
                  </a:lnTo>
                  <a:lnTo>
                    <a:pt x="672" y="1379"/>
                  </a:lnTo>
                  <a:lnTo>
                    <a:pt x="672" y="1375"/>
                  </a:lnTo>
                  <a:lnTo>
                    <a:pt x="670" y="1375"/>
                  </a:lnTo>
                  <a:lnTo>
                    <a:pt x="654" y="1375"/>
                  </a:lnTo>
                  <a:lnTo>
                    <a:pt x="654" y="1373"/>
                  </a:lnTo>
                  <a:lnTo>
                    <a:pt x="654" y="1369"/>
                  </a:lnTo>
                  <a:lnTo>
                    <a:pt x="656" y="1369"/>
                  </a:lnTo>
                  <a:lnTo>
                    <a:pt x="660" y="1369"/>
                  </a:lnTo>
                  <a:lnTo>
                    <a:pt x="660" y="1363"/>
                  </a:lnTo>
                  <a:lnTo>
                    <a:pt x="656" y="1359"/>
                  </a:lnTo>
                  <a:lnTo>
                    <a:pt x="660" y="1357"/>
                  </a:lnTo>
                  <a:lnTo>
                    <a:pt x="660" y="1354"/>
                  </a:lnTo>
                  <a:lnTo>
                    <a:pt x="660" y="1350"/>
                  </a:lnTo>
                  <a:lnTo>
                    <a:pt x="660" y="1348"/>
                  </a:lnTo>
                  <a:lnTo>
                    <a:pt x="656" y="1348"/>
                  </a:lnTo>
                  <a:lnTo>
                    <a:pt x="656" y="1344"/>
                  </a:lnTo>
                  <a:lnTo>
                    <a:pt x="660" y="1344"/>
                  </a:lnTo>
                  <a:lnTo>
                    <a:pt x="658" y="1334"/>
                  </a:lnTo>
                  <a:lnTo>
                    <a:pt x="676" y="1334"/>
                  </a:lnTo>
                  <a:lnTo>
                    <a:pt x="678" y="1328"/>
                  </a:lnTo>
                  <a:lnTo>
                    <a:pt x="678" y="1325"/>
                  </a:lnTo>
                  <a:lnTo>
                    <a:pt x="678" y="1323"/>
                  </a:lnTo>
                  <a:lnTo>
                    <a:pt x="678" y="1319"/>
                  </a:lnTo>
                  <a:lnTo>
                    <a:pt x="678" y="1309"/>
                  </a:lnTo>
                  <a:lnTo>
                    <a:pt x="693" y="1309"/>
                  </a:lnTo>
                  <a:lnTo>
                    <a:pt x="689" y="1303"/>
                  </a:lnTo>
                  <a:lnTo>
                    <a:pt x="683" y="1269"/>
                  </a:lnTo>
                  <a:lnTo>
                    <a:pt x="680" y="1261"/>
                  </a:lnTo>
                  <a:lnTo>
                    <a:pt x="676" y="1261"/>
                  </a:lnTo>
                  <a:lnTo>
                    <a:pt x="676" y="1263"/>
                  </a:lnTo>
                  <a:lnTo>
                    <a:pt x="676" y="1253"/>
                  </a:lnTo>
                  <a:lnTo>
                    <a:pt x="676" y="1247"/>
                  </a:lnTo>
                  <a:lnTo>
                    <a:pt x="680" y="1247"/>
                  </a:lnTo>
                  <a:lnTo>
                    <a:pt x="680" y="1211"/>
                  </a:lnTo>
                  <a:lnTo>
                    <a:pt x="680" y="1199"/>
                  </a:lnTo>
                  <a:lnTo>
                    <a:pt x="676" y="1195"/>
                  </a:lnTo>
                  <a:lnTo>
                    <a:pt x="678" y="1195"/>
                  </a:lnTo>
                  <a:lnTo>
                    <a:pt x="678" y="1191"/>
                  </a:lnTo>
                  <a:lnTo>
                    <a:pt x="678" y="1189"/>
                  </a:lnTo>
                  <a:lnTo>
                    <a:pt x="678" y="1182"/>
                  </a:lnTo>
                  <a:lnTo>
                    <a:pt x="678" y="1180"/>
                  </a:lnTo>
                  <a:lnTo>
                    <a:pt x="678" y="1143"/>
                  </a:lnTo>
                  <a:lnTo>
                    <a:pt x="678" y="1108"/>
                  </a:lnTo>
                  <a:lnTo>
                    <a:pt x="676" y="1083"/>
                  </a:lnTo>
                  <a:lnTo>
                    <a:pt x="676" y="1079"/>
                  </a:lnTo>
                  <a:lnTo>
                    <a:pt x="676" y="1068"/>
                  </a:lnTo>
                  <a:lnTo>
                    <a:pt x="695" y="1068"/>
                  </a:lnTo>
                  <a:lnTo>
                    <a:pt x="699" y="1068"/>
                  </a:lnTo>
                  <a:lnTo>
                    <a:pt x="710" y="1068"/>
                  </a:lnTo>
                  <a:lnTo>
                    <a:pt x="714" y="1064"/>
                  </a:lnTo>
                  <a:lnTo>
                    <a:pt x="714" y="1045"/>
                  </a:lnTo>
                  <a:lnTo>
                    <a:pt x="712" y="1037"/>
                  </a:lnTo>
                  <a:lnTo>
                    <a:pt x="712" y="1027"/>
                  </a:lnTo>
                  <a:lnTo>
                    <a:pt x="710" y="1023"/>
                  </a:lnTo>
                  <a:lnTo>
                    <a:pt x="710" y="1008"/>
                  </a:lnTo>
                  <a:lnTo>
                    <a:pt x="712" y="966"/>
                  </a:lnTo>
                  <a:lnTo>
                    <a:pt x="712" y="935"/>
                  </a:lnTo>
                  <a:lnTo>
                    <a:pt x="712" y="931"/>
                  </a:lnTo>
                  <a:lnTo>
                    <a:pt x="710" y="927"/>
                  </a:lnTo>
                  <a:lnTo>
                    <a:pt x="710" y="854"/>
                  </a:lnTo>
                  <a:lnTo>
                    <a:pt x="695" y="854"/>
                  </a:lnTo>
                  <a:lnTo>
                    <a:pt x="695" y="875"/>
                  </a:lnTo>
                  <a:lnTo>
                    <a:pt x="691" y="875"/>
                  </a:lnTo>
                  <a:lnTo>
                    <a:pt x="691" y="884"/>
                  </a:lnTo>
                  <a:lnTo>
                    <a:pt x="685" y="884"/>
                  </a:lnTo>
                  <a:lnTo>
                    <a:pt x="685" y="890"/>
                  </a:lnTo>
                  <a:lnTo>
                    <a:pt x="685" y="894"/>
                  </a:lnTo>
                  <a:lnTo>
                    <a:pt x="680" y="894"/>
                  </a:lnTo>
                  <a:lnTo>
                    <a:pt x="680" y="904"/>
                  </a:lnTo>
                  <a:lnTo>
                    <a:pt x="670" y="904"/>
                  </a:lnTo>
                  <a:lnTo>
                    <a:pt x="670" y="884"/>
                  </a:lnTo>
                  <a:lnTo>
                    <a:pt x="660" y="884"/>
                  </a:lnTo>
                  <a:lnTo>
                    <a:pt x="662" y="828"/>
                  </a:lnTo>
                  <a:lnTo>
                    <a:pt x="645" y="830"/>
                  </a:lnTo>
                  <a:lnTo>
                    <a:pt x="645" y="836"/>
                  </a:lnTo>
                  <a:lnTo>
                    <a:pt x="631" y="836"/>
                  </a:lnTo>
                  <a:lnTo>
                    <a:pt x="635" y="823"/>
                  </a:lnTo>
                  <a:lnTo>
                    <a:pt x="627" y="823"/>
                  </a:lnTo>
                  <a:lnTo>
                    <a:pt x="627" y="805"/>
                  </a:lnTo>
                  <a:lnTo>
                    <a:pt x="571" y="803"/>
                  </a:lnTo>
                  <a:lnTo>
                    <a:pt x="569" y="803"/>
                  </a:lnTo>
                  <a:lnTo>
                    <a:pt x="562" y="803"/>
                  </a:lnTo>
                  <a:lnTo>
                    <a:pt x="562" y="809"/>
                  </a:lnTo>
                  <a:lnTo>
                    <a:pt x="562" y="813"/>
                  </a:lnTo>
                  <a:lnTo>
                    <a:pt x="562" y="825"/>
                  </a:lnTo>
                  <a:lnTo>
                    <a:pt x="564" y="834"/>
                  </a:lnTo>
                  <a:lnTo>
                    <a:pt x="560" y="834"/>
                  </a:lnTo>
                  <a:lnTo>
                    <a:pt x="556" y="834"/>
                  </a:lnTo>
                  <a:lnTo>
                    <a:pt x="556" y="838"/>
                  </a:lnTo>
                  <a:lnTo>
                    <a:pt x="560" y="838"/>
                  </a:lnTo>
                  <a:lnTo>
                    <a:pt x="560" y="846"/>
                  </a:lnTo>
                  <a:lnTo>
                    <a:pt x="550" y="850"/>
                  </a:lnTo>
                  <a:lnTo>
                    <a:pt x="548" y="850"/>
                  </a:lnTo>
                  <a:lnTo>
                    <a:pt x="548" y="854"/>
                  </a:lnTo>
                  <a:lnTo>
                    <a:pt x="548" y="856"/>
                  </a:lnTo>
                  <a:lnTo>
                    <a:pt x="544" y="869"/>
                  </a:lnTo>
                  <a:lnTo>
                    <a:pt x="564" y="869"/>
                  </a:lnTo>
                  <a:lnTo>
                    <a:pt x="564" y="875"/>
                  </a:lnTo>
                  <a:lnTo>
                    <a:pt x="568" y="875"/>
                  </a:lnTo>
                  <a:lnTo>
                    <a:pt x="568" y="886"/>
                  </a:lnTo>
                  <a:lnTo>
                    <a:pt x="564" y="886"/>
                  </a:lnTo>
                  <a:lnTo>
                    <a:pt x="564" y="892"/>
                  </a:lnTo>
                  <a:lnTo>
                    <a:pt x="562" y="917"/>
                  </a:lnTo>
                  <a:lnTo>
                    <a:pt x="564" y="917"/>
                  </a:lnTo>
                  <a:lnTo>
                    <a:pt x="564" y="923"/>
                  </a:lnTo>
                  <a:lnTo>
                    <a:pt x="552" y="921"/>
                  </a:lnTo>
                  <a:lnTo>
                    <a:pt x="546" y="921"/>
                  </a:lnTo>
                  <a:lnTo>
                    <a:pt x="546" y="917"/>
                  </a:lnTo>
                  <a:lnTo>
                    <a:pt x="513" y="919"/>
                  </a:lnTo>
                  <a:lnTo>
                    <a:pt x="508" y="919"/>
                  </a:lnTo>
                  <a:lnTo>
                    <a:pt x="506" y="919"/>
                  </a:lnTo>
                  <a:lnTo>
                    <a:pt x="502" y="919"/>
                  </a:lnTo>
                  <a:lnTo>
                    <a:pt x="496" y="919"/>
                  </a:lnTo>
                  <a:lnTo>
                    <a:pt x="483" y="915"/>
                  </a:lnTo>
                  <a:lnTo>
                    <a:pt x="473" y="915"/>
                  </a:lnTo>
                  <a:lnTo>
                    <a:pt x="467" y="917"/>
                  </a:lnTo>
                  <a:lnTo>
                    <a:pt x="461" y="917"/>
                  </a:lnTo>
                  <a:lnTo>
                    <a:pt x="456" y="917"/>
                  </a:lnTo>
                  <a:lnTo>
                    <a:pt x="452" y="919"/>
                  </a:lnTo>
                  <a:lnTo>
                    <a:pt x="452" y="925"/>
                  </a:lnTo>
                  <a:lnTo>
                    <a:pt x="452" y="935"/>
                  </a:lnTo>
                  <a:lnTo>
                    <a:pt x="456" y="935"/>
                  </a:lnTo>
                  <a:lnTo>
                    <a:pt x="456" y="939"/>
                  </a:lnTo>
                  <a:lnTo>
                    <a:pt x="458" y="939"/>
                  </a:lnTo>
                  <a:lnTo>
                    <a:pt x="459" y="944"/>
                  </a:lnTo>
                  <a:lnTo>
                    <a:pt x="465" y="944"/>
                  </a:lnTo>
                  <a:lnTo>
                    <a:pt x="465" y="950"/>
                  </a:lnTo>
                  <a:lnTo>
                    <a:pt x="456" y="950"/>
                  </a:lnTo>
                  <a:lnTo>
                    <a:pt x="450" y="950"/>
                  </a:lnTo>
                  <a:lnTo>
                    <a:pt x="446" y="948"/>
                  </a:lnTo>
                  <a:lnTo>
                    <a:pt x="446" y="944"/>
                  </a:lnTo>
                  <a:lnTo>
                    <a:pt x="446" y="942"/>
                  </a:lnTo>
                  <a:lnTo>
                    <a:pt x="442" y="939"/>
                  </a:lnTo>
                  <a:lnTo>
                    <a:pt x="442" y="935"/>
                  </a:lnTo>
                  <a:lnTo>
                    <a:pt x="440" y="933"/>
                  </a:lnTo>
                  <a:lnTo>
                    <a:pt x="440" y="927"/>
                  </a:lnTo>
                  <a:lnTo>
                    <a:pt x="436" y="919"/>
                  </a:lnTo>
                  <a:lnTo>
                    <a:pt x="432" y="913"/>
                  </a:lnTo>
                  <a:lnTo>
                    <a:pt x="430" y="908"/>
                  </a:lnTo>
                  <a:lnTo>
                    <a:pt x="427" y="902"/>
                  </a:lnTo>
                  <a:lnTo>
                    <a:pt x="427" y="898"/>
                  </a:lnTo>
                  <a:lnTo>
                    <a:pt x="427" y="896"/>
                  </a:lnTo>
                  <a:lnTo>
                    <a:pt x="423" y="896"/>
                  </a:lnTo>
                  <a:lnTo>
                    <a:pt x="423" y="892"/>
                  </a:lnTo>
                  <a:lnTo>
                    <a:pt x="421" y="888"/>
                  </a:lnTo>
                  <a:lnTo>
                    <a:pt x="421" y="886"/>
                  </a:lnTo>
                  <a:lnTo>
                    <a:pt x="417" y="883"/>
                  </a:lnTo>
                  <a:lnTo>
                    <a:pt x="413" y="877"/>
                  </a:lnTo>
                  <a:lnTo>
                    <a:pt x="413" y="875"/>
                  </a:lnTo>
                  <a:lnTo>
                    <a:pt x="413" y="871"/>
                  </a:lnTo>
                  <a:lnTo>
                    <a:pt x="411" y="867"/>
                  </a:lnTo>
                  <a:lnTo>
                    <a:pt x="407" y="861"/>
                  </a:lnTo>
                  <a:lnTo>
                    <a:pt x="407" y="859"/>
                  </a:lnTo>
                  <a:lnTo>
                    <a:pt x="403" y="856"/>
                  </a:lnTo>
                  <a:lnTo>
                    <a:pt x="402" y="852"/>
                  </a:lnTo>
                  <a:lnTo>
                    <a:pt x="402" y="850"/>
                  </a:lnTo>
                  <a:lnTo>
                    <a:pt x="398" y="850"/>
                  </a:lnTo>
                  <a:lnTo>
                    <a:pt x="398" y="846"/>
                  </a:lnTo>
                  <a:lnTo>
                    <a:pt x="394" y="844"/>
                  </a:lnTo>
                  <a:lnTo>
                    <a:pt x="394" y="840"/>
                  </a:lnTo>
                  <a:lnTo>
                    <a:pt x="394" y="836"/>
                  </a:lnTo>
                  <a:lnTo>
                    <a:pt x="392" y="834"/>
                  </a:lnTo>
                  <a:lnTo>
                    <a:pt x="392" y="830"/>
                  </a:lnTo>
                  <a:lnTo>
                    <a:pt x="390" y="828"/>
                  </a:lnTo>
                  <a:lnTo>
                    <a:pt x="384" y="821"/>
                  </a:lnTo>
                  <a:lnTo>
                    <a:pt x="382" y="815"/>
                  </a:lnTo>
                  <a:lnTo>
                    <a:pt x="378" y="813"/>
                  </a:lnTo>
                  <a:lnTo>
                    <a:pt x="375" y="809"/>
                  </a:lnTo>
                  <a:lnTo>
                    <a:pt x="373" y="803"/>
                  </a:lnTo>
                  <a:lnTo>
                    <a:pt x="365" y="798"/>
                  </a:lnTo>
                  <a:lnTo>
                    <a:pt x="363" y="794"/>
                  </a:lnTo>
                  <a:lnTo>
                    <a:pt x="363" y="792"/>
                  </a:lnTo>
                  <a:lnTo>
                    <a:pt x="359" y="788"/>
                  </a:lnTo>
                  <a:lnTo>
                    <a:pt x="359" y="784"/>
                  </a:lnTo>
                  <a:lnTo>
                    <a:pt x="349" y="776"/>
                  </a:lnTo>
                  <a:lnTo>
                    <a:pt x="349" y="773"/>
                  </a:lnTo>
                  <a:lnTo>
                    <a:pt x="353" y="769"/>
                  </a:lnTo>
                  <a:lnTo>
                    <a:pt x="355" y="767"/>
                  </a:lnTo>
                  <a:lnTo>
                    <a:pt x="361" y="763"/>
                  </a:lnTo>
                  <a:lnTo>
                    <a:pt x="365" y="763"/>
                  </a:lnTo>
                  <a:lnTo>
                    <a:pt x="369" y="759"/>
                  </a:lnTo>
                  <a:lnTo>
                    <a:pt x="371" y="757"/>
                  </a:lnTo>
                  <a:lnTo>
                    <a:pt x="376" y="753"/>
                  </a:lnTo>
                  <a:lnTo>
                    <a:pt x="386" y="747"/>
                  </a:lnTo>
                  <a:lnTo>
                    <a:pt x="400" y="742"/>
                  </a:lnTo>
                  <a:lnTo>
                    <a:pt x="415" y="732"/>
                  </a:lnTo>
                  <a:lnTo>
                    <a:pt x="423" y="724"/>
                  </a:lnTo>
                  <a:lnTo>
                    <a:pt x="421" y="718"/>
                  </a:lnTo>
                  <a:lnTo>
                    <a:pt x="417" y="717"/>
                  </a:lnTo>
                  <a:lnTo>
                    <a:pt x="403" y="697"/>
                  </a:lnTo>
                  <a:lnTo>
                    <a:pt x="398" y="693"/>
                  </a:lnTo>
                  <a:lnTo>
                    <a:pt x="398" y="691"/>
                  </a:lnTo>
                  <a:lnTo>
                    <a:pt x="394" y="691"/>
                  </a:lnTo>
                  <a:lnTo>
                    <a:pt x="386" y="682"/>
                  </a:lnTo>
                  <a:lnTo>
                    <a:pt x="378" y="672"/>
                  </a:lnTo>
                  <a:lnTo>
                    <a:pt x="373" y="666"/>
                  </a:lnTo>
                  <a:lnTo>
                    <a:pt x="367" y="664"/>
                  </a:lnTo>
                  <a:lnTo>
                    <a:pt x="367" y="661"/>
                  </a:lnTo>
                  <a:lnTo>
                    <a:pt x="359" y="657"/>
                  </a:lnTo>
                  <a:lnTo>
                    <a:pt x="357" y="659"/>
                  </a:lnTo>
                  <a:lnTo>
                    <a:pt x="357" y="661"/>
                  </a:lnTo>
                  <a:lnTo>
                    <a:pt x="347" y="666"/>
                  </a:lnTo>
                  <a:lnTo>
                    <a:pt x="328" y="649"/>
                  </a:lnTo>
                  <a:lnTo>
                    <a:pt x="324" y="649"/>
                  </a:lnTo>
                  <a:lnTo>
                    <a:pt x="326" y="653"/>
                  </a:lnTo>
                  <a:lnTo>
                    <a:pt x="319" y="659"/>
                  </a:lnTo>
                  <a:lnTo>
                    <a:pt x="317" y="661"/>
                  </a:lnTo>
                  <a:lnTo>
                    <a:pt x="317" y="664"/>
                  </a:lnTo>
                  <a:lnTo>
                    <a:pt x="311" y="668"/>
                  </a:lnTo>
                  <a:lnTo>
                    <a:pt x="303" y="670"/>
                  </a:lnTo>
                  <a:lnTo>
                    <a:pt x="301" y="674"/>
                  </a:lnTo>
                  <a:lnTo>
                    <a:pt x="301" y="678"/>
                  </a:lnTo>
                  <a:lnTo>
                    <a:pt x="303" y="678"/>
                  </a:lnTo>
                  <a:lnTo>
                    <a:pt x="303" y="680"/>
                  </a:lnTo>
                  <a:lnTo>
                    <a:pt x="301" y="680"/>
                  </a:lnTo>
                  <a:lnTo>
                    <a:pt x="301" y="684"/>
                  </a:lnTo>
                  <a:lnTo>
                    <a:pt x="301" y="686"/>
                  </a:lnTo>
                  <a:lnTo>
                    <a:pt x="297" y="688"/>
                  </a:lnTo>
                  <a:lnTo>
                    <a:pt x="297" y="690"/>
                  </a:lnTo>
                  <a:lnTo>
                    <a:pt x="295" y="690"/>
                  </a:lnTo>
                  <a:lnTo>
                    <a:pt x="295" y="693"/>
                  </a:lnTo>
                  <a:lnTo>
                    <a:pt x="292" y="695"/>
                  </a:lnTo>
                  <a:lnTo>
                    <a:pt x="290" y="699"/>
                  </a:lnTo>
                  <a:lnTo>
                    <a:pt x="286" y="705"/>
                  </a:lnTo>
                  <a:lnTo>
                    <a:pt x="280" y="703"/>
                  </a:lnTo>
                  <a:lnTo>
                    <a:pt x="280" y="699"/>
                  </a:lnTo>
                  <a:lnTo>
                    <a:pt x="276" y="699"/>
                  </a:lnTo>
                  <a:lnTo>
                    <a:pt x="270" y="697"/>
                  </a:lnTo>
                  <a:lnTo>
                    <a:pt x="266" y="693"/>
                  </a:lnTo>
                  <a:lnTo>
                    <a:pt x="266" y="690"/>
                  </a:lnTo>
                  <a:lnTo>
                    <a:pt x="264" y="693"/>
                  </a:lnTo>
                  <a:lnTo>
                    <a:pt x="263" y="690"/>
                  </a:lnTo>
                  <a:lnTo>
                    <a:pt x="261" y="688"/>
                  </a:lnTo>
                  <a:lnTo>
                    <a:pt x="257" y="688"/>
                  </a:lnTo>
                  <a:lnTo>
                    <a:pt x="255" y="688"/>
                  </a:lnTo>
                  <a:lnTo>
                    <a:pt x="255" y="684"/>
                  </a:lnTo>
                  <a:lnTo>
                    <a:pt x="251" y="684"/>
                  </a:lnTo>
                  <a:lnTo>
                    <a:pt x="247" y="684"/>
                  </a:lnTo>
                  <a:lnTo>
                    <a:pt x="247" y="682"/>
                  </a:lnTo>
                  <a:lnTo>
                    <a:pt x="247" y="684"/>
                  </a:lnTo>
                  <a:lnTo>
                    <a:pt x="245" y="682"/>
                  </a:lnTo>
                  <a:lnTo>
                    <a:pt x="241" y="678"/>
                  </a:lnTo>
                  <a:lnTo>
                    <a:pt x="237" y="678"/>
                  </a:lnTo>
                  <a:lnTo>
                    <a:pt x="236" y="676"/>
                  </a:lnTo>
                  <a:lnTo>
                    <a:pt x="232" y="676"/>
                  </a:lnTo>
                  <a:lnTo>
                    <a:pt x="226" y="672"/>
                  </a:lnTo>
                  <a:lnTo>
                    <a:pt x="222" y="672"/>
                  </a:lnTo>
                  <a:lnTo>
                    <a:pt x="220" y="672"/>
                  </a:lnTo>
                  <a:lnTo>
                    <a:pt x="216" y="676"/>
                  </a:lnTo>
                  <a:lnTo>
                    <a:pt x="212" y="676"/>
                  </a:lnTo>
                  <a:lnTo>
                    <a:pt x="210" y="676"/>
                  </a:lnTo>
                  <a:lnTo>
                    <a:pt x="207" y="672"/>
                  </a:lnTo>
                  <a:lnTo>
                    <a:pt x="205" y="672"/>
                  </a:lnTo>
                  <a:lnTo>
                    <a:pt x="197" y="670"/>
                  </a:lnTo>
                  <a:lnTo>
                    <a:pt x="195" y="670"/>
                  </a:lnTo>
                  <a:lnTo>
                    <a:pt x="191" y="670"/>
                  </a:lnTo>
                  <a:lnTo>
                    <a:pt x="191" y="666"/>
                  </a:lnTo>
                  <a:lnTo>
                    <a:pt x="185" y="655"/>
                  </a:lnTo>
                  <a:lnTo>
                    <a:pt x="183" y="605"/>
                  </a:lnTo>
                  <a:lnTo>
                    <a:pt x="131" y="593"/>
                  </a:lnTo>
                  <a:lnTo>
                    <a:pt x="187" y="477"/>
                  </a:lnTo>
                  <a:lnTo>
                    <a:pt x="193" y="468"/>
                  </a:lnTo>
                  <a:lnTo>
                    <a:pt x="172" y="456"/>
                  </a:lnTo>
                  <a:lnTo>
                    <a:pt x="137" y="440"/>
                  </a:lnTo>
                  <a:lnTo>
                    <a:pt x="118" y="433"/>
                  </a:lnTo>
                  <a:lnTo>
                    <a:pt x="108" y="427"/>
                  </a:lnTo>
                  <a:lnTo>
                    <a:pt x="100" y="423"/>
                  </a:lnTo>
                  <a:lnTo>
                    <a:pt x="100" y="427"/>
                  </a:lnTo>
                  <a:lnTo>
                    <a:pt x="87" y="427"/>
                  </a:lnTo>
                  <a:lnTo>
                    <a:pt x="81" y="427"/>
                  </a:lnTo>
                  <a:lnTo>
                    <a:pt x="77" y="427"/>
                  </a:lnTo>
                  <a:lnTo>
                    <a:pt x="75" y="427"/>
                  </a:lnTo>
                  <a:lnTo>
                    <a:pt x="68" y="423"/>
                  </a:lnTo>
                  <a:lnTo>
                    <a:pt x="66" y="417"/>
                  </a:lnTo>
                  <a:lnTo>
                    <a:pt x="58" y="408"/>
                  </a:lnTo>
                  <a:lnTo>
                    <a:pt x="56" y="406"/>
                  </a:lnTo>
                  <a:lnTo>
                    <a:pt x="52" y="406"/>
                  </a:lnTo>
                  <a:lnTo>
                    <a:pt x="52" y="402"/>
                  </a:lnTo>
                  <a:lnTo>
                    <a:pt x="52" y="400"/>
                  </a:lnTo>
                  <a:lnTo>
                    <a:pt x="52" y="396"/>
                  </a:lnTo>
                  <a:lnTo>
                    <a:pt x="48" y="392"/>
                  </a:lnTo>
                  <a:lnTo>
                    <a:pt x="46" y="392"/>
                  </a:lnTo>
                  <a:lnTo>
                    <a:pt x="43" y="394"/>
                  </a:lnTo>
                  <a:lnTo>
                    <a:pt x="43" y="386"/>
                  </a:lnTo>
                  <a:lnTo>
                    <a:pt x="39" y="386"/>
                  </a:lnTo>
                  <a:lnTo>
                    <a:pt x="33" y="386"/>
                  </a:lnTo>
                  <a:lnTo>
                    <a:pt x="27" y="386"/>
                  </a:lnTo>
                  <a:lnTo>
                    <a:pt x="27" y="379"/>
                  </a:lnTo>
                  <a:lnTo>
                    <a:pt x="17" y="379"/>
                  </a:lnTo>
                  <a:lnTo>
                    <a:pt x="17" y="369"/>
                  </a:lnTo>
                  <a:lnTo>
                    <a:pt x="17" y="363"/>
                  </a:lnTo>
                  <a:lnTo>
                    <a:pt x="8" y="359"/>
                  </a:lnTo>
                  <a:lnTo>
                    <a:pt x="2" y="359"/>
                  </a:lnTo>
                  <a:lnTo>
                    <a:pt x="2" y="350"/>
                  </a:lnTo>
                  <a:lnTo>
                    <a:pt x="2" y="342"/>
                  </a:lnTo>
                  <a:lnTo>
                    <a:pt x="2" y="338"/>
                  </a:lnTo>
                  <a:lnTo>
                    <a:pt x="10" y="338"/>
                  </a:lnTo>
                  <a:lnTo>
                    <a:pt x="19" y="338"/>
                  </a:lnTo>
                  <a:lnTo>
                    <a:pt x="19" y="334"/>
                  </a:lnTo>
                  <a:lnTo>
                    <a:pt x="19" y="332"/>
                  </a:lnTo>
                  <a:lnTo>
                    <a:pt x="19" y="329"/>
                  </a:lnTo>
                  <a:lnTo>
                    <a:pt x="23" y="323"/>
                  </a:lnTo>
                  <a:lnTo>
                    <a:pt x="23" y="317"/>
                  </a:lnTo>
                  <a:lnTo>
                    <a:pt x="23" y="309"/>
                  </a:lnTo>
                  <a:lnTo>
                    <a:pt x="23" y="303"/>
                  </a:lnTo>
                  <a:lnTo>
                    <a:pt x="25" y="300"/>
                  </a:lnTo>
                  <a:lnTo>
                    <a:pt x="25" y="294"/>
                  </a:lnTo>
                  <a:lnTo>
                    <a:pt x="21" y="294"/>
                  </a:lnTo>
                  <a:lnTo>
                    <a:pt x="21" y="292"/>
                  </a:lnTo>
                  <a:lnTo>
                    <a:pt x="19" y="292"/>
                  </a:lnTo>
                  <a:lnTo>
                    <a:pt x="15" y="292"/>
                  </a:lnTo>
                  <a:lnTo>
                    <a:pt x="15" y="294"/>
                  </a:lnTo>
                  <a:lnTo>
                    <a:pt x="0" y="294"/>
                  </a:lnTo>
                  <a:lnTo>
                    <a:pt x="0" y="288"/>
                  </a:lnTo>
                  <a:lnTo>
                    <a:pt x="4" y="288"/>
                  </a:lnTo>
                  <a:lnTo>
                    <a:pt x="10" y="288"/>
                  </a:lnTo>
                  <a:lnTo>
                    <a:pt x="10" y="278"/>
                  </a:lnTo>
                  <a:lnTo>
                    <a:pt x="15" y="278"/>
                  </a:lnTo>
                  <a:lnTo>
                    <a:pt x="21" y="278"/>
                  </a:lnTo>
                  <a:lnTo>
                    <a:pt x="29" y="278"/>
                  </a:lnTo>
                  <a:lnTo>
                    <a:pt x="31" y="276"/>
                  </a:lnTo>
                  <a:lnTo>
                    <a:pt x="31" y="273"/>
                  </a:lnTo>
                  <a:lnTo>
                    <a:pt x="29" y="273"/>
                  </a:lnTo>
                  <a:lnTo>
                    <a:pt x="27" y="263"/>
                  </a:lnTo>
                  <a:lnTo>
                    <a:pt x="27" y="257"/>
                  </a:lnTo>
                  <a:lnTo>
                    <a:pt x="27" y="251"/>
                  </a:lnTo>
                  <a:lnTo>
                    <a:pt x="27" y="247"/>
                  </a:lnTo>
                  <a:lnTo>
                    <a:pt x="31" y="247"/>
                  </a:lnTo>
                  <a:lnTo>
                    <a:pt x="37" y="247"/>
                  </a:lnTo>
                  <a:lnTo>
                    <a:pt x="37" y="238"/>
                  </a:lnTo>
                  <a:lnTo>
                    <a:pt x="41" y="228"/>
                  </a:lnTo>
                  <a:lnTo>
                    <a:pt x="43" y="222"/>
                  </a:lnTo>
                  <a:lnTo>
                    <a:pt x="46" y="222"/>
                  </a:lnTo>
                  <a:lnTo>
                    <a:pt x="62" y="226"/>
                  </a:lnTo>
                  <a:lnTo>
                    <a:pt x="71" y="224"/>
                  </a:lnTo>
                  <a:lnTo>
                    <a:pt x="71" y="222"/>
                  </a:lnTo>
                  <a:lnTo>
                    <a:pt x="73" y="222"/>
                  </a:lnTo>
                  <a:lnTo>
                    <a:pt x="71" y="222"/>
                  </a:lnTo>
                  <a:lnTo>
                    <a:pt x="68" y="222"/>
                  </a:lnTo>
                  <a:lnTo>
                    <a:pt x="68" y="218"/>
                  </a:lnTo>
                  <a:lnTo>
                    <a:pt x="68" y="217"/>
                  </a:lnTo>
                  <a:lnTo>
                    <a:pt x="68" y="203"/>
                  </a:lnTo>
                  <a:lnTo>
                    <a:pt x="77" y="207"/>
                  </a:lnTo>
                  <a:lnTo>
                    <a:pt x="77" y="203"/>
                  </a:lnTo>
                  <a:lnTo>
                    <a:pt x="77" y="188"/>
                  </a:lnTo>
                  <a:lnTo>
                    <a:pt x="79" y="188"/>
                  </a:lnTo>
                  <a:lnTo>
                    <a:pt x="83" y="188"/>
                  </a:lnTo>
                  <a:lnTo>
                    <a:pt x="87" y="188"/>
                  </a:lnTo>
                  <a:lnTo>
                    <a:pt x="85" y="182"/>
                  </a:lnTo>
                  <a:lnTo>
                    <a:pt x="102" y="182"/>
                  </a:lnTo>
                  <a:lnTo>
                    <a:pt x="100" y="163"/>
                  </a:lnTo>
                  <a:lnTo>
                    <a:pt x="104" y="163"/>
                  </a:lnTo>
                  <a:lnTo>
                    <a:pt x="108" y="159"/>
                  </a:lnTo>
                  <a:lnTo>
                    <a:pt x="106" y="147"/>
                  </a:lnTo>
                  <a:lnTo>
                    <a:pt x="129" y="147"/>
                  </a:lnTo>
                  <a:lnTo>
                    <a:pt x="126" y="147"/>
                  </a:lnTo>
                  <a:lnTo>
                    <a:pt x="124" y="147"/>
                  </a:lnTo>
                  <a:lnTo>
                    <a:pt x="135" y="143"/>
                  </a:lnTo>
                  <a:lnTo>
                    <a:pt x="139" y="139"/>
                  </a:lnTo>
                  <a:lnTo>
                    <a:pt x="141" y="137"/>
                  </a:lnTo>
                  <a:lnTo>
                    <a:pt x="141" y="134"/>
                  </a:lnTo>
                  <a:lnTo>
                    <a:pt x="145" y="134"/>
                  </a:lnTo>
                  <a:lnTo>
                    <a:pt x="145" y="132"/>
                  </a:lnTo>
                  <a:lnTo>
                    <a:pt x="147" y="128"/>
                  </a:lnTo>
                  <a:lnTo>
                    <a:pt x="145" y="124"/>
                  </a:lnTo>
                  <a:lnTo>
                    <a:pt x="147" y="122"/>
                  </a:lnTo>
                  <a:lnTo>
                    <a:pt x="147" y="116"/>
                  </a:lnTo>
                  <a:close/>
                </a:path>
              </a:pathLst>
            </a:custGeom>
            <a:grpFill/>
            <a:ln w="9525">
              <a:noFill/>
              <a:round/>
              <a:headEnd/>
              <a:tailEnd/>
            </a:ln>
          </p:spPr>
          <p:txBody>
            <a:bodyPr/>
            <a:lstStyle/>
            <a:p>
              <a:pPr>
                <a:defRPr/>
              </a:pPr>
              <a:endParaRPr lang="en-US" dirty="0">
                <a:solidFill>
                  <a:prstClr val="white"/>
                </a:solidFill>
              </a:endParaRPr>
            </a:p>
          </p:txBody>
        </p:sp>
        <p:sp>
          <p:nvSpPr>
            <p:cNvPr id="16548" name="Freeform 6"/>
            <p:cNvSpPr>
              <a:spLocks/>
            </p:cNvSpPr>
            <p:nvPr/>
          </p:nvSpPr>
          <p:spPr bwMode="ltGray">
            <a:xfrm>
              <a:off x="1759" y="-33"/>
              <a:ext cx="971" cy="1431"/>
            </a:xfrm>
            <a:custGeom>
              <a:avLst/>
              <a:gdLst>
                <a:gd name="T0" fmla="*/ 237 w 971"/>
                <a:gd name="T1" fmla="*/ 79 h 1431"/>
                <a:gd name="T2" fmla="*/ 292 w 971"/>
                <a:gd name="T3" fmla="*/ 16 h 1431"/>
                <a:gd name="T4" fmla="*/ 473 w 971"/>
                <a:gd name="T5" fmla="*/ 20 h 1431"/>
                <a:gd name="T6" fmla="*/ 515 w 971"/>
                <a:gd name="T7" fmla="*/ 41 h 1431"/>
                <a:gd name="T8" fmla="*/ 506 w 971"/>
                <a:gd name="T9" fmla="*/ 91 h 1431"/>
                <a:gd name="T10" fmla="*/ 515 w 971"/>
                <a:gd name="T11" fmla="*/ 99 h 1431"/>
                <a:gd name="T12" fmla="*/ 544 w 971"/>
                <a:gd name="T13" fmla="*/ 120 h 1431"/>
                <a:gd name="T14" fmla="*/ 575 w 971"/>
                <a:gd name="T15" fmla="*/ 130 h 1431"/>
                <a:gd name="T16" fmla="*/ 722 w 971"/>
                <a:gd name="T17" fmla="*/ 103 h 1431"/>
                <a:gd name="T18" fmla="*/ 780 w 971"/>
                <a:gd name="T19" fmla="*/ 172 h 1431"/>
                <a:gd name="T20" fmla="*/ 631 w 971"/>
                <a:gd name="T21" fmla="*/ 274 h 1431"/>
                <a:gd name="T22" fmla="*/ 573 w 971"/>
                <a:gd name="T23" fmla="*/ 323 h 1431"/>
                <a:gd name="T24" fmla="*/ 618 w 971"/>
                <a:gd name="T25" fmla="*/ 437 h 1431"/>
                <a:gd name="T26" fmla="*/ 674 w 971"/>
                <a:gd name="T27" fmla="*/ 410 h 1431"/>
                <a:gd name="T28" fmla="*/ 739 w 971"/>
                <a:gd name="T29" fmla="*/ 415 h 1431"/>
                <a:gd name="T30" fmla="*/ 786 w 971"/>
                <a:gd name="T31" fmla="*/ 483 h 1431"/>
                <a:gd name="T32" fmla="*/ 834 w 971"/>
                <a:gd name="T33" fmla="*/ 450 h 1431"/>
                <a:gd name="T34" fmla="*/ 878 w 971"/>
                <a:gd name="T35" fmla="*/ 425 h 1431"/>
                <a:gd name="T36" fmla="*/ 915 w 971"/>
                <a:gd name="T37" fmla="*/ 446 h 1431"/>
                <a:gd name="T38" fmla="*/ 932 w 971"/>
                <a:gd name="T39" fmla="*/ 477 h 1431"/>
                <a:gd name="T40" fmla="*/ 950 w 971"/>
                <a:gd name="T41" fmla="*/ 477 h 1431"/>
                <a:gd name="T42" fmla="*/ 932 w 971"/>
                <a:gd name="T43" fmla="*/ 508 h 1431"/>
                <a:gd name="T44" fmla="*/ 961 w 971"/>
                <a:gd name="T45" fmla="*/ 595 h 1431"/>
                <a:gd name="T46" fmla="*/ 936 w 971"/>
                <a:gd name="T47" fmla="*/ 622 h 1431"/>
                <a:gd name="T48" fmla="*/ 898 w 971"/>
                <a:gd name="T49" fmla="*/ 736 h 1431"/>
                <a:gd name="T50" fmla="*/ 832 w 971"/>
                <a:gd name="T51" fmla="*/ 726 h 1431"/>
                <a:gd name="T52" fmla="*/ 780 w 971"/>
                <a:gd name="T53" fmla="*/ 867 h 1431"/>
                <a:gd name="T54" fmla="*/ 826 w 971"/>
                <a:gd name="T55" fmla="*/ 884 h 1431"/>
                <a:gd name="T56" fmla="*/ 728 w 971"/>
                <a:gd name="T57" fmla="*/ 996 h 1431"/>
                <a:gd name="T58" fmla="*/ 697 w 971"/>
                <a:gd name="T59" fmla="*/ 1186 h 1431"/>
                <a:gd name="T60" fmla="*/ 832 w 971"/>
                <a:gd name="T61" fmla="*/ 1215 h 1431"/>
                <a:gd name="T62" fmla="*/ 832 w 971"/>
                <a:gd name="T63" fmla="*/ 1240 h 1431"/>
                <a:gd name="T64" fmla="*/ 780 w 971"/>
                <a:gd name="T65" fmla="*/ 1301 h 1431"/>
                <a:gd name="T66" fmla="*/ 747 w 971"/>
                <a:gd name="T67" fmla="*/ 1315 h 1431"/>
                <a:gd name="T68" fmla="*/ 718 w 971"/>
                <a:gd name="T69" fmla="*/ 1325 h 1431"/>
                <a:gd name="T70" fmla="*/ 751 w 971"/>
                <a:gd name="T71" fmla="*/ 1396 h 1431"/>
                <a:gd name="T72" fmla="*/ 735 w 971"/>
                <a:gd name="T73" fmla="*/ 1423 h 1431"/>
                <a:gd name="T74" fmla="*/ 705 w 971"/>
                <a:gd name="T75" fmla="*/ 1425 h 1431"/>
                <a:gd name="T76" fmla="*/ 670 w 971"/>
                <a:gd name="T77" fmla="*/ 1410 h 1431"/>
                <a:gd name="T78" fmla="*/ 660 w 971"/>
                <a:gd name="T79" fmla="*/ 1363 h 1431"/>
                <a:gd name="T80" fmla="*/ 678 w 971"/>
                <a:gd name="T81" fmla="*/ 1309 h 1431"/>
                <a:gd name="T82" fmla="*/ 678 w 971"/>
                <a:gd name="T83" fmla="*/ 1189 h 1431"/>
                <a:gd name="T84" fmla="*/ 710 w 971"/>
                <a:gd name="T85" fmla="*/ 1023 h 1431"/>
                <a:gd name="T86" fmla="*/ 680 w 971"/>
                <a:gd name="T87" fmla="*/ 904 h 1431"/>
                <a:gd name="T88" fmla="*/ 562 w 971"/>
                <a:gd name="T89" fmla="*/ 813 h 1431"/>
                <a:gd name="T90" fmla="*/ 568 w 971"/>
                <a:gd name="T91" fmla="*/ 875 h 1431"/>
                <a:gd name="T92" fmla="*/ 483 w 971"/>
                <a:gd name="T93" fmla="*/ 915 h 1431"/>
                <a:gd name="T94" fmla="*/ 450 w 971"/>
                <a:gd name="T95" fmla="*/ 950 h 1431"/>
                <a:gd name="T96" fmla="*/ 423 w 971"/>
                <a:gd name="T97" fmla="*/ 892 h 1431"/>
                <a:gd name="T98" fmla="*/ 394 w 971"/>
                <a:gd name="T99" fmla="*/ 844 h 1431"/>
                <a:gd name="T100" fmla="*/ 359 w 971"/>
                <a:gd name="T101" fmla="*/ 784 h 1431"/>
                <a:gd name="T102" fmla="*/ 417 w 971"/>
                <a:gd name="T103" fmla="*/ 717 h 1431"/>
                <a:gd name="T104" fmla="*/ 324 w 971"/>
                <a:gd name="T105" fmla="*/ 649 h 1431"/>
                <a:gd name="T106" fmla="*/ 297 w 971"/>
                <a:gd name="T107" fmla="*/ 690 h 1431"/>
                <a:gd name="T108" fmla="*/ 257 w 971"/>
                <a:gd name="T109" fmla="*/ 688 h 1431"/>
                <a:gd name="T110" fmla="*/ 216 w 971"/>
                <a:gd name="T111" fmla="*/ 676 h 1431"/>
                <a:gd name="T112" fmla="*/ 137 w 971"/>
                <a:gd name="T113" fmla="*/ 440 h 1431"/>
                <a:gd name="T114" fmla="*/ 52 w 971"/>
                <a:gd name="T115" fmla="*/ 400 h 1431"/>
                <a:gd name="T116" fmla="*/ 2 w 971"/>
                <a:gd name="T117" fmla="*/ 350 h 1431"/>
                <a:gd name="T118" fmla="*/ 21 w 971"/>
                <a:gd name="T119" fmla="*/ 292 h 1431"/>
                <a:gd name="T120" fmla="*/ 27 w 971"/>
                <a:gd name="T121" fmla="*/ 263 h 1431"/>
                <a:gd name="T122" fmla="*/ 68 w 971"/>
                <a:gd name="T123" fmla="*/ 222 h 1431"/>
                <a:gd name="T124" fmla="*/ 106 w 971"/>
                <a:gd name="T125" fmla="*/ 147 h 1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1431"/>
                <a:gd name="T191" fmla="*/ 971 w 971"/>
                <a:gd name="T192" fmla="*/ 1431 h 14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1431">
                  <a:moveTo>
                    <a:pt x="147" y="116"/>
                  </a:moveTo>
                  <a:lnTo>
                    <a:pt x="147" y="112"/>
                  </a:lnTo>
                  <a:lnTo>
                    <a:pt x="156" y="76"/>
                  </a:lnTo>
                  <a:lnTo>
                    <a:pt x="166" y="74"/>
                  </a:lnTo>
                  <a:lnTo>
                    <a:pt x="187" y="83"/>
                  </a:lnTo>
                  <a:lnTo>
                    <a:pt x="187" y="89"/>
                  </a:lnTo>
                  <a:lnTo>
                    <a:pt x="191" y="93"/>
                  </a:lnTo>
                  <a:lnTo>
                    <a:pt x="203" y="83"/>
                  </a:lnTo>
                  <a:lnTo>
                    <a:pt x="212" y="83"/>
                  </a:lnTo>
                  <a:lnTo>
                    <a:pt x="216" y="89"/>
                  </a:lnTo>
                  <a:lnTo>
                    <a:pt x="224" y="85"/>
                  </a:lnTo>
                  <a:lnTo>
                    <a:pt x="232" y="85"/>
                  </a:lnTo>
                  <a:lnTo>
                    <a:pt x="239" y="83"/>
                  </a:lnTo>
                  <a:lnTo>
                    <a:pt x="239" y="79"/>
                  </a:lnTo>
                  <a:lnTo>
                    <a:pt x="237" y="79"/>
                  </a:lnTo>
                  <a:lnTo>
                    <a:pt x="237" y="76"/>
                  </a:lnTo>
                  <a:lnTo>
                    <a:pt x="237" y="74"/>
                  </a:lnTo>
                  <a:lnTo>
                    <a:pt x="237" y="70"/>
                  </a:lnTo>
                  <a:lnTo>
                    <a:pt x="234" y="64"/>
                  </a:lnTo>
                  <a:lnTo>
                    <a:pt x="234" y="58"/>
                  </a:lnTo>
                  <a:lnTo>
                    <a:pt x="230" y="52"/>
                  </a:lnTo>
                  <a:lnTo>
                    <a:pt x="234" y="52"/>
                  </a:lnTo>
                  <a:lnTo>
                    <a:pt x="234" y="49"/>
                  </a:lnTo>
                  <a:lnTo>
                    <a:pt x="234" y="45"/>
                  </a:lnTo>
                  <a:lnTo>
                    <a:pt x="237" y="45"/>
                  </a:lnTo>
                  <a:lnTo>
                    <a:pt x="249" y="49"/>
                  </a:lnTo>
                  <a:lnTo>
                    <a:pt x="255" y="51"/>
                  </a:lnTo>
                  <a:lnTo>
                    <a:pt x="261" y="45"/>
                  </a:lnTo>
                  <a:lnTo>
                    <a:pt x="276" y="33"/>
                  </a:lnTo>
                  <a:lnTo>
                    <a:pt x="292" y="16"/>
                  </a:lnTo>
                  <a:lnTo>
                    <a:pt x="307" y="4"/>
                  </a:lnTo>
                  <a:lnTo>
                    <a:pt x="315" y="0"/>
                  </a:lnTo>
                  <a:lnTo>
                    <a:pt x="317" y="0"/>
                  </a:lnTo>
                  <a:lnTo>
                    <a:pt x="317" y="4"/>
                  </a:lnTo>
                  <a:lnTo>
                    <a:pt x="322" y="6"/>
                  </a:lnTo>
                  <a:lnTo>
                    <a:pt x="332" y="16"/>
                  </a:lnTo>
                  <a:lnTo>
                    <a:pt x="342" y="16"/>
                  </a:lnTo>
                  <a:lnTo>
                    <a:pt x="349" y="16"/>
                  </a:lnTo>
                  <a:lnTo>
                    <a:pt x="351" y="16"/>
                  </a:lnTo>
                  <a:lnTo>
                    <a:pt x="398" y="14"/>
                  </a:lnTo>
                  <a:lnTo>
                    <a:pt x="411" y="18"/>
                  </a:lnTo>
                  <a:lnTo>
                    <a:pt x="415" y="18"/>
                  </a:lnTo>
                  <a:lnTo>
                    <a:pt x="471" y="16"/>
                  </a:lnTo>
                  <a:lnTo>
                    <a:pt x="473" y="16"/>
                  </a:lnTo>
                  <a:lnTo>
                    <a:pt x="473" y="20"/>
                  </a:lnTo>
                  <a:lnTo>
                    <a:pt x="471" y="24"/>
                  </a:lnTo>
                  <a:lnTo>
                    <a:pt x="471" y="25"/>
                  </a:lnTo>
                  <a:lnTo>
                    <a:pt x="473" y="25"/>
                  </a:lnTo>
                  <a:lnTo>
                    <a:pt x="481" y="29"/>
                  </a:lnTo>
                  <a:lnTo>
                    <a:pt x="483" y="29"/>
                  </a:lnTo>
                  <a:lnTo>
                    <a:pt x="486" y="25"/>
                  </a:lnTo>
                  <a:lnTo>
                    <a:pt x="483" y="24"/>
                  </a:lnTo>
                  <a:lnTo>
                    <a:pt x="483" y="16"/>
                  </a:lnTo>
                  <a:lnTo>
                    <a:pt x="498" y="16"/>
                  </a:lnTo>
                  <a:lnTo>
                    <a:pt x="498" y="25"/>
                  </a:lnTo>
                  <a:lnTo>
                    <a:pt x="498" y="35"/>
                  </a:lnTo>
                  <a:lnTo>
                    <a:pt x="502" y="35"/>
                  </a:lnTo>
                  <a:lnTo>
                    <a:pt x="508" y="41"/>
                  </a:lnTo>
                  <a:lnTo>
                    <a:pt x="512" y="41"/>
                  </a:lnTo>
                  <a:lnTo>
                    <a:pt x="515" y="41"/>
                  </a:lnTo>
                  <a:lnTo>
                    <a:pt x="515" y="43"/>
                  </a:lnTo>
                  <a:lnTo>
                    <a:pt x="515" y="47"/>
                  </a:lnTo>
                  <a:lnTo>
                    <a:pt x="512" y="47"/>
                  </a:lnTo>
                  <a:lnTo>
                    <a:pt x="508" y="47"/>
                  </a:lnTo>
                  <a:lnTo>
                    <a:pt x="508" y="51"/>
                  </a:lnTo>
                  <a:lnTo>
                    <a:pt x="508" y="52"/>
                  </a:lnTo>
                  <a:lnTo>
                    <a:pt x="506" y="62"/>
                  </a:lnTo>
                  <a:lnTo>
                    <a:pt x="502" y="62"/>
                  </a:lnTo>
                  <a:lnTo>
                    <a:pt x="502" y="60"/>
                  </a:lnTo>
                  <a:lnTo>
                    <a:pt x="500" y="60"/>
                  </a:lnTo>
                  <a:lnTo>
                    <a:pt x="500" y="62"/>
                  </a:lnTo>
                  <a:lnTo>
                    <a:pt x="500" y="66"/>
                  </a:lnTo>
                  <a:lnTo>
                    <a:pt x="500" y="85"/>
                  </a:lnTo>
                  <a:lnTo>
                    <a:pt x="506" y="83"/>
                  </a:lnTo>
                  <a:lnTo>
                    <a:pt x="506" y="91"/>
                  </a:lnTo>
                  <a:lnTo>
                    <a:pt x="504" y="91"/>
                  </a:lnTo>
                  <a:lnTo>
                    <a:pt x="504" y="101"/>
                  </a:lnTo>
                  <a:lnTo>
                    <a:pt x="490" y="101"/>
                  </a:lnTo>
                  <a:lnTo>
                    <a:pt x="490" y="103"/>
                  </a:lnTo>
                  <a:lnTo>
                    <a:pt x="488" y="103"/>
                  </a:lnTo>
                  <a:lnTo>
                    <a:pt x="490" y="108"/>
                  </a:lnTo>
                  <a:lnTo>
                    <a:pt x="494" y="112"/>
                  </a:lnTo>
                  <a:lnTo>
                    <a:pt x="496" y="116"/>
                  </a:lnTo>
                  <a:lnTo>
                    <a:pt x="506" y="116"/>
                  </a:lnTo>
                  <a:lnTo>
                    <a:pt x="506" y="112"/>
                  </a:lnTo>
                  <a:lnTo>
                    <a:pt x="506" y="107"/>
                  </a:lnTo>
                  <a:lnTo>
                    <a:pt x="506" y="103"/>
                  </a:lnTo>
                  <a:lnTo>
                    <a:pt x="510" y="103"/>
                  </a:lnTo>
                  <a:lnTo>
                    <a:pt x="510" y="99"/>
                  </a:lnTo>
                  <a:lnTo>
                    <a:pt x="515" y="99"/>
                  </a:lnTo>
                  <a:lnTo>
                    <a:pt x="515" y="91"/>
                  </a:lnTo>
                  <a:lnTo>
                    <a:pt x="519" y="91"/>
                  </a:lnTo>
                  <a:lnTo>
                    <a:pt x="519" y="87"/>
                  </a:lnTo>
                  <a:lnTo>
                    <a:pt x="531" y="87"/>
                  </a:lnTo>
                  <a:lnTo>
                    <a:pt x="531" y="89"/>
                  </a:lnTo>
                  <a:lnTo>
                    <a:pt x="541" y="89"/>
                  </a:lnTo>
                  <a:lnTo>
                    <a:pt x="541" y="99"/>
                  </a:lnTo>
                  <a:lnTo>
                    <a:pt x="544" y="99"/>
                  </a:lnTo>
                  <a:lnTo>
                    <a:pt x="544" y="105"/>
                  </a:lnTo>
                  <a:lnTo>
                    <a:pt x="535" y="103"/>
                  </a:lnTo>
                  <a:lnTo>
                    <a:pt x="535" y="108"/>
                  </a:lnTo>
                  <a:lnTo>
                    <a:pt x="537" y="108"/>
                  </a:lnTo>
                  <a:lnTo>
                    <a:pt x="537" y="112"/>
                  </a:lnTo>
                  <a:lnTo>
                    <a:pt x="535" y="118"/>
                  </a:lnTo>
                  <a:lnTo>
                    <a:pt x="544" y="120"/>
                  </a:lnTo>
                  <a:lnTo>
                    <a:pt x="546" y="120"/>
                  </a:lnTo>
                  <a:lnTo>
                    <a:pt x="554" y="120"/>
                  </a:lnTo>
                  <a:lnTo>
                    <a:pt x="556" y="120"/>
                  </a:lnTo>
                  <a:lnTo>
                    <a:pt x="556" y="124"/>
                  </a:lnTo>
                  <a:lnTo>
                    <a:pt x="560" y="124"/>
                  </a:lnTo>
                  <a:lnTo>
                    <a:pt x="560" y="118"/>
                  </a:lnTo>
                  <a:lnTo>
                    <a:pt x="566" y="118"/>
                  </a:lnTo>
                  <a:lnTo>
                    <a:pt x="562" y="118"/>
                  </a:lnTo>
                  <a:lnTo>
                    <a:pt x="564" y="120"/>
                  </a:lnTo>
                  <a:lnTo>
                    <a:pt x="564" y="124"/>
                  </a:lnTo>
                  <a:lnTo>
                    <a:pt x="566" y="126"/>
                  </a:lnTo>
                  <a:lnTo>
                    <a:pt x="566" y="124"/>
                  </a:lnTo>
                  <a:lnTo>
                    <a:pt x="569" y="126"/>
                  </a:lnTo>
                  <a:lnTo>
                    <a:pt x="569" y="130"/>
                  </a:lnTo>
                  <a:lnTo>
                    <a:pt x="575" y="130"/>
                  </a:lnTo>
                  <a:lnTo>
                    <a:pt x="581" y="130"/>
                  </a:lnTo>
                  <a:lnTo>
                    <a:pt x="595" y="132"/>
                  </a:lnTo>
                  <a:lnTo>
                    <a:pt x="600" y="132"/>
                  </a:lnTo>
                  <a:lnTo>
                    <a:pt x="600" y="122"/>
                  </a:lnTo>
                  <a:lnTo>
                    <a:pt x="612" y="122"/>
                  </a:lnTo>
                  <a:lnTo>
                    <a:pt x="620" y="126"/>
                  </a:lnTo>
                  <a:lnTo>
                    <a:pt x="647" y="126"/>
                  </a:lnTo>
                  <a:lnTo>
                    <a:pt x="647" y="116"/>
                  </a:lnTo>
                  <a:lnTo>
                    <a:pt x="670" y="116"/>
                  </a:lnTo>
                  <a:lnTo>
                    <a:pt x="687" y="118"/>
                  </a:lnTo>
                  <a:lnTo>
                    <a:pt x="697" y="118"/>
                  </a:lnTo>
                  <a:lnTo>
                    <a:pt x="697" y="99"/>
                  </a:lnTo>
                  <a:lnTo>
                    <a:pt x="716" y="99"/>
                  </a:lnTo>
                  <a:lnTo>
                    <a:pt x="716" y="103"/>
                  </a:lnTo>
                  <a:lnTo>
                    <a:pt x="722" y="103"/>
                  </a:lnTo>
                  <a:lnTo>
                    <a:pt x="722" y="108"/>
                  </a:lnTo>
                  <a:lnTo>
                    <a:pt x="722" y="118"/>
                  </a:lnTo>
                  <a:lnTo>
                    <a:pt x="722" y="134"/>
                  </a:lnTo>
                  <a:lnTo>
                    <a:pt x="747" y="135"/>
                  </a:lnTo>
                  <a:lnTo>
                    <a:pt x="747" y="126"/>
                  </a:lnTo>
                  <a:lnTo>
                    <a:pt x="763" y="126"/>
                  </a:lnTo>
                  <a:lnTo>
                    <a:pt x="786" y="126"/>
                  </a:lnTo>
                  <a:lnTo>
                    <a:pt x="791" y="126"/>
                  </a:lnTo>
                  <a:lnTo>
                    <a:pt x="813" y="128"/>
                  </a:lnTo>
                  <a:lnTo>
                    <a:pt x="813" y="141"/>
                  </a:lnTo>
                  <a:lnTo>
                    <a:pt x="813" y="159"/>
                  </a:lnTo>
                  <a:lnTo>
                    <a:pt x="801" y="161"/>
                  </a:lnTo>
                  <a:lnTo>
                    <a:pt x="788" y="161"/>
                  </a:lnTo>
                  <a:lnTo>
                    <a:pt x="780" y="161"/>
                  </a:lnTo>
                  <a:lnTo>
                    <a:pt x="780" y="172"/>
                  </a:lnTo>
                  <a:lnTo>
                    <a:pt x="780" y="182"/>
                  </a:lnTo>
                  <a:lnTo>
                    <a:pt x="780" y="193"/>
                  </a:lnTo>
                  <a:lnTo>
                    <a:pt x="764" y="191"/>
                  </a:lnTo>
                  <a:lnTo>
                    <a:pt x="761" y="197"/>
                  </a:lnTo>
                  <a:lnTo>
                    <a:pt x="761" y="203"/>
                  </a:lnTo>
                  <a:lnTo>
                    <a:pt x="761" y="218"/>
                  </a:lnTo>
                  <a:lnTo>
                    <a:pt x="759" y="220"/>
                  </a:lnTo>
                  <a:lnTo>
                    <a:pt x="759" y="242"/>
                  </a:lnTo>
                  <a:lnTo>
                    <a:pt x="759" y="263"/>
                  </a:lnTo>
                  <a:lnTo>
                    <a:pt x="718" y="263"/>
                  </a:lnTo>
                  <a:lnTo>
                    <a:pt x="712" y="263"/>
                  </a:lnTo>
                  <a:lnTo>
                    <a:pt x="697" y="261"/>
                  </a:lnTo>
                  <a:lnTo>
                    <a:pt x="625" y="263"/>
                  </a:lnTo>
                  <a:lnTo>
                    <a:pt x="627" y="269"/>
                  </a:lnTo>
                  <a:lnTo>
                    <a:pt x="631" y="274"/>
                  </a:lnTo>
                  <a:lnTo>
                    <a:pt x="627" y="278"/>
                  </a:lnTo>
                  <a:lnTo>
                    <a:pt x="625" y="280"/>
                  </a:lnTo>
                  <a:lnTo>
                    <a:pt x="625" y="286"/>
                  </a:lnTo>
                  <a:lnTo>
                    <a:pt x="622" y="286"/>
                  </a:lnTo>
                  <a:lnTo>
                    <a:pt x="622" y="296"/>
                  </a:lnTo>
                  <a:lnTo>
                    <a:pt x="585" y="298"/>
                  </a:lnTo>
                  <a:lnTo>
                    <a:pt x="579" y="294"/>
                  </a:lnTo>
                  <a:lnTo>
                    <a:pt x="579" y="303"/>
                  </a:lnTo>
                  <a:lnTo>
                    <a:pt x="579" y="309"/>
                  </a:lnTo>
                  <a:lnTo>
                    <a:pt x="575" y="309"/>
                  </a:lnTo>
                  <a:lnTo>
                    <a:pt x="569" y="307"/>
                  </a:lnTo>
                  <a:lnTo>
                    <a:pt x="564" y="307"/>
                  </a:lnTo>
                  <a:lnTo>
                    <a:pt x="564" y="319"/>
                  </a:lnTo>
                  <a:lnTo>
                    <a:pt x="566" y="319"/>
                  </a:lnTo>
                  <a:lnTo>
                    <a:pt x="573" y="323"/>
                  </a:lnTo>
                  <a:lnTo>
                    <a:pt x="581" y="323"/>
                  </a:lnTo>
                  <a:lnTo>
                    <a:pt x="583" y="329"/>
                  </a:lnTo>
                  <a:lnTo>
                    <a:pt x="583" y="344"/>
                  </a:lnTo>
                  <a:lnTo>
                    <a:pt x="585" y="356"/>
                  </a:lnTo>
                  <a:lnTo>
                    <a:pt x="585" y="369"/>
                  </a:lnTo>
                  <a:lnTo>
                    <a:pt x="587" y="375"/>
                  </a:lnTo>
                  <a:lnTo>
                    <a:pt x="593" y="390"/>
                  </a:lnTo>
                  <a:lnTo>
                    <a:pt x="589" y="390"/>
                  </a:lnTo>
                  <a:lnTo>
                    <a:pt x="589" y="400"/>
                  </a:lnTo>
                  <a:lnTo>
                    <a:pt x="597" y="400"/>
                  </a:lnTo>
                  <a:lnTo>
                    <a:pt x="598" y="408"/>
                  </a:lnTo>
                  <a:lnTo>
                    <a:pt x="608" y="437"/>
                  </a:lnTo>
                  <a:lnTo>
                    <a:pt x="612" y="439"/>
                  </a:lnTo>
                  <a:lnTo>
                    <a:pt x="616" y="437"/>
                  </a:lnTo>
                  <a:lnTo>
                    <a:pt x="618" y="437"/>
                  </a:lnTo>
                  <a:lnTo>
                    <a:pt x="618" y="433"/>
                  </a:lnTo>
                  <a:lnTo>
                    <a:pt x="622" y="433"/>
                  </a:lnTo>
                  <a:lnTo>
                    <a:pt x="622" y="437"/>
                  </a:lnTo>
                  <a:lnTo>
                    <a:pt x="625" y="433"/>
                  </a:lnTo>
                  <a:lnTo>
                    <a:pt x="627" y="433"/>
                  </a:lnTo>
                  <a:lnTo>
                    <a:pt x="633" y="429"/>
                  </a:lnTo>
                  <a:lnTo>
                    <a:pt x="637" y="427"/>
                  </a:lnTo>
                  <a:lnTo>
                    <a:pt x="641" y="423"/>
                  </a:lnTo>
                  <a:lnTo>
                    <a:pt x="649" y="417"/>
                  </a:lnTo>
                  <a:lnTo>
                    <a:pt x="654" y="410"/>
                  </a:lnTo>
                  <a:lnTo>
                    <a:pt x="662" y="410"/>
                  </a:lnTo>
                  <a:lnTo>
                    <a:pt x="664" y="413"/>
                  </a:lnTo>
                  <a:lnTo>
                    <a:pt x="672" y="413"/>
                  </a:lnTo>
                  <a:lnTo>
                    <a:pt x="674" y="413"/>
                  </a:lnTo>
                  <a:lnTo>
                    <a:pt x="674" y="410"/>
                  </a:lnTo>
                  <a:lnTo>
                    <a:pt x="678" y="400"/>
                  </a:lnTo>
                  <a:lnTo>
                    <a:pt x="678" y="398"/>
                  </a:lnTo>
                  <a:lnTo>
                    <a:pt x="680" y="398"/>
                  </a:lnTo>
                  <a:lnTo>
                    <a:pt x="683" y="398"/>
                  </a:lnTo>
                  <a:lnTo>
                    <a:pt x="689" y="404"/>
                  </a:lnTo>
                  <a:lnTo>
                    <a:pt x="699" y="406"/>
                  </a:lnTo>
                  <a:lnTo>
                    <a:pt x="703" y="404"/>
                  </a:lnTo>
                  <a:lnTo>
                    <a:pt x="705" y="404"/>
                  </a:lnTo>
                  <a:lnTo>
                    <a:pt x="712" y="413"/>
                  </a:lnTo>
                  <a:lnTo>
                    <a:pt x="722" y="412"/>
                  </a:lnTo>
                  <a:lnTo>
                    <a:pt x="730" y="410"/>
                  </a:lnTo>
                  <a:lnTo>
                    <a:pt x="734" y="410"/>
                  </a:lnTo>
                  <a:lnTo>
                    <a:pt x="737" y="412"/>
                  </a:lnTo>
                  <a:lnTo>
                    <a:pt x="737" y="415"/>
                  </a:lnTo>
                  <a:lnTo>
                    <a:pt x="739" y="415"/>
                  </a:lnTo>
                  <a:lnTo>
                    <a:pt x="743" y="415"/>
                  </a:lnTo>
                  <a:lnTo>
                    <a:pt x="747" y="421"/>
                  </a:lnTo>
                  <a:lnTo>
                    <a:pt x="749" y="433"/>
                  </a:lnTo>
                  <a:lnTo>
                    <a:pt x="757" y="446"/>
                  </a:lnTo>
                  <a:lnTo>
                    <a:pt x="759" y="456"/>
                  </a:lnTo>
                  <a:lnTo>
                    <a:pt x="763" y="464"/>
                  </a:lnTo>
                  <a:lnTo>
                    <a:pt x="766" y="471"/>
                  </a:lnTo>
                  <a:lnTo>
                    <a:pt x="766" y="473"/>
                  </a:lnTo>
                  <a:lnTo>
                    <a:pt x="768" y="477"/>
                  </a:lnTo>
                  <a:lnTo>
                    <a:pt x="772" y="479"/>
                  </a:lnTo>
                  <a:lnTo>
                    <a:pt x="768" y="479"/>
                  </a:lnTo>
                  <a:lnTo>
                    <a:pt x="772" y="483"/>
                  </a:lnTo>
                  <a:lnTo>
                    <a:pt x="782" y="495"/>
                  </a:lnTo>
                  <a:lnTo>
                    <a:pt x="788" y="489"/>
                  </a:lnTo>
                  <a:lnTo>
                    <a:pt x="786" y="483"/>
                  </a:lnTo>
                  <a:lnTo>
                    <a:pt x="788" y="483"/>
                  </a:lnTo>
                  <a:lnTo>
                    <a:pt x="793" y="479"/>
                  </a:lnTo>
                  <a:lnTo>
                    <a:pt x="797" y="479"/>
                  </a:lnTo>
                  <a:lnTo>
                    <a:pt x="803" y="479"/>
                  </a:lnTo>
                  <a:lnTo>
                    <a:pt x="818" y="475"/>
                  </a:lnTo>
                  <a:lnTo>
                    <a:pt x="818" y="473"/>
                  </a:lnTo>
                  <a:lnTo>
                    <a:pt x="817" y="473"/>
                  </a:lnTo>
                  <a:lnTo>
                    <a:pt x="817" y="469"/>
                  </a:lnTo>
                  <a:lnTo>
                    <a:pt x="817" y="468"/>
                  </a:lnTo>
                  <a:lnTo>
                    <a:pt x="817" y="464"/>
                  </a:lnTo>
                  <a:lnTo>
                    <a:pt x="815" y="460"/>
                  </a:lnTo>
                  <a:lnTo>
                    <a:pt x="822" y="460"/>
                  </a:lnTo>
                  <a:lnTo>
                    <a:pt x="822" y="458"/>
                  </a:lnTo>
                  <a:lnTo>
                    <a:pt x="834" y="458"/>
                  </a:lnTo>
                  <a:lnTo>
                    <a:pt x="834" y="450"/>
                  </a:lnTo>
                  <a:lnTo>
                    <a:pt x="830" y="450"/>
                  </a:lnTo>
                  <a:lnTo>
                    <a:pt x="830" y="448"/>
                  </a:lnTo>
                  <a:lnTo>
                    <a:pt x="830" y="435"/>
                  </a:lnTo>
                  <a:lnTo>
                    <a:pt x="830" y="433"/>
                  </a:lnTo>
                  <a:lnTo>
                    <a:pt x="834" y="433"/>
                  </a:lnTo>
                  <a:lnTo>
                    <a:pt x="838" y="425"/>
                  </a:lnTo>
                  <a:lnTo>
                    <a:pt x="840" y="425"/>
                  </a:lnTo>
                  <a:lnTo>
                    <a:pt x="844" y="425"/>
                  </a:lnTo>
                  <a:lnTo>
                    <a:pt x="849" y="429"/>
                  </a:lnTo>
                  <a:lnTo>
                    <a:pt x="855" y="429"/>
                  </a:lnTo>
                  <a:lnTo>
                    <a:pt x="859" y="433"/>
                  </a:lnTo>
                  <a:lnTo>
                    <a:pt x="869" y="431"/>
                  </a:lnTo>
                  <a:lnTo>
                    <a:pt x="871" y="431"/>
                  </a:lnTo>
                  <a:lnTo>
                    <a:pt x="874" y="431"/>
                  </a:lnTo>
                  <a:lnTo>
                    <a:pt x="878" y="425"/>
                  </a:lnTo>
                  <a:lnTo>
                    <a:pt x="880" y="421"/>
                  </a:lnTo>
                  <a:lnTo>
                    <a:pt x="886" y="421"/>
                  </a:lnTo>
                  <a:lnTo>
                    <a:pt x="890" y="419"/>
                  </a:lnTo>
                  <a:lnTo>
                    <a:pt x="890" y="425"/>
                  </a:lnTo>
                  <a:lnTo>
                    <a:pt x="896" y="425"/>
                  </a:lnTo>
                  <a:lnTo>
                    <a:pt x="901" y="425"/>
                  </a:lnTo>
                  <a:lnTo>
                    <a:pt x="919" y="425"/>
                  </a:lnTo>
                  <a:lnTo>
                    <a:pt x="915" y="435"/>
                  </a:lnTo>
                  <a:lnTo>
                    <a:pt x="919" y="437"/>
                  </a:lnTo>
                  <a:lnTo>
                    <a:pt x="919" y="440"/>
                  </a:lnTo>
                  <a:lnTo>
                    <a:pt x="921" y="440"/>
                  </a:lnTo>
                  <a:lnTo>
                    <a:pt x="921" y="442"/>
                  </a:lnTo>
                  <a:lnTo>
                    <a:pt x="921" y="446"/>
                  </a:lnTo>
                  <a:lnTo>
                    <a:pt x="919" y="446"/>
                  </a:lnTo>
                  <a:lnTo>
                    <a:pt x="915" y="446"/>
                  </a:lnTo>
                  <a:lnTo>
                    <a:pt x="915" y="450"/>
                  </a:lnTo>
                  <a:lnTo>
                    <a:pt x="913" y="450"/>
                  </a:lnTo>
                  <a:lnTo>
                    <a:pt x="913" y="452"/>
                  </a:lnTo>
                  <a:lnTo>
                    <a:pt x="913" y="456"/>
                  </a:lnTo>
                  <a:lnTo>
                    <a:pt x="915" y="456"/>
                  </a:lnTo>
                  <a:lnTo>
                    <a:pt x="913" y="458"/>
                  </a:lnTo>
                  <a:lnTo>
                    <a:pt x="913" y="462"/>
                  </a:lnTo>
                  <a:lnTo>
                    <a:pt x="919" y="468"/>
                  </a:lnTo>
                  <a:lnTo>
                    <a:pt x="919" y="471"/>
                  </a:lnTo>
                  <a:lnTo>
                    <a:pt x="923" y="471"/>
                  </a:lnTo>
                  <a:lnTo>
                    <a:pt x="923" y="473"/>
                  </a:lnTo>
                  <a:lnTo>
                    <a:pt x="923" y="477"/>
                  </a:lnTo>
                  <a:lnTo>
                    <a:pt x="925" y="477"/>
                  </a:lnTo>
                  <a:lnTo>
                    <a:pt x="929" y="477"/>
                  </a:lnTo>
                  <a:lnTo>
                    <a:pt x="932" y="477"/>
                  </a:lnTo>
                  <a:lnTo>
                    <a:pt x="929" y="481"/>
                  </a:lnTo>
                  <a:lnTo>
                    <a:pt x="929" y="487"/>
                  </a:lnTo>
                  <a:lnTo>
                    <a:pt x="932" y="483"/>
                  </a:lnTo>
                  <a:lnTo>
                    <a:pt x="934" y="483"/>
                  </a:lnTo>
                  <a:lnTo>
                    <a:pt x="934" y="487"/>
                  </a:lnTo>
                  <a:lnTo>
                    <a:pt x="934" y="483"/>
                  </a:lnTo>
                  <a:lnTo>
                    <a:pt x="938" y="483"/>
                  </a:lnTo>
                  <a:lnTo>
                    <a:pt x="938" y="481"/>
                  </a:lnTo>
                  <a:lnTo>
                    <a:pt x="938" y="477"/>
                  </a:lnTo>
                  <a:lnTo>
                    <a:pt x="940" y="477"/>
                  </a:lnTo>
                  <a:lnTo>
                    <a:pt x="944" y="477"/>
                  </a:lnTo>
                  <a:lnTo>
                    <a:pt x="948" y="477"/>
                  </a:lnTo>
                  <a:lnTo>
                    <a:pt x="948" y="479"/>
                  </a:lnTo>
                  <a:lnTo>
                    <a:pt x="948" y="477"/>
                  </a:lnTo>
                  <a:lnTo>
                    <a:pt x="950" y="477"/>
                  </a:lnTo>
                  <a:lnTo>
                    <a:pt x="950" y="479"/>
                  </a:lnTo>
                  <a:lnTo>
                    <a:pt x="948" y="479"/>
                  </a:lnTo>
                  <a:lnTo>
                    <a:pt x="948" y="483"/>
                  </a:lnTo>
                  <a:lnTo>
                    <a:pt x="944" y="483"/>
                  </a:lnTo>
                  <a:lnTo>
                    <a:pt x="948" y="483"/>
                  </a:lnTo>
                  <a:lnTo>
                    <a:pt x="948" y="487"/>
                  </a:lnTo>
                  <a:lnTo>
                    <a:pt x="948" y="489"/>
                  </a:lnTo>
                  <a:lnTo>
                    <a:pt x="948" y="493"/>
                  </a:lnTo>
                  <a:lnTo>
                    <a:pt x="944" y="493"/>
                  </a:lnTo>
                  <a:lnTo>
                    <a:pt x="944" y="495"/>
                  </a:lnTo>
                  <a:lnTo>
                    <a:pt x="942" y="502"/>
                  </a:lnTo>
                  <a:lnTo>
                    <a:pt x="938" y="502"/>
                  </a:lnTo>
                  <a:lnTo>
                    <a:pt x="938" y="504"/>
                  </a:lnTo>
                  <a:lnTo>
                    <a:pt x="934" y="508"/>
                  </a:lnTo>
                  <a:lnTo>
                    <a:pt x="932" y="508"/>
                  </a:lnTo>
                  <a:lnTo>
                    <a:pt x="929" y="512"/>
                  </a:lnTo>
                  <a:lnTo>
                    <a:pt x="929" y="514"/>
                  </a:lnTo>
                  <a:lnTo>
                    <a:pt x="927" y="514"/>
                  </a:lnTo>
                  <a:lnTo>
                    <a:pt x="927" y="523"/>
                  </a:lnTo>
                  <a:lnTo>
                    <a:pt x="927" y="539"/>
                  </a:lnTo>
                  <a:lnTo>
                    <a:pt x="948" y="539"/>
                  </a:lnTo>
                  <a:lnTo>
                    <a:pt x="963" y="541"/>
                  </a:lnTo>
                  <a:lnTo>
                    <a:pt x="971" y="541"/>
                  </a:lnTo>
                  <a:lnTo>
                    <a:pt x="971" y="545"/>
                  </a:lnTo>
                  <a:lnTo>
                    <a:pt x="967" y="545"/>
                  </a:lnTo>
                  <a:lnTo>
                    <a:pt x="967" y="549"/>
                  </a:lnTo>
                  <a:lnTo>
                    <a:pt x="961" y="551"/>
                  </a:lnTo>
                  <a:lnTo>
                    <a:pt x="961" y="564"/>
                  </a:lnTo>
                  <a:lnTo>
                    <a:pt x="961" y="579"/>
                  </a:lnTo>
                  <a:lnTo>
                    <a:pt x="961" y="595"/>
                  </a:lnTo>
                  <a:lnTo>
                    <a:pt x="959" y="595"/>
                  </a:lnTo>
                  <a:lnTo>
                    <a:pt x="959" y="597"/>
                  </a:lnTo>
                  <a:lnTo>
                    <a:pt x="959" y="601"/>
                  </a:lnTo>
                  <a:lnTo>
                    <a:pt x="959" y="605"/>
                  </a:lnTo>
                  <a:lnTo>
                    <a:pt x="956" y="605"/>
                  </a:lnTo>
                  <a:lnTo>
                    <a:pt x="956" y="606"/>
                  </a:lnTo>
                  <a:lnTo>
                    <a:pt x="952" y="610"/>
                  </a:lnTo>
                  <a:lnTo>
                    <a:pt x="952" y="612"/>
                  </a:lnTo>
                  <a:lnTo>
                    <a:pt x="954" y="616"/>
                  </a:lnTo>
                  <a:lnTo>
                    <a:pt x="954" y="620"/>
                  </a:lnTo>
                  <a:lnTo>
                    <a:pt x="950" y="622"/>
                  </a:lnTo>
                  <a:lnTo>
                    <a:pt x="944" y="622"/>
                  </a:lnTo>
                  <a:lnTo>
                    <a:pt x="940" y="622"/>
                  </a:lnTo>
                  <a:lnTo>
                    <a:pt x="934" y="622"/>
                  </a:lnTo>
                  <a:lnTo>
                    <a:pt x="936" y="622"/>
                  </a:lnTo>
                  <a:lnTo>
                    <a:pt x="900" y="624"/>
                  </a:lnTo>
                  <a:lnTo>
                    <a:pt x="900" y="639"/>
                  </a:lnTo>
                  <a:lnTo>
                    <a:pt x="900" y="661"/>
                  </a:lnTo>
                  <a:lnTo>
                    <a:pt x="900" y="666"/>
                  </a:lnTo>
                  <a:lnTo>
                    <a:pt x="900" y="670"/>
                  </a:lnTo>
                  <a:lnTo>
                    <a:pt x="901" y="680"/>
                  </a:lnTo>
                  <a:lnTo>
                    <a:pt x="901" y="686"/>
                  </a:lnTo>
                  <a:lnTo>
                    <a:pt x="901" y="690"/>
                  </a:lnTo>
                  <a:lnTo>
                    <a:pt x="901" y="701"/>
                  </a:lnTo>
                  <a:lnTo>
                    <a:pt x="901" y="717"/>
                  </a:lnTo>
                  <a:lnTo>
                    <a:pt x="901" y="726"/>
                  </a:lnTo>
                  <a:lnTo>
                    <a:pt x="898" y="728"/>
                  </a:lnTo>
                  <a:lnTo>
                    <a:pt x="901" y="728"/>
                  </a:lnTo>
                  <a:lnTo>
                    <a:pt x="901" y="736"/>
                  </a:lnTo>
                  <a:lnTo>
                    <a:pt x="898" y="736"/>
                  </a:lnTo>
                  <a:lnTo>
                    <a:pt x="896" y="732"/>
                  </a:lnTo>
                  <a:lnTo>
                    <a:pt x="890" y="732"/>
                  </a:lnTo>
                  <a:lnTo>
                    <a:pt x="886" y="732"/>
                  </a:lnTo>
                  <a:lnTo>
                    <a:pt x="882" y="732"/>
                  </a:lnTo>
                  <a:lnTo>
                    <a:pt x="880" y="732"/>
                  </a:lnTo>
                  <a:lnTo>
                    <a:pt x="876" y="730"/>
                  </a:lnTo>
                  <a:lnTo>
                    <a:pt x="876" y="736"/>
                  </a:lnTo>
                  <a:lnTo>
                    <a:pt x="874" y="736"/>
                  </a:lnTo>
                  <a:lnTo>
                    <a:pt x="871" y="730"/>
                  </a:lnTo>
                  <a:lnTo>
                    <a:pt x="861" y="730"/>
                  </a:lnTo>
                  <a:lnTo>
                    <a:pt x="855" y="730"/>
                  </a:lnTo>
                  <a:lnTo>
                    <a:pt x="842" y="730"/>
                  </a:lnTo>
                  <a:lnTo>
                    <a:pt x="836" y="730"/>
                  </a:lnTo>
                  <a:lnTo>
                    <a:pt x="836" y="726"/>
                  </a:lnTo>
                  <a:lnTo>
                    <a:pt x="832" y="726"/>
                  </a:lnTo>
                  <a:lnTo>
                    <a:pt x="832" y="730"/>
                  </a:lnTo>
                  <a:lnTo>
                    <a:pt x="811" y="730"/>
                  </a:lnTo>
                  <a:lnTo>
                    <a:pt x="811" y="740"/>
                  </a:lnTo>
                  <a:lnTo>
                    <a:pt x="811" y="744"/>
                  </a:lnTo>
                  <a:lnTo>
                    <a:pt x="811" y="749"/>
                  </a:lnTo>
                  <a:lnTo>
                    <a:pt x="811" y="759"/>
                  </a:lnTo>
                  <a:lnTo>
                    <a:pt x="811" y="761"/>
                  </a:lnTo>
                  <a:lnTo>
                    <a:pt x="813" y="776"/>
                  </a:lnTo>
                  <a:lnTo>
                    <a:pt x="813" y="784"/>
                  </a:lnTo>
                  <a:lnTo>
                    <a:pt x="813" y="786"/>
                  </a:lnTo>
                  <a:lnTo>
                    <a:pt x="793" y="786"/>
                  </a:lnTo>
                  <a:lnTo>
                    <a:pt x="790" y="786"/>
                  </a:lnTo>
                  <a:lnTo>
                    <a:pt x="778" y="786"/>
                  </a:lnTo>
                  <a:lnTo>
                    <a:pt x="778" y="852"/>
                  </a:lnTo>
                  <a:lnTo>
                    <a:pt x="780" y="867"/>
                  </a:lnTo>
                  <a:lnTo>
                    <a:pt x="782" y="873"/>
                  </a:lnTo>
                  <a:lnTo>
                    <a:pt x="782" y="883"/>
                  </a:lnTo>
                  <a:lnTo>
                    <a:pt x="782" y="892"/>
                  </a:lnTo>
                  <a:lnTo>
                    <a:pt x="790" y="892"/>
                  </a:lnTo>
                  <a:lnTo>
                    <a:pt x="791" y="892"/>
                  </a:lnTo>
                  <a:lnTo>
                    <a:pt x="791" y="883"/>
                  </a:lnTo>
                  <a:lnTo>
                    <a:pt x="791" y="867"/>
                  </a:lnTo>
                  <a:lnTo>
                    <a:pt x="801" y="867"/>
                  </a:lnTo>
                  <a:lnTo>
                    <a:pt x="820" y="869"/>
                  </a:lnTo>
                  <a:lnTo>
                    <a:pt x="820" y="879"/>
                  </a:lnTo>
                  <a:lnTo>
                    <a:pt x="826" y="879"/>
                  </a:lnTo>
                  <a:lnTo>
                    <a:pt x="826" y="883"/>
                  </a:lnTo>
                  <a:lnTo>
                    <a:pt x="820" y="883"/>
                  </a:lnTo>
                  <a:lnTo>
                    <a:pt x="820" y="886"/>
                  </a:lnTo>
                  <a:lnTo>
                    <a:pt x="826" y="884"/>
                  </a:lnTo>
                  <a:lnTo>
                    <a:pt x="830" y="892"/>
                  </a:lnTo>
                  <a:lnTo>
                    <a:pt x="830" y="900"/>
                  </a:lnTo>
                  <a:lnTo>
                    <a:pt x="830" y="904"/>
                  </a:lnTo>
                  <a:lnTo>
                    <a:pt x="826" y="917"/>
                  </a:lnTo>
                  <a:lnTo>
                    <a:pt x="826" y="923"/>
                  </a:lnTo>
                  <a:lnTo>
                    <a:pt x="790" y="923"/>
                  </a:lnTo>
                  <a:lnTo>
                    <a:pt x="784" y="923"/>
                  </a:lnTo>
                  <a:lnTo>
                    <a:pt x="784" y="927"/>
                  </a:lnTo>
                  <a:lnTo>
                    <a:pt x="784" y="937"/>
                  </a:lnTo>
                  <a:lnTo>
                    <a:pt x="774" y="937"/>
                  </a:lnTo>
                  <a:lnTo>
                    <a:pt x="770" y="937"/>
                  </a:lnTo>
                  <a:lnTo>
                    <a:pt x="737" y="937"/>
                  </a:lnTo>
                  <a:lnTo>
                    <a:pt x="734" y="937"/>
                  </a:lnTo>
                  <a:lnTo>
                    <a:pt x="730" y="937"/>
                  </a:lnTo>
                  <a:lnTo>
                    <a:pt x="728" y="996"/>
                  </a:lnTo>
                  <a:lnTo>
                    <a:pt x="728" y="1004"/>
                  </a:lnTo>
                  <a:lnTo>
                    <a:pt x="728" y="1018"/>
                  </a:lnTo>
                  <a:lnTo>
                    <a:pt x="730" y="1033"/>
                  </a:lnTo>
                  <a:lnTo>
                    <a:pt x="730" y="1043"/>
                  </a:lnTo>
                  <a:lnTo>
                    <a:pt x="730" y="1045"/>
                  </a:lnTo>
                  <a:lnTo>
                    <a:pt x="730" y="1049"/>
                  </a:lnTo>
                  <a:lnTo>
                    <a:pt x="730" y="1052"/>
                  </a:lnTo>
                  <a:lnTo>
                    <a:pt x="730" y="1074"/>
                  </a:lnTo>
                  <a:lnTo>
                    <a:pt x="714" y="1083"/>
                  </a:lnTo>
                  <a:lnTo>
                    <a:pt x="714" y="1093"/>
                  </a:lnTo>
                  <a:lnTo>
                    <a:pt x="720" y="1091"/>
                  </a:lnTo>
                  <a:lnTo>
                    <a:pt x="720" y="1110"/>
                  </a:lnTo>
                  <a:lnTo>
                    <a:pt x="695" y="1110"/>
                  </a:lnTo>
                  <a:lnTo>
                    <a:pt x="697" y="1141"/>
                  </a:lnTo>
                  <a:lnTo>
                    <a:pt x="697" y="1186"/>
                  </a:lnTo>
                  <a:lnTo>
                    <a:pt x="697" y="1211"/>
                  </a:lnTo>
                  <a:lnTo>
                    <a:pt x="697" y="1220"/>
                  </a:lnTo>
                  <a:lnTo>
                    <a:pt x="726" y="1218"/>
                  </a:lnTo>
                  <a:lnTo>
                    <a:pt x="763" y="1215"/>
                  </a:lnTo>
                  <a:lnTo>
                    <a:pt x="763" y="1207"/>
                  </a:lnTo>
                  <a:lnTo>
                    <a:pt x="778" y="1203"/>
                  </a:lnTo>
                  <a:lnTo>
                    <a:pt x="772" y="1215"/>
                  </a:lnTo>
                  <a:lnTo>
                    <a:pt x="788" y="1215"/>
                  </a:lnTo>
                  <a:lnTo>
                    <a:pt x="813" y="1215"/>
                  </a:lnTo>
                  <a:lnTo>
                    <a:pt x="826" y="1230"/>
                  </a:lnTo>
                  <a:lnTo>
                    <a:pt x="828" y="1226"/>
                  </a:lnTo>
                  <a:lnTo>
                    <a:pt x="828" y="1224"/>
                  </a:lnTo>
                  <a:lnTo>
                    <a:pt x="832" y="1220"/>
                  </a:lnTo>
                  <a:lnTo>
                    <a:pt x="832" y="1217"/>
                  </a:lnTo>
                  <a:lnTo>
                    <a:pt x="832" y="1215"/>
                  </a:lnTo>
                  <a:lnTo>
                    <a:pt x="838" y="1205"/>
                  </a:lnTo>
                  <a:lnTo>
                    <a:pt x="838" y="1201"/>
                  </a:lnTo>
                  <a:lnTo>
                    <a:pt x="838" y="1199"/>
                  </a:lnTo>
                  <a:lnTo>
                    <a:pt x="838" y="1195"/>
                  </a:lnTo>
                  <a:lnTo>
                    <a:pt x="838" y="1191"/>
                  </a:lnTo>
                  <a:lnTo>
                    <a:pt x="834" y="1191"/>
                  </a:lnTo>
                  <a:lnTo>
                    <a:pt x="830" y="1161"/>
                  </a:lnTo>
                  <a:lnTo>
                    <a:pt x="834" y="1149"/>
                  </a:lnTo>
                  <a:lnTo>
                    <a:pt x="838" y="1161"/>
                  </a:lnTo>
                  <a:lnTo>
                    <a:pt x="838" y="1168"/>
                  </a:lnTo>
                  <a:lnTo>
                    <a:pt x="842" y="1186"/>
                  </a:lnTo>
                  <a:lnTo>
                    <a:pt x="842" y="1207"/>
                  </a:lnTo>
                  <a:lnTo>
                    <a:pt x="838" y="1220"/>
                  </a:lnTo>
                  <a:lnTo>
                    <a:pt x="832" y="1236"/>
                  </a:lnTo>
                  <a:lnTo>
                    <a:pt x="832" y="1240"/>
                  </a:lnTo>
                  <a:lnTo>
                    <a:pt x="846" y="1255"/>
                  </a:lnTo>
                  <a:lnTo>
                    <a:pt x="799" y="1296"/>
                  </a:lnTo>
                  <a:lnTo>
                    <a:pt x="793" y="1292"/>
                  </a:lnTo>
                  <a:lnTo>
                    <a:pt x="795" y="1292"/>
                  </a:lnTo>
                  <a:lnTo>
                    <a:pt x="799" y="1286"/>
                  </a:lnTo>
                  <a:lnTo>
                    <a:pt x="809" y="1276"/>
                  </a:lnTo>
                  <a:lnTo>
                    <a:pt x="809" y="1274"/>
                  </a:lnTo>
                  <a:lnTo>
                    <a:pt x="799" y="1276"/>
                  </a:lnTo>
                  <a:lnTo>
                    <a:pt x="793" y="1280"/>
                  </a:lnTo>
                  <a:lnTo>
                    <a:pt x="790" y="1286"/>
                  </a:lnTo>
                  <a:lnTo>
                    <a:pt x="786" y="1286"/>
                  </a:lnTo>
                  <a:lnTo>
                    <a:pt x="786" y="1290"/>
                  </a:lnTo>
                  <a:lnTo>
                    <a:pt x="784" y="1292"/>
                  </a:lnTo>
                  <a:lnTo>
                    <a:pt x="784" y="1300"/>
                  </a:lnTo>
                  <a:lnTo>
                    <a:pt x="780" y="1301"/>
                  </a:lnTo>
                  <a:lnTo>
                    <a:pt x="774" y="1305"/>
                  </a:lnTo>
                  <a:lnTo>
                    <a:pt x="770" y="1301"/>
                  </a:lnTo>
                  <a:lnTo>
                    <a:pt x="768" y="1301"/>
                  </a:lnTo>
                  <a:lnTo>
                    <a:pt x="764" y="1311"/>
                  </a:lnTo>
                  <a:lnTo>
                    <a:pt x="764" y="1317"/>
                  </a:lnTo>
                  <a:lnTo>
                    <a:pt x="763" y="1321"/>
                  </a:lnTo>
                  <a:lnTo>
                    <a:pt x="763" y="1315"/>
                  </a:lnTo>
                  <a:lnTo>
                    <a:pt x="759" y="1311"/>
                  </a:lnTo>
                  <a:lnTo>
                    <a:pt x="759" y="1309"/>
                  </a:lnTo>
                  <a:lnTo>
                    <a:pt x="755" y="1311"/>
                  </a:lnTo>
                  <a:lnTo>
                    <a:pt x="753" y="1315"/>
                  </a:lnTo>
                  <a:lnTo>
                    <a:pt x="749" y="1319"/>
                  </a:lnTo>
                  <a:lnTo>
                    <a:pt x="749" y="1321"/>
                  </a:lnTo>
                  <a:lnTo>
                    <a:pt x="747" y="1319"/>
                  </a:lnTo>
                  <a:lnTo>
                    <a:pt x="747" y="1315"/>
                  </a:lnTo>
                  <a:lnTo>
                    <a:pt x="749" y="1311"/>
                  </a:lnTo>
                  <a:lnTo>
                    <a:pt x="749" y="1305"/>
                  </a:lnTo>
                  <a:lnTo>
                    <a:pt x="749" y="1303"/>
                  </a:lnTo>
                  <a:lnTo>
                    <a:pt x="745" y="1300"/>
                  </a:lnTo>
                  <a:lnTo>
                    <a:pt x="743" y="1296"/>
                  </a:lnTo>
                  <a:lnTo>
                    <a:pt x="737" y="1300"/>
                  </a:lnTo>
                  <a:lnTo>
                    <a:pt x="734" y="1300"/>
                  </a:lnTo>
                  <a:lnTo>
                    <a:pt x="734" y="1305"/>
                  </a:lnTo>
                  <a:lnTo>
                    <a:pt x="737" y="1309"/>
                  </a:lnTo>
                  <a:lnTo>
                    <a:pt x="737" y="1311"/>
                  </a:lnTo>
                  <a:lnTo>
                    <a:pt x="737" y="1315"/>
                  </a:lnTo>
                  <a:lnTo>
                    <a:pt x="728" y="1319"/>
                  </a:lnTo>
                  <a:lnTo>
                    <a:pt x="718" y="1321"/>
                  </a:lnTo>
                  <a:lnTo>
                    <a:pt x="714" y="1325"/>
                  </a:lnTo>
                  <a:lnTo>
                    <a:pt x="718" y="1325"/>
                  </a:lnTo>
                  <a:lnTo>
                    <a:pt x="737" y="1325"/>
                  </a:lnTo>
                  <a:lnTo>
                    <a:pt x="739" y="1327"/>
                  </a:lnTo>
                  <a:lnTo>
                    <a:pt x="743" y="1330"/>
                  </a:lnTo>
                  <a:lnTo>
                    <a:pt x="743" y="1336"/>
                  </a:lnTo>
                  <a:lnTo>
                    <a:pt x="741" y="1342"/>
                  </a:lnTo>
                  <a:lnTo>
                    <a:pt x="737" y="1355"/>
                  </a:lnTo>
                  <a:lnTo>
                    <a:pt x="737" y="1361"/>
                  </a:lnTo>
                  <a:lnTo>
                    <a:pt x="737" y="1365"/>
                  </a:lnTo>
                  <a:lnTo>
                    <a:pt x="737" y="1367"/>
                  </a:lnTo>
                  <a:lnTo>
                    <a:pt x="737" y="1371"/>
                  </a:lnTo>
                  <a:lnTo>
                    <a:pt x="741" y="1375"/>
                  </a:lnTo>
                  <a:lnTo>
                    <a:pt x="745" y="1381"/>
                  </a:lnTo>
                  <a:lnTo>
                    <a:pt x="747" y="1386"/>
                  </a:lnTo>
                  <a:lnTo>
                    <a:pt x="751" y="1390"/>
                  </a:lnTo>
                  <a:lnTo>
                    <a:pt x="751" y="1396"/>
                  </a:lnTo>
                  <a:lnTo>
                    <a:pt x="745" y="1396"/>
                  </a:lnTo>
                  <a:lnTo>
                    <a:pt x="745" y="1398"/>
                  </a:lnTo>
                  <a:lnTo>
                    <a:pt x="741" y="1402"/>
                  </a:lnTo>
                  <a:lnTo>
                    <a:pt x="741" y="1408"/>
                  </a:lnTo>
                  <a:lnTo>
                    <a:pt x="739" y="1408"/>
                  </a:lnTo>
                  <a:lnTo>
                    <a:pt x="732" y="1396"/>
                  </a:lnTo>
                  <a:lnTo>
                    <a:pt x="732" y="1390"/>
                  </a:lnTo>
                  <a:lnTo>
                    <a:pt x="726" y="1390"/>
                  </a:lnTo>
                  <a:lnTo>
                    <a:pt x="722" y="1392"/>
                  </a:lnTo>
                  <a:lnTo>
                    <a:pt x="722" y="1400"/>
                  </a:lnTo>
                  <a:lnTo>
                    <a:pt x="726" y="1406"/>
                  </a:lnTo>
                  <a:lnTo>
                    <a:pt x="726" y="1411"/>
                  </a:lnTo>
                  <a:lnTo>
                    <a:pt x="730" y="1417"/>
                  </a:lnTo>
                  <a:lnTo>
                    <a:pt x="735" y="1421"/>
                  </a:lnTo>
                  <a:lnTo>
                    <a:pt x="735" y="1423"/>
                  </a:lnTo>
                  <a:lnTo>
                    <a:pt x="732" y="1421"/>
                  </a:lnTo>
                  <a:lnTo>
                    <a:pt x="730" y="1421"/>
                  </a:lnTo>
                  <a:lnTo>
                    <a:pt x="726" y="1421"/>
                  </a:lnTo>
                  <a:lnTo>
                    <a:pt x="724" y="1421"/>
                  </a:lnTo>
                  <a:lnTo>
                    <a:pt x="724" y="1423"/>
                  </a:lnTo>
                  <a:lnTo>
                    <a:pt x="720" y="1423"/>
                  </a:lnTo>
                  <a:lnTo>
                    <a:pt x="720" y="1427"/>
                  </a:lnTo>
                  <a:lnTo>
                    <a:pt x="716" y="1427"/>
                  </a:lnTo>
                  <a:lnTo>
                    <a:pt x="714" y="1427"/>
                  </a:lnTo>
                  <a:lnTo>
                    <a:pt x="714" y="1431"/>
                  </a:lnTo>
                  <a:lnTo>
                    <a:pt x="710" y="1431"/>
                  </a:lnTo>
                  <a:lnTo>
                    <a:pt x="708" y="1431"/>
                  </a:lnTo>
                  <a:lnTo>
                    <a:pt x="705" y="1431"/>
                  </a:lnTo>
                  <a:lnTo>
                    <a:pt x="705" y="1427"/>
                  </a:lnTo>
                  <a:lnTo>
                    <a:pt x="705" y="1425"/>
                  </a:lnTo>
                  <a:lnTo>
                    <a:pt x="701" y="1425"/>
                  </a:lnTo>
                  <a:lnTo>
                    <a:pt x="701" y="1421"/>
                  </a:lnTo>
                  <a:lnTo>
                    <a:pt x="699" y="1421"/>
                  </a:lnTo>
                  <a:lnTo>
                    <a:pt x="699" y="1417"/>
                  </a:lnTo>
                  <a:lnTo>
                    <a:pt x="695" y="1417"/>
                  </a:lnTo>
                  <a:lnTo>
                    <a:pt x="691" y="1417"/>
                  </a:lnTo>
                  <a:lnTo>
                    <a:pt x="689" y="1419"/>
                  </a:lnTo>
                  <a:lnTo>
                    <a:pt x="689" y="1415"/>
                  </a:lnTo>
                  <a:lnTo>
                    <a:pt x="685" y="1415"/>
                  </a:lnTo>
                  <a:lnTo>
                    <a:pt x="681" y="1415"/>
                  </a:lnTo>
                  <a:lnTo>
                    <a:pt x="680" y="1411"/>
                  </a:lnTo>
                  <a:lnTo>
                    <a:pt x="676" y="1411"/>
                  </a:lnTo>
                  <a:lnTo>
                    <a:pt x="674" y="1411"/>
                  </a:lnTo>
                  <a:lnTo>
                    <a:pt x="674" y="1410"/>
                  </a:lnTo>
                  <a:lnTo>
                    <a:pt x="670" y="1410"/>
                  </a:lnTo>
                  <a:lnTo>
                    <a:pt x="676" y="1400"/>
                  </a:lnTo>
                  <a:lnTo>
                    <a:pt x="676" y="1390"/>
                  </a:lnTo>
                  <a:lnTo>
                    <a:pt x="676" y="1381"/>
                  </a:lnTo>
                  <a:lnTo>
                    <a:pt x="680" y="1381"/>
                  </a:lnTo>
                  <a:lnTo>
                    <a:pt x="676" y="1381"/>
                  </a:lnTo>
                  <a:lnTo>
                    <a:pt x="676" y="1379"/>
                  </a:lnTo>
                  <a:lnTo>
                    <a:pt x="672" y="1379"/>
                  </a:lnTo>
                  <a:lnTo>
                    <a:pt x="672" y="1375"/>
                  </a:lnTo>
                  <a:lnTo>
                    <a:pt x="670" y="1375"/>
                  </a:lnTo>
                  <a:lnTo>
                    <a:pt x="654" y="1375"/>
                  </a:lnTo>
                  <a:lnTo>
                    <a:pt x="654" y="1373"/>
                  </a:lnTo>
                  <a:lnTo>
                    <a:pt x="654" y="1369"/>
                  </a:lnTo>
                  <a:lnTo>
                    <a:pt x="656" y="1369"/>
                  </a:lnTo>
                  <a:lnTo>
                    <a:pt x="660" y="1369"/>
                  </a:lnTo>
                  <a:lnTo>
                    <a:pt x="660" y="1363"/>
                  </a:lnTo>
                  <a:lnTo>
                    <a:pt x="656" y="1359"/>
                  </a:lnTo>
                  <a:lnTo>
                    <a:pt x="660" y="1357"/>
                  </a:lnTo>
                  <a:lnTo>
                    <a:pt x="660" y="1354"/>
                  </a:lnTo>
                  <a:lnTo>
                    <a:pt x="660" y="1350"/>
                  </a:lnTo>
                  <a:lnTo>
                    <a:pt x="660" y="1348"/>
                  </a:lnTo>
                  <a:lnTo>
                    <a:pt x="656" y="1348"/>
                  </a:lnTo>
                  <a:lnTo>
                    <a:pt x="656" y="1344"/>
                  </a:lnTo>
                  <a:lnTo>
                    <a:pt x="660" y="1344"/>
                  </a:lnTo>
                  <a:lnTo>
                    <a:pt x="658" y="1334"/>
                  </a:lnTo>
                  <a:lnTo>
                    <a:pt x="676" y="1334"/>
                  </a:lnTo>
                  <a:lnTo>
                    <a:pt x="678" y="1328"/>
                  </a:lnTo>
                  <a:lnTo>
                    <a:pt x="678" y="1325"/>
                  </a:lnTo>
                  <a:lnTo>
                    <a:pt x="678" y="1323"/>
                  </a:lnTo>
                  <a:lnTo>
                    <a:pt x="678" y="1319"/>
                  </a:lnTo>
                  <a:lnTo>
                    <a:pt x="678" y="1309"/>
                  </a:lnTo>
                  <a:lnTo>
                    <a:pt x="693" y="1309"/>
                  </a:lnTo>
                  <a:lnTo>
                    <a:pt x="689" y="1303"/>
                  </a:lnTo>
                  <a:lnTo>
                    <a:pt x="683" y="1269"/>
                  </a:lnTo>
                  <a:lnTo>
                    <a:pt x="680" y="1261"/>
                  </a:lnTo>
                  <a:lnTo>
                    <a:pt x="676" y="1261"/>
                  </a:lnTo>
                  <a:lnTo>
                    <a:pt x="676" y="1263"/>
                  </a:lnTo>
                  <a:lnTo>
                    <a:pt x="676" y="1253"/>
                  </a:lnTo>
                  <a:lnTo>
                    <a:pt x="676" y="1247"/>
                  </a:lnTo>
                  <a:lnTo>
                    <a:pt x="680" y="1247"/>
                  </a:lnTo>
                  <a:lnTo>
                    <a:pt x="680" y="1211"/>
                  </a:lnTo>
                  <a:lnTo>
                    <a:pt x="680" y="1199"/>
                  </a:lnTo>
                  <a:lnTo>
                    <a:pt x="676" y="1195"/>
                  </a:lnTo>
                  <a:lnTo>
                    <a:pt x="678" y="1195"/>
                  </a:lnTo>
                  <a:lnTo>
                    <a:pt x="678" y="1191"/>
                  </a:lnTo>
                  <a:lnTo>
                    <a:pt x="678" y="1189"/>
                  </a:lnTo>
                  <a:lnTo>
                    <a:pt x="678" y="1182"/>
                  </a:lnTo>
                  <a:lnTo>
                    <a:pt x="678" y="1180"/>
                  </a:lnTo>
                  <a:lnTo>
                    <a:pt x="678" y="1143"/>
                  </a:lnTo>
                  <a:lnTo>
                    <a:pt x="678" y="1108"/>
                  </a:lnTo>
                  <a:lnTo>
                    <a:pt x="676" y="1083"/>
                  </a:lnTo>
                  <a:lnTo>
                    <a:pt x="676" y="1079"/>
                  </a:lnTo>
                  <a:lnTo>
                    <a:pt x="676" y="1068"/>
                  </a:lnTo>
                  <a:lnTo>
                    <a:pt x="695" y="1068"/>
                  </a:lnTo>
                  <a:lnTo>
                    <a:pt x="699" y="1068"/>
                  </a:lnTo>
                  <a:lnTo>
                    <a:pt x="710" y="1068"/>
                  </a:lnTo>
                  <a:lnTo>
                    <a:pt x="714" y="1064"/>
                  </a:lnTo>
                  <a:lnTo>
                    <a:pt x="714" y="1045"/>
                  </a:lnTo>
                  <a:lnTo>
                    <a:pt x="712" y="1037"/>
                  </a:lnTo>
                  <a:lnTo>
                    <a:pt x="712" y="1027"/>
                  </a:lnTo>
                  <a:lnTo>
                    <a:pt x="710" y="1023"/>
                  </a:lnTo>
                  <a:lnTo>
                    <a:pt x="710" y="1008"/>
                  </a:lnTo>
                  <a:lnTo>
                    <a:pt x="712" y="966"/>
                  </a:lnTo>
                  <a:lnTo>
                    <a:pt x="712" y="935"/>
                  </a:lnTo>
                  <a:lnTo>
                    <a:pt x="712" y="931"/>
                  </a:lnTo>
                  <a:lnTo>
                    <a:pt x="710" y="927"/>
                  </a:lnTo>
                  <a:lnTo>
                    <a:pt x="710" y="854"/>
                  </a:lnTo>
                  <a:lnTo>
                    <a:pt x="695" y="854"/>
                  </a:lnTo>
                  <a:lnTo>
                    <a:pt x="695" y="875"/>
                  </a:lnTo>
                  <a:lnTo>
                    <a:pt x="691" y="875"/>
                  </a:lnTo>
                  <a:lnTo>
                    <a:pt x="691" y="884"/>
                  </a:lnTo>
                  <a:lnTo>
                    <a:pt x="685" y="884"/>
                  </a:lnTo>
                  <a:lnTo>
                    <a:pt x="685" y="890"/>
                  </a:lnTo>
                  <a:lnTo>
                    <a:pt x="685" y="894"/>
                  </a:lnTo>
                  <a:lnTo>
                    <a:pt x="680" y="894"/>
                  </a:lnTo>
                  <a:lnTo>
                    <a:pt x="680" y="904"/>
                  </a:lnTo>
                  <a:lnTo>
                    <a:pt x="670" y="904"/>
                  </a:lnTo>
                  <a:lnTo>
                    <a:pt x="670" y="884"/>
                  </a:lnTo>
                  <a:lnTo>
                    <a:pt x="660" y="884"/>
                  </a:lnTo>
                  <a:lnTo>
                    <a:pt x="662" y="828"/>
                  </a:lnTo>
                  <a:lnTo>
                    <a:pt x="645" y="830"/>
                  </a:lnTo>
                  <a:lnTo>
                    <a:pt x="645" y="836"/>
                  </a:lnTo>
                  <a:lnTo>
                    <a:pt x="631" y="836"/>
                  </a:lnTo>
                  <a:lnTo>
                    <a:pt x="635" y="823"/>
                  </a:lnTo>
                  <a:lnTo>
                    <a:pt x="627" y="823"/>
                  </a:lnTo>
                  <a:lnTo>
                    <a:pt x="627" y="805"/>
                  </a:lnTo>
                  <a:lnTo>
                    <a:pt x="571" y="803"/>
                  </a:lnTo>
                  <a:lnTo>
                    <a:pt x="569" y="803"/>
                  </a:lnTo>
                  <a:lnTo>
                    <a:pt x="562" y="803"/>
                  </a:lnTo>
                  <a:lnTo>
                    <a:pt x="562" y="809"/>
                  </a:lnTo>
                  <a:lnTo>
                    <a:pt x="562" y="813"/>
                  </a:lnTo>
                  <a:lnTo>
                    <a:pt x="562" y="825"/>
                  </a:lnTo>
                  <a:lnTo>
                    <a:pt x="564" y="834"/>
                  </a:lnTo>
                  <a:lnTo>
                    <a:pt x="560" y="834"/>
                  </a:lnTo>
                  <a:lnTo>
                    <a:pt x="556" y="834"/>
                  </a:lnTo>
                  <a:lnTo>
                    <a:pt x="556" y="838"/>
                  </a:lnTo>
                  <a:lnTo>
                    <a:pt x="560" y="838"/>
                  </a:lnTo>
                  <a:lnTo>
                    <a:pt x="560" y="846"/>
                  </a:lnTo>
                  <a:lnTo>
                    <a:pt x="550" y="850"/>
                  </a:lnTo>
                  <a:lnTo>
                    <a:pt x="548" y="850"/>
                  </a:lnTo>
                  <a:lnTo>
                    <a:pt x="548" y="854"/>
                  </a:lnTo>
                  <a:lnTo>
                    <a:pt x="548" y="856"/>
                  </a:lnTo>
                  <a:lnTo>
                    <a:pt x="544" y="869"/>
                  </a:lnTo>
                  <a:lnTo>
                    <a:pt x="564" y="869"/>
                  </a:lnTo>
                  <a:lnTo>
                    <a:pt x="564" y="875"/>
                  </a:lnTo>
                  <a:lnTo>
                    <a:pt x="568" y="875"/>
                  </a:lnTo>
                  <a:lnTo>
                    <a:pt x="568" y="886"/>
                  </a:lnTo>
                  <a:lnTo>
                    <a:pt x="564" y="886"/>
                  </a:lnTo>
                  <a:lnTo>
                    <a:pt x="564" y="892"/>
                  </a:lnTo>
                  <a:lnTo>
                    <a:pt x="562" y="917"/>
                  </a:lnTo>
                  <a:lnTo>
                    <a:pt x="564" y="917"/>
                  </a:lnTo>
                  <a:lnTo>
                    <a:pt x="564" y="923"/>
                  </a:lnTo>
                  <a:lnTo>
                    <a:pt x="552" y="921"/>
                  </a:lnTo>
                  <a:lnTo>
                    <a:pt x="546" y="921"/>
                  </a:lnTo>
                  <a:lnTo>
                    <a:pt x="546" y="917"/>
                  </a:lnTo>
                  <a:lnTo>
                    <a:pt x="513" y="919"/>
                  </a:lnTo>
                  <a:lnTo>
                    <a:pt x="508" y="919"/>
                  </a:lnTo>
                  <a:lnTo>
                    <a:pt x="506" y="919"/>
                  </a:lnTo>
                  <a:lnTo>
                    <a:pt x="502" y="919"/>
                  </a:lnTo>
                  <a:lnTo>
                    <a:pt x="496" y="919"/>
                  </a:lnTo>
                  <a:lnTo>
                    <a:pt x="483" y="915"/>
                  </a:lnTo>
                  <a:lnTo>
                    <a:pt x="473" y="915"/>
                  </a:lnTo>
                  <a:lnTo>
                    <a:pt x="467" y="917"/>
                  </a:lnTo>
                  <a:lnTo>
                    <a:pt x="461" y="917"/>
                  </a:lnTo>
                  <a:lnTo>
                    <a:pt x="456" y="917"/>
                  </a:lnTo>
                  <a:lnTo>
                    <a:pt x="452" y="919"/>
                  </a:lnTo>
                  <a:lnTo>
                    <a:pt x="452" y="925"/>
                  </a:lnTo>
                  <a:lnTo>
                    <a:pt x="452" y="935"/>
                  </a:lnTo>
                  <a:lnTo>
                    <a:pt x="456" y="935"/>
                  </a:lnTo>
                  <a:lnTo>
                    <a:pt x="456" y="939"/>
                  </a:lnTo>
                  <a:lnTo>
                    <a:pt x="458" y="939"/>
                  </a:lnTo>
                  <a:lnTo>
                    <a:pt x="459" y="944"/>
                  </a:lnTo>
                  <a:lnTo>
                    <a:pt x="465" y="944"/>
                  </a:lnTo>
                  <a:lnTo>
                    <a:pt x="465" y="950"/>
                  </a:lnTo>
                  <a:lnTo>
                    <a:pt x="456" y="950"/>
                  </a:lnTo>
                  <a:lnTo>
                    <a:pt x="450" y="950"/>
                  </a:lnTo>
                  <a:lnTo>
                    <a:pt x="446" y="948"/>
                  </a:lnTo>
                  <a:lnTo>
                    <a:pt x="446" y="944"/>
                  </a:lnTo>
                  <a:lnTo>
                    <a:pt x="446" y="942"/>
                  </a:lnTo>
                  <a:lnTo>
                    <a:pt x="442" y="939"/>
                  </a:lnTo>
                  <a:lnTo>
                    <a:pt x="442" y="935"/>
                  </a:lnTo>
                  <a:lnTo>
                    <a:pt x="440" y="933"/>
                  </a:lnTo>
                  <a:lnTo>
                    <a:pt x="440" y="927"/>
                  </a:lnTo>
                  <a:lnTo>
                    <a:pt x="436" y="919"/>
                  </a:lnTo>
                  <a:lnTo>
                    <a:pt x="432" y="913"/>
                  </a:lnTo>
                  <a:lnTo>
                    <a:pt x="430" y="908"/>
                  </a:lnTo>
                  <a:lnTo>
                    <a:pt x="427" y="902"/>
                  </a:lnTo>
                  <a:lnTo>
                    <a:pt x="427" y="898"/>
                  </a:lnTo>
                  <a:lnTo>
                    <a:pt x="427" y="896"/>
                  </a:lnTo>
                  <a:lnTo>
                    <a:pt x="423" y="896"/>
                  </a:lnTo>
                  <a:lnTo>
                    <a:pt x="423" y="892"/>
                  </a:lnTo>
                  <a:lnTo>
                    <a:pt x="421" y="888"/>
                  </a:lnTo>
                  <a:lnTo>
                    <a:pt x="421" y="886"/>
                  </a:lnTo>
                  <a:lnTo>
                    <a:pt x="417" y="883"/>
                  </a:lnTo>
                  <a:lnTo>
                    <a:pt x="413" y="877"/>
                  </a:lnTo>
                  <a:lnTo>
                    <a:pt x="413" y="875"/>
                  </a:lnTo>
                  <a:lnTo>
                    <a:pt x="413" y="871"/>
                  </a:lnTo>
                  <a:lnTo>
                    <a:pt x="411" y="867"/>
                  </a:lnTo>
                  <a:lnTo>
                    <a:pt x="407" y="861"/>
                  </a:lnTo>
                  <a:lnTo>
                    <a:pt x="407" y="859"/>
                  </a:lnTo>
                  <a:lnTo>
                    <a:pt x="403" y="856"/>
                  </a:lnTo>
                  <a:lnTo>
                    <a:pt x="402" y="852"/>
                  </a:lnTo>
                  <a:lnTo>
                    <a:pt x="402" y="850"/>
                  </a:lnTo>
                  <a:lnTo>
                    <a:pt x="398" y="850"/>
                  </a:lnTo>
                  <a:lnTo>
                    <a:pt x="398" y="846"/>
                  </a:lnTo>
                  <a:lnTo>
                    <a:pt x="394" y="844"/>
                  </a:lnTo>
                  <a:lnTo>
                    <a:pt x="394" y="840"/>
                  </a:lnTo>
                  <a:lnTo>
                    <a:pt x="394" y="836"/>
                  </a:lnTo>
                  <a:lnTo>
                    <a:pt x="392" y="834"/>
                  </a:lnTo>
                  <a:lnTo>
                    <a:pt x="392" y="830"/>
                  </a:lnTo>
                  <a:lnTo>
                    <a:pt x="390" y="828"/>
                  </a:lnTo>
                  <a:lnTo>
                    <a:pt x="384" y="821"/>
                  </a:lnTo>
                  <a:lnTo>
                    <a:pt x="382" y="815"/>
                  </a:lnTo>
                  <a:lnTo>
                    <a:pt x="378" y="813"/>
                  </a:lnTo>
                  <a:lnTo>
                    <a:pt x="375" y="809"/>
                  </a:lnTo>
                  <a:lnTo>
                    <a:pt x="373" y="803"/>
                  </a:lnTo>
                  <a:lnTo>
                    <a:pt x="365" y="798"/>
                  </a:lnTo>
                  <a:lnTo>
                    <a:pt x="363" y="794"/>
                  </a:lnTo>
                  <a:lnTo>
                    <a:pt x="363" y="792"/>
                  </a:lnTo>
                  <a:lnTo>
                    <a:pt x="359" y="788"/>
                  </a:lnTo>
                  <a:lnTo>
                    <a:pt x="359" y="784"/>
                  </a:lnTo>
                  <a:lnTo>
                    <a:pt x="349" y="776"/>
                  </a:lnTo>
                  <a:lnTo>
                    <a:pt x="349" y="773"/>
                  </a:lnTo>
                  <a:lnTo>
                    <a:pt x="353" y="769"/>
                  </a:lnTo>
                  <a:lnTo>
                    <a:pt x="355" y="767"/>
                  </a:lnTo>
                  <a:lnTo>
                    <a:pt x="361" y="763"/>
                  </a:lnTo>
                  <a:lnTo>
                    <a:pt x="365" y="763"/>
                  </a:lnTo>
                  <a:lnTo>
                    <a:pt x="369" y="759"/>
                  </a:lnTo>
                  <a:lnTo>
                    <a:pt x="371" y="757"/>
                  </a:lnTo>
                  <a:lnTo>
                    <a:pt x="376" y="753"/>
                  </a:lnTo>
                  <a:lnTo>
                    <a:pt x="386" y="747"/>
                  </a:lnTo>
                  <a:lnTo>
                    <a:pt x="400" y="742"/>
                  </a:lnTo>
                  <a:lnTo>
                    <a:pt x="415" y="732"/>
                  </a:lnTo>
                  <a:lnTo>
                    <a:pt x="423" y="724"/>
                  </a:lnTo>
                  <a:lnTo>
                    <a:pt x="421" y="718"/>
                  </a:lnTo>
                  <a:lnTo>
                    <a:pt x="417" y="717"/>
                  </a:lnTo>
                  <a:lnTo>
                    <a:pt x="403" y="697"/>
                  </a:lnTo>
                  <a:lnTo>
                    <a:pt x="398" y="693"/>
                  </a:lnTo>
                  <a:lnTo>
                    <a:pt x="398" y="691"/>
                  </a:lnTo>
                  <a:lnTo>
                    <a:pt x="394" y="691"/>
                  </a:lnTo>
                  <a:lnTo>
                    <a:pt x="386" y="682"/>
                  </a:lnTo>
                  <a:lnTo>
                    <a:pt x="378" y="672"/>
                  </a:lnTo>
                  <a:lnTo>
                    <a:pt x="373" y="666"/>
                  </a:lnTo>
                  <a:lnTo>
                    <a:pt x="367" y="664"/>
                  </a:lnTo>
                  <a:lnTo>
                    <a:pt x="367" y="661"/>
                  </a:lnTo>
                  <a:lnTo>
                    <a:pt x="359" y="657"/>
                  </a:lnTo>
                  <a:lnTo>
                    <a:pt x="357" y="659"/>
                  </a:lnTo>
                  <a:lnTo>
                    <a:pt x="357" y="661"/>
                  </a:lnTo>
                  <a:lnTo>
                    <a:pt x="347" y="666"/>
                  </a:lnTo>
                  <a:lnTo>
                    <a:pt x="328" y="649"/>
                  </a:lnTo>
                  <a:lnTo>
                    <a:pt x="324" y="649"/>
                  </a:lnTo>
                  <a:lnTo>
                    <a:pt x="326" y="653"/>
                  </a:lnTo>
                  <a:lnTo>
                    <a:pt x="319" y="659"/>
                  </a:lnTo>
                  <a:lnTo>
                    <a:pt x="317" y="661"/>
                  </a:lnTo>
                  <a:lnTo>
                    <a:pt x="317" y="664"/>
                  </a:lnTo>
                  <a:lnTo>
                    <a:pt x="311" y="668"/>
                  </a:lnTo>
                  <a:lnTo>
                    <a:pt x="303" y="670"/>
                  </a:lnTo>
                  <a:lnTo>
                    <a:pt x="301" y="674"/>
                  </a:lnTo>
                  <a:lnTo>
                    <a:pt x="301" y="678"/>
                  </a:lnTo>
                  <a:lnTo>
                    <a:pt x="303" y="678"/>
                  </a:lnTo>
                  <a:lnTo>
                    <a:pt x="303" y="680"/>
                  </a:lnTo>
                  <a:lnTo>
                    <a:pt x="301" y="680"/>
                  </a:lnTo>
                  <a:lnTo>
                    <a:pt x="301" y="684"/>
                  </a:lnTo>
                  <a:lnTo>
                    <a:pt x="301" y="686"/>
                  </a:lnTo>
                  <a:lnTo>
                    <a:pt x="297" y="688"/>
                  </a:lnTo>
                  <a:lnTo>
                    <a:pt x="297" y="690"/>
                  </a:lnTo>
                  <a:lnTo>
                    <a:pt x="295" y="690"/>
                  </a:lnTo>
                  <a:lnTo>
                    <a:pt x="295" y="693"/>
                  </a:lnTo>
                  <a:lnTo>
                    <a:pt x="292" y="695"/>
                  </a:lnTo>
                  <a:lnTo>
                    <a:pt x="290" y="699"/>
                  </a:lnTo>
                  <a:lnTo>
                    <a:pt x="286" y="705"/>
                  </a:lnTo>
                  <a:lnTo>
                    <a:pt x="280" y="703"/>
                  </a:lnTo>
                  <a:lnTo>
                    <a:pt x="280" y="699"/>
                  </a:lnTo>
                  <a:lnTo>
                    <a:pt x="276" y="699"/>
                  </a:lnTo>
                  <a:lnTo>
                    <a:pt x="270" y="697"/>
                  </a:lnTo>
                  <a:lnTo>
                    <a:pt x="266" y="693"/>
                  </a:lnTo>
                  <a:lnTo>
                    <a:pt x="266" y="690"/>
                  </a:lnTo>
                  <a:lnTo>
                    <a:pt x="264" y="693"/>
                  </a:lnTo>
                  <a:lnTo>
                    <a:pt x="263" y="690"/>
                  </a:lnTo>
                  <a:lnTo>
                    <a:pt x="261" y="688"/>
                  </a:lnTo>
                  <a:lnTo>
                    <a:pt x="257" y="688"/>
                  </a:lnTo>
                  <a:lnTo>
                    <a:pt x="255" y="688"/>
                  </a:lnTo>
                  <a:lnTo>
                    <a:pt x="255" y="684"/>
                  </a:lnTo>
                  <a:lnTo>
                    <a:pt x="251" y="684"/>
                  </a:lnTo>
                  <a:lnTo>
                    <a:pt x="247" y="684"/>
                  </a:lnTo>
                  <a:lnTo>
                    <a:pt x="247" y="682"/>
                  </a:lnTo>
                  <a:lnTo>
                    <a:pt x="247" y="684"/>
                  </a:lnTo>
                  <a:lnTo>
                    <a:pt x="245" y="682"/>
                  </a:lnTo>
                  <a:lnTo>
                    <a:pt x="241" y="678"/>
                  </a:lnTo>
                  <a:lnTo>
                    <a:pt x="237" y="678"/>
                  </a:lnTo>
                  <a:lnTo>
                    <a:pt x="236" y="676"/>
                  </a:lnTo>
                  <a:lnTo>
                    <a:pt x="232" y="676"/>
                  </a:lnTo>
                  <a:lnTo>
                    <a:pt x="226" y="672"/>
                  </a:lnTo>
                  <a:lnTo>
                    <a:pt x="222" y="672"/>
                  </a:lnTo>
                  <a:lnTo>
                    <a:pt x="220" y="672"/>
                  </a:lnTo>
                  <a:lnTo>
                    <a:pt x="216" y="676"/>
                  </a:lnTo>
                  <a:lnTo>
                    <a:pt x="212" y="676"/>
                  </a:lnTo>
                  <a:lnTo>
                    <a:pt x="210" y="676"/>
                  </a:lnTo>
                  <a:lnTo>
                    <a:pt x="207" y="672"/>
                  </a:lnTo>
                  <a:lnTo>
                    <a:pt x="205" y="672"/>
                  </a:lnTo>
                  <a:lnTo>
                    <a:pt x="197" y="670"/>
                  </a:lnTo>
                  <a:lnTo>
                    <a:pt x="195" y="670"/>
                  </a:lnTo>
                  <a:lnTo>
                    <a:pt x="191" y="670"/>
                  </a:lnTo>
                  <a:lnTo>
                    <a:pt x="191" y="666"/>
                  </a:lnTo>
                  <a:lnTo>
                    <a:pt x="185" y="655"/>
                  </a:lnTo>
                  <a:lnTo>
                    <a:pt x="183" y="605"/>
                  </a:lnTo>
                  <a:lnTo>
                    <a:pt x="131" y="593"/>
                  </a:lnTo>
                  <a:lnTo>
                    <a:pt x="187" y="477"/>
                  </a:lnTo>
                  <a:lnTo>
                    <a:pt x="193" y="468"/>
                  </a:lnTo>
                  <a:lnTo>
                    <a:pt x="172" y="456"/>
                  </a:lnTo>
                  <a:lnTo>
                    <a:pt x="137" y="440"/>
                  </a:lnTo>
                  <a:lnTo>
                    <a:pt x="118" y="433"/>
                  </a:lnTo>
                  <a:lnTo>
                    <a:pt x="108" y="427"/>
                  </a:lnTo>
                  <a:lnTo>
                    <a:pt x="100" y="423"/>
                  </a:lnTo>
                  <a:lnTo>
                    <a:pt x="100" y="427"/>
                  </a:lnTo>
                  <a:lnTo>
                    <a:pt x="87" y="427"/>
                  </a:lnTo>
                  <a:lnTo>
                    <a:pt x="81" y="427"/>
                  </a:lnTo>
                  <a:lnTo>
                    <a:pt x="77" y="427"/>
                  </a:lnTo>
                  <a:lnTo>
                    <a:pt x="75" y="427"/>
                  </a:lnTo>
                  <a:lnTo>
                    <a:pt x="68" y="423"/>
                  </a:lnTo>
                  <a:lnTo>
                    <a:pt x="66" y="417"/>
                  </a:lnTo>
                  <a:lnTo>
                    <a:pt x="58" y="408"/>
                  </a:lnTo>
                  <a:lnTo>
                    <a:pt x="56" y="406"/>
                  </a:lnTo>
                  <a:lnTo>
                    <a:pt x="52" y="406"/>
                  </a:lnTo>
                  <a:lnTo>
                    <a:pt x="52" y="402"/>
                  </a:lnTo>
                  <a:lnTo>
                    <a:pt x="52" y="400"/>
                  </a:lnTo>
                  <a:lnTo>
                    <a:pt x="52" y="396"/>
                  </a:lnTo>
                  <a:lnTo>
                    <a:pt x="48" y="392"/>
                  </a:lnTo>
                  <a:lnTo>
                    <a:pt x="46" y="392"/>
                  </a:lnTo>
                  <a:lnTo>
                    <a:pt x="43" y="394"/>
                  </a:lnTo>
                  <a:lnTo>
                    <a:pt x="43" y="386"/>
                  </a:lnTo>
                  <a:lnTo>
                    <a:pt x="39" y="386"/>
                  </a:lnTo>
                  <a:lnTo>
                    <a:pt x="33" y="386"/>
                  </a:lnTo>
                  <a:lnTo>
                    <a:pt x="27" y="386"/>
                  </a:lnTo>
                  <a:lnTo>
                    <a:pt x="27" y="379"/>
                  </a:lnTo>
                  <a:lnTo>
                    <a:pt x="17" y="379"/>
                  </a:lnTo>
                  <a:lnTo>
                    <a:pt x="17" y="369"/>
                  </a:lnTo>
                  <a:lnTo>
                    <a:pt x="17" y="363"/>
                  </a:lnTo>
                  <a:lnTo>
                    <a:pt x="8" y="359"/>
                  </a:lnTo>
                  <a:lnTo>
                    <a:pt x="2" y="359"/>
                  </a:lnTo>
                  <a:lnTo>
                    <a:pt x="2" y="350"/>
                  </a:lnTo>
                  <a:lnTo>
                    <a:pt x="2" y="342"/>
                  </a:lnTo>
                  <a:lnTo>
                    <a:pt x="2" y="338"/>
                  </a:lnTo>
                  <a:lnTo>
                    <a:pt x="10" y="338"/>
                  </a:lnTo>
                  <a:lnTo>
                    <a:pt x="19" y="338"/>
                  </a:lnTo>
                  <a:lnTo>
                    <a:pt x="19" y="334"/>
                  </a:lnTo>
                  <a:lnTo>
                    <a:pt x="19" y="332"/>
                  </a:lnTo>
                  <a:lnTo>
                    <a:pt x="19" y="329"/>
                  </a:lnTo>
                  <a:lnTo>
                    <a:pt x="23" y="323"/>
                  </a:lnTo>
                  <a:lnTo>
                    <a:pt x="23" y="317"/>
                  </a:lnTo>
                  <a:lnTo>
                    <a:pt x="23" y="309"/>
                  </a:lnTo>
                  <a:lnTo>
                    <a:pt x="23" y="303"/>
                  </a:lnTo>
                  <a:lnTo>
                    <a:pt x="25" y="300"/>
                  </a:lnTo>
                  <a:lnTo>
                    <a:pt x="25" y="294"/>
                  </a:lnTo>
                  <a:lnTo>
                    <a:pt x="21" y="294"/>
                  </a:lnTo>
                  <a:lnTo>
                    <a:pt x="21" y="292"/>
                  </a:lnTo>
                  <a:lnTo>
                    <a:pt x="19" y="292"/>
                  </a:lnTo>
                  <a:lnTo>
                    <a:pt x="15" y="292"/>
                  </a:lnTo>
                  <a:lnTo>
                    <a:pt x="15" y="294"/>
                  </a:lnTo>
                  <a:lnTo>
                    <a:pt x="0" y="294"/>
                  </a:lnTo>
                  <a:lnTo>
                    <a:pt x="0" y="288"/>
                  </a:lnTo>
                  <a:lnTo>
                    <a:pt x="4" y="288"/>
                  </a:lnTo>
                  <a:lnTo>
                    <a:pt x="10" y="288"/>
                  </a:lnTo>
                  <a:lnTo>
                    <a:pt x="10" y="278"/>
                  </a:lnTo>
                  <a:lnTo>
                    <a:pt x="15" y="278"/>
                  </a:lnTo>
                  <a:lnTo>
                    <a:pt x="21" y="278"/>
                  </a:lnTo>
                  <a:lnTo>
                    <a:pt x="29" y="278"/>
                  </a:lnTo>
                  <a:lnTo>
                    <a:pt x="31" y="276"/>
                  </a:lnTo>
                  <a:lnTo>
                    <a:pt x="31" y="273"/>
                  </a:lnTo>
                  <a:lnTo>
                    <a:pt x="29" y="273"/>
                  </a:lnTo>
                  <a:lnTo>
                    <a:pt x="27" y="263"/>
                  </a:lnTo>
                  <a:lnTo>
                    <a:pt x="27" y="257"/>
                  </a:lnTo>
                  <a:lnTo>
                    <a:pt x="27" y="251"/>
                  </a:lnTo>
                  <a:lnTo>
                    <a:pt x="27" y="247"/>
                  </a:lnTo>
                  <a:lnTo>
                    <a:pt x="31" y="247"/>
                  </a:lnTo>
                  <a:lnTo>
                    <a:pt x="37" y="247"/>
                  </a:lnTo>
                  <a:lnTo>
                    <a:pt x="37" y="238"/>
                  </a:lnTo>
                  <a:lnTo>
                    <a:pt x="41" y="228"/>
                  </a:lnTo>
                  <a:lnTo>
                    <a:pt x="43" y="222"/>
                  </a:lnTo>
                  <a:lnTo>
                    <a:pt x="46" y="222"/>
                  </a:lnTo>
                  <a:lnTo>
                    <a:pt x="62" y="226"/>
                  </a:lnTo>
                  <a:lnTo>
                    <a:pt x="71" y="224"/>
                  </a:lnTo>
                  <a:lnTo>
                    <a:pt x="71" y="222"/>
                  </a:lnTo>
                  <a:lnTo>
                    <a:pt x="73" y="222"/>
                  </a:lnTo>
                  <a:lnTo>
                    <a:pt x="71" y="222"/>
                  </a:lnTo>
                  <a:lnTo>
                    <a:pt x="68" y="222"/>
                  </a:lnTo>
                  <a:lnTo>
                    <a:pt x="68" y="218"/>
                  </a:lnTo>
                  <a:lnTo>
                    <a:pt x="68" y="217"/>
                  </a:lnTo>
                  <a:lnTo>
                    <a:pt x="68" y="203"/>
                  </a:lnTo>
                  <a:lnTo>
                    <a:pt x="77" y="207"/>
                  </a:lnTo>
                  <a:lnTo>
                    <a:pt x="77" y="203"/>
                  </a:lnTo>
                  <a:lnTo>
                    <a:pt x="77" y="188"/>
                  </a:lnTo>
                  <a:lnTo>
                    <a:pt x="79" y="188"/>
                  </a:lnTo>
                  <a:lnTo>
                    <a:pt x="83" y="188"/>
                  </a:lnTo>
                  <a:lnTo>
                    <a:pt x="87" y="188"/>
                  </a:lnTo>
                  <a:lnTo>
                    <a:pt x="85" y="182"/>
                  </a:lnTo>
                  <a:lnTo>
                    <a:pt x="102" y="182"/>
                  </a:lnTo>
                  <a:lnTo>
                    <a:pt x="100" y="163"/>
                  </a:lnTo>
                  <a:lnTo>
                    <a:pt x="104" y="163"/>
                  </a:lnTo>
                  <a:lnTo>
                    <a:pt x="108" y="159"/>
                  </a:lnTo>
                  <a:lnTo>
                    <a:pt x="106" y="147"/>
                  </a:lnTo>
                  <a:lnTo>
                    <a:pt x="129" y="147"/>
                  </a:lnTo>
                  <a:lnTo>
                    <a:pt x="126" y="147"/>
                  </a:lnTo>
                  <a:lnTo>
                    <a:pt x="124" y="147"/>
                  </a:lnTo>
                  <a:lnTo>
                    <a:pt x="135" y="143"/>
                  </a:lnTo>
                  <a:lnTo>
                    <a:pt x="139" y="139"/>
                  </a:lnTo>
                  <a:lnTo>
                    <a:pt x="141" y="137"/>
                  </a:lnTo>
                  <a:lnTo>
                    <a:pt x="141" y="134"/>
                  </a:lnTo>
                  <a:lnTo>
                    <a:pt x="145" y="134"/>
                  </a:lnTo>
                  <a:lnTo>
                    <a:pt x="145" y="132"/>
                  </a:lnTo>
                  <a:lnTo>
                    <a:pt x="147" y="128"/>
                  </a:lnTo>
                  <a:lnTo>
                    <a:pt x="145" y="124"/>
                  </a:lnTo>
                  <a:lnTo>
                    <a:pt x="147" y="122"/>
                  </a:lnTo>
                  <a:lnTo>
                    <a:pt x="147" y="116"/>
                  </a:lnTo>
                </a:path>
              </a:pathLst>
            </a:custGeom>
            <a:grpFill/>
            <a:ln w="9525">
              <a:noFill/>
              <a:round/>
              <a:headEnd/>
              <a:tailEnd/>
            </a:ln>
          </p:spPr>
          <p:txBody>
            <a:bodyPr/>
            <a:lstStyle/>
            <a:p>
              <a:pPr>
                <a:defRPr/>
              </a:pPr>
              <a:endParaRPr lang="en-US" dirty="0">
                <a:solidFill>
                  <a:prstClr val="white"/>
                </a:solidFill>
              </a:endParaRPr>
            </a:p>
          </p:txBody>
        </p:sp>
        <p:sp>
          <p:nvSpPr>
            <p:cNvPr id="16549" name="Freeform 7"/>
            <p:cNvSpPr>
              <a:spLocks/>
            </p:cNvSpPr>
            <p:nvPr/>
          </p:nvSpPr>
          <p:spPr bwMode="ltGray">
            <a:xfrm>
              <a:off x="2336" y="406"/>
              <a:ext cx="39" cy="29"/>
            </a:xfrm>
            <a:custGeom>
              <a:avLst/>
              <a:gdLst>
                <a:gd name="T0" fmla="*/ 16 w 39"/>
                <a:gd name="T1" fmla="*/ 0 h 29"/>
                <a:gd name="T2" fmla="*/ 14 w 39"/>
                <a:gd name="T3" fmla="*/ 1 h 29"/>
                <a:gd name="T4" fmla="*/ 10 w 39"/>
                <a:gd name="T5" fmla="*/ 1 h 29"/>
                <a:gd name="T6" fmla="*/ 8 w 39"/>
                <a:gd name="T7" fmla="*/ 1 h 29"/>
                <a:gd name="T8" fmla="*/ 4 w 39"/>
                <a:gd name="T9" fmla="*/ 1 h 29"/>
                <a:gd name="T10" fmla="*/ 4 w 39"/>
                <a:gd name="T11" fmla="*/ 3 h 29"/>
                <a:gd name="T12" fmla="*/ 4 w 39"/>
                <a:gd name="T13" fmla="*/ 7 h 29"/>
                <a:gd name="T14" fmla="*/ 0 w 39"/>
                <a:gd name="T15" fmla="*/ 9 h 29"/>
                <a:gd name="T16" fmla="*/ 8 w 39"/>
                <a:gd name="T17" fmla="*/ 9 h 29"/>
                <a:gd name="T18" fmla="*/ 20 w 39"/>
                <a:gd name="T19" fmla="*/ 19 h 29"/>
                <a:gd name="T20" fmla="*/ 25 w 39"/>
                <a:gd name="T21" fmla="*/ 29 h 29"/>
                <a:gd name="T22" fmla="*/ 29 w 39"/>
                <a:gd name="T23" fmla="*/ 25 h 29"/>
                <a:gd name="T24" fmla="*/ 25 w 39"/>
                <a:gd name="T25" fmla="*/ 25 h 29"/>
                <a:gd name="T26" fmla="*/ 29 w 39"/>
                <a:gd name="T27" fmla="*/ 23 h 29"/>
                <a:gd name="T28" fmla="*/ 33 w 39"/>
                <a:gd name="T29" fmla="*/ 23 h 29"/>
                <a:gd name="T30" fmla="*/ 33 w 39"/>
                <a:gd name="T31" fmla="*/ 19 h 29"/>
                <a:gd name="T32" fmla="*/ 35 w 39"/>
                <a:gd name="T33" fmla="*/ 15 h 29"/>
                <a:gd name="T34" fmla="*/ 35 w 39"/>
                <a:gd name="T35" fmla="*/ 13 h 29"/>
                <a:gd name="T36" fmla="*/ 39 w 39"/>
                <a:gd name="T37" fmla="*/ 13 h 29"/>
                <a:gd name="T38" fmla="*/ 35 w 39"/>
                <a:gd name="T39" fmla="*/ 3 h 29"/>
                <a:gd name="T40" fmla="*/ 29 w 39"/>
                <a:gd name="T41" fmla="*/ 3 h 29"/>
                <a:gd name="T42" fmla="*/ 23 w 39"/>
                <a:gd name="T43" fmla="*/ 0 h 29"/>
                <a:gd name="T44" fmla="*/ 20 w 39"/>
                <a:gd name="T45" fmla="*/ 0 h 29"/>
                <a:gd name="T46" fmla="*/ 16 w 39"/>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29"/>
                <a:gd name="T74" fmla="*/ 39 w 39"/>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29">
                  <a:moveTo>
                    <a:pt x="16" y="0"/>
                  </a:moveTo>
                  <a:lnTo>
                    <a:pt x="14" y="1"/>
                  </a:lnTo>
                  <a:lnTo>
                    <a:pt x="10" y="1"/>
                  </a:lnTo>
                  <a:lnTo>
                    <a:pt x="8" y="1"/>
                  </a:lnTo>
                  <a:lnTo>
                    <a:pt x="4" y="1"/>
                  </a:lnTo>
                  <a:lnTo>
                    <a:pt x="4" y="3"/>
                  </a:lnTo>
                  <a:lnTo>
                    <a:pt x="4" y="7"/>
                  </a:lnTo>
                  <a:lnTo>
                    <a:pt x="0" y="9"/>
                  </a:lnTo>
                  <a:lnTo>
                    <a:pt x="8" y="9"/>
                  </a:lnTo>
                  <a:lnTo>
                    <a:pt x="20" y="19"/>
                  </a:lnTo>
                  <a:lnTo>
                    <a:pt x="25" y="29"/>
                  </a:lnTo>
                  <a:lnTo>
                    <a:pt x="29" y="25"/>
                  </a:lnTo>
                  <a:lnTo>
                    <a:pt x="25" y="25"/>
                  </a:lnTo>
                  <a:lnTo>
                    <a:pt x="29" y="23"/>
                  </a:lnTo>
                  <a:lnTo>
                    <a:pt x="33" y="23"/>
                  </a:lnTo>
                  <a:lnTo>
                    <a:pt x="33" y="19"/>
                  </a:lnTo>
                  <a:lnTo>
                    <a:pt x="35" y="15"/>
                  </a:lnTo>
                  <a:lnTo>
                    <a:pt x="35" y="13"/>
                  </a:lnTo>
                  <a:lnTo>
                    <a:pt x="39" y="13"/>
                  </a:lnTo>
                  <a:lnTo>
                    <a:pt x="35" y="3"/>
                  </a:lnTo>
                  <a:lnTo>
                    <a:pt x="29" y="3"/>
                  </a:lnTo>
                  <a:lnTo>
                    <a:pt x="23" y="0"/>
                  </a:lnTo>
                  <a:lnTo>
                    <a:pt x="20" y="0"/>
                  </a:lnTo>
                  <a:lnTo>
                    <a:pt x="16" y="0"/>
                  </a:lnTo>
                  <a:close/>
                </a:path>
              </a:pathLst>
            </a:custGeom>
            <a:grpFill/>
            <a:ln w="9525">
              <a:noFill/>
              <a:round/>
              <a:headEnd/>
              <a:tailEnd/>
            </a:ln>
          </p:spPr>
          <p:txBody>
            <a:bodyPr/>
            <a:lstStyle/>
            <a:p>
              <a:pPr>
                <a:defRPr/>
              </a:pPr>
              <a:endParaRPr lang="en-US" dirty="0">
                <a:solidFill>
                  <a:prstClr val="white"/>
                </a:solidFill>
              </a:endParaRPr>
            </a:p>
          </p:txBody>
        </p:sp>
        <p:sp>
          <p:nvSpPr>
            <p:cNvPr id="16550" name="Freeform 8"/>
            <p:cNvSpPr>
              <a:spLocks/>
            </p:cNvSpPr>
            <p:nvPr/>
          </p:nvSpPr>
          <p:spPr bwMode="ltGray">
            <a:xfrm>
              <a:off x="2336" y="406"/>
              <a:ext cx="39" cy="29"/>
            </a:xfrm>
            <a:custGeom>
              <a:avLst/>
              <a:gdLst>
                <a:gd name="T0" fmla="*/ 16 w 39"/>
                <a:gd name="T1" fmla="*/ 0 h 29"/>
                <a:gd name="T2" fmla="*/ 14 w 39"/>
                <a:gd name="T3" fmla="*/ 1 h 29"/>
                <a:gd name="T4" fmla="*/ 10 w 39"/>
                <a:gd name="T5" fmla="*/ 1 h 29"/>
                <a:gd name="T6" fmla="*/ 8 w 39"/>
                <a:gd name="T7" fmla="*/ 1 h 29"/>
                <a:gd name="T8" fmla="*/ 4 w 39"/>
                <a:gd name="T9" fmla="*/ 1 h 29"/>
                <a:gd name="T10" fmla="*/ 4 w 39"/>
                <a:gd name="T11" fmla="*/ 3 h 29"/>
                <a:gd name="T12" fmla="*/ 4 w 39"/>
                <a:gd name="T13" fmla="*/ 7 h 29"/>
                <a:gd name="T14" fmla="*/ 0 w 39"/>
                <a:gd name="T15" fmla="*/ 9 h 29"/>
                <a:gd name="T16" fmla="*/ 8 w 39"/>
                <a:gd name="T17" fmla="*/ 9 h 29"/>
                <a:gd name="T18" fmla="*/ 20 w 39"/>
                <a:gd name="T19" fmla="*/ 19 h 29"/>
                <a:gd name="T20" fmla="*/ 25 w 39"/>
                <a:gd name="T21" fmla="*/ 29 h 29"/>
                <a:gd name="T22" fmla="*/ 29 w 39"/>
                <a:gd name="T23" fmla="*/ 25 h 29"/>
                <a:gd name="T24" fmla="*/ 25 w 39"/>
                <a:gd name="T25" fmla="*/ 25 h 29"/>
                <a:gd name="T26" fmla="*/ 29 w 39"/>
                <a:gd name="T27" fmla="*/ 23 h 29"/>
                <a:gd name="T28" fmla="*/ 33 w 39"/>
                <a:gd name="T29" fmla="*/ 23 h 29"/>
                <a:gd name="T30" fmla="*/ 33 w 39"/>
                <a:gd name="T31" fmla="*/ 19 h 29"/>
                <a:gd name="T32" fmla="*/ 35 w 39"/>
                <a:gd name="T33" fmla="*/ 15 h 29"/>
                <a:gd name="T34" fmla="*/ 35 w 39"/>
                <a:gd name="T35" fmla="*/ 13 h 29"/>
                <a:gd name="T36" fmla="*/ 39 w 39"/>
                <a:gd name="T37" fmla="*/ 13 h 29"/>
                <a:gd name="T38" fmla="*/ 35 w 39"/>
                <a:gd name="T39" fmla="*/ 3 h 29"/>
                <a:gd name="T40" fmla="*/ 29 w 39"/>
                <a:gd name="T41" fmla="*/ 3 h 29"/>
                <a:gd name="T42" fmla="*/ 23 w 39"/>
                <a:gd name="T43" fmla="*/ 0 h 29"/>
                <a:gd name="T44" fmla="*/ 20 w 39"/>
                <a:gd name="T45" fmla="*/ 0 h 29"/>
                <a:gd name="T46" fmla="*/ 16 w 39"/>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29"/>
                <a:gd name="T74" fmla="*/ 39 w 39"/>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29">
                  <a:moveTo>
                    <a:pt x="16" y="0"/>
                  </a:moveTo>
                  <a:lnTo>
                    <a:pt x="14" y="1"/>
                  </a:lnTo>
                  <a:lnTo>
                    <a:pt x="10" y="1"/>
                  </a:lnTo>
                  <a:lnTo>
                    <a:pt x="8" y="1"/>
                  </a:lnTo>
                  <a:lnTo>
                    <a:pt x="4" y="1"/>
                  </a:lnTo>
                  <a:lnTo>
                    <a:pt x="4" y="3"/>
                  </a:lnTo>
                  <a:lnTo>
                    <a:pt x="4" y="7"/>
                  </a:lnTo>
                  <a:lnTo>
                    <a:pt x="0" y="9"/>
                  </a:lnTo>
                  <a:lnTo>
                    <a:pt x="8" y="9"/>
                  </a:lnTo>
                  <a:lnTo>
                    <a:pt x="20" y="19"/>
                  </a:lnTo>
                  <a:lnTo>
                    <a:pt x="25" y="29"/>
                  </a:lnTo>
                  <a:lnTo>
                    <a:pt x="29" y="25"/>
                  </a:lnTo>
                  <a:lnTo>
                    <a:pt x="25" y="25"/>
                  </a:lnTo>
                  <a:lnTo>
                    <a:pt x="29" y="23"/>
                  </a:lnTo>
                  <a:lnTo>
                    <a:pt x="33" y="23"/>
                  </a:lnTo>
                  <a:lnTo>
                    <a:pt x="33" y="19"/>
                  </a:lnTo>
                  <a:lnTo>
                    <a:pt x="35" y="15"/>
                  </a:lnTo>
                  <a:lnTo>
                    <a:pt x="35" y="13"/>
                  </a:lnTo>
                  <a:lnTo>
                    <a:pt x="39" y="13"/>
                  </a:lnTo>
                  <a:lnTo>
                    <a:pt x="35" y="3"/>
                  </a:lnTo>
                  <a:lnTo>
                    <a:pt x="29" y="3"/>
                  </a:lnTo>
                  <a:lnTo>
                    <a:pt x="23" y="0"/>
                  </a:lnTo>
                  <a:lnTo>
                    <a:pt x="20" y="0"/>
                  </a:lnTo>
                  <a:lnTo>
                    <a:pt x="16" y="0"/>
                  </a:lnTo>
                </a:path>
              </a:pathLst>
            </a:custGeom>
            <a:grpFill/>
            <a:ln w="9525">
              <a:noFill/>
              <a:round/>
              <a:headEnd/>
              <a:tailEnd/>
            </a:ln>
          </p:spPr>
          <p:txBody>
            <a:bodyPr/>
            <a:lstStyle/>
            <a:p>
              <a:pPr>
                <a:defRPr/>
              </a:pPr>
              <a:endParaRPr lang="en-US" dirty="0">
                <a:solidFill>
                  <a:prstClr val="white"/>
                </a:solidFill>
              </a:endParaRPr>
            </a:p>
          </p:txBody>
        </p:sp>
        <p:sp>
          <p:nvSpPr>
            <p:cNvPr id="16551" name="Freeform 9"/>
            <p:cNvSpPr>
              <a:spLocks/>
            </p:cNvSpPr>
            <p:nvPr/>
          </p:nvSpPr>
          <p:spPr bwMode="ltGray">
            <a:xfrm>
              <a:off x="1819" y="48"/>
              <a:ext cx="87" cy="126"/>
            </a:xfrm>
            <a:custGeom>
              <a:avLst/>
              <a:gdLst>
                <a:gd name="T0" fmla="*/ 87 w 87"/>
                <a:gd name="T1" fmla="*/ 35 h 126"/>
                <a:gd name="T2" fmla="*/ 87 w 87"/>
                <a:gd name="T3" fmla="*/ 41 h 126"/>
                <a:gd name="T4" fmla="*/ 85 w 87"/>
                <a:gd name="T5" fmla="*/ 43 h 126"/>
                <a:gd name="T6" fmla="*/ 87 w 87"/>
                <a:gd name="T7" fmla="*/ 47 h 126"/>
                <a:gd name="T8" fmla="*/ 85 w 87"/>
                <a:gd name="T9" fmla="*/ 51 h 126"/>
                <a:gd name="T10" fmla="*/ 85 w 87"/>
                <a:gd name="T11" fmla="*/ 53 h 126"/>
                <a:gd name="T12" fmla="*/ 81 w 87"/>
                <a:gd name="T13" fmla="*/ 53 h 126"/>
                <a:gd name="T14" fmla="*/ 81 w 87"/>
                <a:gd name="T15" fmla="*/ 56 h 126"/>
                <a:gd name="T16" fmla="*/ 79 w 87"/>
                <a:gd name="T17" fmla="*/ 58 h 126"/>
                <a:gd name="T18" fmla="*/ 75 w 87"/>
                <a:gd name="T19" fmla="*/ 62 h 126"/>
                <a:gd name="T20" fmla="*/ 64 w 87"/>
                <a:gd name="T21" fmla="*/ 66 h 126"/>
                <a:gd name="T22" fmla="*/ 66 w 87"/>
                <a:gd name="T23" fmla="*/ 66 h 126"/>
                <a:gd name="T24" fmla="*/ 69 w 87"/>
                <a:gd name="T25" fmla="*/ 66 h 126"/>
                <a:gd name="T26" fmla="*/ 46 w 87"/>
                <a:gd name="T27" fmla="*/ 66 h 126"/>
                <a:gd name="T28" fmla="*/ 48 w 87"/>
                <a:gd name="T29" fmla="*/ 78 h 126"/>
                <a:gd name="T30" fmla="*/ 44 w 87"/>
                <a:gd name="T31" fmla="*/ 82 h 126"/>
                <a:gd name="T32" fmla="*/ 40 w 87"/>
                <a:gd name="T33" fmla="*/ 82 h 126"/>
                <a:gd name="T34" fmla="*/ 42 w 87"/>
                <a:gd name="T35" fmla="*/ 101 h 126"/>
                <a:gd name="T36" fmla="*/ 25 w 87"/>
                <a:gd name="T37" fmla="*/ 101 h 126"/>
                <a:gd name="T38" fmla="*/ 27 w 87"/>
                <a:gd name="T39" fmla="*/ 107 h 126"/>
                <a:gd name="T40" fmla="*/ 23 w 87"/>
                <a:gd name="T41" fmla="*/ 107 h 126"/>
                <a:gd name="T42" fmla="*/ 19 w 87"/>
                <a:gd name="T43" fmla="*/ 107 h 126"/>
                <a:gd name="T44" fmla="*/ 17 w 87"/>
                <a:gd name="T45" fmla="*/ 107 h 126"/>
                <a:gd name="T46" fmla="*/ 17 w 87"/>
                <a:gd name="T47" fmla="*/ 122 h 126"/>
                <a:gd name="T48" fmla="*/ 17 w 87"/>
                <a:gd name="T49" fmla="*/ 126 h 126"/>
                <a:gd name="T50" fmla="*/ 8 w 87"/>
                <a:gd name="T51" fmla="*/ 122 h 126"/>
                <a:gd name="T52" fmla="*/ 8 w 87"/>
                <a:gd name="T53" fmla="*/ 112 h 126"/>
                <a:gd name="T54" fmla="*/ 10 w 87"/>
                <a:gd name="T55" fmla="*/ 101 h 126"/>
                <a:gd name="T56" fmla="*/ 10 w 87"/>
                <a:gd name="T57" fmla="*/ 97 h 126"/>
                <a:gd name="T58" fmla="*/ 10 w 87"/>
                <a:gd name="T59" fmla="*/ 91 h 126"/>
                <a:gd name="T60" fmla="*/ 10 w 87"/>
                <a:gd name="T61" fmla="*/ 85 h 126"/>
                <a:gd name="T62" fmla="*/ 10 w 87"/>
                <a:gd name="T63" fmla="*/ 82 h 126"/>
                <a:gd name="T64" fmla="*/ 6 w 87"/>
                <a:gd name="T65" fmla="*/ 70 h 126"/>
                <a:gd name="T66" fmla="*/ 6 w 87"/>
                <a:gd name="T67" fmla="*/ 66 h 126"/>
                <a:gd name="T68" fmla="*/ 6 w 87"/>
                <a:gd name="T69" fmla="*/ 58 h 126"/>
                <a:gd name="T70" fmla="*/ 2 w 87"/>
                <a:gd name="T71" fmla="*/ 20 h 126"/>
                <a:gd name="T72" fmla="*/ 0 w 87"/>
                <a:gd name="T73" fmla="*/ 18 h 126"/>
                <a:gd name="T74" fmla="*/ 27 w 87"/>
                <a:gd name="T75" fmla="*/ 16 h 126"/>
                <a:gd name="T76" fmla="*/ 27 w 87"/>
                <a:gd name="T77" fmla="*/ 10 h 126"/>
                <a:gd name="T78" fmla="*/ 27 w 87"/>
                <a:gd name="T79" fmla="*/ 0 h 126"/>
                <a:gd name="T80" fmla="*/ 33 w 87"/>
                <a:gd name="T81" fmla="*/ 0 h 126"/>
                <a:gd name="T82" fmla="*/ 33 w 87"/>
                <a:gd name="T83" fmla="*/ 8 h 126"/>
                <a:gd name="T84" fmla="*/ 35 w 87"/>
                <a:gd name="T85" fmla="*/ 16 h 126"/>
                <a:gd name="T86" fmla="*/ 42 w 87"/>
                <a:gd name="T87" fmla="*/ 16 h 126"/>
                <a:gd name="T88" fmla="*/ 52 w 87"/>
                <a:gd name="T89" fmla="*/ 20 h 126"/>
                <a:gd name="T90" fmla="*/ 50 w 87"/>
                <a:gd name="T91" fmla="*/ 26 h 126"/>
                <a:gd name="T92" fmla="*/ 60 w 87"/>
                <a:gd name="T93" fmla="*/ 26 h 126"/>
                <a:gd name="T94" fmla="*/ 60 w 87"/>
                <a:gd name="T95" fmla="*/ 20 h 126"/>
                <a:gd name="T96" fmla="*/ 67 w 87"/>
                <a:gd name="T97" fmla="*/ 20 h 126"/>
                <a:gd name="T98" fmla="*/ 67 w 87"/>
                <a:gd name="T99" fmla="*/ 26 h 126"/>
                <a:gd name="T100" fmla="*/ 75 w 87"/>
                <a:gd name="T101" fmla="*/ 26 h 126"/>
                <a:gd name="T102" fmla="*/ 81 w 87"/>
                <a:gd name="T103" fmla="*/ 26 h 126"/>
                <a:gd name="T104" fmla="*/ 81 w 87"/>
                <a:gd name="T105" fmla="*/ 35 h 126"/>
                <a:gd name="T106" fmla="*/ 85 w 87"/>
                <a:gd name="T107" fmla="*/ 35 h 126"/>
                <a:gd name="T108" fmla="*/ 87 w 87"/>
                <a:gd name="T109" fmla="*/ 35 h 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126"/>
                <a:gd name="T167" fmla="*/ 87 w 87"/>
                <a:gd name="T168" fmla="*/ 126 h 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126">
                  <a:moveTo>
                    <a:pt x="87" y="35"/>
                  </a:moveTo>
                  <a:lnTo>
                    <a:pt x="87" y="41"/>
                  </a:lnTo>
                  <a:lnTo>
                    <a:pt x="85" y="43"/>
                  </a:lnTo>
                  <a:lnTo>
                    <a:pt x="87" y="47"/>
                  </a:lnTo>
                  <a:lnTo>
                    <a:pt x="85" y="51"/>
                  </a:lnTo>
                  <a:lnTo>
                    <a:pt x="85" y="53"/>
                  </a:lnTo>
                  <a:lnTo>
                    <a:pt x="81" y="53"/>
                  </a:lnTo>
                  <a:lnTo>
                    <a:pt x="81" y="56"/>
                  </a:lnTo>
                  <a:lnTo>
                    <a:pt x="79" y="58"/>
                  </a:lnTo>
                  <a:lnTo>
                    <a:pt x="75" y="62"/>
                  </a:lnTo>
                  <a:lnTo>
                    <a:pt x="64" y="66"/>
                  </a:lnTo>
                  <a:lnTo>
                    <a:pt x="66" y="66"/>
                  </a:lnTo>
                  <a:lnTo>
                    <a:pt x="69" y="66"/>
                  </a:lnTo>
                  <a:lnTo>
                    <a:pt x="46" y="66"/>
                  </a:lnTo>
                  <a:lnTo>
                    <a:pt x="48" y="78"/>
                  </a:lnTo>
                  <a:lnTo>
                    <a:pt x="44" y="82"/>
                  </a:lnTo>
                  <a:lnTo>
                    <a:pt x="40" y="82"/>
                  </a:lnTo>
                  <a:lnTo>
                    <a:pt x="42" y="101"/>
                  </a:lnTo>
                  <a:lnTo>
                    <a:pt x="25" y="101"/>
                  </a:lnTo>
                  <a:lnTo>
                    <a:pt x="27" y="107"/>
                  </a:lnTo>
                  <a:lnTo>
                    <a:pt x="23" y="107"/>
                  </a:lnTo>
                  <a:lnTo>
                    <a:pt x="19" y="107"/>
                  </a:lnTo>
                  <a:lnTo>
                    <a:pt x="17" y="107"/>
                  </a:lnTo>
                  <a:lnTo>
                    <a:pt x="17" y="122"/>
                  </a:lnTo>
                  <a:lnTo>
                    <a:pt x="17" y="126"/>
                  </a:lnTo>
                  <a:lnTo>
                    <a:pt x="8" y="122"/>
                  </a:lnTo>
                  <a:lnTo>
                    <a:pt x="8" y="112"/>
                  </a:lnTo>
                  <a:lnTo>
                    <a:pt x="10" y="101"/>
                  </a:lnTo>
                  <a:lnTo>
                    <a:pt x="10" y="97"/>
                  </a:lnTo>
                  <a:lnTo>
                    <a:pt x="10" y="91"/>
                  </a:lnTo>
                  <a:lnTo>
                    <a:pt x="10" y="85"/>
                  </a:lnTo>
                  <a:lnTo>
                    <a:pt x="10" y="82"/>
                  </a:lnTo>
                  <a:lnTo>
                    <a:pt x="6" y="70"/>
                  </a:lnTo>
                  <a:lnTo>
                    <a:pt x="6" y="66"/>
                  </a:lnTo>
                  <a:lnTo>
                    <a:pt x="6" y="58"/>
                  </a:lnTo>
                  <a:lnTo>
                    <a:pt x="2" y="20"/>
                  </a:lnTo>
                  <a:lnTo>
                    <a:pt x="0" y="18"/>
                  </a:lnTo>
                  <a:lnTo>
                    <a:pt x="27" y="16"/>
                  </a:lnTo>
                  <a:lnTo>
                    <a:pt x="27" y="10"/>
                  </a:lnTo>
                  <a:lnTo>
                    <a:pt x="27" y="0"/>
                  </a:lnTo>
                  <a:lnTo>
                    <a:pt x="33" y="0"/>
                  </a:lnTo>
                  <a:lnTo>
                    <a:pt x="33" y="8"/>
                  </a:lnTo>
                  <a:lnTo>
                    <a:pt x="35" y="16"/>
                  </a:lnTo>
                  <a:lnTo>
                    <a:pt x="42" y="16"/>
                  </a:lnTo>
                  <a:lnTo>
                    <a:pt x="52" y="20"/>
                  </a:lnTo>
                  <a:lnTo>
                    <a:pt x="50" y="26"/>
                  </a:lnTo>
                  <a:lnTo>
                    <a:pt x="60" y="26"/>
                  </a:lnTo>
                  <a:lnTo>
                    <a:pt x="60" y="20"/>
                  </a:lnTo>
                  <a:lnTo>
                    <a:pt x="67" y="20"/>
                  </a:lnTo>
                  <a:lnTo>
                    <a:pt x="67" y="26"/>
                  </a:lnTo>
                  <a:lnTo>
                    <a:pt x="75" y="26"/>
                  </a:lnTo>
                  <a:lnTo>
                    <a:pt x="81" y="26"/>
                  </a:lnTo>
                  <a:lnTo>
                    <a:pt x="81" y="35"/>
                  </a:lnTo>
                  <a:lnTo>
                    <a:pt x="85" y="35"/>
                  </a:lnTo>
                  <a:lnTo>
                    <a:pt x="87" y="35"/>
                  </a:lnTo>
                  <a:close/>
                </a:path>
              </a:pathLst>
            </a:custGeom>
            <a:grpFill/>
            <a:ln w="9525">
              <a:noFill/>
              <a:round/>
              <a:headEnd/>
              <a:tailEnd/>
            </a:ln>
          </p:spPr>
          <p:txBody>
            <a:bodyPr/>
            <a:lstStyle/>
            <a:p>
              <a:pPr>
                <a:defRPr/>
              </a:pPr>
              <a:endParaRPr lang="en-US" dirty="0">
                <a:solidFill>
                  <a:prstClr val="white"/>
                </a:solidFill>
              </a:endParaRPr>
            </a:p>
          </p:txBody>
        </p:sp>
        <p:sp>
          <p:nvSpPr>
            <p:cNvPr id="16552" name="Freeform 10"/>
            <p:cNvSpPr>
              <a:spLocks/>
            </p:cNvSpPr>
            <p:nvPr/>
          </p:nvSpPr>
          <p:spPr bwMode="ltGray">
            <a:xfrm>
              <a:off x="1819" y="48"/>
              <a:ext cx="87" cy="126"/>
            </a:xfrm>
            <a:custGeom>
              <a:avLst/>
              <a:gdLst>
                <a:gd name="T0" fmla="*/ 87 w 87"/>
                <a:gd name="T1" fmla="*/ 35 h 126"/>
                <a:gd name="T2" fmla="*/ 87 w 87"/>
                <a:gd name="T3" fmla="*/ 41 h 126"/>
                <a:gd name="T4" fmla="*/ 85 w 87"/>
                <a:gd name="T5" fmla="*/ 43 h 126"/>
                <a:gd name="T6" fmla="*/ 87 w 87"/>
                <a:gd name="T7" fmla="*/ 47 h 126"/>
                <a:gd name="T8" fmla="*/ 85 w 87"/>
                <a:gd name="T9" fmla="*/ 51 h 126"/>
                <a:gd name="T10" fmla="*/ 85 w 87"/>
                <a:gd name="T11" fmla="*/ 53 h 126"/>
                <a:gd name="T12" fmla="*/ 81 w 87"/>
                <a:gd name="T13" fmla="*/ 53 h 126"/>
                <a:gd name="T14" fmla="*/ 81 w 87"/>
                <a:gd name="T15" fmla="*/ 56 h 126"/>
                <a:gd name="T16" fmla="*/ 79 w 87"/>
                <a:gd name="T17" fmla="*/ 58 h 126"/>
                <a:gd name="T18" fmla="*/ 75 w 87"/>
                <a:gd name="T19" fmla="*/ 62 h 126"/>
                <a:gd name="T20" fmla="*/ 64 w 87"/>
                <a:gd name="T21" fmla="*/ 66 h 126"/>
                <a:gd name="T22" fmla="*/ 66 w 87"/>
                <a:gd name="T23" fmla="*/ 66 h 126"/>
                <a:gd name="T24" fmla="*/ 69 w 87"/>
                <a:gd name="T25" fmla="*/ 66 h 126"/>
                <a:gd name="T26" fmla="*/ 46 w 87"/>
                <a:gd name="T27" fmla="*/ 66 h 126"/>
                <a:gd name="T28" fmla="*/ 48 w 87"/>
                <a:gd name="T29" fmla="*/ 78 h 126"/>
                <a:gd name="T30" fmla="*/ 44 w 87"/>
                <a:gd name="T31" fmla="*/ 82 h 126"/>
                <a:gd name="T32" fmla="*/ 40 w 87"/>
                <a:gd name="T33" fmla="*/ 82 h 126"/>
                <a:gd name="T34" fmla="*/ 42 w 87"/>
                <a:gd name="T35" fmla="*/ 101 h 126"/>
                <a:gd name="T36" fmla="*/ 25 w 87"/>
                <a:gd name="T37" fmla="*/ 101 h 126"/>
                <a:gd name="T38" fmla="*/ 27 w 87"/>
                <a:gd name="T39" fmla="*/ 107 h 126"/>
                <a:gd name="T40" fmla="*/ 23 w 87"/>
                <a:gd name="T41" fmla="*/ 107 h 126"/>
                <a:gd name="T42" fmla="*/ 19 w 87"/>
                <a:gd name="T43" fmla="*/ 107 h 126"/>
                <a:gd name="T44" fmla="*/ 17 w 87"/>
                <a:gd name="T45" fmla="*/ 107 h 126"/>
                <a:gd name="T46" fmla="*/ 17 w 87"/>
                <a:gd name="T47" fmla="*/ 122 h 126"/>
                <a:gd name="T48" fmla="*/ 17 w 87"/>
                <a:gd name="T49" fmla="*/ 126 h 126"/>
                <a:gd name="T50" fmla="*/ 8 w 87"/>
                <a:gd name="T51" fmla="*/ 122 h 126"/>
                <a:gd name="T52" fmla="*/ 8 w 87"/>
                <a:gd name="T53" fmla="*/ 112 h 126"/>
                <a:gd name="T54" fmla="*/ 10 w 87"/>
                <a:gd name="T55" fmla="*/ 101 h 126"/>
                <a:gd name="T56" fmla="*/ 10 w 87"/>
                <a:gd name="T57" fmla="*/ 97 h 126"/>
                <a:gd name="T58" fmla="*/ 10 w 87"/>
                <a:gd name="T59" fmla="*/ 91 h 126"/>
                <a:gd name="T60" fmla="*/ 10 w 87"/>
                <a:gd name="T61" fmla="*/ 85 h 126"/>
                <a:gd name="T62" fmla="*/ 10 w 87"/>
                <a:gd name="T63" fmla="*/ 82 h 126"/>
                <a:gd name="T64" fmla="*/ 6 w 87"/>
                <a:gd name="T65" fmla="*/ 70 h 126"/>
                <a:gd name="T66" fmla="*/ 6 w 87"/>
                <a:gd name="T67" fmla="*/ 66 h 126"/>
                <a:gd name="T68" fmla="*/ 6 w 87"/>
                <a:gd name="T69" fmla="*/ 58 h 126"/>
                <a:gd name="T70" fmla="*/ 2 w 87"/>
                <a:gd name="T71" fmla="*/ 20 h 126"/>
                <a:gd name="T72" fmla="*/ 0 w 87"/>
                <a:gd name="T73" fmla="*/ 18 h 126"/>
                <a:gd name="T74" fmla="*/ 27 w 87"/>
                <a:gd name="T75" fmla="*/ 16 h 126"/>
                <a:gd name="T76" fmla="*/ 27 w 87"/>
                <a:gd name="T77" fmla="*/ 10 h 126"/>
                <a:gd name="T78" fmla="*/ 27 w 87"/>
                <a:gd name="T79" fmla="*/ 0 h 126"/>
                <a:gd name="T80" fmla="*/ 33 w 87"/>
                <a:gd name="T81" fmla="*/ 0 h 126"/>
                <a:gd name="T82" fmla="*/ 33 w 87"/>
                <a:gd name="T83" fmla="*/ 8 h 126"/>
                <a:gd name="T84" fmla="*/ 35 w 87"/>
                <a:gd name="T85" fmla="*/ 16 h 126"/>
                <a:gd name="T86" fmla="*/ 42 w 87"/>
                <a:gd name="T87" fmla="*/ 16 h 126"/>
                <a:gd name="T88" fmla="*/ 52 w 87"/>
                <a:gd name="T89" fmla="*/ 20 h 126"/>
                <a:gd name="T90" fmla="*/ 50 w 87"/>
                <a:gd name="T91" fmla="*/ 26 h 126"/>
                <a:gd name="T92" fmla="*/ 60 w 87"/>
                <a:gd name="T93" fmla="*/ 26 h 126"/>
                <a:gd name="T94" fmla="*/ 60 w 87"/>
                <a:gd name="T95" fmla="*/ 20 h 126"/>
                <a:gd name="T96" fmla="*/ 67 w 87"/>
                <a:gd name="T97" fmla="*/ 20 h 126"/>
                <a:gd name="T98" fmla="*/ 67 w 87"/>
                <a:gd name="T99" fmla="*/ 26 h 126"/>
                <a:gd name="T100" fmla="*/ 75 w 87"/>
                <a:gd name="T101" fmla="*/ 26 h 126"/>
                <a:gd name="T102" fmla="*/ 81 w 87"/>
                <a:gd name="T103" fmla="*/ 26 h 126"/>
                <a:gd name="T104" fmla="*/ 81 w 87"/>
                <a:gd name="T105" fmla="*/ 35 h 126"/>
                <a:gd name="T106" fmla="*/ 85 w 87"/>
                <a:gd name="T107" fmla="*/ 35 h 126"/>
                <a:gd name="T108" fmla="*/ 87 w 87"/>
                <a:gd name="T109" fmla="*/ 35 h 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126"/>
                <a:gd name="T167" fmla="*/ 87 w 87"/>
                <a:gd name="T168" fmla="*/ 126 h 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126">
                  <a:moveTo>
                    <a:pt x="87" y="35"/>
                  </a:moveTo>
                  <a:lnTo>
                    <a:pt x="87" y="41"/>
                  </a:lnTo>
                  <a:lnTo>
                    <a:pt x="85" y="43"/>
                  </a:lnTo>
                  <a:lnTo>
                    <a:pt x="87" y="47"/>
                  </a:lnTo>
                  <a:lnTo>
                    <a:pt x="85" y="51"/>
                  </a:lnTo>
                  <a:lnTo>
                    <a:pt x="85" y="53"/>
                  </a:lnTo>
                  <a:lnTo>
                    <a:pt x="81" y="53"/>
                  </a:lnTo>
                  <a:lnTo>
                    <a:pt x="81" y="56"/>
                  </a:lnTo>
                  <a:lnTo>
                    <a:pt x="79" y="58"/>
                  </a:lnTo>
                  <a:lnTo>
                    <a:pt x="75" y="62"/>
                  </a:lnTo>
                  <a:lnTo>
                    <a:pt x="64" y="66"/>
                  </a:lnTo>
                  <a:lnTo>
                    <a:pt x="66" y="66"/>
                  </a:lnTo>
                  <a:lnTo>
                    <a:pt x="69" y="66"/>
                  </a:lnTo>
                  <a:lnTo>
                    <a:pt x="46" y="66"/>
                  </a:lnTo>
                  <a:lnTo>
                    <a:pt x="48" y="78"/>
                  </a:lnTo>
                  <a:lnTo>
                    <a:pt x="44" y="82"/>
                  </a:lnTo>
                  <a:lnTo>
                    <a:pt x="40" y="82"/>
                  </a:lnTo>
                  <a:lnTo>
                    <a:pt x="42" y="101"/>
                  </a:lnTo>
                  <a:lnTo>
                    <a:pt x="25" y="101"/>
                  </a:lnTo>
                  <a:lnTo>
                    <a:pt x="27" y="107"/>
                  </a:lnTo>
                  <a:lnTo>
                    <a:pt x="23" y="107"/>
                  </a:lnTo>
                  <a:lnTo>
                    <a:pt x="19" y="107"/>
                  </a:lnTo>
                  <a:lnTo>
                    <a:pt x="17" y="107"/>
                  </a:lnTo>
                  <a:lnTo>
                    <a:pt x="17" y="122"/>
                  </a:lnTo>
                  <a:lnTo>
                    <a:pt x="17" y="126"/>
                  </a:lnTo>
                  <a:lnTo>
                    <a:pt x="8" y="122"/>
                  </a:lnTo>
                  <a:lnTo>
                    <a:pt x="8" y="112"/>
                  </a:lnTo>
                  <a:lnTo>
                    <a:pt x="10" y="101"/>
                  </a:lnTo>
                  <a:lnTo>
                    <a:pt x="10" y="97"/>
                  </a:lnTo>
                  <a:lnTo>
                    <a:pt x="10" y="91"/>
                  </a:lnTo>
                  <a:lnTo>
                    <a:pt x="10" y="85"/>
                  </a:lnTo>
                  <a:lnTo>
                    <a:pt x="10" y="82"/>
                  </a:lnTo>
                  <a:lnTo>
                    <a:pt x="6" y="70"/>
                  </a:lnTo>
                  <a:lnTo>
                    <a:pt x="6" y="66"/>
                  </a:lnTo>
                  <a:lnTo>
                    <a:pt x="6" y="58"/>
                  </a:lnTo>
                  <a:lnTo>
                    <a:pt x="2" y="20"/>
                  </a:lnTo>
                  <a:lnTo>
                    <a:pt x="0" y="18"/>
                  </a:lnTo>
                  <a:lnTo>
                    <a:pt x="27" y="16"/>
                  </a:lnTo>
                  <a:lnTo>
                    <a:pt x="27" y="10"/>
                  </a:lnTo>
                  <a:lnTo>
                    <a:pt x="27" y="0"/>
                  </a:lnTo>
                  <a:lnTo>
                    <a:pt x="33" y="0"/>
                  </a:lnTo>
                  <a:lnTo>
                    <a:pt x="33" y="8"/>
                  </a:lnTo>
                  <a:lnTo>
                    <a:pt x="35" y="16"/>
                  </a:lnTo>
                  <a:lnTo>
                    <a:pt x="42" y="16"/>
                  </a:lnTo>
                  <a:lnTo>
                    <a:pt x="52" y="20"/>
                  </a:lnTo>
                  <a:lnTo>
                    <a:pt x="50" y="26"/>
                  </a:lnTo>
                  <a:lnTo>
                    <a:pt x="60" y="26"/>
                  </a:lnTo>
                  <a:lnTo>
                    <a:pt x="60" y="20"/>
                  </a:lnTo>
                  <a:lnTo>
                    <a:pt x="67" y="20"/>
                  </a:lnTo>
                  <a:lnTo>
                    <a:pt x="67" y="26"/>
                  </a:lnTo>
                  <a:lnTo>
                    <a:pt x="75" y="26"/>
                  </a:lnTo>
                  <a:lnTo>
                    <a:pt x="81" y="26"/>
                  </a:lnTo>
                  <a:lnTo>
                    <a:pt x="81" y="35"/>
                  </a:lnTo>
                  <a:lnTo>
                    <a:pt x="85" y="35"/>
                  </a:lnTo>
                  <a:lnTo>
                    <a:pt x="87" y="35"/>
                  </a:lnTo>
                </a:path>
              </a:pathLst>
            </a:custGeom>
            <a:grpFill/>
            <a:ln w="9525">
              <a:noFill/>
              <a:round/>
              <a:headEnd/>
              <a:tailEnd/>
            </a:ln>
          </p:spPr>
          <p:txBody>
            <a:bodyPr/>
            <a:lstStyle/>
            <a:p>
              <a:pPr>
                <a:defRPr/>
              </a:pPr>
              <a:endParaRPr lang="en-US" dirty="0">
                <a:solidFill>
                  <a:prstClr val="white"/>
                </a:solidFill>
              </a:endParaRPr>
            </a:p>
          </p:txBody>
        </p:sp>
        <p:sp>
          <p:nvSpPr>
            <p:cNvPr id="16553" name="Freeform 11"/>
            <p:cNvSpPr>
              <a:spLocks noEditPoints="1"/>
            </p:cNvSpPr>
            <p:nvPr/>
          </p:nvSpPr>
          <p:spPr bwMode="ltGray">
            <a:xfrm>
              <a:off x="2442" y="126"/>
              <a:ext cx="238" cy="336"/>
            </a:xfrm>
            <a:custGeom>
              <a:avLst/>
              <a:gdLst>
                <a:gd name="T0" fmla="*/ 128 w 238"/>
                <a:gd name="T1" fmla="*/ 34 h 336"/>
                <a:gd name="T2" fmla="*/ 122 w 238"/>
                <a:gd name="T3" fmla="*/ 38 h 336"/>
                <a:gd name="T4" fmla="*/ 116 w 238"/>
                <a:gd name="T5" fmla="*/ 50 h 336"/>
                <a:gd name="T6" fmla="*/ 112 w 238"/>
                <a:gd name="T7" fmla="*/ 54 h 336"/>
                <a:gd name="T8" fmla="*/ 110 w 238"/>
                <a:gd name="T9" fmla="*/ 88 h 336"/>
                <a:gd name="T10" fmla="*/ 120 w 238"/>
                <a:gd name="T11" fmla="*/ 110 h 336"/>
                <a:gd name="T12" fmla="*/ 126 w 238"/>
                <a:gd name="T13" fmla="*/ 112 h 336"/>
                <a:gd name="T14" fmla="*/ 130 w 238"/>
                <a:gd name="T15" fmla="*/ 112 h 336"/>
                <a:gd name="T16" fmla="*/ 135 w 238"/>
                <a:gd name="T17" fmla="*/ 121 h 336"/>
                <a:gd name="T18" fmla="*/ 141 w 238"/>
                <a:gd name="T19" fmla="*/ 133 h 336"/>
                <a:gd name="T20" fmla="*/ 145 w 238"/>
                <a:gd name="T21" fmla="*/ 137 h 336"/>
                <a:gd name="T22" fmla="*/ 151 w 238"/>
                <a:gd name="T23" fmla="*/ 137 h 336"/>
                <a:gd name="T24" fmla="*/ 159 w 238"/>
                <a:gd name="T25" fmla="*/ 141 h 336"/>
                <a:gd name="T26" fmla="*/ 164 w 238"/>
                <a:gd name="T27" fmla="*/ 142 h 336"/>
                <a:gd name="T28" fmla="*/ 170 w 238"/>
                <a:gd name="T29" fmla="*/ 139 h 336"/>
                <a:gd name="T30" fmla="*/ 170 w 238"/>
                <a:gd name="T31" fmla="*/ 158 h 336"/>
                <a:gd name="T32" fmla="*/ 178 w 238"/>
                <a:gd name="T33" fmla="*/ 164 h 336"/>
                <a:gd name="T34" fmla="*/ 180 w 238"/>
                <a:gd name="T35" fmla="*/ 170 h 336"/>
                <a:gd name="T36" fmla="*/ 188 w 238"/>
                <a:gd name="T37" fmla="*/ 183 h 336"/>
                <a:gd name="T38" fmla="*/ 195 w 238"/>
                <a:gd name="T39" fmla="*/ 185 h 336"/>
                <a:gd name="T40" fmla="*/ 220 w 238"/>
                <a:gd name="T41" fmla="*/ 198 h 336"/>
                <a:gd name="T42" fmla="*/ 218 w 238"/>
                <a:gd name="T43" fmla="*/ 214 h 336"/>
                <a:gd name="T44" fmla="*/ 224 w 238"/>
                <a:gd name="T45" fmla="*/ 225 h 336"/>
                <a:gd name="T46" fmla="*/ 228 w 238"/>
                <a:gd name="T47" fmla="*/ 235 h 336"/>
                <a:gd name="T48" fmla="*/ 238 w 238"/>
                <a:gd name="T49" fmla="*/ 266 h 336"/>
                <a:gd name="T50" fmla="*/ 218 w 238"/>
                <a:gd name="T51" fmla="*/ 266 h 336"/>
                <a:gd name="T52" fmla="*/ 207 w 238"/>
                <a:gd name="T53" fmla="*/ 260 h 336"/>
                <a:gd name="T54" fmla="*/ 195 w 238"/>
                <a:gd name="T55" fmla="*/ 266 h 336"/>
                <a:gd name="T56" fmla="*/ 186 w 238"/>
                <a:gd name="T57" fmla="*/ 272 h 336"/>
                <a:gd name="T58" fmla="*/ 166 w 238"/>
                <a:gd name="T59" fmla="*/ 270 h 336"/>
                <a:gd name="T60" fmla="*/ 155 w 238"/>
                <a:gd name="T61" fmla="*/ 266 h 336"/>
                <a:gd name="T62" fmla="*/ 147 w 238"/>
                <a:gd name="T63" fmla="*/ 276 h 336"/>
                <a:gd name="T64" fmla="*/ 151 w 238"/>
                <a:gd name="T65" fmla="*/ 291 h 336"/>
                <a:gd name="T66" fmla="*/ 139 w 238"/>
                <a:gd name="T67" fmla="*/ 301 h 336"/>
                <a:gd name="T68" fmla="*/ 134 w 238"/>
                <a:gd name="T69" fmla="*/ 309 h 336"/>
                <a:gd name="T70" fmla="*/ 135 w 238"/>
                <a:gd name="T71" fmla="*/ 314 h 336"/>
                <a:gd name="T72" fmla="*/ 114 w 238"/>
                <a:gd name="T73" fmla="*/ 320 h 336"/>
                <a:gd name="T74" fmla="*/ 103 w 238"/>
                <a:gd name="T75" fmla="*/ 324 h 336"/>
                <a:gd name="T76" fmla="*/ 89 w 238"/>
                <a:gd name="T77" fmla="*/ 324 h 336"/>
                <a:gd name="T78" fmla="*/ 85 w 238"/>
                <a:gd name="T79" fmla="*/ 318 h 336"/>
                <a:gd name="T80" fmla="*/ 80 w 238"/>
                <a:gd name="T81" fmla="*/ 305 h 336"/>
                <a:gd name="T82" fmla="*/ 66 w 238"/>
                <a:gd name="T83" fmla="*/ 274 h 336"/>
                <a:gd name="T84" fmla="*/ 56 w 238"/>
                <a:gd name="T85" fmla="*/ 256 h 336"/>
                <a:gd name="T86" fmla="*/ 51 w 238"/>
                <a:gd name="T87" fmla="*/ 251 h 336"/>
                <a:gd name="T88" fmla="*/ 29 w 238"/>
                <a:gd name="T89" fmla="*/ 254 h 336"/>
                <a:gd name="T90" fmla="*/ 16 w 238"/>
                <a:gd name="T91" fmla="*/ 247 h 336"/>
                <a:gd name="T92" fmla="*/ 10 w 238"/>
                <a:gd name="T93" fmla="*/ 225 h 336"/>
                <a:gd name="T94" fmla="*/ 22 w 238"/>
                <a:gd name="T95" fmla="*/ 208 h 336"/>
                <a:gd name="T96" fmla="*/ 33 w 238"/>
                <a:gd name="T97" fmla="*/ 189 h 336"/>
                <a:gd name="T98" fmla="*/ 37 w 238"/>
                <a:gd name="T99" fmla="*/ 179 h 336"/>
                <a:gd name="T100" fmla="*/ 52 w 238"/>
                <a:gd name="T101" fmla="*/ 173 h 336"/>
                <a:gd name="T102" fmla="*/ 39 w 238"/>
                <a:gd name="T103" fmla="*/ 117 h 336"/>
                <a:gd name="T104" fmla="*/ 76 w 238"/>
                <a:gd name="T105" fmla="*/ 104 h 336"/>
                <a:gd name="T106" fmla="*/ 78 w 238"/>
                <a:gd name="T107" fmla="*/ 59 h 336"/>
                <a:gd name="T108" fmla="*/ 81 w 238"/>
                <a:gd name="T109" fmla="*/ 32 h 336"/>
                <a:gd name="T110" fmla="*/ 97 w 238"/>
                <a:gd name="T111" fmla="*/ 13 h 336"/>
                <a:gd name="T112" fmla="*/ 118 w 238"/>
                <a:gd name="T113" fmla="*/ 2 h 336"/>
                <a:gd name="T114" fmla="*/ 80 w 238"/>
                <a:gd name="T115" fmla="*/ 77 h 336"/>
                <a:gd name="T116" fmla="*/ 80 w 238"/>
                <a:gd name="T117" fmla="*/ 7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336"/>
                <a:gd name="T179" fmla="*/ 238 w 238"/>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336">
                  <a:moveTo>
                    <a:pt x="130" y="0"/>
                  </a:moveTo>
                  <a:lnTo>
                    <a:pt x="132" y="17"/>
                  </a:lnTo>
                  <a:lnTo>
                    <a:pt x="128" y="34"/>
                  </a:lnTo>
                  <a:lnTo>
                    <a:pt x="124" y="34"/>
                  </a:lnTo>
                  <a:lnTo>
                    <a:pt x="122" y="34"/>
                  </a:lnTo>
                  <a:lnTo>
                    <a:pt x="122" y="38"/>
                  </a:lnTo>
                  <a:lnTo>
                    <a:pt x="122" y="48"/>
                  </a:lnTo>
                  <a:lnTo>
                    <a:pt x="118" y="48"/>
                  </a:lnTo>
                  <a:lnTo>
                    <a:pt x="116" y="50"/>
                  </a:lnTo>
                  <a:lnTo>
                    <a:pt x="116" y="54"/>
                  </a:lnTo>
                  <a:lnTo>
                    <a:pt x="112" y="50"/>
                  </a:lnTo>
                  <a:lnTo>
                    <a:pt x="112" y="54"/>
                  </a:lnTo>
                  <a:lnTo>
                    <a:pt x="110" y="63"/>
                  </a:lnTo>
                  <a:lnTo>
                    <a:pt x="110" y="75"/>
                  </a:lnTo>
                  <a:lnTo>
                    <a:pt x="110" y="88"/>
                  </a:lnTo>
                  <a:lnTo>
                    <a:pt x="110" y="100"/>
                  </a:lnTo>
                  <a:lnTo>
                    <a:pt x="120" y="106"/>
                  </a:lnTo>
                  <a:lnTo>
                    <a:pt x="120" y="110"/>
                  </a:lnTo>
                  <a:lnTo>
                    <a:pt x="120" y="112"/>
                  </a:lnTo>
                  <a:lnTo>
                    <a:pt x="120" y="110"/>
                  </a:lnTo>
                  <a:lnTo>
                    <a:pt x="126" y="112"/>
                  </a:lnTo>
                  <a:lnTo>
                    <a:pt x="126" y="115"/>
                  </a:lnTo>
                  <a:lnTo>
                    <a:pt x="126" y="112"/>
                  </a:lnTo>
                  <a:lnTo>
                    <a:pt x="130" y="112"/>
                  </a:lnTo>
                  <a:lnTo>
                    <a:pt x="130" y="115"/>
                  </a:lnTo>
                  <a:lnTo>
                    <a:pt x="132" y="119"/>
                  </a:lnTo>
                  <a:lnTo>
                    <a:pt x="135" y="121"/>
                  </a:lnTo>
                  <a:lnTo>
                    <a:pt x="135" y="131"/>
                  </a:lnTo>
                  <a:lnTo>
                    <a:pt x="139" y="135"/>
                  </a:lnTo>
                  <a:lnTo>
                    <a:pt x="141" y="133"/>
                  </a:lnTo>
                  <a:lnTo>
                    <a:pt x="145" y="137"/>
                  </a:lnTo>
                  <a:lnTo>
                    <a:pt x="145" y="133"/>
                  </a:lnTo>
                  <a:lnTo>
                    <a:pt x="145" y="137"/>
                  </a:lnTo>
                  <a:lnTo>
                    <a:pt x="149" y="137"/>
                  </a:lnTo>
                  <a:lnTo>
                    <a:pt x="151" y="141"/>
                  </a:lnTo>
                  <a:lnTo>
                    <a:pt x="151" y="137"/>
                  </a:lnTo>
                  <a:lnTo>
                    <a:pt x="155" y="137"/>
                  </a:lnTo>
                  <a:lnTo>
                    <a:pt x="155" y="141"/>
                  </a:lnTo>
                  <a:lnTo>
                    <a:pt x="159" y="141"/>
                  </a:lnTo>
                  <a:lnTo>
                    <a:pt x="161" y="141"/>
                  </a:lnTo>
                  <a:lnTo>
                    <a:pt x="164" y="139"/>
                  </a:lnTo>
                  <a:lnTo>
                    <a:pt x="164" y="142"/>
                  </a:lnTo>
                  <a:lnTo>
                    <a:pt x="164" y="139"/>
                  </a:lnTo>
                  <a:lnTo>
                    <a:pt x="166" y="139"/>
                  </a:lnTo>
                  <a:lnTo>
                    <a:pt x="170" y="139"/>
                  </a:lnTo>
                  <a:lnTo>
                    <a:pt x="170" y="146"/>
                  </a:lnTo>
                  <a:lnTo>
                    <a:pt x="170" y="152"/>
                  </a:lnTo>
                  <a:lnTo>
                    <a:pt x="170" y="158"/>
                  </a:lnTo>
                  <a:lnTo>
                    <a:pt x="174" y="158"/>
                  </a:lnTo>
                  <a:lnTo>
                    <a:pt x="174" y="162"/>
                  </a:lnTo>
                  <a:lnTo>
                    <a:pt x="178" y="164"/>
                  </a:lnTo>
                  <a:lnTo>
                    <a:pt x="180" y="164"/>
                  </a:lnTo>
                  <a:lnTo>
                    <a:pt x="178" y="168"/>
                  </a:lnTo>
                  <a:lnTo>
                    <a:pt x="180" y="170"/>
                  </a:lnTo>
                  <a:lnTo>
                    <a:pt x="186" y="173"/>
                  </a:lnTo>
                  <a:lnTo>
                    <a:pt x="186" y="177"/>
                  </a:lnTo>
                  <a:lnTo>
                    <a:pt x="188" y="183"/>
                  </a:lnTo>
                  <a:lnTo>
                    <a:pt x="190" y="183"/>
                  </a:lnTo>
                  <a:lnTo>
                    <a:pt x="193" y="185"/>
                  </a:lnTo>
                  <a:lnTo>
                    <a:pt x="195" y="185"/>
                  </a:lnTo>
                  <a:lnTo>
                    <a:pt x="205" y="195"/>
                  </a:lnTo>
                  <a:lnTo>
                    <a:pt x="209" y="198"/>
                  </a:lnTo>
                  <a:lnTo>
                    <a:pt x="220" y="198"/>
                  </a:lnTo>
                  <a:lnTo>
                    <a:pt x="224" y="204"/>
                  </a:lnTo>
                  <a:lnTo>
                    <a:pt x="222" y="206"/>
                  </a:lnTo>
                  <a:lnTo>
                    <a:pt x="218" y="214"/>
                  </a:lnTo>
                  <a:lnTo>
                    <a:pt x="218" y="220"/>
                  </a:lnTo>
                  <a:lnTo>
                    <a:pt x="222" y="222"/>
                  </a:lnTo>
                  <a:lnTo>
                    <a:pt x="224" y="225"/>
                  </a:lnTo>
                  <a:lnTo>
                    <a:pt x="222" y="229"/>
                  </a:lnTo>
                  <a:lnTo>
                    <a:pt x="224" y="229"/>
                  </a:lnTo>
                  <a:lnTo>
                    <a:pt x="228" y="235"/>
                  </a:lnTo>
                  <a:lnTo>
                    <a:pt x="232" y="245"/>
                  </a:lnTo>
                  <a:lnTo>
                    <a:pt x="234" y="253"/>
                  </a:lnTo>
                  <a:lnTo>
                    <a:pt x="238" y="266"/>
                  </a:lnTo>
                  <a:lnTo>
                    <a:pt x="238" y="268"/>
                  </a:lnTo>
                  <a:lnTo>
                    <a:pt x="236" y="266"/>
                  </a:lnTo>
                  <a:lnTo>
                    <a:pt x="218" y="266"/>
                  </a:lnTo>
                  <a:lnTo>
                    <a:pt x="213" y="266"/>
                  </a:lnTo>
                  <a:lnTo>
                    <a:pt x="207" y="266"/>
                  </a:lnTo>
                  <a:lnTo>
                    <a:pt x="207" y="260"/>
                  </a:lnTo>
                  <a:lnTo>
                    <a:pt x="203" y="262"/>
                  </a:lnTo>
                  <a:lnTo>
                    <a:pt x="197" y="262"/>
                  </a:lnTo>
                  <a:lnTo>
                    <a:pt x="195" y="266"/>
                  </a:lnTo>
                  <a:lnTo>
                    <a:pt x="191" y="272"/>
                  </a:lnTo>
                  <a:lnTo>
                    <a:pt x="188" y="272"/>
                  </a:lnTo>
                  <a:lnTo>
                    <a:pt x="186" y="272"/>
                  </a:lnTo>
                  <a:lnTo>
                    <a:pt x="176" y="274"/>
                  </a:lnTo>
                  <a:lnTo>
                    <a:pt x="172" y="270"/>
                  </a:lnTo>
                  <a:lnTo>
                    <a:pt x="166" y="270"/>
                  </a:lnTo>
                  <a:lnTo>
                    <a:pt x="161" y="266"/>
                  </a:lnTo>
                  <a:lnTo>
                    <a:pt x="157" y="266"/>
                  </a:lnTo>
                  <a:lnTo>
                    <a:pt x="155" y="266"/>
                  </a:lnTo>
                  <a:lnTo>
                    <a:pt x="151" y="274"/>
                  </a:lnTo>
                  <a:lnTo>
                    <a:pt x="147" y="274"/>
                  </a:lnTo>
                  <a:lnTo>
                    <a:pt x="147" y="276"/>
                  </a:lnTo>
                  <a:lnTo>
                    <a:pt x="147" y="289"/>
                  </a:lnTo>
                  <a:lnTo>
                    <a:pt x="147" y="291"/>
                  </a:lnTo>
                  <a:lnTo>
                    <a:pt x="151" y="291"/>
                  </a:lnTo>
                  <a:lnTo>
                    <a:pt x="151" y="299"/>
                  </a:lnTo>
                  <a:lnTo>
                    <a:pt x="139" y="299"/>
                  </a:lnTo>
                  <a:lnTo>
                    <a:pt x="139" y="301"/>
                  </a:lnTo>
                  <a:lnTo>
                    <a:pt x="132" y="301"/>
                  </a:lnTo>
                  <a:lnTo>
                    <a:pt x="134" y="305"/>
                  </a:lnTo>
                  <a:lnTo>
                    <a:pt x="134" y="309"/>
                  </a:lnTo>
                  <a:lnTo>
                    <a:pt x="134" y="310"/>
                  </a:lnTo>
                  <a:lnTo>
                    <a:pt x="134" y="314"/>
                  </a:lnTo>
                  <a:lnTo>
                    <a:pt x="135" y="314"/>
                  </a:lnTo>
                  <a:lnTo>
                    <a:pt x="135" y="316"/>
                  </a:lnTo>
                  <a:lnTo>
                    <a:pt x="120" y="320"/>
                  </a:lnTo>
                  <a:lnTo>
                    <a:pt x="114" y="320"/>
                  </a:lnTo>
                  <a:lnTo>
                    <a:pt x="110" y="320"/>
                  </a:lnTo>
                  <a:lnTo>
                    <a:pt x="105" y="324"/>
                  </a:lnTo>
                  <a:lnTo>
                    <a:pt x="103" y="324"/>
                  </a:lnTo>
                  <a:lnTo>
                    <a:pt x="105" y="330"/>
                  </a:lnTo>
                  <a:lnTo>
                    <a:pt x="99" y="336"/>
                  </a:lnTo>
                  <a:lnTo>
                    <a:pt x="89" y="324"/>
                  </a:lnTo>
                  <a:lnTo>
                    <a:pt x="85" y="320"/>
                  </a:lnTo>
                  <a:lnTo>
                    <a:pt x="89" y="320"/>
                  </a:lnTo>
                  <a:lnTo>
                    <a:pt x="85" y="318"/>
                  </a:lnTo>
                  <a:lnTo>
                    <a:pt x="83" y="314"/>
                  </a:lnTo>
                  <a:lnTo>
                    <a:pt x="83" y="312"/>
                  </a:lnTo>
                  <a:lnTo>
                    <a:pt x="80" y="305"/>
                  </a:lnTo>
                  <a:lnTo>
                    <a:pt x="76" y="297"/>
                  </a:lnTo>
                  <a:lnTo>
                    <a:pt x="74" y="287"/>
                  </a:lnTo>
                  <a:lnTo>
                    <a:pt x="66" y="274"/>
                  </a:lnTo>
                  <a:lnTo>
                    <a:pt x="64" y="262"/>
                  </a:lnTo>
                  <a:lnTo>
                    <a:pt x="60" y="256"/>
                  </a:lnTo>
                  <a:lnTo>
                    <a:pt x="56" y="256"/>
                  </a:lnTo>
                  <a:lnTo>
                    <a:pt x="54" y="256"/>
                  </a:lnTo>
                  <a:lnTo>
                    <a:pt x="54" y="253"/>
                  </a:lnTo>
                  <a:lnTo>
                    <a:pt x="51" y="251"/>
                  </a:lnTo>
                  <a:lnTo>
                    <a:pt x="47" y="251"/>
                  </a:lnTo>
                  <a:lnTo>
                    <a:pt x="39" y="253"/>
                  </a:lnTo>
                  <a:lnTo>
                    <a:pt x="29" y="254"/>
                  </a:lnTo>
                  <a:lnTo>
                    <a:pt x="22" y="245"/>
                  </a:lnTo>
                  <a:lnTo>
                    <a:pt x="20" y="245"/>
                  </a:lnTo>
                  <a:lnTo>
                    <a:pt x="16" y="247"/>
                  </a:lnTo>
                  <a:lnTo>
                    <a:pt x="6" y="245"/>
                  </a:lnTo>
                  <a:lnTo>
                    <a:pt x="0" y="239"/>
                  </a:lnTo>
                  <a:lnTo>
                    <a:pt x="10" y="225"/>
                  </a:lnTo>
                  <a:lnTo>
                    <a:pt x="18" y="216"/>
                  </a:lnTo>
                  <a:lnTo>
                    <a:pt x="16" y="214"/>
                  </a:lnTo>
                  <a:lnTo>
                    <a:pt x="22" y="208"/>
                  </a:lnTo>
                  <a:lnTo>
                    <a:pt x="18" y="204"/>
                  </a:lnTo>
                  <a:lnTo>
                    <a:pt x="24" y="195"/>
                  </a:lnTo>
                  <a:lnTo>
                    <a:pt x="33" y="189"/>
                  </a:lnTo>
                  <a:lnTo>
                    <a:pt x="33" y="185"/>
                  </a:lnTo>
                  <a:lnTo>
                    <a:pt x="33" y="183"/>
                  </a:lnTo>
                  <a:lnTo>
                    <a:pt x="37" y="179"/>
                  </a:lnTo>
                  <a:lnTo>
                    <a:pt x="47" y="185"/>
                  </a:lnTo>
                  <a:lnTo>
                    <a:pt x="47" y="179"/>
                  </a:lnTo>
                  <a:lnTo>
                    <a:pt x="52" y="173"/>
                  </a:lnTo>
                  <a:lnTo>
                    <a:pt x="52" y="150"/>
                  </a:lnTo>
                  <a:lnTo>
                    <a:pt x="52" y="135"/>
                  </a:lnTo>
                  <a:lnTo>
                    <a:pt x="39" y="117"/>
                  </a:lnTo>
                  <a:lnTo>
                    <a:pt x="29" y="104"/>
                  </a:lnTo>
                  <a:lnTo>
                    <a:pt x="35" y="104"/>
                  </a:lnTo>
                  <a:lnTo>
                    <a:pt x="76" y="104"/>
                  </a:lnTo>
                  <a:lnTo>
                    <a:pt x="76" y="83"/>
                  </a:lnTo>
                  <a:lnTo>
                    <a:pt x="76" y="61"/>
                  </a:lnTo>
                  <a:lnTo>
                    <a:pt x="78" y="59"/>
                  </a:lnTo>
                  <a:lnTo>
                    <a:pt x="78" y="44"/>
                  </a:lnTo>
                  <a:lnTo>
                    <a:pt x="78" y="38"/>
                  </a:lnTo>
                  <a:lnTo>
                    <a:pt x="81" y="32"/>
                  </a:lnTo>
                  <a:lnTo>
                    <a:pt x="97" y="34"/>
                  </a:lnTo>
                  <a:lnTo>
                    <a:pt x="97" y="23"/>
                  </a:lnTo>
                  <a:lnTo>
                    <a:pt x="97" y="13"/>
                  </a:lnTo>
                  <a:lnTo>
                    <a:pt x="97" y="2"/>
                  </a:lnTo>
                  <a:lnTo>
                    <a:pt x="105" y="2"/>
                  </a:lnTo>
                  <a:lnTo>
                    <a:pt x="118" y="2"/>
                  </a:lnTo>
                  <a:lnTo>
                    <a:pt x="130" y="0"/>
                  </a:lnTo>
                  <a:close/>
                  <a:moveTo>
                    <a:pt x="80" y="73"/>
                  </a:moveTo>
                  <a:lnTo>
                    <a:pt x="80" y="77"/>
                  </a:lnTo>
                  <a:lnTo>
                    <a:pt x="80" y="79"/>
                  </a:lnTo>
                  <a:lnTo>
                    <a:pt x="81" y="75"/>
                  </a:lnTo>
                  <a:lnTo>
                    <a:pt x="80" y="77"/>
                  </a:lnTo>
                  <a:lnTo>
                    <a:pt x="80" y="73"/>
                  </a:lnTo>
                  <a:close/>
                </a:path>
              </a:pathLst>
            </a:custGeom>
            <a:grpFill/>
            <a:ln w="9525">
              <a:noFill/>
              <a:round/>
              <a:headEnd/>
              <a:tailEnd/>
            </a:ln>
          </p:spPr>
          <p:txBody>
            <a:bodyPr/>
            <a:lstStyle/>
            <a:p>
              <a:pPr>
                <a:defRPr/>
              </a:pPr>
              <a:endParaRPr lang="en-US" dirty="0">
                <a:solidFill>
                  <a:prstClr val="white"/>
                </a:solidFill>
              </a:endParaRPr>
            </a:p>
          </p:txBody>
        </p:sp>
        <p:sp>
          <p:nvSpPr>
            <p:cNvPr id="16554" name="Freeform 12"/>
            <p:cNvSpPr>
              <a:spLocks noEditPoints="1"/>
            </p:cNvSpPr>
            <p:nvPr/>
          </p:nvSpPr>
          <p:spPr bwMode="ltGray">
            <a:xfrm>
              <a:off x="2442" y="126"/>
              <a:ext cx="238" cy="336"/>
            </a:xfrm>
            <a:custGeom>
              <a:avLst/>
              <a:gdLst>
                <a:gd name="T0" fmla="*/ 128 w 238"/>
                <a:gd name="T1" fmla="*/ 34 h 336"/>
                <a:gd name="T2" fmla="*/ 122 w 238"/>
                <a:gd name="T3" fmla="*/ 38 h 336"/>
                <a:gd name="T4" fmla="*/ 116 w 238"/>
                <a:gd name="T5" fmla="*/ 50 h 336"/>
                <a:gd name="T6" fmla="*/ 112 w 238"/>
                <a:gd name="T7" fmla="*/ 54 h 336"/>
                <a:gd name="T8" fmla="*/ 110 w 238"/>
                <a:gd name="T9" fmla="*/ 88 h 336"/>
                <a:gd name="T10" fmla="*/ 120 w 238"/>
                <a:gd name="T11" fmla="*/ 110 h 336"/>
                <a:gd name="T12" fmla="*/ 126 w 238"/>
                <a:gd name="T13" fmla="*/ 112 h 336"/>
                <a:gd name="T14" fmla="*/ 130 w 238"/>
                <a:gd name="T15" fmla="*/ 112 h 336"/>
                <a:gd name="T16" fmla="*/ 135 w 238"/>
                <a:gd name="T17" fmla="*/ 121 h 336"/>
                <a:gd name="T18" fmla="*/ 141 w 238"/>
                <a:gd name="T19" fmla="*/ 133 h 336"/>
                <a:gd name="T20" fmla="*/ 145 w 238"/>
                <a:gd name="T21" fmla="*/ 137 h 336"/>
                <a:gd name="T22" fmla="*/ 151 w 238"/>
                <a:gd name="T23" fmla="*/ 137 h 336"/>
                <a:gd name="T24" fmla="*/ 159 w 238"/>
                <a:gd name="T25" fmla="*/ 141 h 336"/>
                <a:gd name="T26" fmla="*/ 164 w 238"/>
                <a:gd name="T27" fmla="*/ 142 h 336"/>
                <a:gd name="T28" fmla="*/ 170 w 238"/>
                <a:gd name="T29" fmla="*/ 139 h 336"/>
                <a:gd name="T30" fmla="*/ 170 w 238"/>
                <a:gd name="T31" fmla="*/ 158 h 336"/>
                <a:gd name="T32" fmla="*/ 178 w 238"/>
                <a:gd name="T33" fmla="*/ 164 h 336"/>
                <a:gd name="T34" fmla="*/ 180 w 238"/>
                <a:gd name="T35" fmla="*/ 170 h 336"/>
                <a:gd name="T36" fmla="*/ 188 w 238"/>
                <a:gd name="T37" fmla="*/ 183 h 336"/>
                <a:gd name="T38" fmla="*/ 195 w 238"/>
                <a:gd name="T39" fmla="*/ 185 h 336"/>
                <a:gd name="T40" fmla="*/ 220 w 238"/>
                <a:gd name="T41" fmla="*/ 198 h 336"/>
                <a:gd name="T42" fmla="*/ 218 w 238"/>
                <a:gd name="T43" fmla="*/ 214 h 336"/>
                <a:gd name="T44" fmla="*/ 224 w 238"/>
                <a:gd name="T45" fmla="*/ 225 h 336"/>
                <a:gd name="T46" fmla="*/ 228 w 238"/>
                <a:gd name="T47" fmla="*/ 235 h 336"/>
                <a:gd name="T48" fmla="*/ 238 w 238"/>
                <a:gd name="T49" fmla="*/ 266 h 336"/>
                <a:gd name="T50" fmla="*/ 218 w 238"/>
                <a:gd name="T51" fmla="*/ 266 h 336"/>
                <a:gd name="T52" fmla="*/ 207 w 238"/>
                <a:gd name="T53" fmla="*/ 260 h 336"/>
                <a:gd name="T54" fmla="*/ 195 w 238"/>
                <a:gd name="T55" fmla="*/ 266 h 336"/>
                <a:gd name="T56" fmla="*/ 186 w 238"/>
                <a:gd name="T57" fmla="*/ 272 h 336"/>
                <a:gd name="T58" fmla="*/ 166 w 238"/>
                <a:gd name="T59" fmla="*/ 270 h 336"/>
                <a:gd name="T60" fmla="*/ 155 w 238"/>
                <a:gd name="T61" fmla="*/ 266 h 336"/>
                <a:gd name="T62" fmla="*/ 147 w 238"/>
                <a:gd name="T63" fmla="*/ 276 h 336"/>
                <a:gd name="T64" fmla="*/ 151 w 238"/>
                <a:gd name="T65" fmla="*/ 291 h 336"/>
                <a:gd name="T66" fmla="*/ 139 w 238"/>
                <a:gd name="T67" fmla="*/ 301 h 336"/>
                <a:gd name="T68" fmla="*/ 134 w 238"/>
                <a:gd name="T69" fmla="*/ 309 h 336"/>
                <a:gd name="T70" fmla="*/ 135 w 238"/>
                <a:gd name="T71" fmla="*/ 314 h 336"/>
                <a:gd name="T72" fmla="*/ 114 w 238"/>
                <a:gd name="T73" fmla="*/ 320 h 336"/>
                <a:gd name="T74" fmla="*/ 103 w 238"/>
                <a:gd name="T75" fmla="*/ 324 h 336"/>
                <a:gd name="T76" fmla="*/ 89 w 238"/>
                <a:gd name="T77" fmla="*/ 324 h 336"/>
                <a:gd name="T78" fmla="*/ 85 w 238"/>
                <a:gd name="T79" fmla="*/ 318 h 336"/>
                <a:gd name="T80" fmla="*/ 80 w 238"/>
                <a:gd name="T81" fmla="*/ 305 h 336"/>
                <a:gd name="T82" fmla="*/ 66 w 238"/>
                <a:gd name="T83" fmla="*/ 274 h 336"/>
                <a:gd name="T84" fmla="*/ 56 w 238"/>
                <a:gd name="T85" fmla="*/ 256 h 336"/>
                <a:gd name="T86" fmla="*/ 51 w 238"/>
                <a:gd name="T87" fmla="*/ 251 h 336"/>
                <a:gd name="T88" fmla="*/ 29 w 238"/>
                <a:gd name="T89" fmla="*/ 254 h 336"/>
                <a:gd name="T90" fmla="*/ 16 w 238"/>
                <a:gd name="T91" fmla="*/ 247 h 336"/>
                <a:gd name="T92" fmla="*/ 10 w 238"/>
                <a:gd name="T93" fmla="*/ 225 h 336"/>
                <a:gd name="T94" fmla="*/ 22 w 238"/>
                <a:gd name="T95" fmla="*/ 208 h 336"/>
                <a:gd name="T96" fmla="*/ 33 w 238"/>
                <a:gd name="T97" fmla="*/ 189 h 336"/>
                <a:gd name="T98" fmla="*/ 37 w 238"/>
                <a:gd name="T99" fmla="*/ 179 h 336"/>
                <a:gd name="T100" fmla="*/ 52 w 238"/>
                <a:gd name="T101" fmla="*/ 173 h 336"/>
                <a:gd name="T102" fmla="*/ 39 w 238"/>
                <a:gd name="T103" fmla="*/ 117 h 336"/>
                <a:gd name="T104" fmla="*/ 76 w 238"/>
                <a:gd name="T105" fmla="*/ 104 h 336"/>
                <a:gd name="T106" fmla="*/ 78 w 238"/>
                <a:gd name="T107" fmla="*/ 59 h 336"/>
                <a:gd name="T108" fmla="*/ 81 w 238"/>
                <a:gd name="T109" fmla="*/ 32 h 336"/>
                <a:gd name="T110" fmla="*/ 97 w 238"/>
                <a:gd name="T111" fmla="*/ 13 h 336"/>
                <a:gd name="T112" fmla="*/ 118 w 238"/>
                <a:gd name="T113" fmla="*/ 2 h 336"/>
                <a:gd name="T114" fmla="*/ 80 w 238"/>
                <a:gd name="T115" fmla="*/ 77 h 336"/>
                <a:gd name="T116" fmla="*/ 80 w 238"/>
                <a:gd name="T117" fmla="*/ 7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336"/>
                <a:gd name="T179" fmla="*/ 238 w 238"/>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336">
                  <a:moveTo>
                    <a:pt x="130" y="0"/>
                  </a:moveTo>
                  <a:lnTo>
                    <a:pt x="132" y="17"/>
                  </a:lnTo>
                  <a:lnTo>
                    <a:pt x="128" y="34"/>
                  </a:lnTo>
                  <a:lnTo>
                    <a:pt x="124" y="34"/>
                  </a:lnTo>
                  <a:lnTo>
                    <a:pt x="122" y="34"/>
                  </a:lnTo>
                  <a:lnTo>
                    <a:pt x="122" y="38"/>
                  </a:lnTo>
                  <a:lnTo>
                    <a:pt x="122" y="48"/>
                  </a:lnTo>
                  <a:lnTo>
                    <a:pt x="118" y="48"/>
                  </a:lnTo>
                  <a:lnTo>
                    <a:pt x="116" y="50"/>
                  </a:lnTo>
                  <a:lnTo>
                    <a:pt x="116" y="54"/>
                  </a:lnTo>
                  <a:lnTo>
                    <a:pt x="112" y="50"/>
                  </a:lnTo>
                  <a:lnTo>
                    <a:pt x="112" y="54"/>
                  </a:lnTo>
                  <a:lnTo>
                    <a:pt x="110" y="63"/>
                  </a:lnTo>
                  <a:lnTo>
                    <a:pt x="110" y="75"/>
                  </a:lnTo>
                  <a:lnTo>
                    <a:pt x="110" y="88"/>
                  </a:lnTo>
                  <a:lnTo>
                    <a:pt x="110" y="100"/>
                  </a:lnTo>
                  <a:lnTo>
                    <a:pt x="120" y="106"/>
                  </a:lnTo>
                  <a:lnTo>
                    <a:pt x="120" y="110"/>
                  </a:lnTo>
                  <a:lnTo>
                    <a:pt x="120" y="112"/>
                  </a:lnTo>
                  <a:lnTo>
                    <a:pt x="120" y="110"/>
                  </a:lnTo>
                  <a:lnTo>
                    <a:pt x="126" y="112"/>
                  </a:lnTo>
                  <a:lnTo>
                    <a:pt x="126" y="115"/>
                  </a:lnTo>
                  <a:lnTo>
                    <a:pt x="126" y="112"/>
                  </a:lnTo>
                  <a:lnTo>
                    <a:pt x="130" y="112"/>
                  </a:lnTo>
                  <a:lnTo>
                    <a:pt x="130" y="115"/>
                  </a:lnTo>
                  <a:lnTo>
                    <a:pt x="132" y="119"/>
                  </a:lnTo>
                  <a:lnTo>
                    <a:pt x="135" y="121"/>
                  </a:lnTo>
                  <a:lnTo>
                    <a:pt x="135" y="131"/>
                  </a:lnTo>
                  <a:lnTo>
                    <a:pt x="139" y="135"/>
                  </a:lnTo>
                  <a:lnTo>
                    <a:pt x="141" y="133"/>
                  </a:lnTo>
                  <a:lnTo>
                    <a:pt x="145" y="137"/>
                  </a:lnTo>
                  <a:lnTo>
                    <a:pt x="145" y="133"/>
                  </a:lnTo>
                  <a:lnTo>
                    <a:pt x="145" y="137"/>
                  </a:lnTo>
                  <a:lnTo>
                    <a:pt x="149" y="137"/>
                  </a:lnTo>
                  <a:lnTo>
                    <a:pt x="151" y="141"/>
                  </a:lnTo>
                  <a:lnTo>
                    <a:pt x="151" y="137"/>
                  </a:lnTo>
                  <a:lnTo>
                    <a:pt x="155" y="137"/>
                  </a:lnTo>
                  <a:lnTo>
                    <a:pt x="155" y="141"/>
                  </a:lnTo>
                  <a:lnTo>
                    <a:pt x="159" y="141"/>
                  </a:lnTo>
                  <a:lnTo>
                    <a:pt x="161" y="141"/>
                  </a:lnTo>
                  <a:lnTo>
                    <a:pt x="164" y="139"/>
                  </a:lnTo>
                  <a:lnTo>
                    <a:pt x="164" y="142"/>
                  </a:lnTo>
                  <a:lnTo>
                    <a:pt x="164" y="139"/>
                  </a:lnTo>
                  <a:lnTo>
                    <a:pt x="166" y="139"/>
                  </a:lnTo>
                  <a:lnTo>
                    <a:pt x="170" y="139"/>
                  </a:lnTo>
                  <a:lnTo>
                    <a:pt x="170" y="146"/>
                  </a:lnTo>
                  <a:lnTo>
                    <a:pt x="170" y="152"/>
                  </a:lnTo>
                  <a:lnTo>
                    <a:pt x="170" y="158"/>
                  </a:lnTo>
                  <a:lnTo>
                    <a:pt x="174" y="158"/>
                  </a:lnTo>
                  <a:lnTo>
                    <a:pt x="174" y="162"/>
                  </a:lnTo>
                  <a:lnTo>
                    <a:pt x="178" y="164"/>
                  </a:lnTo>
                  <a:lnTo>
                    <a:pt x="180" y="164"/>
                  </a:lnTo>
                  <a:lnTo>
                    <a:pt x="178" y="168"/>
                  </a:lnTo>
                  <a:lnTo>
                    <a:pt x="180" y="170"/>
                  </a:lnTo>
                  <a:lnTo>
                    <a:pt x="186" y="173"/>
                  </a:lnTo>
                  <a:lnTo>
                    <a:pt x="186" y="177"/>
                  </a:lnTo>
                  <a:lnTo>
                    <a:pt x="188" y="183"/>
                  </a:lnTo>
                  <a:lnTo>
                    <a:pt x="190" y="183"/>
                  </a:lnTo>
                  <a:lnTo>
                    <a:pt x="193" y="185"/>
                  </a:lnTo>
                  <a:lnTo>
                    <a:pt x="195" y="185"/>
                  </a:lnTo>
                  <a:lnTo>
                    <a:pt x="205" y="195"/>
                  </a:lnTo>
                  <a:lnTo>
                    <a:pt x="209" y="198"/>
                  </a:lnTo>
                  <a:lnTo>
                    <a:pt x="220" y="198"/>
                  </a:lnTo>
                  <a:lnTo>
                    <a:pt x="224" y="204"/>
                  </a:lnTo>
                  <a:lnTo>
                    <a:pt x="222" y="206"/>
                  </a:lnTo>
                  <a:lnTo>
                    <a:pt x="218" y="214"/>
                  </a:lnTo>
                  <a:lnTo>
                    <a:pt x="218" y="220"/>
                  </a:lnTo>
                  <a:lnTo>
                    <a:pt x="222" y="222"/>
                  </a:lnTo>
                  <a:lnTo>
                    <a:pt x="224" y="225"/>
                  </a:lnTo>
                  <a:lnTo>
                    <a:pt x="222" y="229"/>
                  </a:lnTo>
                  <a:lnTo>
                    <a:pt x="224" y="229"/>
                  </a:lnTo>
                  <a:lnTo>
                    <a:pt x="228" y="235"/>
                  </a:lnTo>
                  <a:lnTo>
                    <a:pt x="232" y="245"/>
                  </a:lnTo>
                  <a:lnTo>
                    <a:pt x="234" y="253"/>
                  </a:lnTo>
                  <a:lnTo>
                    <a:pt x="238" y="266"/>
                  </a:lnTo>
                  <a:lnTo>
                    <a:pt x="238" y="268"/>
                  </a:lnTo>
                  <a:lnTo>
                    <a:pt x="236" y="266"/>
                  </a:lnTo>
                  <a:lnTo>
                    <a:pt x="218" y="266"/>
                  </a:lnTo>
                  <a:lnTo>
                    <a:pt x="213" y="266"/>
                  </a:lnTo>
                  <a:lnTo>
                    <a:pt x="207" y="266"/>
                  </a:lnTo>
                  <a:lnTo>
                    <a:pt x="207" y="260"/>
                  </a:lnTo>
                  <a:lnTo>
                    <a:pt x="203" y="262"/>
                  </a:lnTo>
                  <a:lnTo>
                    <a:pt x="197" y="262"/>
                  </a:lnTo>
                  <a:lnTo>
                    <a:pt x="195" y="266"/>
                  </a:lnTo>
                  <a:lnTo>
                    <a:pt x="191" y="272"/>
                  </a:lnTo>
                  <a:lnTo>
                    <a:pt x="188" y="272"/>
                  </a:lnTo>
                  <a:lnTo>
                    <a:pt x="186" y="272"/>
                  </a:lnTo>
                  <a:lnTo>
                    <a:pt x="176" y="274"/>
                  </a:lnTo>
                  <a:lnTo>
                    <a:pt x="172" y="270"/>
                  </a:lnTo>
                  <a:lnTo>
                    <a:pt x="166" y="270"/>
                  </a:lnTo>
                  <a:lnTo>
                    <a:pt x="161" y="266"/>
                  </a:lnTo>
                  <a:lnTo>
                    <a:pt x="157" y="266"/>
                  </a:lnTo>
                  <a:lnTo>
                    <a:pt x="155" y="266"/>
                  </a:lnTo>
                  <a:lnTo>
                    <a:pt x="151" y="274"/>
                  </a:lnTo>
                  <a:lnTo>
                    <a:pt x="147" y="274"/>
                  </a:lnTo>
                  <a:lnTo>
                    <a:pt x="147" y="276"/>
                  </a:lnTo>
                  <a:lnTo>
                    <a:pt x="147" y="289"/>
                  </a:lnTo>
                  <a:lnTo>
                    <a:pt x="147" y="291"/>
                  </a:lnTo>
                  <a:lnTo>
                    <a:pt x="151" y="291"/>
                  </a:lnTo>
                  <a:lnTo>
                    <a:pt x="151" y="299"/>
                  </a:lnTo>
                  <a:lnTo>
                    <a:pt x="139" y="299"/>
                  </a:lnTo>
                  <a:lnTo>
                    <a:pt x="139" y="301"/>
                  </a:lnTo>
                  <a:lnTo>
                    <a:pt x="132" y="301"/>
                  </a:lnTo>
                  <a:lnTo>
                    <a:pt x="134" y="305"/>
                  </a:lnTo>
                  <a:lnTo>
                    <a:pt x="134" y="309"/>
                  </a:lnTo>
                  <a:lnTo>
                    <a:pt x="134" y="310"/>
                  </a:lnTo>
                  <a:lnTo>
                    <a:pt x="134" y="314"/>
                  </a:lnTo>
                  <a:lnTo>
                    <a:pt x="135" y="314"/>
                  </a:lnTo>
                  <a:lnTo>
                    <a:pt x="135" y="316"/>
                  </a:lnTo>
                  <a:lnTo>
                    <a:pt x="120" y="320"/>
                  </a:lnTo>
                  <a:lnTo>
                    <a:pt x="114" y="320"/>
                  </a:lnTo>
                  <a:lnTo>
                    <a:pt x="110" y="320"/>
                  </a:lnTo>
                  <a:lnTo>
                    <a:pt x="105" y="324"/>
                  </a:lnTo>
                  <a:lnTo>
                    <a:pt x="103" y="324"/>
                  </a:lnTo>
                  <a:lnTo>
                    <a:pt x="105" y="330"/>
                  </a:lnTo>
                  <a:lnTo>
                    <a:pt x="99" y="336"/>
                  </a:lnTo>
                  <a:lnTo>
                    <a:pt x="89" y="324"/>
                  </a:lnTo>
                  <a:lnTo>
                    <a:pt x="85" y="320"/>
                  </a:lnTo>
                  <a:lnTo>
                    <a:pt x="89" y="320"/>
                  </a:lnTo>
                  <a:lnTo>
                    <a:pt x="85" y="318"/>
                  </a:lnTo>
                  <a:lnTo>
                    <a:pt x="83" y="314"/>
                  </a:lnTo>
                  <a:lnTo>
                    <a:pt x="83" y="312"/>
                  </a:lnTo>
                  <a:lnTo>
                    <a:pt x="80" y="305"/>
                  </a:lnTo>
                  <a:lnTo>
                    <a:pt x="76" y="297"/>
                  </a:lnTo>
                  <a:lnTo>
                    <a:pt x="74" y="287"/>
                  </a:lnTo>
                  <a:lnTo>
                    <a:pt x="66" y="274"/>
                  </a:lnTo>
                  <a:lnTo>
                    <a:pt x="64" y="262"/>
                  </a:lnTo>
                  <a:lnTo>
                    <a:pt x="60" y="256"/>
                  </a:lnTo>
                  <a:lnTo>
                    <a:pt x="56" y="256"/>
                  </a:lnTo>
                  <a:lnTo>
                    <a:pt x="54" y="256"/>
                  </a:lnTo>
                  <a:lnTo>
                    <a:pt x="54" y="253"/>
                  </a:lnTo>
                  <a:lnTo>
                    <a:pt x="51" y="251"/>
                  </a:lnTo>
                  <a:lnTo>
                    <a:pt x="47" y="251"/>
                  </a:lnTo>
                  <a:lnTo>
                    <a:pt x="39" y="253"/>
                  </a:lnTo>
                  <a:lnTo>
                    <a:pt x="29" y="254"/>
                  </a:lnTo>
                  <a:lnTo>
                    <a:pt x="22" y="245"/>
                  </a:lnTo>
                  <a:lnTo>
                    <a:pt x="20" y="245"/>
                  </a:lnTo>
                  <a:lnTo>
                    <a:pt x="16" y="247"/>
                  </a:lnTo>
                  <a:lnTo>
                    <a:pt x="6" y="245"/>
                  </a:lnTo>
                  <a:lnTo>
                    <a:pt x="0" y="239"/>
                  </a:lnTo>
                  <a:lnTo>
                    <a:pt x="10" y="225"/>
                  </a:lnTo>
                  <a:lnTo>
                    <a:pt x="18" y="216"/>
                  </a:lnTo>
                  <a:lnTo>
                    <a:pt x="16" y="214"/>
                  </a:lnTo>
                  <a:lnTo>
                    <a:pt x="22" y="208"/>
                  </a:lnTo>
                  <a:lnTo>
                    <a:pt x="18" y="204"/>
                  </a:lnTo>
                  <a:lnTo>
                    <a:pt x="24" y="195"/>
                  </a:lnTo>
                  <a:lnTo>
                    <a:pt x="33" y="189"/>
                  </a:lnTo>
                  <a:lnTo>
                    <a:pt x="33" y="185"/>
                  </a:lnTo>
                  <a:lnTo>
                    <a:pt x="33" y="183"/>
                  </a:lnTo>
                  <a:lnTo>
                    <a:pt x="37" y="179"/>
                  </a:lnTo>
                  <a:lnTo>
                    <a:pt x="47" y="185"/>
                  </a:lnTo>
                  <a:lnTo>
                    <a:pt x="47" y="179"/>
                  </a:lnTo>
                  <a:lnTo>
                    <a:pt x="52" y="173"/>
                  </a:lnTo>
                  <a:lnTo>
                    <a:pt x="52" y="150"/>
                  </a:lnTo>
                  <a:lnTo>
                    <a:pt x="52" y="135"/>
                  </a:lnTo>
                  <a:lnTo>
                    <a:pt x="39" y="117"/>
                  </a:lnTo>
                  <a:lnTo>
                    <a:pt x="29" y="104"/>
                  </a:lnTo>
                  <a:lnTo>
                    <a:pt x="35" y="104"/>
                  </a:lnTo>
                  <a:lnTo>
                    <a:pt x="76" y="104"/>
                  </a:lnTo>
                  <a:lnTo>
                    <a:pt x="76" y="83"/>
                  </a:lnTo>
                  <a:lnTo>
                    <a:pt x="76" y="61"/>
                  </a:lnTo>
                  <a:lnTo>
                    <a:pt x="78" y="59"/>
                  </a:lnTo>
                  <a:lnTo>
                    <a:pt x="78" y="44"/>
                  </a:lnTo>
                  <a:lnTo>
                    <a:pt x="78" y="38"/>
                  </a:lnTo>
                  <a:lnTo>
                    <a:pt x="81" y="32"/>
                  </a:lnTo>
                  <a:lnTo>
                    <a:pt x="97" y="34"/>
                  </a:lnTo>
                  <a:lnTo>
                    <a:pt x="97" y="23"/>
                  </a:lnTo>
                  <a:lnTo>
                    <a:pt x="97" y="13"/>
                  </a:lnTo>
                  <a:lnTo>
                    <a:pt x="97" y="2"/>
                  </a:lnTo>
                  <a:lnTo>
                    <a:pt x="105" y="2"/>
                  </a:lnTo>
                  <a:lnTo>
                    <a:pt x="118" y="2"/>
                  </a:lnTo>
                  <a:lnTo>
                    <a:pt x="130" y="0"/>
                  </a:lnTo>
                  <a:moveTo>
                    <a:pt x="80" y="73"/>
                  </a:moveTo>
                  <a:lnTo>
                    <a:pt x="80" y="77"/>
                  </a:lnTo>
                  <a:lnTo>
                    <a:pt x="80" y="79"/>
                  </a:lnTo>
                  <a:lnTo>
                    <a:pt x="81" y="75"/>
                  </a:lnTo>
                  <a:lnTo>
                    <a:pt x="80" y="77"/>
                  </a:lnTo>
                  <a:lnTo>
                    <a:pt x="80" y="73"/>
                  </a:lnTo>
                </a:path>
              </a:pathLst>
            </a:custGeom>
            <a:grpFill/>
            <a:ln w="9525">
              <a:noFill/>
              <a:round/>
              <a:headEnd/>
              <a:tailEnd/>
            </a:ln>
          </p:spPr>
          <p:txBody>
            <a:bodyPr/>
            <a:lstStyle/>
            <a:p>
              <a:pPr>
                <a:defRPr/>
              </a:pPr>
              <a:endParaRPr lang="en-US" dirty="0">
                <a:solidFill>
                  <a:prstClr val="white"/>
                </a:solidFill>
              </a:endParaRPr>
            </a:p>
          </p:txBody>
        </p:sp>
        <p:sp>
          <p:nvSpPr>
            <p:cNvPr id="16555" name="Freeform 13"/>
            <p:cNvSpPr>
              <a:spLocks/>
            </p:cNvSpPr>
            <p:nvPr/>
          </p:nvSpPr>
          <p:spPr bwMode="ltGray">
            <a:xfrm>
              <a:off x="2552" y="160"/>
              <a:ext cx="155" cy="170"/>
            </a:xfrm>
            <a:custGeom>
              <a:avLst/>
              <a:gdLst>
                <a:gd name="T0" fmla="*/ 53 w 155"/>
                <a:gd name="T1" fmla="*/ 6 h 170"/>
                <a:gd name="T2" fmla="*/ 53 w 155"/>
                <a:gd name="T3" fmla="*/ 31 h 170"/>
                <a:gd name="T4" fmla="*/ 51 w 155"/>
                <a:gd name="T5" fmla="*/ 47 h 170"/>
                <a:gd name="T6" fmla="*/ 72 w 155"/>
                <a:gd name="T7" fmla="*/ 49 h 170"/>
                <a:gd name="T8" fmla="*/ 85 w 155"/>
                <a:gd name="T9" fmla="*/ 58 h 170"/>
                <a:gd name="T10" fmla="*/ 110 w 155"/>
                <a:gd name="T11" fmla="*/ 64 h 170"/>
                <a:gd name="T12" fmla="*/ 116 w 155"/>
                <a:gd name="T13" fmla="*/ 68 h 170"/>
                <a:gd name="T14" fmla="*/ 126 w 155"/>
                <a:gd name="T15" fmla="*/ 74 h 170"/>
                <a:gd name="T16" fmla="*/ 126 w 155"/>
                <a:gd name="T17" fmla="*/ 76 h 170"/>
                <a:gd name="T18" fmla="*/ 126 w 155"/>
                <a:gd name="T19" fmla="*/ 83 h 170"/>
                <a:gd name="T20" fmla="*/ 132 w 155"/>
                <a:gd name="T21" fmla="*/ 85 h 170"/>
                <a:gd name="T22" fmla="*/ 136 w 155"/>
                <a:gd name="T23" fmla="*/ 91 h 170"/>
                <a:gd name="T24" fmla="*/ 141 w 155"/>
                <a:gd name="T25" fmla="*/ 95 h 170"/>
                <a:gd name="T26" fmla="*/ 137 w 155"/>
                <a:gd name="T27" fmla="*/ 101 h 170"/>
                <a:gd name="T28" fmla="*/ 145 w 155"/>
                <a:gd name="T29" fmla="*/ 105 h 170"/>
                <a:gd name="T30" fmla="*/ 155 w 155"/>
                <a:gd name="T31" fmla="*/ 112 h 170"/>
                <a:gd name="T32" fmla="*/ 151 w 155"/>
                <a:gd name="T33" fmla="*/ 120 h 170"/>
                <a:gd name="T34" fmla="*/ 141 w 155"/>
                <a:gd name="T35" fmla="*/ 126 h 170"/>
                <a:gd name="T36" fmla="*/ 139 w 155"/>
                <a:gd name="T37" fmla="*/ 122 h 170"/>
                <a:gd name="T38" fmla="*/ 136 w 155"/>
                <a:gd name="T39" fmla="*/ 132 h 170"/>
                <a:gd name="T40" fmla="*/ 134 w 155"/>
                <a:gd name="T41" fmla="*/ 137 h 170"/>
                <a:gd name="T42" fmla="*/ 130 w 155"/>
                <a:gd name="T43" fmla="*/ 145 h 170"/>
                <a:gd name="T44" fmla="*/ 139 w 155"/>
                <a:gd name="T45" fmla="*/ 151 h 170"/>
                <a:gd name="T46" fmla="*/ 143 w 155"/>
                <a:gd name="T47" fmla="*/ 157 h 170"/>
                <a:gd name="T48" fmla="*/ 134 w 155"/>
                <a:gd name="T49" fmla="*/ 161 h 170"/>
                <a:gd name="T50" fmla="*/ 124 w 155"/>
                <a:gd name="T51" fmla="*/ 163 h 170"/>
                <a:gd name="T52" fmla="*/ 110 w 155"/>
                <a:gd name="T53" fmla="*/ 164 h 170"/>
                <a:gd name="T54" fmla="*/ 85 w 155"/>
                <a:gd name="T55" fmla="*/ 151 h 170"/>
                <a:gd name="T56" fmla="*/ 78 w 155"/>
                <a:gd name="T57" fmla="*/ 149 h 170"/>
                <a:gd name="T58" fmla="*/ 70 w 155"/>
                <a:gd name="T59" fmla="*/ 136 h 170"/>
                <a:gd name="T60" fmla="*/ 68 w 155"/>
                <a:gd name="T61" fmla="*/ 130 h 170"/>
                <a:gd name="T62" fmla="*/ 60 w 155"/>
                <a:gd name="T63" fmla="*/ 124 h 170"/>
                <a:gd name="T64" fmla="*/ 60 w 155"/>
                <a:gd name="T65" fmla="*/ 105 h 170"/>
                <a:gd name="T66" fmla="*/ 54 w 155"/>
                <a:gd name="T67" fmla="*/ 108 h 170"/>
                <a:gd name="T68" fmla="*/ 49 w 155"/>
                <a:gd name="T69" fmla="*/ 107 h 170"/>
                <a:gd name="T70" fmla="*/ 41 w 155"/>
                <a:gd name="T71" fmla="*/ 103 h 170"/>
                <a:gd name="T72" fmla="*/ 35 w 155"/>
                <a:gd name="T73" fmla="*/ 103 h 170"/>
                <a:gd name="T74" fmla="*/ 31 w 155"/>
                <a:gd name="T75" fmla="*/ 99 h 170"/>
                <a:gd name="T76" fmla="*/ 25 w 155"/>
                <a:gd name="T77" fmla="*/ 87 h 170"/>
                <a:gd name="T78" fmla="*/ 20 w 155"/>
                <a:gd name="T79" fmla="*/ 78 h 170"/>
                <a:gd name="T80" fmla="*/ 16 w 155"/>
                <a:gd name="T81" fmla="*/ 78 h 170"/>
                <a:gd name="T82" fmla="*/ 10 w 155"/>
                <a:gd name="T83" fmla="*/ 76 h 170"/>
                <a:gd name="T84" fmla="*/ 0 w 155"/>
                <a:gd name="T85" fmla="*/ 54 h 170"/>
                <a:gd name="T86" fmla="*/ 2 w 155"/>
                <a:gd name="T87" fmla="*/ 20 h 170"/>
                <a:gd name="T88" fmla="*/ 6 w 155"/>
                <a:gd name="T89" fmla="*/ 16 h 170"/>
                <a:gd name="T90" fmla="*/ 12 w 155"/>
                <a:gd name="T91" fmla="*/ 4 h 170"/>
                <a:gd name="T92" fmla="*/ 18 w 155"/>
                <a:gd name="T93" fmla="*/ 0 h 1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70"/>
                <a:gd name="T143" fmla="*/ 155 w 155"/>
                <a:gd name="T144" fmla="*/ 170 h 1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70">
                  <a:moveTo>
                    <a:pt x="18" y="0"/>
                  </a:moveTo>
                  <a:lnTo>
                    <a:pt x="53" y="0"/>
                  </a:lnTo>
                  <a:lnTo>
                    <a:pt x="53" y="6"/>
                  </a:lnTo>
                  <a:lnTo>
                    <a:pt x="53" y="16"/>
                  </a:lnTo>
                  <a:lnTo>
                    <a:pt x="53" y="25"/>
                  </a:lnTo>
                  <a:lnTo>
                    <a:pt x="53" y="31"/>
                  </a:lnTo>
                  <a:lnTo>
                    <a:pt x="53" y="35"/>
                  </a:lnTo>
                  <a:lnTo>
                    <a:pt x="53" y="41"/>
                  </a:lnTo>
                  <a:lnTo>
                    <a:pt x="51" y="47"/>
                  </a:lnTo>
                  <a:lnTo>
                    <a:pt x="51" y="51"/>
                  </a:lnTo>
                  <a:lnTo>
                    <a:pt x="60" y="51"/>
                  </a:lnTo>
                  <a:lnTo>
                    <a:pt x="72" y="49"/>
                  </a:lnTo>
                  <a:lnTo>
                    <a:pt x="76" y="49"/>
                  </a:lnTo>
                  <a:lnTo>
                    <a:pt x="83" y="49"/>
                  </a:lnTo>
                  <a:lnTo>
                    <a:pt x="85" y="58"/>
                  </a:lnTo>
                  <a:lnTo>
                    <a:pt x="110" y="58"/>
                  </a:lnTo>
                  <a:lnTo>
                    <a:pt x="110" y="62"/>
                  </a:lnTo>
                  <a:lnTo>
                    <a:pt x="110" y="64"/>
                  </a:lnTo>
                  <a:lnTo>
                    <a:pt x="112" y="64"/>
                  </a:lnTo>
                  <a:lnTo>
                    <a:pt x="112" y="68"/>
                  </a:lnTo>
                  <a:lnTo>
                    <a:pt x="116" y="68"/>
                  </a:lnTo>
                  <a:lnTo>
                    <a:pt x="122" y="68"/>
                  </a:lnTo>
                  <a:lnTo>
                    <a:pt x="122" y="70"/>
                  </a:lnTo>
                  <a:lnTo>
                    <a:pt x="126" y="74"/>
                  </a:lnTo>
                  <a:lnTo>
                    <a:pt x="128" y="74"/>
                  </a:lnTo>
                  <a:lnTo>
                    <a:pt x="128" y="76"/>
                  </a:lnTo>
                  <a:lnTo>
                    <a:pt x="126" y="76"/>
                  </a:lnTo>
                  <a:lnTo>
                    <a:pt x="122" y="76"/>
                  </a:lnTo>
                  <a:lnTo>
                    <a:pt x="122" y="83"/>
                  </a:lnTo>
                  <a:lnTo>
                    <a:pt x="126" y="83"/>
                  </a:lnTo>
                  <a:lnTo>
                    <a:pt x="128" y="83"/>
                  </a:lnTo>
                  <a:lnTo>
                    <a:pt x="132" y="83"/>
                  </a:lnTo>
                  <a:lnTo>
                    <a:pt x="132" y="85"/>
                  </a:lnTo>
                  <a:lnTo>
                    <a:pt x="136" y="85"/>
                  </a:lnTo>
                  <a:lnTo>
                    <a:pt x="136" y="89"/>
                  </a:lnTo>
                  <a:lnTo>
                    <a:pt x="136" y="91"/>
                  </a:lnTo>
                  <a:lnTo>
                    <a:pt x="137" y="91"/>
                  </a:lnTo>
                  <a:lnTo>
                    <a:pt x="141" y="91"/>
                  </a:lnTo>
                  <a:lnTo>
                    <a:pt x="141" y="95"/>
                  </a:lnTo>
                  <a:lnTo>
                    <a:pt x="137" y="95"/>
                  </a:lnTo>
                  <a:lnTo>
                    <a:pt x="137" y="99"/>
                  </a:lnTo>
                  <a:lnTo>
                    <a:pt x="137" y="101"/>
                  </a:lnTo>
                  <a:lnTo>
                    <a:pt x="141" y="101"/>
                  </a:lnTo>
                  <a:lnTo>
                    <a:pt x="141" y="105"/>
                  </a:lnTo>
                  <a:lnTo>
                    <a:pt x="145" y="105"/>
                  </a:lnTo>
                  <a:lnTo>
                    <a:pt x="147" y="107"/>
                  </a:lnTo>
                  <a:lnTo>
                    <a:pt x="155" y="110"/>
                  </a:lnTo>
                  <a:lnTo>
                    <a:pt x="155" y="112"/>
                  </a:lnTo>
                  <a:lnTo>
                    <a:pt x="155" y="116"/>
                  </a:lnTo>
                  <a:lnTo>
                    <a:pt x="151" y="116"/>
                  </a:lnTo>
                  <a:lnTo>
                    <a:pt x="151" y="120"/>
                  </a:lnTo>
                  <a:lnTo>
                    <a:pt x="149" y="120"/>
                  </a:lnTo>
                  <a:lnTo>
                    <a:pt x="145" y="126"/>
                  </a:lnTo>
                  <a:lnTo>
                    <a:pt x="141" y="126"/>
                  </a:lnTo>
                  <a:lnTo>
                    <a:pt x="145" y="122"/>
                  </a:lnTo>
                  <a:lnTo>
                    <a:pt x="141" y="122"/>
                  </a:lnTo>
                  <a:lnTo>
                    <a:pt x="139" y="122"/>
                  </a:lnTo>
                  <a:lnTo>
                    <a:pt x="139" y="126"/>
                  </a:lnTo>
                  <a:lnTo>
                    <a:pt x="136" y="130"/>
                  </a:lnTo>
                  <a:lnTo>
                    <a:pt x="136" y="132"/>
                  </a:lnTo>
                  <a:lnTo>
                    <a:pt x="134" y="132"/>
                  </a:lnTo>
                  <a:lnTo>
                    <a:pt x="134" y="136"/>
                  </a:lnTo>
                  <a:lnTo>
                    <a:pt x="134" y="137"/>
                  </a:lnTo>
                  <a:lnTo>
                    <a:pt x="134" y="141"/>
                  </a:lnTo>
                  <a:lnTo>
                    <a:pt x="134" y="145"/>
                  </a:lnTo>
                  <a:lnTo>
                    <a:pt x="130" y="145"/>
                  </a:lnTo>
                  <a:lnTo>
                    <a:pt x="130" y="147"/>
                  </a:lnTo>
                  <a:lnTo>
                    <a:pt x="130" y="151"/>
                  </a:lnTo>
                  <a:lnTo>
                    <a:pt x="139" y="151"/>
                  </a:lnTo>
                  <a:lnTo>
                    <a:pt x="139" y="153"/>
                  </a:lnTo>
                  <a:lnTo>
                    <a:pt x="139" y="157"/>
                  </a:lnTo>
                  <a:lnTo>
                    <a:pt x="143" y="157"/>
                  </a:lnTo>
                  <a:lnTo>
                    <a:pt x="139" y="157"/>
                  </a:lnTo>
                  <a:lnTo>
                    <a:pt x="136" y="161"/>
                  </a:lnTo>
                  <a:lnTo>
                    <a:pt x="134" y="161"/>
                  </a:lnTo>
                  <a:lnTo>
                    <a:pt x="130" y="163"/>
                  </a:lnTo>
                  <a:lnTo>
                    <a:pt x="128" y="163"/>
                  </a:lnTo>
                  <a:lnTo>
                    <a:pt x="124" y="163"/>
                  </a:lnTo>
                  <a:lnTo>
                    <a:pt x="118" y="166"/>
                  </a:lnTo>
                  <a:lnTo>
                    <a:pt x="114" y="170"/>
                  </a:lnTo>
                  <a:lnTo>
                    <a:pt x="110" y="164"/>
                  </a:lnTo>
                  <a:lnTo>
                    <a:pt x="99" y="164"/>
                  </a:lnTo>
                  <a:lnTo>
                    <a:pt x="95" y="161"/>
                  </a:lnTo>
                  <a:lnTo>
                    <a:pt x="85" y="151"/>
                  </a:lnTo>
                  <a:lnTo>
                    <a:pt x="83" y="151"/>
                  </a:lnTo>
                  <a:lnTo>
                    <a:pt x="80" y="149"/>
                  </a:lnTo>
                  <a:lnTo>
                    <a:pt x="78" y="149"/>
                  </a:lnTo>
                  <a:lnTo>
                    <a:pt x="76" y="143"/>
                  </a:lnTo>
                  <a:lnTo>
                    <a:pt x="76" y="139"/>
                  </a:lnTo>
                  <a:lnTo>
                    <a:pt x="70" y="136"/>
                  </a:lnTo>
                  <a:lnTo>
                    <a:pt x="68" y="134"/>
                  </a:lnTo>
                  <a:lnTo>
                    <a:pt x="70" y="130"/>
                  </a:lnTo>
                  <a:lnTo>
                    <a:pt x="68" y="130"/>
                  </a:lnTo>
                  <a:lnTo>
                    <a:pt x="64" y="128"/>
                  </a:lnTo>
                  <a:lnTo>
                    <a:pt x="64" y="124"/>
                  </a:lnTo>
                  <a:lnTo>
                    <a:pt x="60" y="124"/>
                  </a:lnTo>
                  <a:lnTo>
                    <a:pt x="60" y="118"/>
                  </a:lnTo>
                  <a:lnTo>
                    <a:pt x="60" y="112"/>
                  </a:lnTo>
                  <a:lnTo>
                    <a:pt x="60" y="105"/>
                  </a:lnTo>
                  <a:lnTo>
                    <a:pt x="56" y="105"/>
                  </a:lnTo>
                  <a:lnTo>
                    <a:pt x="54" y="105"/>
                  </a:lnTo>
                  <a:lnTo>
                    <a:pt x="54" y="108"/>
                  </a:lnTo>
                  <a:lnTo>
                    <a:pt x="54" y="105"/>
                  </a:lnTo>
                  <a:lnTo>
                    <a:pt x="51" y="107"/>
                  </a:lnTo>
                  <a:lnTo>
                    <a:pt x="49" y="107"/>
                  </a:lnTo>
                  <a:lnTo>
                    <a:pt x="45" y="107"/>
                  </a:lnTo>
                  <a:lnTo>
                    <a:pt x="45" y="103"/>
                  </a:lnTo>
                  <a:lnTo>
                    <a:pt x="41" y="103"/>
                  </a:lnTo>
                  <a:lnTo>
                    <a:pt x="41" y="107"/>
                  </a:lnTo>
                  <a:lnTo>
                    <a:pt x="39" y="103"/>
                  </a:lnTo>
                  <a:lnTo>
                    <a:pt x="35" y="103"/>
                  </a:lnTo>
                  <a:lnTo>
                    <a:pt x="35" y="99"/>
                  </a:lnTo>
                  <a:lnTo>
                    <a:pt x="35" y="103"/>
                  </a:lnTo>
                  <a:lnTo>
                    <a:pt x="31" y="99"/>
                  </a:lnTo>
                  <a:lnTo>
                    <a:pt x="29" y="101"/>
                  </a:lnTo>
                  <a:lnTo>
                    <a:pt x="25" y="97"/>
                  </a:lnTo>
                  <a:lnTo>
                    <a:pt x="25" y="87"/>
                  </a:lnTo>
                  <a:lnTo>
                    <a:pt x="22" y="85"/>
                  </a:lnTo>
                  <a:lnTo>
                    <a:pt x="20" y="81"/>
                  </a:lnTo>
                  <a:lnTo>
                    <a:pt x="20" y="78"/>
                  </a:lnTo>
                  <a:lnTo>
                    <a:pt x="16" y="78"/>
                  </a:lnTo>
                  <a:lnTo>
                    <a:pt x="16" y="81"/>
                  </a:lnTo>
                  <a:lnTo>
                    <a:pt x="16" y="78"/>
                  </a:lnTo>
                  <a:lnTo>
                    <a:pt x="10" y="76"/>
                  </a:lnTo>
                  <a:lnTo>
                    <a:pt x="10" y="78"/>
                  </a:lnTo>
                  <a:lnTo>
                    <a:pt x="10" y="76"/>
                  </a:lnTo>
                  <a:lnTo>
                    <a:pt x="10" y="72"/>
                  </a:lnTo>
                  <a:lnTo>
                    <a:pt x="0" y="66"/>
                  </a:lnTo>
                  <a:lnTo>
                    <a:pt x="0" y="54"/>
                  </a:lnTo>
                  <a:lnTo>
                    <a:pt x="0" y="41"/>
                  </a:lnTo>
                  <a:lnTo>
                    <a:pt x="0" y="29"/>
                  </a:lnTo>
                  <a:lnTo>
                    <a:pt x="2" y="20"/>
                  </a:lnTo>
                  <a:lnTo>
                    <a:pt x="2" y="16"/>
                  </a:lnTo>
                  <a:lnTo>
                    <a:pt x="6" y="20"/>
                  </a:lnTo>
                  <a:lnTo>
                    <a:pt x="6" y="16"/>
                  </a:lnTo>
                  <a:lnTo>
                    <a:pt x="8" y="14"/>
                  </a:lnTo>
                  <a:lnTo>
                    <a:pt x="12" y="14"/>
                  </a:lnTo>
                  <a:lnTo>
                    <a:pt x="12" y="4"/>
                  </a:lnTo>
                  <a:lnTo>
                    <a:pt x="12" y="0"/>
                  </a:lnTo>
                  <a:lnTo>
                    <a:pt x="14" y="0"/>
                  </a:lnTo>
                  <a:lnTo>
                    <a:pt x="18" y="0"/>
                  </a:lnTo>
                  <a:close/>
                </a:path>
              </a:pathLst>
            </a:custGeom>
            <a:grpFill/>
            <a:ln w="9525">
              <a:noFill/>
              <a:round/>
              <a:headEnd/>
              <a:tailEnd/>
            </a:ln>
          </p:spPr>
          <p:txBody>
            <a:bodyPr/>
            <a:lstStyle/>
            <a:p>
              <a:pPr>
                <a:defRPr/>
              </a:pPr>
              <a:endParaRPr lang="en-US" dirty="0">
                <a:solidFill>
                  <a:prstClr val="white"/>
                </a:solidFill>
              </a:endParaRPr>
            </a:p>
          </p:txBody>
        </p:sp>
        <p:sp>
          <p:nvSpPr>
            <p:cNvPr id="16556" name="Freeform 14"/>
            <p:cNvSpPr>
              <a:spLocks/>
            </p:cNvSpPr>
            <p:nvPr/>
          </p:nvSpPr>
          <p:spPr bwMode="ltGray">
            <a:xfrm>
              <a:off x="2552" y="160"/>
              <a:ext cx="155" cy="170"/>
            </a:xfrm>
            <a:custGeom>
              <a:avLst/>
              <a:gdLst>
                <a:gd name="T0" fmla="*/ 53 w 155"/>
                <a:gd name="T1" fmla="*/ 6 h 170"/>
                <a:gd name="T2" fmla="*/ 53 w 155"/>
                <a:gd name="T3" fmla="*/ 31 h 170"/>
                <a:gd name="T4" fmla="*/ 51 w 155"/>
                <a:gd name="T5" fmla="*/ 47 h 170"/>
                <a:gd name="T6" fmla="*/ 72 w 155"/>
                <a:gd name="T7" fmla="*/ 49 h 170"/>
                <a:gd name="T8" fmla="*/ 85 w 155"/>
                <a:gd name="T9" fmla="*/ 58 h 170"/>
                <a:gd name="T10" fmla="*/ 110 w 155"/>
                <a:gd name="T11" fmla="*/ 64 h 170"/>
                <a:gd name="T12" fmla="*/ 116 w 155"/>
                <a:gd name="T13" fmla="*/ 68 h 170"/>
                <a:gd name="T14" fmla="*/ 126 w 155"/>
                <a:gd name="T15" fmla="*/ 74 h 170"/>
                <a:gd name="T16" fmla="*/ 126 w 155"/>
                <a:gd name="T17" fmla="*/ 76 h 170"/>
                <a:gd name="T18" fmla="*/ 126 w 155"/>
                <a:gd name="T19" fmla="*/ 83 h 170"/>
                <a:gd name="T20" fmla="*/ 132 w 155"/>
                <a:gd name="T21" fmla="*/ 85 h 170"/>
                <a:gd name="T22" fmla="*/ 136 w 155"/>
                <a:gd name="T23" fmla="*/ 91 h 170"/>
                <a:gd name="T24" fmla="*/ 141 w 155"/>
                <a:gd name="T25" fmla="*/ 95 h 170"/>
                <a:gd name="T26" fmla="*/ 137 w 155"/>
                <a:gd name="T27" fmla="*/ 101 h 170"/>
                <a:gd name="T28" fmla="*/ 145 w 155"/>
                <a:gd name="T29" fmla="*/ 105 h 170"/>
                <a:gd name="T30" fmla="*/ 155 w 155"/>
                <a:gd name="T31" fmla="*/ 112 h 170"/>
                <a:gd name="T32" fmla="*/ 151 w 155"/>
                <a:gd name="T33" fmla="*/ 120 h 170"/>
                <a:gd name="T34" fmla="*/ 141 w 155"/>
                <a:gd name="T35" fmla="*/ 126 h 170"/>
                <a:gd name="T36" fmla="*/ 139 w 155"/>
                <a:gd name="T37" fmla="*/ 122 h 170"/>
                <a:gd name="T38" fmla="*/ 136 w 155"/>
                <a:gd name="T39" fmla="*/ 132 h 170"/>
                <a:gd name="T40" fmla="*/ 134 w 155"/>
                <a:gd name="T41" fmla="*/ 137 h 170"/>
                <a:gd name="T42" fmla="*/ 130 w 155"/>
                <a:gd name="T43" fmla="*/ 145 h 170"/>
                <a:gd name="T44" fmla="*/ 139 w 155"/>
                <a:gd name="T45" fmla="*/ 151 h 170"/>
                <a:gd name="T46" fmla="*/ 143 w 155"/>
                <a:gd name="T47" fmla="*/ 157 h 170"/>
                <a:gd name="T48" fmla="*/ 134 w 155"/>
                <a:gd name="T49" fmla="*/ 161 h 170"/>
                <a:gd name="T50" fmla="*/ 124 w 155"/>
                <a:gd name="T51" fmla="*/ 163 h 170"/>
                <a:gd name="T52" fmla="*/ 110 w 155"/>
                <a:gd name="T53" fmla="*/ 164 h 170"/>
                <a:gd name="T54" fmla="*/ 85 w 155"/>
                <a:gd name="T55" fmla="*/ 151 h 170"/>
                <a:gd name="T56" fmla="*/ 78 w 155"/>
                <a:gd name="T57" fmla="*/ 149 h 170"/>
                <a:gd name="T58" fmla="*/ 70 w 155"/>
                <a:gd name="T59" fmla="*/ 136 h 170"/>
                <a:gd name="T60" fmla="*/ 68 w 155"/>
                <a:gd name="T61" fmla="*/ 130 h 170"/>
                <a:gd name="T62" fmla="*/ 60 w 155"/>
                <a:gd name="T63" fmla="*/ 124 h 170"/>
                <a:gd name="T64" fmla="*/ 60 w 155"/>
                <a:gd name="T65" fmla="*/ 105 h 170"/>
                <a:gd name="T66" fmla="*/ 54 w 155"/>
                <a:gd name="T67" fmla="*/ 108 h 170"/>
                <a:gd name="T68" fmla="*/ 49 w 155"/>
                <a:gd name="T69" fmla="*/ 107 h 170"/>
                <a:gd name="T70" fmla="*/ 41 w 155"/>
                <a:gd name="T71" fmla="*/ 103 h 170"/>
                <a:gd name="T72" fmla="*/ 35 w 155"/>
                <a:gd name="T73" fmla="*/ 103 h 170"/>
                <a:gd name="T74" fmla="*/ 31 w 155"/>
                <a:gd name="T75" fmla="*/ 99 h 170"/>
                <a:gd name="T76" fmla="*/ 25 w 155"/>
                <a:gd name="T77" fmla="*/ 87 h 170"/>
                <a:gd name="T78" fmla="*/ 20 w 155"/>
                <a:gd name="T79" fmla="*/ 78 h 170"/>
                <a:gd name="T80" fmla="*/ 16 w 155"/>
                <a:gd name="T81" fmla="*/ 78 h 170"/>
                <a:gd name="T82" fmla="*/ 10 w 155"/>
                <a:gd name="T83" fmla="*/ 76 h 170"/>
                <a:gd name="T84" fmla="*/ 0 w 155"/>
                <a:gd name="T85" fmla="*/ 54 h 170"/>
                <a:gd name="T86" fmla="*/ 2 w 155"/>
                <a:gd name="T87" fmla="*/ 20 h 170"/>
                <a:gd name="T88" fmla="*/ 6 w 155"/>
                <a:gd name="T89" fmla="*/ 16 h 170"/>
                <a:gd name="T90" fmla="*/ 12 w 155"/>
                <a:gd name="T91" fmla="*/ 4 h 170"/>
                <a:gd name="T92" fmla="*/ 18 w 155"/>
                <a:gd name="T93" fmla="*/ 0 h 1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70"/>
                <a:gd name="T143" fmla="*/ 155 w 155"/>
                <a:gd name="T144" fmla="*/ 170 h 1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70">
                  <a:moveTo>
                    <a:pt x="18" y="0"/>
                  </a:moveTo>
                  <a:lnTo>
                    <a:pt x="53" y="0"/>
                  </a:lnTo>
                  <a:lnTo>
                    <a:pt x="53" y="6"/>
                  </a:lnTo>
                  <a:lnTo>
                    <a:pt x="53" y="16"/>
                  </a:lnTo>
                  <a:lnTo>
                    <a:pt x="53" y="25"/>
                  </a:lnTo>
                  <a:lnTo>
                    <a:pt x="53" y="31"/>
                  </a:lnTo>
                  <a:lnTo>
                    <a:pt x="53" y="35"/>
                  </a:lnTo>
                  <a:lnTo>
                    <a:pt x="53" y="41"/>
                  </a:lnTo>
                  <a:lnTo>
                    <a:pt x="51" y="47"/>
                  </a:lnTo>
                  <a:lnTo>
                    <a:pt x="51" y="51"/>
                  </a:lnTo>
                  <a:lnTo>
                    <a:pt x="60" y="51"/>
                  </a:lnTo>
                  <a:lnTo>
                    <a:pt x="72" y="49"/>
                  </a:lnTo>
                  <a:lnTo>
                    <a:pt x="76" y="49"/>
                  </a:lnTo>
                  <a:lnTo>
                    <a:pt x="83" y="49"/>
                  </a:lnTo>
                  <a:lnTo>
                    <a:pt x="85" y="58"/>
                  </a:lnTo>
                  <a:lnTo>
                    <a:pt x="110" y="58"/>
                  </a:lnTo>
                  <a:lnTo>
                    <a:pt x="110" y="62"/>
                  </a:lnTo>
                  <a:lnTo>
                    <a:pt x="110" y="64"/>
                  </a:lnTo>
                  <a:lnTo>
                    <a:pt x="112" y="64"/>
                  </a:lnTo>
                  <a:lnTo>
                    <a:pt x="112" y="68"/>
                  </a:lnTo>
                  <a:lnTo>
                    <a:pt x="116" y="68"/>
                  </a:lnTo>
                  <a:lnTo>
                    <a:pt x="122" y="68"/>
                  </a:lnTo>
                  <a:lnTo>
                    <a:pt x="122" y="70"/>
                  </a:lnTo>
                  <a:lnTo>
                    <a:pt x="126" y="74"/>
                  </a:lnTo>
                  <a:lnTo>
                    <a:pt x="128" y="74"/>
                  </a:lnTo>
                  <a:lnTo>
                    <a:pt x="128" y="76"/>
                  </a:lnTo>
                  <a:lnTo>
                    <a:pt x="126" y="76"/>
                  </a:lnTo>
                  <a:lnTo>
                    <a:pt x="122" y="76"/>
                  </a:lnTo>
                  <a:lnTo>
                    <a:pt x="122" y="83"/>
                  </a:lnTo>
                  <a:lnTo>
                    <a:pt x="126" y="83"/>
                  </a:lnTo>
                  <a:lnTo>
                    <a:pt x="128" y="83"/>
                  </a:lnTo>
                  <a:lnTo>
                    <a:pt x="132" y="83"/>
                  </a:lnTo>
                  <a:lnTo>
                    <a:pt x="132" y="85"/>
                  </a:lnTo>
                  <a:lnTo>
                    <a:pt x="136" y="85"/>
                  </a:lnTo>
                  <a:lnTo>
                    <a:pt x="136" y="89"/>
                  </a:lnTo>
                  <a:lnTo>
                    <a:pt x="136" y="91"/>
                  </a:lnTo>
                  <a:lnTo>
                    <a:pt x="137" y="91"/>
                  </a:lnTo>
                  <a:lnTo>
                    <a:pt x="141" y="91"/>
                  </a:lnTo>
                  <a:lnTo>
                    <a:pt x="141" y="95"/>
                  </a:lnTo>
                  <a:lnTo>
                    <a:pt x="137" y="95"/>
                  </a:lnTo>
                  <a:lnTo>
                    <a:pt x="137" y="99"/>
                  </a:lnTo>
                  <a:lnTo>
                    <a:pt x="137" y="101"/>
                  </a:lnTo>
                  <a:lnTo>
                    <a:pt x="141" y="101"/>
                  </a:lnTo>
                  <a:lnTo>
                    <a:pt x="141" y="105"/>
                  </a:lnTo>
                  <a:lnTo>
                    <a:pt x="145" y="105"/>
                  </a:lnTo>
                  <a:lnTo>
                    <a:pt x="147" y="107"/>
                  </a:lnTo>
                  <a:lnTo>
                    <a:pt x="155" y="110"/>
                  </a:lnTo>
                  <a:lnTo>
                    <a:pt x="155" y="112"/>
                  </a:lnTo>
                  <a:lnTo>
                    <a:pt x="155" y="116"/>
                  </a:lnTo>
                  <a:lnTo>
                    <a:pt x="151" y="116"/>
                  </a:lnTo>
                  <a:lnTo>
                    <a:pt x="151" y="120"/>
                  </a:lnTo>
                  <a:lnTo>
                    <a:pt x="149" y="120"/>
                  </a:lnTo>
                  <a:lnTo>
                    <a:pt x="145" y="126"/>
                  </a:lnTo>
                  <a:lnTo>
                    <a:pt x="141" y="126"/>
                  </a:lnTo>
                  <a:lnTo>
                    <a:pt x="145" y="122"/>
                  </a:lnTo>
                  <a:lnTo>
                    <a:pt x="141" y="122"/>
                  </a:lnTo>
                  <a:lnTo>
                    <a:pt x="139" y="122"/>
                  </a:lnTo>
                  <a:lnTo>
                    <a:pt x="139" y="126"/>
                  </a:lnTo>
                  <a:lnTo>
                    <a:pt x="136" y="130"/>
                  </a:lnTo>
                  <a:lnTo>
                    <a:pt x="136" y="132"/>
                  </a:lnTo>
                  <a:lnTo>
                    <a:pt x="134" y="132"/>
                  </a:lnTo>
                  <a:lnTo>
                    <a:pt x="134" y="136"/>
                  </a:lnTo>
                  <a:lnTo>
                    <a:pt x="134" y="137"/>
                  </a:lnTo>
                  <a:lnTo>
                    <a:pt x="134" y="141"/>
                  </a:lnTo>
                  <a:lnTo>
                    <a:pt x="134" y="145"/>
                  </a:lnTo>
                  <a:lnTo>
                    <a:pt x="130" y="145"/>
                  </a:lnTo>
                  <a:lnTo>
                    <a:pt x="130" y="147"/>
                  </a:lnTo>
                  <a:lnTo>
                    <a:pt x="130" y="151"/>
                  </a:lnTo>
                  <a:lnTo>
                    <a:pt x="139" y="151"/>
                  </a:lnTo>
                  <a:lnTo>
                    <a:pt x="139" y="153"/>
                  </a:lnTo>
                  <a:lnTo>
                    <a:pt x="139" y="157"/>
                  </a:lnTo>
                  <a:lnTo>
                    <a:pt x="143" y="157"/>
                  </a:lnTo>
                  <a:lnTo>
                    <a:pt x="139" y="157"/>
                  </a:lnTo>
                  <a:lnTo>
                    <a:pt x="136" y="161"/>
                  </a:lnTo>
                  <a:lnTo>
                    <a:pt x="134" y="161"/>
                  </a:lnTo>
                  <a:lnTo>
                    <a:pt x="130" y="163"/>
                  </a:lnTo>
                  <a:lnTo>
                    <a:pt x="128" y="163"/>
                  </a:lnTo>
                  <a:lnTo>
                    <a:pt x="124" y="163"/>
                  </a:lnTo>
                  <a:lnTo>
                    <a:pt x="118" y="166"/>
                  </a:lnTo>
                  <a:lnTo>
                    <a:pt x="114" y="170"/>
                  </a:lnTo>
                  <a:lnTo>
                    <a:pt x="110" y="164"/>
                  </a:lnTo>
                  <a:lnTo>
                    <a:pt x="99" y="164"/>
                  </a:lnTo>
                  <a:lnTo>
                    <a:pt x="95" y="161"/>
                  </a:lnTo>
                  <a:lnTo>
                    <a:pt x="85" y="151"/>
                  </a:lnTo>
                  <a:lnTo>
                    <a:pt x="83" y="151"/>
                  </a:lnTo>
                  <a:lnTo>
                    <a:pt x="80" y="149"/>
                  </a:lnTo>
                  <a:lnTo>
                    <a:pt x="78" y="149"/>
                  </a:lnTo>
                  <a:lnTo>
                    <a:pt x="76" y="143"/>
                  </a:lnTo>
                  <a:lnTo>
                    <a:pt x="76" y="139"/>
                  </a:lnTo>
                  <a:lnTo>
                    <a:pt x="70" y="136"/>
                  </a:lnTo>
                  <a:lnTo>
                    <a:pt x="68" y="134"/>
                  </a:lnTo>
                  <a:lnTo>
                    <a:pt x="70" y="130"/>
                  </a:lnTo>
                  <a:lnTo>
                    <a:pt x="68" y="130"/>
                  </a:lnTo>
                  <a:lnTo>
                    <a:pt x="64" y="128"/>
                  </a:lnTo>
                  <a:lnTo>
                    <a:pt x="64" y="124"/>
                  </a:lnTo>
                  <a:lnTo>
                    <a:pt x="60" y="124"/>
                  </a:lnTo>
                  <a:lnTo>
                    <a:pt x="60" y="118"/>
                  </a:lnTo>
                  <a:lnTo>
                    <a:pt x="60" y="112"/>
                  </a:lnTo>
                  <a:lnTo>
                    <a:pt x="60" y="105"/>
                  </a:lnTo>
                  <a:lnTo>
                    <a:pt x="56" y="105"/>
                  </a:lnTo>
                  <a:lnTo>
                    <a:pt x="54" y="105"/>
                  </a:lnTo>
                  <a:lnTo>
                    <a:pt x="54" y="108"/>
                  </a:lnTo>
                  <a:lnTo>
                    <a:pt x="54" y="105"/>
                  </a:lnTo>
                  <a:lnTo>
                    <a:pt x="51" y="107"/>
                  </a:lnTo>
                  <a:lnTo>
                    <a:pt x="49" y="107"/>
                  </a:lnTo>
                  <a:lnTo>
                    <a:pt x="45" y="107"/>
                  </a:lnTo>
                  <a:lnTo>
                    <a:pt x="45" y="103"/>
                  </a:lnTo>
                  <a:lnTo>
                    <a:pt x="41" y="103"/>
                  </a:lnTo>
                  <a:lnTo>
                    <a:pt x="41" y="107"/>
                  </a:lnTo>
                  <a:lnTo>
                    <a:pt x="39" y="103"/>
                  </a:lnTo>
                  <a:lnTo>
                    <a:pt x="35" y="103"/>
                  </a:lnTo>
                  <a:lnTo>
                    <a:pt x="35" y="99"/>
                  </a:lnTo>
                  <a:lnTo>
                    <a:pt x="35" y="103"/>
                  </a:lnTo>
                  <a:lnTo>
                    <a:pt x="31" y="99"/>
                  </a:lnTo>
                  <a:lnTo>
                    <a:pt x="29" y="101"/>
                  </a:lnTo>
                  <a:lnTo>
                    <a:pt x="25" y="97"/>
                  </a:lnTo>
                  <a:lnTo>
                    <a:pt x="25" y="87"/>
                  </a:lnTo>
                  <a:lnTo>
                    <a:pt x="22" y="85"/>
                  </a:lnTo>
                  <a:lnTo>
                    <a:pt x="20" y="81"/>
                  </a:lnTo>
                  <a:lnTo>
                    <a:pt x="20" y="78"/>
                  </a:lnTo>
                  <a:lnTo>
                    <a:pt x="16" y="78"/>
                  </a:lnTo>
                  <a:lnTo>
                    <a:pt x="16" y="81"/>
                  </a:lnTo>
                  <a:lnTo>
                    <a:pt x="16" y="78"/>
                  </a:lnTo>
                  <a:lnTo>
                    <a:pt x="10" y="76"/>
                  </a:lnTo>
                  <a:lnTo>
                    <a:pt x="10" y="78"/>
                  </a:lnTo>
                  <a:lnTo>
                    <a:pt x="10" y="76"/>
                  </a:lnTo>
                  <a:lnTo>
                    <a:pt x="10" y="72"/>
                  </a:lnTo>
                  <a:lnTo>
                    <a:pt x="0" y="66"/>
                  </a:lnTo>
                  <a:lnTo>
                    <a:pt x="0" y="54"/>
                  </a:lnTo>
                  <a:lnTo>
                    <a:pt x="0" y="41"/>
                  </a:lnTo>
                  <a:lnTo>
                    <a:pt x="0" y="29"/>
                  </a:lnTo>
                  <a:lnTo>
                    <a:pt x="2" y="20"/>
                  </a:lnTo>
                  <a:lnTo>
                    <a:pt x="2" y="16"/>
                  </a:lnTo>
                  <a:lnTo>
                    <a:pt x="6" y="20"/>
                  </a:lnTo>
                  <a:lnTo>
                    <a:pt x="6" y="16"/>
                  </a:lnTo>
                  <a:lnTo>
                    <a:pt x="8" y="14"/>
                  </a:lnTo>
                  <a:lnTo>
                    <a:pt x="12" y="14"/>
                  </a:lnTo>
                  <a:lnTo>
                    <a:pt x="12" y="4"/>
                  </a:lnTo>
                  <a:lnTo>
                    <a:pt x="12" y="0"/>
                  </a:lnTo>
                  <a:lnTo>
                    <a:pt x="14" y="0"/>
                  </a:lnTo>
                  <a:lnTo>
                    <a:pt x="18" y="0"/>
                  </a:lnTo>
                </a:path>
              </a:pathLst>
            </a:custGeom>
            <a:grpFill/>
            <a:ln w="9525">
              <a:noFill/>
              <a:round/>
              <a:headEnd/>
              <a:tailEnd/>
            </a:ln>
          </p:spPr>
          <p:txBody>
            <a:bodyPr/>
            <a:lstStyle/>
            <a:p>
              <a:pPr>
                <a:defRPr/>
              </a:pPr>
              <a:endParaRPr lang="en-US" dirty="0">
                <a:solidFill>
                  <a:prstClr val="white"/>
                </a:solidFill>
              </a:endParaRPr>
            </a:p>
          </p:txBody>
        </p:sp>
        <p:sp>
          <p:nvSpPr>
            <p:cNvPr id="16557" name="Freeform 15"/>
            <p:cNvSpPr>
              <a:spLocks/>
            </p:cNvSpPr>
            <p:nvPr/>
          </p:nvSpPr>
          <p:spPr bwMode="ltGray">
            <a:xfrm>
              <a:off x="2649" y="162"/>
              <a:ext cx="249" cy="303"/>
            </a:xfrm>
            <a:custGeom>
              <a:avLst/>
              <a:gdLst>
                <a:gd name="T0" fmla="*/ 60 w 249"/>
                <a:gd name="T1" fmla="*/ 93 h 303"/>
                <a:gd name="T2" fmla="*/ 69 w 249"/>
                <a:gd name="T3" fmla="*/ 110 h 303"/>
                <a:gd name="T4" fmla="*/ 64 w 249"/>
                <a:gd name="T5" fmla="*/ 114 h 303"/>
                <a:gd name="T6" fmla="*/ 58 w 249"/>
                <a:gd name="T7" fmla="*/ 141 h 303"/>
                <a:gd name="T8" fmla="*/ 52 w 249"/>
                <a:gd name="T9" fmla="*/ 143 h 303"/>
                <a:gd name="T10" fmla="*/ 58 w 249"/>
                <a:gd name="T11" fmla="*/ 155 h 303"/>
                <a:gd name="T12" fmla="*/ 123 w 249"/>
                <a:gd name="T13" fmla="*/ 168 h 303"/>
                <a:gd name="T14" fmla="*/ 152 w 249"/>
                <a:gd name="T15" fmla="*/ 172 h 303"/>
                <a:gd name="T16" fmla="*/ 168 w 249"/>
                <a:gd name="T17" fmla="*/ 189 h 303"/>
                <a:gd name="T18" fmla="*/ 193 w 249"/>
                <a:gd name="T19" fmla="*/ 184 h 303"/>
                <a:gd name="T20" fmla="*/ 183 w 249"/>
                <a:gd name="T21" fmla="*/ 162 h 303"/>
                <a:gd name="T22" fmla="*/ 177 w 249"/>
                <a:gd name="T23" fmla="*/ 147 h 303"/>
                <a:gd name="T24" fmla="*/ 176 w 249"/>
                <a:gd name="T25" fmla="*/ 132 h 303"/>
                <a:gd name="T26" fmla="*/ 189 w 249"/>
                <a:gd name="T27" fmla="*/ 159 h 303"/>
                <a:gd name="T28" fmla="*/ 199 w 249"/>
                <a:gd name="T29" fmla="*/ 168 h 303"/>
                <a:gd name="T30" fmla="*/ 203 w 249"/>
                <a:gd name="T31" fmla="*/ 184 h 303"/>
                <a:gd name="T32" fmla="*/ 197 w 249"/>
                <a:gd name="T33" fmla="*/ 199 h 303"/>
                <a:gd name="T34" fmla="*/ 218 w 249"/>
                <a:gd name="T35" fmla="*/ 195 h 303"/>
                <a:gd name="T36" fmla="*/ 220 w 249"/>
                <a:gd name="T37" fmla="*/ 176 h 303"/>
                <a:gd name="T38" fmla="*/ 222 w 249"/>
                <a:gd name="T39" fmla="*/ 199 h 303"/>
                <a:gd name="T40" fmla="*/ 224 w 249"/>
                <a:gd name="T41" fmla="*/ 191 h 303"/>
                <a:gd name="T42" fmla="*/ 228 w 249"/>
                <a:gd name="T43" fmla="*/ 176 h 303"/>
                <a:gd name="T44" fmla="*/ 235 w 249"/>
                <a:gd name="T45" fmla="*/ 170 h 303"/>
                <a:gd name="T46" fmla="*/ 247 w 249"/>
                <a:gd name="T47" fmla="*/ 213 h 303"/>
                <a:gd name="T48" fmla="*/ 216 w 249"/>
                <a:gd name="T49" fmla="*/ 230 h 303"/>
                <a:gd name="T50" fmla="*/ 206 w 249"/>
                <a:gd name="T51" fmla="*/ 242 h 303"/>
                <a:gd name="T52" fmla="*/ 218 w 249"/>
                <a:gd name="T53" fmla="*/ 251 h 303"/>
                <a:gd name="T54" fmla="*/ 210 w 249"/>
                <a:gd name="T55" fmla="*/ 271 h 303"/>
                <a:gd name="T56" fmla="*/ 195 w 249"/>
                <a:gd name="T57" fmla="*/ 265 h 303"/>
                <a:gd name="T58" fmla="*/ 170 w 249"/>
                <a:gd name="T59" fmla="*/ 249 h 303"/>
                <a:gd name="T60" fmla="*/ 156 w 249"/>
                <a:gd name="T61" fmla="*/ 261 h 303"/>
                <a:gd name="T62" fmla="*/ 135 w 249"/>
                <a:gd name="T63" fmla="*/ 271 h 303"/>
                <a:gd name="T64" fmla="*/ 129 w 249"/>
                <a:gd name="T65" fmla="*/ 286 h 303"/>
                <a:gd name="T66" fmla="*/ 125 w 249"/>
                <a:gd name="T67" fmla="*/ 301 h 303"/>
                <a:gd name="T68" fmla="*/ 104 w 249"/>
                <a:gd name="T69" fmla="*/ 296 h 303"/>
                <a:gd name="T70" fmla="*/ 94 w 249"/>
                <a:gd name="T71" fmla="*/ 288 h 303"/>
                <a:gd name="T72" fmla="*/ 64 w 249"/>
                <a:gd name="T73" fmla="*/ 288 h 303"/>
                <a:gd name="T74" fmla="*/ 60 w 249"/>
                <a:gd name="T75" fmla="*/ 282 h 303"/>
                <a:gd name="T76" fmla="*/ 48 w 249"/>
                <a:gd name="T77" fmla="*/ 286 h 303"/>
                <a:gd name="T78" fmla="*/ 39 w 249"/>
                <a:gd name="T79" fmla="*/ 286 h 303"/>
                <a:gd name="T80" fmla="*/ 29 w 249"/>
                <a:gd name="T81" fmla="*/ 276 h 303"/>
                <a:gd name="T82" fmla="*/ 23 w 249"/>
                <a:gd name="T83" fmla="*/ 255 h 303"/>
                <a:gd name="T84" fmla="*/ 29 w 249"/>
                <a:gd name="T85" fmla="*/ 245 h 303"/>
                <a:gd name="T86" fmla="*/ 25 w 249"/>
                <a:gd name="T87" fmla="*/ 209 h 303"/>
                <a:gd name="T88" fmla="*/ 11 w 249"/>
                <a:gd name="T89" fmla="*/ 178 h 303"/>
                <a:gd name="T90" fmla="*/ 37 w 249"/>
                <a:gd name="T91" fmla="*/ 159 h 303"/>
                <a:gd name="T92" fmla="*/ 33 w 249"/>
                <a:gd name="T93" fmla="*/ 149 h 303"/>
                <a:gd name="T94" fmla="*/ 37 w 249"/>
                <a:gd name="T95" fmla="*/ 130 h 303"/>
                <a:gd name="T96" fmla="*/ 44 w 249"/>
                <a:gd name="T97" fmla="*/ 124 h 303"/>
                <a:gd name="T98" fmla="*/ 58 w 249"/>
                <a:gd name="T99" fmla="*/ 108 h 303"/>
                <a:gd name="T100" fmla="*/ 40 w 249"/>
                <a:gd name="T101" fmla="*/ 93 h 303"/>
                <a:gd name="T102" fmla="*/ 35 w 249"/>
                <a:gd name="T103" fmla="*/ 83 h 303"/>
                <a:gd name="T104" fmla="*/ 31 w 249"/>
                <a:gd name="T105" fmla="*/ 74 h 303"/>
                <a:gd name="T106" fmla="*/ 15 w 249"/>
                <a:gd name="T107" fmla="*/ 62 h 303"/>
                <a:gd name="T108" fmla="*/ 6 w 249"/>
                <a:gd name="T109" fmla="*/ 41 h 303"/>
                <a:gd name="T110" fmla="*/ 6 w 249"/>
                <a:gd name="T111" fmla="*/ 4 h 303"/>
                <a:gd name="T112" fmla="*/ 21 w 249"/>
                <a:gd name="T113" fmla="*/ 51 h 303"/>
                <a:gd name="T114" fmla="*/ 50 w 249"/>
                <a:gd name="T115" fmla="*/ 79 h 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303"/>
                <a:gd name="T176" fmla="*/ 249 w 249"/>
                <a:gd name="T177" fmla="*/ 303 h 3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303">
                  <a:moveTo>
                    <a:pt x="64" y="83"/>
                  </a:moveTo>
                  <a:lnTo>
                    <a:pt x="64" y="87"/>
                  </a:lnTo>
                  <a:lnTo>
                    <a:pt x="60" y="87"/>
                  </a:lnTo>
                  <a:lnTo>
                    <a:pt x="60" y="89"/>
                  </a:lnTo>
                  <a:lnTo>
                    <a:pt x="56" y="89"/>
                  </a:lnTo>
                  <a:lnTo>
                    <a:pt x="58" y="93"/>
                  </a:lnTo>
                  <a:lnTo>
                    <a:pt x="60" y="93"/>
                  </a:lnTo>
                  <a:lnTo>
                    <a:pt x="60" y="95"/>
                  </a:lnTo>
                  <a:lnTo>
                    <a:pt x="60" y="99"/>
                  </a:lnTo>
                  <a:lnTo>
                    <a:pt x="60" y="103"/>
                  </a:lnTo>
                  <a:lnTo>
                    <a:pt x="64" y="103"/>
                  </a:lnTo>
                  <a:lnTo>
                    <a:pt x="64" y="105"/>
                  </a:lnTo>
                  <a:lnTo>
                    <a:pt x="67" y="108"/>
                  </a:lnTo>
                  <a:lnTo>
                    <a:pt x="69" y="110"/>
                  </a:lnTo>
                  <a:lnTo>
                    <a:pt x="69" y="114"/>
                  </a:lnTo>
                  <a:lnTo>
                    <a:pt x="73" y="114"/>
                  </a:lnTo>
                  <a:lnTo>
                    <a:pt x="69" y="120"/>
                  </a:lnTo>
                  <a:lnTo>
                    <a:pt x="67" y="118"/>
                  </a:lnTo>
                  <a:lnTo>
                    <a:pt x="64" y="118"/>
                  </a:lnTo>
                  <a:lnTo>
                    <a:pt x="67" y="114"/>
                  </a:lnTo>
                  <a:lnTo>
                    <a:pt x="64" y="114"/>
                  </a:lnTo>
                  <a:lnTo>
                    <a:pt x="64" y="118"/>
                  </a:lnTo>
                  <a:lnTo>
                    <a:pt x="58" y="130"/>
                  </a:lnTo>
                  <a:lnTo>
                    <a:pt x="54" y="130"/>
                  </a:lnTo>
                  <a:lnTo>
                    <a:pt x="54" y="134"/>
                  </a:lnTo>
                  <a:lnTo>
                    <a:pt x="58" y="135"/>
                  </a:lnTo>
                  <a:lnTo>
                    <a:pt x="58" y="139"/>
                  </a:lnTo>
                  <a:lnTo>
                    <a:pt x="58" y="141"/>
                  </a:lnTo>
                  <a:lnTo>
                    <a:pt x="54" y="143"/>
                  </a:lnTo>
                  <a:lnTo>
                    <a:pt x="54" y="135"/>
                  </a:lnTo>
                  <a:lnTo>
                    <a:pt x="54" y="134"/>
                  </a:lnTo>
                  <a:lnTo>
                    <a:pt x="52" y="135"/>
                  </a:lnTo>
                  <a:lnTo>
                    <a:pt x="52" y="139"/>
                  </a:lnTo>
                  <a:lnTo>
                    <a:pt x="48" y="139"/>
                  </a:lnTo>
                  <a:lnTo>
                    <a:pt x="52" y="143"/>
                  </a:lnTo>
                  <a:lnTo>
                    <a:pt x="54" y="143"/>
                  </a:lnTo>
                  <a:lnTo>
                    <a:pt x="54" y="149"/>
                  </a:lnTo>
                  <a:lnTo>
                    <a:pt x="52" y="149"/>
                  </a:lnTo>
                  <a:lnTo>
                    <a:pt x="52" y="151"/>
                  </a:lnTo>
                  <a:lnTo>
                    <a:pt x="54" y="159"/>
                  </a:lnTo>
                  <a:lnTo>
                    <a:pt x="58" y="159"/>
                  </a:lnTo>
                  <a:lnTo>
                    <a:pt x="58" y="155"/>
                  </a:lnTo>
                  <a:lnTo>
                    <a:pt x="64" y="155"/>
                  </a:lnTo>
                  <a:lnTo>
                    <a:pt x="64" y="157"/>
                  </a:lnTo>
                  <a:lnTo>
                    <a:pt x="71" y="157"/>
                  </a:lnTo>
                  <a:lnTo>
                    <a:pt x="104" y="157"/>
                  </a:lnTo>
                  <a:lnTo>
                    <a:pt x="104" y="161"/>
                  </a:lnTo>
                  <a:lnTo>
                    <a:pt x="118" y="162"/>
                  </a:lnTo>
                  <a:lnTo>
                    <a:pt x="123" y="168"/>
                  </a:lnTo>
                  <a:lnTo>
                    <a:pt x="129" y="168"/>
                  </a:lnTo>
                  <a:lnTo>
                    <a:pt x="129" y="172"/>
                  </a:lnTo>
                  <a:lnTo>
                    <a:pt x="133" y="172"/>
                  </a:lnTo>
                  <a:lnTo>
                    <a:pt x="137" y="172"/>
                  </a:lnTo>
                  <a:lnTo>
                    <a:pt x="143" y="172"/>
                  </a:lnTo>
                  <a:lnTo>
                    <a:pt x="149" y="172"/>
                  </a:lnTo>
                  <a:lnTo>
                    <a:pt x="152" y="172"/>
                  </a:lnTo>
                  <a:lnTo>
                    <a:pt x="152" y="174"/>
                  </a:lnTo>
                  <a:lnTo>
                    <a:pt x="152" y="184"/>
                  </a:lnTo>
                  <a:lnTo>
                    <a:pt x="162" y="184"/>
                  </a:lnTo>
                  <a:lnTo>
                    <a:pt x="162" y="188"/>
                  </a:lnTo>
                  <a:lnTo>
                    <a:pt x="164" y="188"/>
                  </a:lnTo>
                  <a:lnTo>
                    <a:pt x="168" y="188"/>
                  </a:lnTo>
                  <a:lnTo>
                    <a:pt x="168" y="189"/>
                  </a:lnTo>
                  <a:lnTo>
                    <a:pt x="187" y="189"/>
                  </a:lnTo>
                  <a:lnTo>
                    <a:pt x="187" y="186"/>
                  </a:lnTo>
                  <a:lnTo>
                    <a:pt x="189" y="186"/>
                  </a:lnTo>
                  <a:lnTo>
                    <a:pt x="193" y="186"/>
                  </a:lnTo>
                  <a:lnTo>
                    <a:pt x="197" y="186"/>
                  </a:lnTo>
                  <a:lnTo>
                    <a:pt x="193" y="186"/>
                  </a:lnTo>
                  <a:lnTo>
                    <a:pt x="193" y="184"/>
                  </a:lnTo>
                  <a:lnTo>
                    <a:pt x="193" y="180"/>
                  </a:lnTo>
                  <a:lnTo>
                    <a:pt x="193" y="178"/>
                  </a:lnTo>
                  <a:lnTo>
                    <a:pt x="193" y="174"/>
                  </a:lnTo>
                  <a:lnTo>
                    <a:pt x="193" y="170"/>
                  </a:lnTo>
                  <a:lnTo>
                    <a:pt x="189" y="170"/>
                  </a:lnTo>
                  <a:lnTo>
                    <a:pt x="187" y="164"/>
                  </a:lnTo>
                  <a:lnTo>
                    <a:pt x="183" y="162"/>
                  </a:lnTo>
                  <a:lnTo>
                    <a:pt x="183" y="159"/>
                  </a:lnTo>
                  <a:lnTo>
                    <a:pt x="183" y="155"/>
                  </a:lnTo>
                  <a:lnTo>
                    <a:pt x="183" y="153"/>
                  </a:lnTo>
                  <a:lnTo>
                    <a:pt x="179" y="153"/>
                  </a:lnTo>
                  <a:lnTo>
                    <a:pt x="179" y="149"/>
                  </a:lnTo>
                  <a:lnTo>
                    <a:pt x="179" y="147"/>
                  </a:lnTo>
                  <a:lnTo>
                    <a:pt x="177" y="147"/>
                  </a:lnTo>
                  <a:lnTo>
                    <a:pt x="176" y="143"/>
                  </a:lnTo>
                  <a:lnTo>
                    <a:pt x="176" y="139"/>
                  </a:lnTo>
                  <a:lnTo>
                    <a:pt x="176" y="137"/>
                  </a:lnTo>
                  <a:lnTo>
                    <a:pt x="174" y="137"/>
                  </a:lnTo>
                  <a:lnTo>
                    <a:pt x="174" y="134"/>
                  </a:lnTo>
                  <a:lnTo>
                    <a:pt x="174" y="132"/>
                  </a:lnTo>
                  <a:lnTo>
                    <a:pt x="176" y="132"/>
                  </a:lnTo>
                  <a:lnTo>
                    <a:pt x="176" y="124"/>
                  </a:lnTo>
                  <a:lnTo>
                    <a:pt x="185" y="124"/>
                  </a:lnTo>
                  <a:lnTo>
                    <a:pt x="183" y="134"/>
                  </a:lnTo>
                  <a:lnTo>
                    <a:pt x="183" y="139"/>
                  </a:lnTo>
                  <a:lnTo>
                    <a:pt x="183" y="143"/>
                  </a:lnTo>
                  <a:lnTo>
                    <a:pt x="183" y="149"/>
                  </a:lnTo>
                  <a:lnTo>
                    <a:pt x="189" y="159"/>
                  </a:lnTo>
                  <a:lnTo>
                    <a:pt x="193" y="159"/>
                  </a:lnTo>
                  <a:lnTo>
                    <a:pt x="189" y="162"/>
                  </a:lnTo>
                  <a:lnTo>
                    <a:pt x="189" y="164"/>
                  </a:lnTo>
                  <a:lnTo>
                    <a:pt x="195" y="164"/>
                  </a:lnTo>
                  <a:lnTo>
                    <a:pt x="203" y="164"/>
                  </a:lnTo>
                  <a:lnTo>
                    <a:pt x="203" y="168"/>
                  </a:lnTo>
                  <a:lnTo>
                    <a:pt x="199" y="168"/>
                  </a:lnTo>
                  <a:lnTo>
                    <a:pt x="203" y="170"/>
                  </a:lnTo>
                  <a:lnTo>
                    <a:pt x="199" y="170"/>
                  </a:lnTo>
                  <a:lnTo>
                    <a:pt x="199" y="174"/>
                  </a:lnTo>
                  <a:lnTo>
                    <a:pt x="199" y="178"/>
                  </a:lnTo>
                  <a:lnTo>
                    <a:pt x="199" y="180"/>
                  </a:lnTo>
                  <a:lnTo>
                    <a:pt x="203" y="180"/>
                  </a:lnTo>
                  <a:lnTo>
                    <a:pt x="203" y="184"/>
                  </a:lnTo>
                  <a:lnTo>
                    <a:pt x="205" y="184"/>
                  </a:lnTo>
                  <a:lnTo>
                    <a:pt x="205" y="186"/>
                  </a:lnTo>
                  <a:lnTo>
                    <a:pt x="203" y="186"/>
                  </a:lnTo>
                  <a:lnTo>
                    <a:pt x="199" y="189"/>
                  </a:lnTo>
                  <a:lnTo>
                    <a:pt x="203" y="193"/>
                  </a:lnTo>
                  <a:lnTo>
                    <a:pt x="197" y="193"/>
                  </a:lnTo>
                  <a:lnTo>
                    <a:pt x="197" y="199"/>
                  </a:lnTo>
                  <a:lnTo>
                    <a:pt x="197" y="201"/>
                  </a:lnTo>
                  <a:lnTo>
                    <a:pt x="197" y="205"/>
                  </a:lnTo>
                  <a:lnTo>
                    <a:pt x="199" y="205"/>
                  </a:lnTo>
                  <a:lnTo>
                    <a:pt x="218" y="205"/>
                  </a:lnTo>
                  <a:lnTo>
                    <a:pt x="218" y="201"/>
                  </a:lnTo>
                  <a:lnTo>
                    <a:pt x="218" y="199"/>
                  </a:lnTo>
                  <a:lnTo>
                    <a:pt x="218" y="195"/>
                  </a:lnTo>
                  <a:lnTo>
                    <a:pt x="218" y="191"/>
                  </a:lnTo>
                  <a:lnTo>
                    <a:pt x="218" y="189"/>
                  </a:lnTo>
                  <a:lnTo>
                    <a:pt x="218" y="186"/>
                  </a:lnTo>
                  <a:lnTo>
                    <a:pt x="214" y="184"/>
                  </a:lnTo>
                  <a:lnTo>
                    <a:pt x="218" y="184"/>
                  </a:lnTo>
                  <a:lnTo>
                    <a:pt x="218" y="180"/>
                  </a:lnTo>
                  <a:lnTo>
                    <a:pt x="220" y="176"/>
                  </a:lnTo>
                  <a:lnTo>
                    <a:pt x="224" y="176"/>
                  </a:lnTo>
                  <a:lnTo>
                    <a:pt x="228" y="180"/>
                  </a:lnTo>
                  <a:lnTo>
                    <a:pt x="224" y="180"/>
                  </a:lnTo>
                  <a:lnTo>
                    <a:pt x="224" y="182"/>
                  </a:lnTo>
                  <a:lnTo>
                    <a:pt x="222" y="189"/>
                  </a:lnTo>
                  <a:lnTo>
                    <a:pt x="222" y="191"/>
                  </a:lnTo>
                  <a:lnTo>
                    <a:pt x="222" y="199"/>
                  </a:lnTo>
                  <a:lnTo>
                    <a:pt x="222" y="201"/>
                  </a:lnTo>
                  <a:lnTo>
                    <a:pt x="222" y="205"/>
                  </a:lnTo>
                  <a:lnTo>
                    <a:pt x="224" y="205"/>
                  </a:lnTo>
                  <a:lnTo>
                    <a:pt x="228" y="199"/>
                  </a:lnTo>
                  <a:lnTo>
                    <a:pt x="224" y="199"/>
                  </a:lnTo>
                  <a:lnTo>
                    <a:pt x="224" y="195"/>
                  </a:lnTo>
                  <a:lnTo>
                    <a:pt x="224" y="191"/>
                  </a:lnTo>
                  <a:lnTo>
                    <a:pt x="228" y="191"/>
                  </a:lnTo>
                  <a:lnTo>
                    <a:pt x="228" y="189"/>
                  </a:lnTo>
                  <a:lnTo>
                    <a:pt x="224" y="189"/>
                  </a:lnTo>
                  <a:lnTo>
                    <a:pt x="224" y="186"/>
                  </a:lnTo>
                  <a:lnTo>
                    <a:pt x="230" y="180"/>
                  </a:lnTo>
                  <a:lnTo>
                    <a:pt x="228" y="180"/>
                  </a:lnTo>
                  <a:lnTo>
                    <a:pt x="228" y="176"/>
                  </a:lnTo>
                  <a:lnTo>
                    <a:pt x="233" y="176"/>
                  </a:lnTo>
                  <a:lnTo>
                    <a:pt x="233" y="170"/>
                  </a:lnTo>
                  <a:lnTo>
                    <a:pt x="235" y="170"/>
                  </a:lnTo>
                  <a:lnTo>
                    <a:pt x="235" y="166"/>
                  </a:lnTo>
                  <a:lnTo>
                    <a:pt x="239" y="166"/>
                  </a:lnTo>
                  <a:lnTo>
                    <a:pt x="239" y="170"/>
                  </a:lnTo>
                  <a:lnTo>
                    <a:pt x="235" y="170"/>
                  </a:lnTo>
                  <a:lnTo>
                    <a:pt x="245" y="170"/>
                  </a:lnTo>
                  <a:lnTo>
                    <a:pt x="245" y="172"/>
                  </a:lnTo>
                  <a:lnTo>
                    <a:pt x="249" y="172"/>
                  </a:lnTo>
                  <a:lnTo>
                    <a:pt x="249" y="180"/>
                  </a:lnTo>
                  <a:lnTo>
                    <a:pt x="245" y="180"/>
                  </a:lnTo>
                  <a:lnTo>
                    <a:pt x="247" y="191"/>
                  </a:lnTo>
                  <a:lnTo>
                    <a:pt x="247" y="213"/>
                  </a:lnTo>
                  <a:lnTo>
                    <a:pt x="247" y="217"/>
                  </a:lnTo>
                  <a:lnTo>
                    <a:pt x="247" y="228"/>
                  </a:lnTo>
                  <a:lnTo>
                    <a:pt x="241" y="228"/>
                  </a:lnTo>
                  <a:lnTo>
                    <a:pt x="233" y="230"/>
                  </a:lnTo>
                  <a:lnTo>
                    <a:pt x="226" y="230"/>
                  </a:lnTo>
                  <a:lnTo>
                    <a:pt x="222" y="230"/>
                  </a:lnTo>
                  <a:lnTo>
                    <a:pt x="216" y="230"/>
                  </a:lnTo>
                  <a:lnTo>
                    <a:pt x="216" y="236"/>
                  </a:lnTo>
                  <a:lnTo>
                    <a:pt x="212" y="236"/>
                  </a:lnTo>
                  <a:lnTo>
                    <a:pt x="212" y="240"/>
                  </a:lnTo>
                  <a:lnTo>
                    <a:pt x="212" y="236"/>
                  </a:lnTo>
                  <a:lnTo>
                    <a:pt x="206" y="236"/>
                  </a:lnTo>
                  <a:lnTo>
                    <a:pt x="206" y="240"/>
                  </a:lnTo>
                  <a:lnTo>
                    <a:pt x="206" y="242"/>
                  </a:lnTo>
                  <a:lnTo>
                    <a:pt x="216" y="242"/>
                  </a:lnTo>
                  <a:lnTo>
                    <a:pt x="216" y="245"/>
                  </a:lnTo>
                  <a:lnTo>
                    <a:pt x="216" y="247"/>
                  </a:lnTo>
                  <a:lnTo>
                    <a:pt x="226" y="247"/>
                  </a:lnTo>
                  <a:lnTo>
                    <a:pt x="226" y="253"/>
                  </a:lnTo>
                  <a:lnTo>
                    <a:pt x="220" y="255"/>
                  </a:lnTo>
                  <a:lnTo>
                    <a:pt x="218" y="251"/>
                  </a:lnTo>
                  <a:lnTo>
                    <a:pt x="216" y="251"/>
                  </a:lnTo>
                  <a:lnTo>
                    <a:pt x="216" y="255"/>
                  </a:lnTo>
                  <a:lnTo>
                    <a:pt x="216" y="261"/>
                  </a:lnTo>
                  <a:lnTo>
                    <a:pt x="216" y="267"/>
                  </a:lnTo>
                  <a:lnTo>
                    <a:pt x="212" y="267"/>
                  </a:lnTo>
                  <a:lnTo>
                    <a:pt x="210" y="267"/>
                  </a:lnTo>
                  <a:lnTo>
                    <a:pt x="210" y="271"/>
                  </a:lnTo>
                  <a:lnTo>
                    <a:pt x="212" y="271"/>
                  </a:lnTo>
                  <a:lnTo>
                    <a:pt x="210" y="271"/>
                  </a:lnTo>
                  <a:lnTo>
                    <a:pt x="210" y="273"/>
                  </a:lnTo>
                  <a:lnTo>
                    <a:pt x="210" y="267"/>
                  </a:lnTo>
                  <a:lnTo>
                    <a:pt x="205" y="267"/>
                  </a:lnTo>
                  <a:lnTo>
                    <a:pt x="205" y="263"/>
                  </a:lnTo>
                  <a:lnTo>
                    <a:pt x="195" y="265"/>
                  </a:lnTo>
                  <a:lnTo>
                    <a:pt x="195" y="257"/>
                  </a:lnTo>
                  <a:lnTo>
                    <a:pt x="195" y="251"/>
                  </a:lnTo>
                  <a:lnTo>
                    <a:pt x="195" y="249"/>
                  </a:lnTo>
                  <a:lnTo>
                    <a:pt x="187" y="249"/>
                  </a:lnTo>
                  <a:lnTo>
                    <a:pt x="181" y="249"/>
                  </a:lnTo>
                  <a:lnTo>
                    <a:pt x="172" y="249"/>
                  </a:lnTo>
                  <a:lnTo>
                    <a:pt x="170" y="249"/>
                  </a:lnTo>
                  <a:lnTo>
                    <a:pt x="166" y="249"/>
                  </a:lnTo>
                  <a:lnTo>
                    <a:pt x="166" y="251"/>
                  </a:lnTo>
                  <a:lnTo>
                    <a:pt x="166" y="255"/>
                  </a:lnTo>
                  <a:lnTo>
                    <a:pt x="166" y="259"/>
                  </a:lnTo>
                  <a:lnTo>
                    <a:pt x="162" y="259"/>
                  </a:lnTo>
                  <a:lnTo>
                    <a:pt x="156" y="259"/>
                  </a:lnTo>
                  <a:lnTo>
                    <a:pt x="156" y="261"/>
                  </a:lnTo>
                  <a:lnTo>
                    <a:pt x="160" y="261"/>
                  </a:lnTo>
                  <a:lnTo>
                    <a:pt x="160" y="265"/>
                  </a:lnTo>
                  <a:lnTo>
                    <a:pt x="160" y="267"/>
                  </a:lnTo>
                  <a:lnTo>
                    <a:pt x="154" y="269"/>
                  </a:lnTo>
                  <a:lnTo>
                    <a:pt x="147" y="269"/>
                  </a:lnTo>
                  <a:lnTo>
                    <a:pt x="139" y="271"/>
                  </a:lnTo>
                  <a:lnTo>
                    <a:pt x="135" y="271"/>
                  </a:lnTo>
                  <a:lnTo>
                    <a:pt x="131" y="274"/>
                  </a:lnTo>
                  <a:lnTo>
                    <a:pt x="125" y="274"/>
                  </a:lnTo>
                  <a:lnTo>
                    <a:pt x="125" y="278"/>
                  </a:lnTo>
                  <a:lnTo>
                    <a:pt x="125" y="280"/>
                  </a:lnTo>
                  <a:lnTo>
                    <a:pt x="125" y="284"/>
                  </a:lnTo>
                  <a:lnTo>
                    <a:pt x="125" y="286"/>
                  </a:lnTo>
                  <a:lnTo>
                    <a:pt x="129" y="286"/>
                  </a:lnTo>
                  <a:lnTo>
                    <a:pt x="129" y="290"/>
                  </a:lnTo>
                  <a:lnTo>
                    <a:pt x="129" y="294"/>
                  </a:lnTo>
                  <a:lnTo>
                    <a:pt x="129" y="296"/>
                  </a:lnTo>
                  <a:lnTo>
                    <a:pt x="133" y="296"/>
                  </a:lnTo>
                  <a:lnTo>
                    <a:pt x="133" y="300"/>
                  </a:lnTo>
                  <a:lnTo>
                    <a:pt x="133" y="301"/>
                  </a:lnTo>
                  <a:lnTo>
                    <a:pt x="125" y="301"/>
                  </a:lnTo>
                  <a:lnTo>
                    <a:pt x="120" y="303"/>
                  </a:lnTo>
                  <a:lnTo>
                    <a:pt x="118" y="303"/>
                  </a:lnTo>
                  <a:lnTo>
                    <a:pt x="114" y="300"/>
                  </a:lnTo>
                  <a:lnTo>
                    <a:pt x="110" y="300"/>
                  </a:lnTo>
                  <a:lnTo>
                    <a:pt x="108" y="300"/>
                  </a:lnTo>
                  <a:lnTo>
                    <a:pt x="104" y="300"/>
                  </a:lnTo>
                  <a:lnTo>
                    <a:pt x="104" y="296"/>
                  </a:lnTo>
                  <a:lnTo>
                    <a:pt x="100" y="294"/>
                  </a:lnTo>
                  <a:lnTo>
                    <a:pt x="100" y="290"/>
                  </a:lnTo>
                  <a:lnTo>
                    <a:pt x="98" y="288"/>
                  </a:lnTo>
                  <a:lnTo>
                    <a:pt x="98" y="294"/>
                  </a:lnTo>
                  <a:lnTo>
                    <a:pt x="98" y="290"/>
                  </a:lnTo>
                  <a:lnTo>
                    <a:pt x="98" y="288"/>
                  </a:lnTo>
                  <a:lnTo>
                    <a:pt x="94" y="288"/>
                  </a:lnTo>
                  <a:lnTo>
                    <a:pt x="91" y="284"/>
                  </a:lnTo>
                  <a:lnTo>
                    <a:pt x="89" y="288"/>
                  </a:lnTo>
                  <a:lnTo>
                    <a:pt x="83" y="288"/>
                  </a:lnTo>
                  <a:lnTo>
                    <a:pt x="79" y="288"/>
                  </a:lnTo>
                  <a:lnTo>
                    <a:pt x="75" y="288"/>
                  </a:lnTo>
                  <a:lnTo>
                    <a:pt x="69" y="288"/>
                  </a:lnTo>
                  <a:lnTo>
                    <a:pt x="64" y="288"/>
                  </a:lnTo>
                  <a:lnTo>
                    <a:pt x="60" y="288"/>
                  </a:lnTo>
                  <a:lnTo>
                    <a:pt x="58" y="288"/>
                  </a:lnTo>
                  <a:lnTo>
                    <a:pt x="54" y="288"/>
                  </a:lnTo>
                  <a:lnTo>
                    <a:pt x="58" y="288"/>
                  </a:lnTo>
                  <a:lnTo>
                    <a:pt x="58" y="284"/>
                  </a:lnTo>
                  <a:lnTo>
                    <a:pt x="60" y="284"/>
                  </a:lnTo>
                  <a:lnTo>
                    <a:pt x="60" y="282"/>
                  </a:lnTo>
                  <a:lnTo>
                    <a:pt x="58" y="282"/>
                  </a:lnTo>
                  <a:lnTo>
                    <a:pt x="58" y="284"/>
                  </a:lnTo>
                  <a:lnTo>
                    <a:pt x="58" y="282"/>
                  </a:lnTo>
                  <a:lnTo>
                    <a:pt x="54" y="282"/>
                  </a:lnTo>
                  <a:lnTo>
                    <a:pt x="50" y="282"/>
                  </a:lnTo>
                  <a:lnTo>
                    <a:pt x="48" y="282"/>
                  </a:lnTo>
                  <a:lnTo>
                    <a:pt x="48" y="286"/>
                  </a:lnTo>
                  <a:lnTo>
                    <a:pt x="48" y="288"/>
                  </a:lnTo>
                  <a:lnTo>
                    <a:pt x="44" y="288"/>
                  </a:lnTo>
                  <a:lnTo>
                    <a:pt x="44" y="292"/>
                  </a:lnTo>
                  <a:lnTo>
                    <a:pt x="44" y="288"/>
                  </a:lnTo>
                  <a:lnTo>
                    <a:pt x="42" y="288"/>
                  </a:lnTo>
                  <a:lnTo>
                    <a:pt x="39" y="292"/>
                  </a:lnTo>
                  <a:lnTo>
                    <a:pt x="39" y="286"/>
                  </a:lnTo>
                  <a:lnTo>
                    <a:pt x="42" y="282"/>
                  </a:lnTo>
                  <a:lnTo>
                    <a:pt x="39" y="282"/>
                  </a:lnTo>
                  <a:lnTo>
                    <a:pt x="35" y="282"/>
                  </a:lnTo>
                  <a:lnTo>
                    <a:pt x="33" y="282"/>
                  </a:lnTo>
                  <a:lnTo>
                    <a:pt x="33" y="278"/>
                  </a:lnTo>
                  <a:lnTo>
                    <a:pt x="33" y="276"/>
                  </a:lnTo>
                  <a:lnTo>
                    <a:pt x="29" y="276"/>
                  </a:lnTo>
                  <a:lnTo>
                    <a:pt x="29" y="273"/>
                  </a:lnTo>
                  <a:lnTo>
                    <a:pt x="23" y="267"/>
                  </a:lnTo>
                  <a:lnTo>
                    <a:pt x="23" y="263"/>
                  </a:lnTo>
                  <a:lnTo>
                    <a:pt x="25" y="261"/>
                  </a:lnTo>
                  <a:lnTo>
                    <a:pt x="23" y="261"/>
                  </a:lnTo>
                  <a:lnTo>
                    <a:pt x="23" y="257"/>
                  </a:lnTo>
                  <a:lnTo>
                    <a:pt x="23" y="255"/>
                  </a:lnTo>
                  <a:lnTo>
                    <a:pt x="25" y="255"/>
                  </a:lnTo>
                  <a:lnTo>
                    <a:pt x="25" y="251"/>
                  </a:lnTo>
                  <a:lnTo>
                    <a:pt x="29" y="251"/>
                  </a:lnTo>
                  <a:lnTo>
                    <a:pt x="31" y="251"/>
                  </a:lnTo>
                  <a:lnTo>
                    <a:pt x="31" y="247"/>
                  </a:lnTo>
                  <a:lnTo>
                    <a:pt x="31" y="245"/>
                  </a:lnTo>
                  <a:lnTo>
                    <a:pt x="29" y="245"/>
                  </a:lnTo>
                  <a:lnTo>
                    <a:pt x="29" y="242"/>
                  </a:lnTo>
                  <a:lnTo>
                    <a:pt x="25" y="240"/>
                  </a:lnTo>
                  <a:lnTo>
                    <a:pt x="29" y="230"/>
                  </a:lnTo>
                  <a:lnTo>
                    <a:pt x="31" y="232"/>
                  </a:lnTo>
                  <a:lnTo>
                    <a:pt x="31" y="230"/>
                  </a:lnTo>
                  <a:lnTo>
                    <a:pt x="27" y="217"/>
                  </a:lnTo>
                  <a:lnTo>
                    <a:pt x="25" y="209"/>
                  </a:lnTo>
                  <a:lnTo>
                    <a:pt x="21" y="199"/>
                  </a:lnTo>
                  <a:lnTo>
                    <a:pt x="17" y="193"/>
                  </a:lnTo>
                  <a:lnTo>
                    <a:pt x="15" y="193"/>
                  </a:lnTo>
                  <a:lnTo>
                    <a:pt x="17" y="189"/>
                  </a:lnTo>
                  <a:lnTo>
                    <a:pt x="15" y="186"/>
                  </a:lnTo>
                  <a:lnTo>
                    <a:pt x="11" y="184"/>
                  </a:lnTo>
                  <a:lnTo>
                    <a:pt x="11" y="178"/>
                  </a:lnTo>
                  <a:lnTo>
                    <a:pt x="15" y="170"/>
                  </a:lnTo>
                  <a:lnTo>
                    <a:pt x="17" y="168"/>
                  </a:lnTo>
                  <a:lnTo>
                    <a:pt x="21" y="164"/>
                  </a:lnTo>
                  <a:lnTo>
                    <a:pt x="27" y="161"/>
                  </a:lnTo>
                  <a:lnTo>
                    <a:pt x="31" y="161"/>
                  </a:lnTo>
                  <a:lnTo>
                    <a:pt x="33" y="161"/>
                  </a:lnTo>
                  <a:lnTo>
                    <a:pt x="37" y="159"/>
                  </a:lnTo>
                  <a:lnTo>
                    <a:pt x="39" y="159"/>
                  </a:lnTo>
                  <a:lnTo>
                    <a:pt x="42" y="155"/>
                  </a:lnTo>
                  <a:lnTo>
                    <a:pt x="46" y="155"/>
                  </a:lnTo>
                  <a:lnTo>
                    <a:pt x="42" y="155"/>
                  </a:lnTo>
                  <a:lnTo>
                    <a:pt x="42" y="151"/>
                  </a:lnTo>
                  <a:lnTo>
                    <a:pt x="42" y="149"/>
                  </a:lnTo>
                  <a:lnTo>
                    <a:pt x="33" y="149"/>
                  </a:lnTo>
                  <a:lnTo>
                    <a:pt x="33" y="145"/>
                  </a:lnTo>
                  <a:lnTo>
                    <a:pt x="33" y="143"/>
                  </a:lnTo>
                  <a:lnTo>
                    <a:pt x="37" y="143"/>
                  </a:lnTo>
                  <a:lnTo>
                    <a:pt x="37" y="139"/>
                  </a:lnTo>
                  <a:lnTo>
                    <a:pt x="37" y="135"/>
                  </a:lnTo>
                  <a:lnTo>
                    <a:pt x="37" y="134"/>
                  </a:lnTo>
                  <a:lnTo>
                    <a:pt x="37" y="130"/>
                  </a:lnTo>
                  <a:lnTo>
                    <a:pt x="39" y="130"/>
                  </a:lnTo>
                  <a:lnTo>
                    <a:pt x="39" y="128"/>
                  </a:lnTo>
                  <a:lnTo>
                    <a:pt x="42" y="124"/>
                  </a:lnTo>
                  <a:lnTo>
                    <a:pt x="42" y="120"/>
                  </a:lnTo>
                  <a:lnTo>
                    <a:pt x="44" y="120"/>
                  </a:lnTo>
                  <a:lnTo>
                    <a:pt x="48" y="120"/>
                  </a:lnTo>
                  <a:lnTo>
                    <a:pt x="44" y="124"/>
                  </a:lnTo>
                  <a:lnTo>
                    <a:pt x="48" y="124"/>
                  </a:lnTo>
                  <a:lnTo>
                    <a:pt x="52" y="118"/>
                  </a:lnTo>
                  <a:lnTo>
                    <a:pt x="54" y="118"/>
                  </a:lnTo>
                  <a:lnTo>
                    <a:pt x="54" y="114"/>
                  </a:lnTo>
                  <a:lnTo>
                    <a:pt x="58" y="114"/>
                  </a:lnTo>
                  <a:lnTo>
                    <a:pt x="58" y="110"/>
                  </a:lnTo>
                  <a:lnTo>
                    <a:pt x="58" y="108"/>
                  </a:lnTo>
                  <a:lnTo>
                    <a:pt x="50" y="105"/>
                  </a:lnTo>
                  <a:lnTo>
                    <a:pt x="48" y="103"/>
                  </a:lnTo>
                  <a:lnTo>
                    <a:pt x="44" y="103"/>
                  </a:lnTo>
                  <a:lnTo>
                    <a:pt x="44" y="99"/>
                  </a:lnTo>
                  <a:lnTo>
                    <a:pt x="40" y="99"/>
                  </a:lnTo>
                  <a:lnTo>
                    <a:pt x="40" y="97"/>
                  </a:lnTo>
                  <a:lnTo>
                    <a:pt x="40" y="93"/>
                  </a:lnTo>
                  <a:lnTo>
                    <a:pt x="44" y="93"/>
                  </a:lnTo>
                  <a:lnTo>
                    <a:pt x="44" y="89"/>
                  </a:lnTo>
                  <a:lnTo>
                    <a:pt x="40" y="89"/>
                  </a:lnTo>
                  <a:lnTo>
                    <a:pt x="39" y="89"/>
                  </a:lnTo>
                  <a:lnTo>
                    <a:pt x="39" y="87"/>
                  </a:lnTo>
                  <a:lnTo>
                    <a:pt x="39" y="83"/>
                  </a:lnTo>
                  <a:lnTo>
                    <a:pt x="35" y="83"/>
                  </a:lnTo>
                  <a:lnTo>
                    <a:pt x="35" y="81"/>
                  </a:lnTo>
                  <a:lnTo>
                    <a:pt x="31" y="81"/>
                  </a:lnTo>
                  <a:lnTo>
                    <a:pt x="29" y="81"/>
                  </a:lnTo>
                  <a:lnTo>
                    <a:pt x="25" y="81"/>
                  </a:lnTo>
                  <a:lnTo>
                    <a:pt x="25" y="74"/>
                  </a:lnTo>
                  <a:lnTo>
                    <a:pt x="29" y="74"/>
                  </a:lnTo>
                  <a:lnTo>
                    <a:pt x="31" y="74"/>
                  </a:lnTo>
                  <a:lnTo>
                    <a:pt x="31" y="72"/>
                  </a:lnTo>
                  <a:lnTo>
                    <a:pt x="29" y="72"/>
                  </a:lnTo>
                  <a:lnTo>
                    <a:pt x="25" y="68"/>
                  </a:lnTo>
                  <a:lnTo>
                    <a:pt x="25" y="66"/>
                  </a:lnTo>
                  <a:lnTo>
                    <a:pt x="19" y="66"/>
                  </a:lnTo>
                  <a:lnTo>
                    <a:pt x="15" y="66"/>
                  </a:lnTo>
                  <a:lnTo>
                    <a:pt x="15" y="62"/>
                  </a:lnTo>
                  <a:lnTo>
                    <a:pt x="13" y="62"/>
                  </a:lnTo>
                  <a:lnTo>
                    <a:pt x="13" y="60"/>
                  </a:lnTo>
                  <a:lnTo>
                    <a:pt x="13" y="56"/>
                  </a:lnTo>
                  <a:lnTo>
                    <a:pt x="11" y="52"/>
                  </a:lnTo>
                  <a:lnTo>
                    <a:pt x="15" y="47"/>
                  </a:lnTo>
                  <a:lnTo>
                    <a:pt x="10" y="45"/>
                  </a:lnTo>
                  <a:lnTo>
                    <a:pt x="6" y="41"/>
                  </a:lnTo>
                  <a:lnTo>
                    <a:pt x="4" y="41"/>
                  </a:lnTo>
                  <a:lnTo>
                    <a:pt x="2" y="37"/>
                  </a:lnTo>
                  <a:lnTo>
                    <a:pt x="0" y="37"/>
                  </a:lnTo>
                  <a:lnTo>
                    <a:pt x="0" y="35"/>
                  </a:lnTo>
                  <a:lnTo>
                    <a:pt x="0" y="31"/>
                  </a:lnTo>
                  <a:lnTo>
                    <a:pt x="6" y="31"/>
                  </a:lnTo>
                  <a:lnTo>
                    <a:pt x="6" y="4"/>
                  </a:lnTo>
                  <a:lnTo>
                    <a:pt x="6" y="0"/>
                  </a:lnTo>
                  <a:lnTo>
                    <a:pt x="21" y="0"/>
                  </a:lnTo>
                  <a:lnTo>
                    <a:pt x="21" y="4"/>
                  </a:lnTo>
                  <a:lnTo>
                    <a:pt x="21" y="16"/>
                  </a:lnTo>
                  <a:lnTo>
                    <a:pt x="21" y="37"/>
                  </a:lnTo>
                  <a:lnTo>
                    <a:pt x="21" y="43"/>
                  </a:lnTo>
                  <a:lnTo>
                    <a:pt x="21" y="51"/>
                  </a:lnTo>
                  <a:lnTo>
                    <a:pt x="21" y="58"/>
                  </a:lnTo>
                  <a:lnTo>
                    <a:pt x="21" y="66"/>
                  </a:lnTo>
                  <a:lnTo>
                    <a:pt x="25" y="66"/>
                  </a:lnTo>
                  <a:lnTo>
                    <a:pt x="35" y="66"/>
                  </a:lnTo>
                  <a:lnTo>
                    <a:pt x="35" y="74"/>
                  </a:lnTo>
                  <a:lnTo>
                    <a:pt x="35" y="81"/>
                  </a:lnTo>
                  <a:lnTo>
                    <a:pt x="50" y="79"/>
                  </a:lnTo>
                  <a:lnTo>
                    <a:pt x="56" y="83"/>
                  </a:lnTo>
                  <a:lnTo>
                    <a:pt x="60" y="83"/>
                  </a:lnTo>
                  <a:lnTo>
                    <a:pt x="64" y="83"/>
                  </a:lnTo>
                  <a:close/>
                </a:path>
              </a:pathLst>
            </a:custGeom>
            <a:grpFill/>
            <a:ln w="9525">
              <a:noFill/>
              <a:round/>
              <a:headEnd/>
              <a:tailEnd/>
            </a:ln>
          </p:spPr>
          <p:txBody>
            <a:bodyPr/>
            <a:lstStyle/>
            <a:p>
              <a:pPr>
                <a:defRPr/>
              </a:pPr>
              <a:endParaRPr lang="en-US" dirty="0">
                <a:solidFill>
                  <a:prstClr val="white"/>
                </a:solidFill>
              </a:endParaRPr>
            </a:p>
          </p:txBody>
        </p:sp>
        <p:sp>
          <p:nvSpPr>
            <p:cNvPr id="16558" name="Freeform 16"/>
            <p:cNvSpPr>
              <a:spLocks/>
            </p:cNvSpPr>
            <p:nvPr/>
          </p:nvSpPr>
          <p:spPr bwMode="ltGray">
            <a:xfrm>
              <a:off x="2649" y="162"/>
              <a:ext cx="249" cy="303"/>
            </a:xfrm>
            <a:custGeom>
              <a:avLst/>
              <a:gdLst>
                <a:gd name="T0" fmla="*/ 60 w 249"/>
                <a:gd name="T1" fmla="*/ 93 h 303"/>
                <a:gd name="T2" fmla="*/ 69 w 249"/>
                <a:gd name="T3" fmla="*/ 110 h 303"/>
                <a:gd name="T4" fmla="*/ 64 w 249"/>
                <a:gd name="T5" fmla="*/ 114 h 303"/>
                <a:gd name="T6" fmla="*/ 58 w 249"/>
                <a:gd name="T7" fmla="*/ 141 h 303"/>
                <a:gd name="T8" fmla="*/ 52 w 249"/>
                <a:gd name="T9" fmla="*/ 143 h 303"/>
                <a:gd name="T10" fmla="*/ 58 w 249"/>
                <a:gd name="T11" fmla="*/ 155 h 303"/>
                <a:gd name="T12" fmla="*/ 123 w 249"/>
                <a:gd name="T13" fmla="*/ 168 h 303"/>
                <a:gd name="T14" fmla="*/ 152 w 249"/>
                <a:gd name="T15" fmla="*/ 172 h 303"/>
                <a:gd name="T16" fmla="*/ 168 w 249"/>
                <a:gd name="T17" fmla="*/ 189 h 303"/>
                <a:gd name="T18" fmla="*/ 193 w 249"/>
                <a:gd name="T19" fmla="*/ 184 h 303"/>
                <a:gd name="T20" fmla="*/ 183 w 249"/>
                <a:gd name="T21" fmla="*/ 162 h 303"/>
                <a:gd name="T22" fmla="*/ 177 w 249"/>
                <a:gd name="T23" fmla="*/ 147 h 303"/>
                <a:gd name="T24" fmla="*/ 176 w 249"/>
                <a:gd name="T25" fmla="*/ 132 h 303"/>
                <a:gd name="T26" fmla="*/ 189 w 249"/>
                <a:gd name="T27" fmla="*/ 159 h 303"/>
                <a:gd name="T28" fmla="*/ 199 w 249"/>
                <a:gd name="T29" fmla="*/ 168 h 303"/>
                <a:gd name="T30" fmla="*/ 203 w 249"/>
                <a:gd name="T31" fmla="*/ 184 h 303"/>
                <a:gd name="T32" fmla="*/ 197 w 249"/>
                <a:gd name="T33" fmla="*/ 199 h 303"/>
                <a:gd name="T34" fmla="*/ 218 w 249"/>
                <a:gd name="T35" fmla="*/ 195 h 303"/>
                <a:gd name="T36" fmla="*/ 220 w 249"/>
                <a:gd name="T37" fmla="*/ 176 h 303"/>
                <a:gd name="T38" fmla="*/ 222 w 249"/>
                <a:gd name="T39" fmla="*/ 199 h 303"/>
                <a:gd name="T40" fmla="*/ 224 w 249"/>
                <a:gd name="T41" fmla="*/ 191 h 303"/>
                <a:gd name="T42" fmla="*/ 228 w 249"/>
                <a:gd name="T43" fmla="*/ 176 h 303"/>
                <a:gd name="T44" fmla="*/ 235 w 249"/>
                <a:gd name="T45" fmla="*/ 170 h 303"/>
                <a:gd name="T46" fmla="*/ 247 w 249"/>
                <a:gd name="T47" fmla="*/ 213 h 303"/>
                <a:gd name="T48" fmla="*/ 216 w 249"/>
                <a:gd name="T49" fmla="*/ 230 h 303"/>
                <a:gd name="T50" fmla="*/ 206 w 249"/>
                <a:gd name="T51" fmla="*/ 242 h 303"/>
                <a:gd name="T52" fmla="*/ 218 w 249"/>
                <a:gd name="T53" fmla="*/ 251 h 303"/>
                <a:gd name="T54" fmla="*/ 210 w 249"/>
                <a:gd name="T55" fmla="*/ 271 h 303"/>
                <a:gd name="T56" fmla="*/ 195 w 249"/>
                <a:gd name="T57" fmla="*/ 265 h 303"/>
                <a:gd name="T58" fmla="*/ 170 w 249"/>
                <a:gd name="T59" fmla="*/ 249 h 303"/>
                <a:gd name="T60" fmla="*/ 156 w 249"/>
                <a:gd name="T61" fmla="*/ 261 h 303"/>
                <a:gd name="T62" fmla="*/ 135 w 249"/>
                <a:gd name="T63" fmla="*/ 271 h 303"/>
                <a:gd name="T64" fmla="*/ 129 w 249"/>
                <a:gd name="T65" fmla="*/ 286 h 303"/>
                <a:gd name="T66" fmla="*/ 125 w 249"/>
                <a:gd name="T67" fmla="*/ 301 h 303"/>
                <a:gd name="T68" fmla="*/ 104 w 249"/>
                <a:gd name="T69" fmla="*/ 296 h 303"/>
                <a:gd name="T70" fmla="*/ 94 w 249"/>
                <a:gd name="T71" fmla="*/ 288 h 303"/>
                <a:gd name="T72" fmla="*/ 64 w 249"/>
                <a:gd name="T73" fmla="*/ 288 h 303"/>
                <a:gd name="T74" fmla="*/ 60 w 249"/>
                <a:gd name="T75" fmla="*/ 282 h 303"/>
                <a:gd name="T76" fmla="*/ 48 w 249"/>
                <a:gd name="T77" fmla="*/ 286 h 303"/>
                <a:gd name="T78" fmla="*/ 39 w 249"/>
                <a:gd name="T79" fmla="*/ 286 h 303"/>
                <a:gd name="T80" fmla="*/ 29 w 249"/>
                <a:gd name="T81" fmla="*/ 276 h 303"/>
                <a:gd name="T82" fmla="*/ 23 w 249"/>
                <a:gd name="T83" fmla="*/ 255 h 303"/>
                <a:gd name="T84" fmla="*/ 29 w 249"/>
                <a:gd name="T85" fmla="*/ 245 h 303"/>
                <a:gd name="T86" fmla="*/ 25 w 249"/>
                <a:gd name="T87" fmla="*/ 209 h 303"/>
                <a:gd name="T88" fmla="*/ 11 w 249"/>
                <a:gd name="T89" fmla="*/ 178 h 303"/>
                <a:gd name="T90" fmla="*/ 37 w 249"/>
                <a:gd name="T91" fmla="*/ 159 h 303"/>
                <a:gd name="T92" fmla="*/ 33 w 249"/>
                <a:gd name="T93" fmla="*/ 149 h 303"/>
                <a:gd name="T94" fmla="*/ 37 w 249"/>
                <a:gd name="T95" fmla="*/ 130 h 303"/>
                <a:gd name="T96" fmla="*/ 44 w 249"/>
                <a:gd name="T97" fmla="*/ 124 h 303"/>
                <a:gd name="T98" fmla="*/ 58 w 249"/>
                <a:gd name="T99" fmla="*/ 108 h 303"/>
                <a:gd name="T100" fmla="*/ 40 w 249"/>
                <a:gd name="T101" fmla="*/ 93 h 303"/>
                <a:gd name="T102" fmla="*/ 35 w 249"/>
                <a:gd name="T103" fmla="*/ 83 h 303"/>
                <a:gd name="T104" fmla="*/ 31 w 249"/>
                <a:gd name="T105" fmla="*/ 74 h 303"/>
                <a:gd name="T106" fmla="*/ 15 w 249"/>
                <a:gd name="T107" fmla="*/ 62 h 303"/>
                <a:gd name="T108" fmla="*/ 6 w 249"/>
                <a:gd name="T109" fmla="*/ 41 h 303"/>
                <a:gd name="T110" fmla="*/ 6 w 249"/>
                <a:gd name="T111" fmla="*/ 4 h 303"/>
                <a:gd name="T112" fmla="*/ 21 w 249"/>
                <a:gd name="T113" fmla="*/ 51 h 303"/>
                <a:gd name="T114" fmla="*/ 50 w 249"/>
                <a:gd name="T115" fmla="*/ 79 h 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303"/>
                <a:gd name="T176" fmla="*/ 249 w 249"/>
                <a:gd name="T177" fmla="*/ 303 h 3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303">
                  <a:moveTo>
                    <a:pt x="64" y="83"/>
                  </a:moveTo>
                  <a:lnTo>
                    <a:pt x="64" y="87"/>
                  </a:lnTo>
                  <a:lnTo>
                    <a:pt x="60" y="87"/>
                  </a:lnTo>
                  <a:lnTo>
                    <a:pt x="60" y="89"/>
                  </a:lnTo>
                  <a:lnTo>
                    <a:pt x="56" y="89"/>
                  </a:lnTo>
                  <a:lnTo>
                    <a:pt x="58" y="93"/>
                  </a:lnTo>
                  <a:lnTo>
                    <a:pt x="60" y="93"/>
                  </a:lnTo>
                  <a:lnTo>
                    <a:pt x="60" y="95"/>
                  </a:lnTo>
                  <a:lnTo>
                    <a:pt x="60" y="99"/>
                  </a:lnTo>
                  <a:lnTo>
                    <a:pt x="60" y="103"/>
                  </a:lnTo>
                  <a:lnTo>
                    <a:pt x="64" y="103"/>
                  </a:lnTo>
                  <a:lnTo>
                    <a:pt x="64" y="105"/>
                  </a:lnTo>
                  <a:lnTo>
                    <a:pt x="67" y="108"/>
                  </a:lnTo>
                  <a:lnTo>
                    <a:pt x="69" y="110"/>
                  </a:lnTo>
                  <a:lnTo>
                    <a:pt x="69" y="114"/>
                  </a:lnTo>
                  <a:lnTo>
                    <a:pt x="73" y="114"/>
                  </a:lnTo>
                  <a:lnTo>
                    <a:pt x="69" y="120"/>
                  </a:lnTo>
                  <a:lnTo>
                    <a:pt x="67" y="118"/>
                  </a:lnTo>
                  <a:lnTo>
                    <a:pt x="64" y="118"/>
                  </a:lnTo>
                  <a:lnTo>
                    <a:pt x="67" y="114"/>
                  </a:lnTo>
                  <a:lnTo>
                    <a:pt x="64" y="114"/>
                  </a:lnTo>
                  <a:lnTo>
                    <a:pt x="64" y="118"/>
                  </a:lnTo>
                  <a:lnTo>
                    <a:pt x="58" y="130"/>
                  </a:lnTo>
                  <a:lnTo>
                    <a:pt x="54" y="130"/>
                  </a:lnTo>
                  <a:lnTo>
                    <a:pt x="54" y="134"/>
                  </a:lnTo>
                  <a:lnTo>
                    <a:pt x="58" y="135"/>
                  </a:lnTo>
                  <a:lnTo>
                    <a:pt x="58" y="139"/>
                  </a:lnTo>
                  <a:lnTo>
                    <a:pt x="58" y="141"/>
                  </a:lnTo>
                  <a:lnTo>
                    <a:pt x="54" y="143"/>
                  </a:lnTo>
                  <a:lnTo>
                    <a:pt x="54" y="135"/>
                  </a:lnTo>
                  <a:lnTo>
                    <a:pt x="54" y="134"/>
                  </a:lnTo>
                  <a:lnTo>
                    <a:pt x="52" y="135"/>
                  </a:lnTo>
                  <a:lnTo>
                    <a:pt x="52" y="139"/>
                  </a:lnTo>
                  <a:lnTo>
                    <a:pt x="48" y="139"/>
                  </a:lnTo>
                  <a:lnTo>
                    <a:pt x="52" y="143"/>
                  </a:lnTo>
                  <a:lnTo>
                    <a:pt x="54" y="143"/>
                  </a:lnTo>
                  <a:lnTo>
                    <a:pt x="54" y="149"/>
                  </a:lnTo>
                  <a:lnTo>
                    <a:pt x="52" y="149"/>
                  </a:lnTo>
                  <a:lnTo>
                    <a:pt x="52" y="151"/>
                  </a:lnTo>
                  <a:lnTo>
                    <a:pt x="54" y="159"/>
                  </a:lnTo>
                  <a:lnTo>
                    <a:pt x="58" y="159"/>
                  </a:lnTo>
                  <a:lnTo>
                    <a:pt x="58" y="155"/>
                  </a:lnTo>
                  <a:lnTo>
                    <a:pt x="64" y="155"/>
                  </a:lnTo>
                  <a:lnTo>
                    <a:pt x="64" y="157"/>
                  </a:lnTo>
                  <a:lnTo>
                    <a:pt x="71" y="157"/>
                  </a:lnTo>
                  <a:lnTo>
                    <a:pt x="104" y="157"/>
                  </a:lnTo>
                  <a:lnTo>
                    <a:pt x="104" y="161"/>
                  </a:lnTo>
                  <a:lnTo>
                    <a:pt x="118" y="162"/>
                  </a:lnTo>
                  <a:lnTo>
                    <a:pt x="123" y="168"/>
                  </a:lnTo>
                  <a:lnTo>
                    <a:pt x="129" y="168"/>
                  </a:lnTo>
                  <a:lnTo>
                    <a:pt x="129" y="172"/>
                  </a:lnTo>
                  <a:lnTo>
                    <a:pt x="133" y="172"/>
                  </a:lnTo>
                  <a:lnTo>
                    <a:pt x="137" y="172"/>
                  </a:lnTo>
                  <a:lnTo>
                    <a:pt x="143" y="172"/>
                  </a:lnTo>
                  <a:lnTo>
                    <a:pt x="149" y="172"/>
                  </a:lnTo>
                  <a:lnTo>
                    <a:pt x="152" y="172"/>
                  </a:lnTo>
                  <a:lnTo>
                    <a:pt x="152" y="174"/>
                  </a:lnTo>
                  <a:lnTo>
                    <a:pt x="152" y="184"/>
                  </a:lnTo>
                  <a:lnTo>
                    <a:pt x="162" y="184"/>
                  </a:lnTo>
                  <a:lnTo>
                    <a:pt x="162" y="188"/>
                  </a:lnTo>
                  <a:lnTo>
                    <a:pt x="164" y="188"/>
                  </a:lnTo>
                  <a:lnTo>
                    <a:pt x="168" y="188"/>
                  </a:lnTo>
                  <a:lnTo>
                    <a:pt x="168" y="189"/>
                  </a:lnTo>
                  <a:lnTo>
                    <a:pt x="187" y="189"/>
                  </a:lnTo>
                  <a:lnTo>
                    <a:pt x="187" y="186"/>
                  </a:lnTo>
                  <a:lnTo>
                    <a:pt x="189" y="186"/>
                  </a:lnTo>
                  <a:lnTo>
                    <a:pt x="193" y="186"/>
                  </a:lnTo>
                  <a:lnTo>
                    <a:pt x="197" y="186"/>
                  </a:lnTo>
                  <a:lnTo>
                    <a:pt x="193" y="186"/>
                  </a:lnTo>
                  <a:lnTo>
                    <a:pt x="193" y="184"/>
                  </a:lnTo>
                  <a:lnTo>
                    <a:pt x="193" y="180"/>
                  </a:lnTo>
                  <a:lnTo>
                    <a:pt x="193" y="178"/>
                  </a:lnTo>
                  <a:lnTo>
                    <a:pt x="193" y="174"/>
                  </a:lnTo>
                  <a:lnTo>
                    <a:pt x="193" y="170"/>
                  </a:lnTo>
                  <a:lnTo>
                    <a:pt x="189" y="170"/>
                  </a:lnTo>
                  <a:lnTo>
                    <a:pt x="187" y="164"/>
                  </a:lnTo>
                  <a:lnTo>
                    <a:pt x="183" y="162"/>
                  </a:lnTo>
                  <a:lnTo>
                    <a:pt x="183" y="159"/>
                  </a:lnTo>
                  <a:lnTo>
                    <a:pt x="183" y="155"/>
                  </a:lnTo>
                  <a:lnTo>
                    <a:pt x="183" y="153"/>
                  </a:lnTo>
                  <a:lnTo>
                    <a:pt x="179" y="153"/>
                  </a:lnTo>
                  <a:lnTo>
                    <a:pt x="179" y="149"/>
                  </a:lnTo>
                  <a:lnTo>
                    <a:pt x="179" y="147"/>
                  </a:lnTo>
                  <a:lnTo>
                    <a:pt x="177" y="147"/>
                  </a:lnTo>
                  <a:lnTo>
                    <a:pt x="176" y="143"/>
                  </a:lnTo>
                  <a:lnTo>
                    <a:pt x="176" y="139"/>
                  </a:lnTo>
                  <a:lnTo>
                    <a:pt x="176" y="137"/>
                  </a:lnTo>
                  <a:lnTo>
                    <a:pt x="174" y="137"/>
                  </a:lnTo>
                  <a:lnTo>
                    <a:pt x="174" y="134"/>
                  </a:lnTo>
                  <a:lnTo>
                    <a:pt x="174" y="132"/>
                  </a:lnTo>
                  <a:lnTo>
                    <a:pt x="176" y="132"/>
                  </a:lnTo>
                  <a:lnTo>
                    <a:pt x="176" y="124"/>
                  </a:lnTo>
                  <a:lnTo>
                    <a:pt x="185" y="124"/>
                  </a:lnTo>
                  <a:lnTo>
                    <a:pt x="183" y="134"/>
                  </a:lnTo>
                  <a:lnTo>
                    <a:pt x="183" y="139"/>
                  </a:lnTo>
                  <a:lnTo>
                    <a:pt x="183" y="143"/>
                  </a:lnTo>
                  <a:lnTo>
                    <a:pt x="183" y="149"/>
                  </a:lnTo>
                  <a:lnTo>
                    <a:pt x="189" y="159"/>
                  </a:lnTo>
                  <a:lnTo>
                    <a:pt x="193" y="159"/>
                  </a:lnTo>
                  <a:lnTo>
                    <a:pt x="189" y="162"/>
                  </a:lnTo>
                  <a:lnTo>
                    <a:pt x="189" y="164"/>
                  </a:lnTo>
                  <a:lnTo>
                    <a:pt x="195" y="164"/>
                  </a:lnTo>
                  <a:lnTo>
                    <a:pt x="203" y="164"/>
                  </a:lnTo>
                  <a:lnTo>
                    <a:pt x="203" y="168"/>
                  </a:lnTo>
                  <a:lnTo>
                    <a:pt x="199" y="168"/>
                  </a:lnTo>
                  <a:lnTo>
                    <a:pt x="203" y="170"/>
                  </a:lnTo>
                  <a:lnTo>
                    <a:pt x="199" y="170"/>
                  </a:lnTo>
                  <a:lnTo>
                    <a:pt x="199" y="174"/>
                  </a:lnTo>
                  <a:lnTo>
                    <a:pt x="199" y="178"/>
                  </a:lnTo>
                  <a:lnTo>
                    <a:pt x="199" y="180"/>
                  </a:lnTo>
                  <a:lnTo>
                    <a:pt x="203" y="180"/>
                  </a:lnTo>
                  <a:lnTo>
                    <a:pt x="203" y="184"/>
                  </a:lnTo>
                  <a:lnTo>
                    <a:pt x="205" y="184"/>
                  </a:lnTo>
                  <a:lnTo>
                    <a:pt x="205" y="186"/>
                  </a:lnTo>
                  <a:lnTo>
                    <a:pt x="203" y="186"/>
                  </a:lnTo>
                  <a:lnTo>
                    <a:pt x="199" y="189"/>
                  </a:lnTo>
                  <a:lnTo>
                    <a:pt x="203" y="193"/>
                  </a:lnTo>
                  <a:lnTo>
                    <a:pt x="197" y="193"/>
                  </a:lnTo>
                  <a:lnTo>
                    <a:pt x="197" y="199"/>
                  </a:lnTo>
                  <a:lnTo>
                    <a:pt x="197" y="201"/>
                  </a:lnTo>
                  <a:lnTo>
                    <a:pt x="197" y="205"/>
                  </a:lnTo>
                  <a:lnTo>
                    <a:pt x="199" y="205"/>
                  </a:lnTo>
                  <a:lnTo>
                    <a:pt x="218" y="205"/>
                  </a:lnTo>
                  <a:lnTo>
                    <a:pt x="218" y="201"/>
                  </a:lnTo>
                  <a:lnTo>
                    <a:pt x="218" y="199"/>
                  </a:lnTo>
                  <a:lnTo>
                    <a:pt x="218" y="195"/>
                  </a:lnTo>
                  <a:lnTo>
                    <a:pt x="218" y="191"/>
                  </a:lnTo>
                  <a:lnTo>
                    <a:pt x="218" y="189"/>
                  </a:lnTo>
                  <a:lnTo>
                    <a:pt x="218" y="186"/>
                  </a:lnTo>
                  <a:lnTo>
                    <a:pt x="214" y="184"/>
                  </a:lnTo>
                  <a:lnTo>
                    <a:pt x="218" y="184"/>
                  </a:lnTo>
                  <a:lnTo>
                    <a:pt x="218" y="180"/>
                  </a:lnTo>
                  <a:lnTo>
                    <a:pt x="220" y="176"/>
                  </a:lnTo>
                  <a:lnTo>
                    <a:pt x="224" y="176"/>
                  </a:lnTo>
                  <a:lnTo>
                    <a:pt x="228" y="180"/>
                  </a:lnTo>
                  <a:lnTo>
                    <a:pt x="224" y="180"/>
                  </a:lnTo>
                  <a:lnTo>
                    <a:pt x="224" y="182"/>
                  </a:lnTo>
                  <a:lnTo>
                    <a:pt x="222" y="189"/>
                  </a:lnTo>
                  <a:lnTo>
                    <a:pt x="222" y="191"/>
                  </a:lnTo>
                  <a:lnTo>
                    <a:pt x="222" y="199"/>
                  </a:lnTo>
                  <a:lnTo>
                    <a:pt x="222" y="201"/>
                  </a:lnTo>
                  <a:lnTo>
                    <a:pt x="222" y="205"/>
                  </a:lnTo>
                  <a:lnTo>
                    <a:pt x="224" y="205"/>
                  </a:lnTo>
                  <a:lnTo>
                    <a:pt x="228" y="199"/>
                  </a:lnTo>
                  <a:lnTo>
                    <a:pt x="224" y="199"/>
                  </a:lnTo>
                  <a:lnTo>
                    <a:pt x="224" y="195"/>
                  </a:lnTo>
                  <a:lnTo>
                    <a:pt x="224" y="191"/>
                  </a:lnTo>
                  <a:lnTo>
                    <a:pt x="228" y="191"/>
                  </a:lnTo>
                  <a:lnTo>
                    <a:pt x="228" y="189"/>
                  </a:lnTo>
                  <a:lnTo>
                    <a:pt x="224" y="189"/>
                  </a:lnTo>
                  <a:lnTo>
                    <a:pt x="224" y="186"/>
                  </a:lnTo>
                  <a:lnTo>
                    <a:pt x="230" y="180"/>
                  </a:lnTo>
                  <a:lnTo>
                    <a:pt x="228" y="180"/>
                  </a:lnTo>
                  <a:lnTo>
                    <a:pt x="228" y="176"/>
                  </a:lnTo>
                  <a:lnTo>
                    <a:pt x="233" y="176"/>
                  </a:lnTo>
                  <a:lnTo>
                    <a:pt x="233" y="170"/>
                  </a:lnTo>
                  <a:lnTo>
                    <a:pt x="235" y="170"/>
                  </a:lnTo>
                  <a:lnTo>
                    <a:pt x="235" y="166"/>
                  </a:lnTo>
                  <a:lnTo>
                    <a:pt x="239" y="166"/>
                  </a:lnTo>
                  <a:lnTo>
                    <a:pt x="239" y="170"/>
                  </a:lnTo>
                  <a:lnTo>
                    <a:pt x="235" y="170"/>
                  </a:lnTo>
                  <a:lnTo>
                    <a:pt x="245" y="170"/>
                  </a:lnTo>
                  <a:lnTo>
                    <a:pt x="245" y="172"/>
                  </a:lnTo>
                  <a:lnTo>
                    <a:pt x="249" y="172"/>
                  </a:lnTo>
                  <a:lnTo>
                    <a:pt x="249" y="180"/>
                  </a:lnTo>
                  <a:lnTo>
                    <a:pt x="245" y="180"/>
                  </a:lnTo>
                  <a:lnTo>
                    <a:pt x="247" y="191"/>
                  </a:lnTo>
                  <a:lnTo>
                    <a:pt x="247" y="213"/>
                  </a:lnTo>
                  <a:lnTo>
                    <a:pt x="247" y="217"/>
                  </a:lnTo>
                  <a:lnTo>
                    <a:pt x="247" y="228"/>
                  </a:lnTo>
                  <a:lnTo>
                    <a:pt x="241" y="228"/>
                  </a:lnTo>
                  <a:lnTo>
                    <a:pt x="233" y="230"/>
                  </a:lnTo>
                  <a:lnTo>
                    <a:pt x="226" y="230"/>
                  </a:lnTo>
                  <a:lnTo>
                    <a:pt x="222" y="230"/>
                  </a:lnTo>
                  <a:lnTo>
                    <a:pt x="216" y="230"/>
                  </a:lnTo>
                  <a:lnTo>
                    <a:pt x="216" y="236"/>
                  </a:lnTo>
                  <a:lnTo>
                    <a:pt x="212" y="236"/>
                  </a:lnTo>
                  <a:lnTo>
                    <a:pt x="212" y="240"/>
                  </a:lnTo>
                  <a:lnTo>
                    <a:pt x="212" y="236"/>
                  </a:lnTo>
                  <a:lnTo>
                    <a:pt x="206" y="236"/>
                  </a:lnTo>
                  <a:lnTo>
                    <a:pt x="206" y="240"/>
                  </a:lnTo>
                  <a:lnTo>
                    <a:pt x="206" y="242"/>
                  </a:lnTo>
                  <a:lnTo>
                    <a:pt x="216" y="242"/>
                  </a:lnTo>
                  <a:lnTo>
                    <a:pt x="216" y="245"/>
                  </a:lnTo>
                  <a:lnTo>
                    <a:pt x="216" y="247"/>
                  </a:lnTo>
                  <a:lnTo>
                    <a:pt x="226" y="247"/>
                  </a:lnTo>
                  <a:lnTo>
                    <a:pt x="226" y="253"/>
                  </a:lnTo>
                  <a:lnTo>
                    <a:pt x="220" y="255"/>
                  </a:lnTo>
                  <a:lnTo>
                    <a:pt x="218" y="251"/>
                  </a:lnTo>
                  <a:lnTo>
                    <a:pt x="216" y="251"/>
                  </a:lnTo>
                  <a:lnTo>
                    <a:pt x="216" y="255"/>
                  </a:lnTo>
                  <a:lnTo>
                    <a:pt x="216" y="261"/>
                  </a:lnTo>
                  <a:lnTo>
                    <a:pt x="216" y="267"/>
                  </a:lnTo>
                  <a:lnTo>
                    <a:pt x="212" y="267"/>
                  </a:lnTo>
                  <a:lnTo>
                    <a:pt x="210" y="267"/>
                  </a:lnTo>
                  <a:lnTo>
                    <a:pt x="210" y="271"/>
                  </a:lnTo>
                  <a:lnTo>
                    <a:pt x="212" y="271"/>
                  </a:lnTo>
                  <a:lnTo>
                    <a:pt x="210" y="271"/>
                  </a:lnTo>
                  <a:lnTo>
                    <a:pt x="210" y="273"/>
                  </a:lnTo>
                  <a:lnTo>
                    <a:pt x="210" y="267"/>
                  </a:lnTo>
                  <a:lnTo>
                    <a:pt x="205" y="267"/>
                  </a:lnTo>
                  <a:lnTo>
                    <a:pt x="205" y="263"/>
                  </a:lnTo>
                  <a:lnTo>
                    <a:pt x="195" y="265"/>
                  </a:lnTo>
                  <a:lnTo>
                    <a:pt x="195" y="257"/>
                  </a:lnTo>
                  <a:lnTo>
                    <a:pt x="195" y="251"/>
                  </a:lnTo>
                  <a:lnTo>
                    <a:pt x="195" y="249"/>
                  </a:lnTo>
                  <a:lnTo>
                    <a:pt x="187" y="249"/>
                  </a:lnTo>
                  <a:lnTo>
                    <a:pt x="181" y="249"/>
                  </a:lnTo>
                  <a:lnTo>
                    <a:pt x="172" y="249"/>
                  </a:lnTo>
                  <a:lnTo>
                    <a:pt x="170" y="249"/>
                  </a:lnTo>
                  <a:lnTo>
                    <a:pt x="166" y="249"/>
                  </a:lnTo>
                  <a:lnTo>
                    <a:pt x="166" y="251"/>
                  </a:lnTo>
                  <a:lnTo>
                    <a:pt x="166" y="255"/>
                  </a:lnTo>
                  <a:lnTo>
                    <a:pt x="166" y="259"/>
                  </a:lnTo>
                  <a:lnTo>
                    <a:pt x="162" y="259"/>
                  </a:lnTo>
                  <a:lnTo>
                    <a:pt x="156" y="259"/>
                  </a:lnTo>
                  <a:lnTo>
                    <a:pt x="156" y="261"/>
                  </a:lnTo>
                  <a:lnTo>
                    <a:pt x="160" y="261"/>
                  </a:lnTo>
                  <a:lnTo>
                    <a:pt x="160" y="265"/>
                  </a:lnTo>
                  <a:lnTo>
                    <a:pt x="160" y="267"/>
                  </a:lnTo>
                  <a:lnTo>
                    <a:pt x="154" y="269"/>
                  </a:lnTo>
                  <a:lnTo>
                    <a:pt x="147" y="269"/>
                  </a:lnTo>
                  <a:lnTo>
                    <a:pt x="139" y="271"/>
                  </a:lnTo>
                  <a:lnTo>
                    <a:pt x="135" y="271"/>
                  </a:lnTo>
                  <a:lnTo>
                    <a:pt x="131" y="274"/>
                  </a:lnTo>
                  <a:lnTo>
                    <a:pt x="125" y="274"/>
                  </a:lnTo>
                  <a:lnTo>
                    <a:pt x="125" y="278"/>
                  </a:lnTo>
                  <a:lnTo>
                    <a:pt x="125" y="280"/>
                  </a:lnTo>
                  <a:lnTo>
                    <a:pt x="125" y="284"/>
                  </a:lnTo>
                  <a:lnTo>
                    <a:pt x="125" y="286"/>
                  </a:lnTo>
                  <a:lnTo>
                    <a:pt x="129" y="286"/>
                  </a:lnTo>
                  <a:lnTo>
                    <a:pt x="129" y="290"/>
                  </a:lnTo>
                  <a:lnTo>
                    <a:pt x="129" y="294"/>
                  </a:lnTo>
                  <a:lnTo>
                    <a:pt x="129" y="296"/>
                  </a:lnTo>
                  <a:lnTo>
                    <a:pt x="133" y="296"/>
                  </a:lnTo>
                  <a:lnTo>
                    <a:pt x="133" y="300"/>
                  </a:lnTo>
                  <a:lnTo>
                    <a:pt x="133" y="301"/>
                  </a:lnTo>
                  <a:lnTo>
                    <a:pt x="125" y="301"/>
                  </a:lnTo>
                  <a:lnTo>
                    <a:pt x="120" y="303"/>
                  </a:lnTo>
                  <a:lnTo>
                    <a:pt x="118" y="303"/>
                  </a:lnTo>
                  <a:lnTo>
                    <a:pt x="114" y="300"/>
                  </a:lnTo>
                  <a:lnTo>
                    <a:pt x="110" y="300"/>
                  </a:lnTo>
                  <a:lnTo>
                    <a:pt x="108" y="300"/>
                  </a:lnTo>
                  <a:lnTo>
                    <a:pt x="104" y="300"/>
                  </a:lnTo>
                  <a:lnTo>
                    <a:pt x="104" y="296"/>
                  </a:lnTo>
                  <a:lnTo>
                    <a:pt x="100" y="294"/>
                  </a:lnTo>
                  <a:lnTo>
                    <a:pt x="100" y="290"/>
                  </a:lnTo>
                  <a:lnTo>
                    <a:pt x="98" y="288"/>
                  </a:lnTo>
                  <a:lnTo>
                    <a:pt x="98" y="294"/>
                  </a:lnTo>
                  <a:lnTo>
                    <a:pt x="98" y="290"/>
                  </a:lnTo>
                  <a:lnTo>
                    <a:pt x="98" y="288"/>
                  </a:lnTo>
                  <a:lnTo>
                    <a:pt x="94" y="288"/>
                  </a:lnTo>
                  <a:lnTo>
                    <a:pt x="91" y="284"/>
                  </a:lnTo>
                  <a:lnTo>
                    <a:pt x="89" y="288"/>
                  </a:lnTo>
                  <a:lnTo>
                    <a:pt x="83" y="288"/>
                  </a:lnTo>
                  <a:lnTo>
                    <a:pt x="79" y="288"/>
                  </a:lnTo>
                  <a:lnTo>
                    <a:pt x="75" y="288"/>
                  </a:lnTo>
                  <a:lnTo>
                    <a:pt x="69" y="288"/>
                  </a:lnTo>
                  <a:lnTo>
                    <a:pt x="64" y="288"/>
                  </a:lnTo>
                  <a:lnTo>
                    <a:pt x="60" y="288"/>
                  </a:lnTo>
                  <a:lnTo>
                    <a:pt x="58" y="288"/>
                  </a:lnTo>
                  <a:lnTo>
                    <a:pt x="54" y="288"/>
                  </a:lnTo>
                  <a:lnTo>
                    <a:pt x="58" y="288"/>
                  </a:lnTo>
                  <a:lnTo>
                    <a:pt x="58" y="284"/>
                  </a:lnTo>
                  <a:lnTo>
                    <a:pt x="60" y="284"/>
                  </a:lnTo>
                  <a:lnTo>
                    <a:pt x="60" y="282"/>
                  </a:lnTo>
                  <a:lnTo>
                    <a:pt x="58" y="282"/>
                  </a:lnTo>
                  <a:lnTo>
                    <a:pt x="58" y="284"/>
                  </a:lnTo>
                  <a:lnTo>
                    <a:pt x="58" y="282"/>
                  </a:lnTo>
                  <a:lnTo>
                    <a:pt x="54" y="282"/>
                  </a:lnTo>
                  <a:lnTo>
                    <a:pt x="50" y="282"/>
                  </a:lnTo>
                  <a:lnTo>
                    <a:pt x="48" y="282"/>
                  </a:lnTo>
                  <a:lnTo>
                    <a:pt x="48" y="286"/>
                  </a:lnTo>
                  <a:lnTo>
                    <a:pt x="48" y="288"/>
                  </a:lnTo>
                  <a:lnTo>
                    <a:pt x="44" y="288"/>
                  </a:lnTo>
                  <a:lnTo>
                    <a:pt x="44" y="292"/>
                  </a:lnTo>
                  <a:lnTo>
                    <a:pt x="44" y="288"/>
                  </a:lnTo>
                  <a:lnTo>
                    <a:pt x="42" y="288"/>
                  </a:lnTo>
                  <a:lnTo>
                    <a:pt x="39" y="292"/>
                  </a:lnTo>
                  <a:lnTo>
                    <a:pt x="39" y="286"/>
                  </a:lnTo>
                  <a:lnTo>
                    <a:pt x="42" y="282"/>
                  </a:lnTo>
                  <a:lnTo>
                    <a:pt x="39" y="282"/>
                  </a:lnTo>
                  <a:lnTo>
                    <a:pt x="35" y="282"/>
                  </a:lnTo>
                  <a:lnTo>
                    <a:pt x="33" y="282"/>
                  </a:lnTo>
                  <a:lnTo>
                    <a:pt x="33" y="278"/>
                  </a:lnTo>
                  <a:lnTo>
                    <a:pt x="33" y="276"/>
                  </a:lnTo>
                  <a:lnTo>
                    <a:pt x="29" y="276"/>
                  </a:lnTo>
                  <a:lnTo>
                    <a:pt x="29" y="273"/>
                  </a:lnTo>
                  <a:lnTo>
                    <a:pt x="23" y="267"/>
                  </a:lnTo>
                  <a:lnTo>
                    <a:pt x="23" y="263"/>
                  </a:lnTo>
                  <a:lnTo>
                    <a:pt x="25" y="261"/>
                  </a:lnTo>
                  <a:lnTo>
                    <a:pt x="23" y="261"/>
                  </a:lnTo>
                  <a:lnTo>
                    <a:pt x="23" y="257"/>
                  </a:lnTo>
                  <a:lnTo>
                    <a:pt x="23" y="255"/>
                  </a:lnTo>
                  <a:lnTo>
                    <a:pt x="25" y="255"/>
                  </a:lnTo>
                  <a:lnTo>
                    <a:pt x="25" y="251"/>
                  </a:lnTo>
                  <a:lnTo>
                    <a:pt x="29" y="251"/>
                  </a:lnTo>
                  <a:lnTo>
                    <a:pt x="31" y="251"/>
                  </a:lnTo>
                  <a:lnTo>
                    <a:pt x="31" y="247"/>
                  </a:lnTo>
                  <a:lnTo>
                    <a:pt x="31" y="245"/>
                  </a:lnTo>
                  <a:lnTo>
                    <a:pt x="29" y="245"/>
                  </a:lnTo>
                  <a:lnTo>
                    <a:pt x="29" y="242"/>
                  </a:lnTo>
                  <a:lnTo>
                    <a:pt x="25" y="240"/>
                  </a:lnTo>
                  <a:lnTo>
                    <a:pt x="29" y="230"/>
                  </a:lnTo>
                  <a:lnTo>
                    <a:pt x="31" y="232"/>
                  </a:lnTo>
                  <a:lnTo>
                    <a:pt x="31" y="230"/>
                  </a:lnTo>
                  <a:lnTo>
                    <a:pt x="27" y="217"/>
                  </a:lnTo>
                  <a:lnTo>
                    <a:pt x="25" y="209"/>
                  </a:lnTo>
                  <a:lnTo>
                    <a:pt x="21" y="199"/>
                  </a:lnTo>
                  <a:lnTo>
                    <a:pt x="17" y="193"/>
                  </a:lnTo>
                  <a:lnTo>
                    <a:pt x="15" y="193"/>
                  </a:lnTo>
                  <a:lnTo>
                    <a:pt x="17" y="189"/>
                  </a:lnTo>
                  <a:lnTo>
                    <a:pt x="15" y="186"/>
                  </a:lnTo>
                  <a:lnTo>
                    <a:pt x="11" y="184"/>
                  </a:lnTo>
                  <a:lnTo>
                    <a:pt x="11" y="178"/>
                  </a:lnTo>
                  <a:lnTo>
                    <a:pt x="15" y="170"/>
                  </a:lnTo>
                  <a:lnTo>
                    <a:pt x="17" y="168"/>
                  </a:lnTo>
                  <a:lnTo>
                    <a:pt x="21" y="164"/>
                  </a:lnTo>
                  <a:lnTo>
                    <a:pt x="27" y="161"/>
                  </a:lnTo>
                  <a:lnTo>
                    <a:pt x="31" y="161"/>
                  </a:lnTo>
                  <a:lnTo>
                    <a:pt x="33" y="161"/>
                  </a:lnTo>
                  <a:lnTo>
                    <a:pt x="37" y="159"/>
                  </a:lnTo>
                  <a:lnTo>
                    <a:pt x="39" y="159"/>
                  </a:lnTo>
                  <a:lnTo>
                    <a:pt x="42" y="155"/>
                  </a:lnTo>
                  <a:lnTo>
                    <a:pt x="46" y="155"/>
                  </a:lnTo>
                  <a:lnTo>
                    <a:pt x="42" y="155"/>
                  </a:lnTo>
                  <a:lnTo>
                    <a:pt x="42" y="151"/>
                  </a:lnTo>
                  <a:lnTo>
                    <a:pt x="42" y="149"/>
                  </a:lnTo>
                  <a:lnTo>
                    <a:pt x="33" y="149"/>
                  </a:lnTo>
                  <a:lnTo>
                    <a:pt x="33" y="145"/>
                  </a:lnTo>
                  <a:lnTo>
                    <a:pt x="33" y="143"/>
                  </a:lnTo>
                  <a:lnTo>
                    <a:pt x="37" y="143"/>
                  </a:lnTo>
                  <a:lnTo>
                    <a:pt x="37" y="139"/>
                  </a:lnTo>
                  <a:lnTo>
                    <a:pt x="37" y="135"/>
                  </a:lnTo>
                  <a:lnTo>
                    <a:pt x="37" y="134"/>
                  </a:lnTo>
                  <a:lnTo>
                    <a:pt x="37" y="130"/>
                  </a:lnTo>
                  <a:lnTo>
                    <a:pt x="39" y="130"/>
                  </a:lnTo>
                  <a:lnTo>
                    <a:pt x="39" y="128"/>
                  </a:lnTo>
                  <a:lnTo>
                    <a:pt x="42" y="124"/>
                  </a:lnTo>
                  <a:lnTo>
                    <a:pt x="42" y="120"/>
                  </a:lnTo>
                  <a:lnTo>
                    <a:pt x="44" y="120"/>
                  </a:lnTo>
                  <a:lnTo>
                    <a:pt x="48" y="120"/>
                  </a:lnTo>
                  <a:lnTo>
                    <a:pt x="44" y="124"/>
                  </a:lnTo>
                  <a:lnTo>
                    <a:pt x="48" y="124"/>
                  </a:lnTo>
                  <a:lnTo>
                    <a:pt x="52" y="118"/>
                  </a:lnTo>
                  <a:lnTo>
                    <a:pt x="54" y="118"/>
                  </a:lnTo>
                  <a:lnTo>
                    <a:pt x="54" y="114"/>
                  </a:lnTo>
                  <a:lnTo>
                    <a:pt x="58" y="114"/>
                  </a:lnTo>
                  <a:lnTo>
                    <a:pt x="58" y="110"/>
                  </a:lnTo>
                  <a:lnTo>
                    <a:pt x="58" y="108"/>
                  </a:lnTo>
                  <a:lnTo>
                    <a:pt x="50" y="105"/>
                  </a:lnTo>
                  <a:lnTo>
                    <a:pt x="48" y="103"/>
                  </a:lnTo>
                  <a:lnTo>
                    <a:pt x="44" y="103"/>
                  </a:lnTo>
                  <a:lnTo>
                    <a:pt x="44" y="99"/>
                  </a:lnTo>
                  <a:lnTo>
                    <a:pt x="40" y="99"/>
                  </a:lnTo>
                  <a:lnTo>
                    <a:pt x="40" y="97"/>
                  </a:lnTo>
                  <a:lnTo>
                    <a:pt x="40" y="93"/>
                  </a:lnTo>
                  <a:lnTo>
                    <a:pt x="44" y="93"/>
                  </a:lnTo>
                  <a:lnTo>
                    <a:pt x="44" y="89"/>
                  </a:lnTo>
                  <a:lnTo>
                    <a:pt x="40" y="89"/>
                  </a:lnTo>
                  <a:lnTo>
                    <a:pt x="39" y="89"/>
                  </a:lnTo>
                  <a:lnTo>
                    <a:pt x="39" y="87"/>
                  </a:lnTo>
                  <a:lnTo>
                    <a:pt x="39" y="83"/>
                  </a:lnTo>
                  <a:lnTo>
                    <a:pt x="35" y="83"/>
                  </a:lnTo>
                  <a:lnTo>
                    <a:pt x="35" y="81"/>
                  </a:lnTo>
                  <a:lnTo>
                    <a:pt x="31" y="81"/>
                  </a:lnTo>
                  <a:lnTo>
                    <a:pt x="29" y="81"/>
                  </a:lnTo>
                  <a:lnTo>
                    <a:pt x="25" y="81"/>
                  </a:lnTo>
                  <a:lnTo>
                    <a:pt x="25" y="74"/>
                  </a:lnTo>
                  <a:lnTo>
                    <a:pt x="29" y="74"/>
                  </a:lnTo>
                  <a:lnTo>
                    <a:pt x="31" y="74"/>
                  </a:lnTo>
                  <a:lnTo>
                    <a:pt x="31" y="72"/>
                  </a:lnTo>
                  <a:lnTo>
                    <a:pt x="29" y="72"/>
                  </a:lnTo>
                  <a:lnTo>
                    <a:pt x="25" y="68"/>
                  </a:lnTo>
                  <a:lnTo>
                    <a:pt x="25" y="66"/>
                  </a:lnTo>
                  <a:lnTo>
                    <a:pt x="19" y="66"/>
                  </a:lnTo>
                  <a:lnTo>
                    <a:pt x="15" y="66"/>
                  </a:lnTo>
                  <a:lnTo>
                    <a:pt x="15" y="62"/>
                  </a:lnTo>
                  <a:lnTo>
                    <a:pt x="13" y="62"/>
                  </a:lnTo>
                  <a:lnTo>
                    <a:pt x="13" y="60"/>
                  </a:lnTo>
                  <a:lnTo>
                    <a:pt x="13" y="56"/>
                  </a:lnTo>
                  <a:lnTo>
                    <a:pt x="11" y="52"/>
                  </a:lnTo>
                  <a:lnTo>
                    <a:pt x="15" y="47"/>
                  </a:lnTo>
                  <a:lnTo>
                    <a:pt x="10" y="45"/>
                  </a:lnTo>
                  <a:lnTo>
                    <a:pt x="6" y="41"/>
                  </a:lnTo>
                  <a:lnTo>
                    <a:pt x="4" y="41"/>
                  </a:lnTo>
                  <a:lnTo>
                    <a:pt x="2" y="37"/>
                  </a:lnTo>
                  <a:lnTo>
                    <a:pt x="0" y="37"/>
                  </a:lnTo>
                  <a:lnTo>
                    <a:pt x="0" y="35"/>
                  </a:lnTo>
                  <a:lnTo>
                    <a:pt x="0" y="31"/>
                  </a:lnTo>
                  <a:lnTo>
                    <a:pt x="6" y="31"/>
                  </a:lnTo>
                  <a:lnTo>
                    <a:pt x="6" y="4"/>
                  </a:lnTo>
                  <a:lnTo>
                    <a:pt x="6" y="0"/>
                  </a:lnTo>
                  <a:lnTo>
                    <a:pt x="21" y="0"/>
                  </a:lnTo>
                  <a:lnTo>
                    <a:pt x="21" y="4"/>
                  </a:lnTo>
                  <a:lnTo>
                    <a:pt x="21" y="16"/>
                  </a:lnTo>
                  <a:lnTo>
                    <a:pt x="21" y="37"/>
                  </a:lnTo>
                  <a:lnTo>
                    <a:pt x="21" y="43"/>
                  </a:lnTo>
                  <a:lnTo>
                    <a:pt x="21" y="51"/>
                  </a:lnTo>
                  <a:lnTo>
                    <a:pt x="21" y="58"/>
                  </a:lnTo>
                  <a:lnTo>
                    <a:pt x="21" y="66"/>
                  </a:lnTo>
                  <a:lnTo>
                    <a:pt x="25" y="66"/>
                  </a:lnTo>
                  <a:lnTo>
                    <a:pt x="35" y="66"/>
                  </a:lnTo>
                  <a:lnTo>
                    <a:pt x="35" y="74"/>
                  </a:lnTo>
                  <a:lnTo>
                    <a:pt x="35" y="81"/>
                  </a:lnTo>
                  <a:lnTo>
                    <a:pt x="50" y="79"/>
                  </a:lnTo>
                  <a:lnTo>
                    <a:pt x="56" y="83"/>
                  </a:lnTo>
                  <a:lnTo>
                    <a:pt x="60" y="83"/>
                  </a:lnTo>
                  <a:lnTo>
                    <a:pt x="64" y="83"/>
                  </a:lnTo>
                </a:path>
              </a:pathLst>
            </a:custGeom>
            <a:grpFill/>
            <a:ln w="9525">
              <a:noFill/>
              <a:round/>
              <a:headEnd/>
              <a:tailEnd/>
            </a:ln>
          </p:spPr>
          <p:txBody>
            <a:bodyPr/>
            <a:lstStyle/>
            <a:p>
              <a:pPr>
                <a:defRPr/>
              </a:pPr>
              <a:endParaRPr lang="en-US" dirty="0">
                <a:solidFill>
                  <a:prstClr val="white"/>
                </a:solidFill>
              </a:endParaRPr>
            </a:p>
          </p:txBody>
        </p:sp>
        <p:sp>
          <p:nvSpPr>
            <p:cNvPr id="16559" name="Freeform 17"/>
            <p:cNvSpPr>
              <a:spLocks/>
            </p:cNvSpPr>
            <p:nvPr/>
          </p:nvSpPr>
          <p:spPr bwMode="ltGray">
            <a:xfrm>
              <a:off x="1759" y="184"/>
              <a:ext cx="73" cy="71"/>
            </a:xfrm>
            <a:custGeom>
              <a:avLst/>
              <a:gdLst>
                <a:gd name="T0" fmla="*/ 0 w 73"/>
                <a:gd name="T1" fmla="*/ 71 h 71"/>
                <a:gd name="T2" fmla="*/ 0 w 73"/>
                <a:gd name="T3" fmla="*/ 59 h 71"/>
                <a:gd name="T4" fmla="*/ 0 w 73"/>
                <a:gd name="T5" fmla="*/ 56 h 71"/>
                <a:gd name="T6" fmla="*/ 2 w 73"/>
                <a:gd name="T7" fmla="*/ 40 h 71"/>
                <a:gd name="T8" fmla="*/ 2 w 73"/>
                <a:gd name="T9" fmla="*/ 38 h 71"/>
                <a:gd name="T10" fmla="*/ 2 w 73"/>
                <a:gd name="T11" fmla="*/ 29 h 71"/>
                <a:gd name="T12" fmla="*/ 2 w 73"/>
                <a:gd name="T13" fmla="*/ 9 h 71"/>
                <a:gd name="T14" fmla="*/ 2 w 73"/>
                <a:gd name="T15" fmla="*/ 0 h 71"/>
                <a:gd name="T16" fmla="*/ 27 w 73"/>
                <a:gd name="T17" fmla="*/ 0 h 71"/>
                <a:gd name="T18" fmla="*/ 33 w 73"/>
                <a:gd name="T19" fmla="*/ 0 h 71"/>
                <a:gd name="T20" fmla="*/ 46 w 73"/>
                <a:gd name="T21" fmla="*/ 0 h 71"/>
                <a:gd name="T22" fmla="*/ 68 w 73"/>
                <a:gd name="T23" fmla="*/ 1 h 71"/>
                <a:gd name="T24" fmla="*/ 68 w 73"/>
                <a:gd name="T25" fmla="*/ 5 h 71"/>
                <a:gd name="T26" fmla="*/ 71 w 73"/>
                <a:gd name="T27" fmla="*/ 5 h 71"/>
                <a:gd name="T28" fmla="*/ 73 w 73"/>
                <a:gd name="T29" fmla="*/ 5 h 71"/>
                <a:gd name="T30" fmla="*/ 71 w 73"/>
                <a:gd name="T31" fmla="*/ 5 h 71"/>
                <a:gd name="T32" fmla="*/ 71 w 73"/>
                <a:gd name="T33" fmla="*/ 7 h 71"/>
                <a:gd name="T34" fmla="*/ 62 w 73"/>
                <a:gd name="T35" fmla="*/ 9 h 71"/>
                <a:gd name="T36" fmla="*/ 46 w 73"/>
                <a:gd name="T37" fmla="*/ 5 h 71"/>
                <a:gd name="T38" fmla="*/ 43 w 73"/>
                <a:gd name="T39" fmla="*/ 5 h 71"/>
                <a:gd name="T40" fmla="*/ 41 w 73"/>
                <a:gd name="T41" fmla="*/ 11 h 71"/>
                <a:gd name="T42" fmla="*/ 37 w 73"/>
                <a:gd name="T43" fmla="*/ 21 h 71"/>
                <a:gd name="T44" fmla="*/ 37 w 73"/>
                <a:gd name="T45" fmla="*/ 30 h 71"/>
                <a:gd name="T46" fmla="*/ 31 w 73"/>
                <a:gd name="T47" fmla="*/ 30 h 71"/>
                <a:gd name="T48" fmla="*/ 27 w 73"/>
                <a:gd name="T49" fmla="*/ 30 h 71"/>
                <a:gd name="T50" fmla="*/ 27 w 73"/>
                <a:gd name="T51" fmla="*/ 34 h 71"/>
                <a:gd name="T52" fmla="*/ 27 w 73"/>
                <a:gd name="T53" fmla="*/ 40 h 71"/>
                <a:gd name="T54" fmla="*/ 27 w 73"/>
                <a:gd name="T55" fmla="*/ 46 h 71"/>
                <a:gd name="T56" fmla="*/ 29 w 73"/>
                <a:gd name="T57" fmla="*/ 56 h 71"/>
                <a:gd name="T58" fmla="*/ 31 w 73"/>
                <a:gd name="T59" fmla="*/ 56 h 71"/>
                <a:gd name="T60" fmla="*/ 31 w 73"/>
                <a:gd name="T61" fmla="*/ 59 h 71"/>
                <a:gd name="T62" fmla="*/ 29 w 73"/>
                <a:gd name="T63" fmla="*/ 61 h 71"/>
                <a:gd name="T64" fmla="*/ 21 w 73"/>
                <a:gd name="T65" fmla="*/ 61 h 71"/>
                <a:gd name="T66" fmla="*/ 15 w 73"/>
                <a:gd name="T67" fmla="*/ 61 h 71"/>
                <a:gd name="T68" fmla="*/ 10 w 73"/>
                <a:gd name="T69" fmla="*/ 61 h 71"/>
                <a:gd name="T70" fmla="*/ 10 w 73"/>
                <a:gd name="T71" fmla="*/ 71 h 71"/>
                <a:gd name="T72" fmla="*/ 4 w 73"/>
                <a:gd name="T73" fmla="*/ 71 h 71"/>
                <a:gd name="T74" fmla="*/ 0 w 73"/>
                <a:gd name="T75" fmla="*/ 71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1"/>
                <a:gd name="T116" fmla="*/ 73 w 73"/>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1">
                  <a:moveTo>
                    <a:pt x="0" y="71"/>
                  </a:moveTo>
                  <a:lnTo>
                    <a:pt x="0" y="59"/>
                  </a:lnTo>
                  <a:lnTo>
                    <a:pt x="0" y="56"/>
                  </a:lnTo>
                  <a:lnTo>
                    <a:pt x="2" y="40"/>
                  </a:lnTo>
                  <a:lnTo>
                    <a:pt x="2" y="38"/>
                  </a:lnTo>
                  <a:lnTo>
                    <a:pt x="2" y="29"/>
                  </a:lnTo>
                  <a:lnTo>
                    <a:pt x="2" y="9"/>
                  </a:lnTo>
                  <a:lnTo>
                    <a:pt x="2" y="0"/>
                  </a:lnTo>
                  <a:lnTo>
                    <a:pt x="27" y="0"/>
                  </a:lnTo>
                  <a:lnTo>
                    <a:pt x="33" y="0"/>
                  </a:lnTo>
                  <a:lnTo>
                    <a:pt x="46" y="0"/>
                  </a:lnTo>
                  <a:lnTo>
                    <a:pt x="68" y="1"/>
                  </a:lnTo>
                  <a:lnTo>
                    <a:pt x="68" y="5"/>
                  </a:lnTo>
                  <a:lnTo>
                    <a:pt x="71" y="5"/>
                  </a:lnTo>
                  <a:lnTo>
                    <a:pt x="73" y="5"/>
                  </a:lnTo>
                  <a:lnTo>
                    <a:pt x="71" y="5"/>
                  </a:lnTo>
                  <a:lnTo>
                    <a:pt x="71" y="7"/>
                  </a:lnTo>
                  <a:lnTo>
                    <a:pt x="62" y="9"/>
                  </a:lnTo>
                  <a:lnTo>
                    <a:pt x="46" y="5"/>
                  </a:lnTo>
                  <a:lnTo>
                    <a:pt x="43" y="5"/>
                  </a:lnTo>
                  <a:lnTo>
                    <a:pt x="41" y="11"/>
                  </a:lnTo>
                  <a:lnTo>
                    <a:pt x="37" y="21"/>
                  </a:lnTo>
                  <a:lnTo>
                    <a:pt x="37" y="30"/>
                  </a:lnTo>
                  <a:lnTo>
                    <a:pt x="31" y="30"/>
                  </a:lnTo>
                  <a:lnTo>
                    <a:pt x="27" y="30"/>
                  </a:lnTo>
                  <a:lnTo>
                    <a:pt x="27" y="34"/>
                  </a:lnTo>
                  <a:lnTo>
                    <a:pt x="27" y="40"/>
                  </a:lnTo>
                  <a:lnTo>
                    <a:pt x="27" y="46"/>
                  </a:lnTo>
                  <a:lnTo>
                    <a:pt x="29" y="56"/>
                  </a:lnTo>
                  <a:lnTo>
                    <a:pt x="31" y="56"/>
                  </a:lnTo>
                  <a:lnTo>
                    <a:pt x="31" y="59"/>
                  </a:lnTo>
                  <a:lnTo>
                    <a:pt x="29" y="61"/>
                  </a:lnTo>
                  <a:lnTo>
                    <a:pt x="21" y="61"/>
                  </a:lnTo>
                  <a:lnTo>
                    <a:pt x="15" y="61"/>
                  </a:lnTo>
                  <a:lnTo>
                    <a:pt x="10" y="61"/>
                  </a:lnTo>
                  <a:lnTo>
                    <a:pt x="10" y="71"/>
                  </a:lnTo>
                  <a:lnTo>
                    <a:pt x="4" y="71"/>
                  </a:lnTo>
                  <a:lnTo>
                    <a:pt x="0" y="71"/>
                  </a:lnTo>
                  <a:close/>
                </a:path>
              </a:pathLst>
            </a:custGeom>
            <a:grpFill/>
            <a:ln w="9525">
              <a:noFill/>
              <a:round/>
              <a:headEnd/>
              <a:tailEnd/>
            </a:ln>
          </p:spPr>
          <p:txBody>
            <a:bodyPr/>
            <a:lstStyle/>
            <a:p>
              <a:pPr>
                <a:defRPr/>
              </a:pPr>
              <a:endParaRPr lang="en-US" dirty="0">
                <a:solidFill>
                  <a:prstClr val="white"/>
                </a:solidFill>
              </a:endParaRPr>
            </a:p>
          </p:txBody>
        </p:sp>
        <p:sp>
          <p:nvSpPr>
            <p:cNvPr id="16560" name="Freeform 18"/>
            <p:cNvSpPr>
              <a:spLocks/>
            </p:cNvSpPr>
            <p:nvPr/>
          </p:nvSpPr>
          <p:spPr bwMode="ltGray">
            <a:xfrm>
              <a:off x="1759" y="184"/>
              <a:ext cx="73" cy="71"/>
            </a:xfrm>
            <a:custGeom>
              <a:avLst/>
              <a:gdLst>
                <a:gd name="T0" fmla="*/ 0 w 73"/>
                <a:gd name="T1" fmla="*/ 71 h 71"/>
                <a:gd name="T2" fmla="*/ 0 w 73"/>
                <a:gd name="T3" fmla="*/ 59 h 71"/>
                <a:gd name="T4" fmla="*/ 0 w 73"/>
                <a:gd name="T5" fmla="*/ 56 h 71"/>
                <a:gd name="T6" fmla="*/ 2 w 73"/>
                <a:gd name="T7" fmla="*/ 40 h 71"/>
                <a:gd name="T8" fmla="*/ 2 w 73"/>
                <a:gd name="T9" fmla="*/ 38 h 71"/>
                <a:gd name="T10" fmla="*/ 2 w 73"/>
                <a:gd name="T11" fmla="*/ 29 h 71"/>
                <a:gd name="T12" fmla="*/ 2 w 73"/>
                <a:gd name="T13" fmla="*/ 9 h 71"/>
                <a:gd name="T14" fmla="*/ 2 w 73"/>
                <a:gd name="T15" fmla="*/ 0 h 71"/>
                <a:gd name="T16" fmla="*/ 27 w 73"/>
                <a:gd name="T17" fmla="*/ 0 h 71"/>
                <a:gd name="T18" fmla="*/ 33 w 73"/>
                <a:gd name="T19" fmla="*/ 0 h 71"/>
                <a:gd name="T20" fmla="*/ 46 w 73"/>
                <a:gd name="T21" fmla="*/ 0 h 71"/>
                <a:gd name="T22" fmla="*/ 68 w 73"/>
                <a:gd name="T23" fmla="*/ 1 h 71"/>
                <a:gd name="T24" fmla="*/ 68 w 73"/>
                <a:gd name="T25" fmla="*/ 5 h 71"/>
                <a:gd name="T26" fmla="*/ 71 w 73"/>
                <a:gd name="T27" fmla="*/ 5 h 71"/>
                <a:gd name="T28" fmla="*/ 73 w 73"/>
                <a:gd name="T29" fmla="*/ 5 h 71"/>
                <a:gd name="T30" fmla="*/ 71 w 73"/>
                <a:gd name="T31" fmla="*/ 5 h 71"/>
                <a:gd name="T32" fmla="*/ 71 w 73"/>
                <a:gd name="T33" fmla="*/ 7 h 71"/>
                <a:gd name="T34" fmla="*/ 62 w 73"/>
                <a:gd name="T35" fmla="*/ 9 h 71"/>
                <a:gd name="T36" fmla="*/ 46 w 73"/>
                <a:gd name="T37" fmla="*/ 5 h 71"/>
                <a:gd name="T38" fmla="*/ 43 w 73"/>
                <a:gd name="T39" fmla="*/ 5 h 71"/>
                <a:gd name="T40" fmla="*/ 41 w 73"/>
                <a:gd name="T41" fmla="*/ 11 h 71"/>
                <a:gd name="T42" fmla="*/ 37 w 73"/>
                <a:gd name="T43" fmla="*/ 21 h 71"/>
                <a:gd name="T44" fmla="*/ 37 w 73"/>
                <a:gd name="T45" fmla="*/ 30 h 71"/>
                <a:gd name="T46" fmla="*/ 31 w 73"/>
                <a:gd name="T47" fmla="*/ 30 h 71"/>
                <a:gd name="T48" fmla="*/ 27 w 73"/>
                <a:gd name="T49" fmla="*/ 30 h 71"/>
                <a:gd name="T50" fmla="*/ 27 w 73"/>
                <a:gd name="T51" fmla="*/ 34 h 71"/>
                <a:gd name="T52" fmla="*/ 27 w 73"/>
                <a:gd name="T53" fmla="*/ 40 h 71"/>
                <a:gd name="T54" fmla="*/ 27 w 73"/>
                <a:gd name="T55" fmla="*/ 46 h 71"/>
                <a:gd name="T56" fmla="*/ 29 w 73"/>
                <a:gd name="T57" fmla="*/ 56 h 71"/>
                <a:gd name="T58" fmla="*/ 31 w 73"/>
                <a:gd name="T59" fmla="*/ 56 h 71"/>
                <a:gd name="T60" fmla="*/ 31 w 73"/>
                <a:gd name="T61" fmla="*/ 59 h 71"/>
                <a:gd name="T62" fmla="*/ 29 w 73"/>
                <a:gd name="T63" fmla="*/ 61 h 71"/>
                <a:gd name="T64" fmla="*/ 21 w 73"/>
                <a:gd name="T65" fmla="*/ 61 h 71"/>
                <a:gd name="T66" fmla="*/ 15 w 73"/>
                <a:gd name="T67" fmla="*/ 61 h 71"/>
                <a:gd name="T68" fmla="*/ 10 w 73"/>
                <a:gd name="T69" fmla="*/ 61 h 71"/>
                <a:gd name="T70" fmla="*/ 10 w 73"/>
                <a:gd name="T71" fmla="*/ 71 h 71"/>
                <a:gd name="T72" fmla="*/ 4 w 73"/>
                <a:gd name="T73" fmla="*/ 71 h 71"/>
                <a:gd name="T74" fmla="*/ 0 w 73"/>
                <a:gd name="T75" fmla="*/ 71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1"/>
                <a:gd name="T116" fmla="*/ 73 w 73"/>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1">
                  <a:moveTo>
                    <a:pt x="0" y="71"/>
                  </a:moveTo>
                  <a:lnTo>
                    <a:pt x="0" y="59"/>
                  </a:lnTo>
                  <a:lnTo>
                    <a:pt x="0" y="56"/>
                  </a:lnTo>
                  <a:lnTo>
                    <a:pt x="2" y="40"/>
                  </a:lnTo>
                  <a:lnTo>
                    <a:pt x="2" y="38"/>
                  </a:lnTo>
                  <a:lnTo>
                    <a:pt x="2" y="29"/>
                  </a:lnTo>
                  <a:lnTo>
                    <a:pt x="2" y="9"/>
                  </a:lnTo>
                  <a:lnTo>
                    <a:pt x="2" y="0"/>
                  </a:lnTo>
                  <a:lnTo>
                    <a:pt x="27" y="0"/>
                  </a:lnTo>
                  <a:lnTo>
                    <a:pt x="33" y="0"/>
                  </a:lnTo>
                  <a:lnTo>
                    <a:pt x="46" y="0"/>
                  </a:lnTo>
                  <a:lnTo>
                    <a:pt x="68" y="1"/>
                  </a:lnTo>
                  <a:lnTo>
                    <a:pt x="68" y="5"/>
                  </a:lnTo>
                  <a:lnTo>
                    <a:pt x="71" y="5"/>
                  </a:lnTo>
                  <a:lnTo>
                    <a:pt x="73" y="5"/>
                  </a:lnTo>
                  <a:lnTo>
                    <a:pt x="71" y="5"/>
                  </a:lnTo>
                  <a:lnTo>
                    <a:pt x="71" y="7"/>
                  </a:lnTo>
                  <a:lnTo>
                    <a:pt x="62" y="9"/>
                  </a:lnTo>
                  <a:lnTo>
                    <a:pt x="46" y="5"/>
                  </a:lnTo>
                  <a:lnTo>
                    <a:pt x="43" y="5"/>
                  </a:lnTo>
                  <a:lnTo>
                    <a:pt x="41" y="11"/>
                  </a:lnTo>
                  <a:lnTo>
                    <a:pt x="37" y="21"/>
                  </a:lnTo>
                  <a:lnTo>
                    <a:pt x="37" y="30"/>
                  </a:lnTo>
                  <a:lnTo>
                    <a:pt x="31" y="30"/>
                  </a:lnTo>
                  <a:lnTo>
                    <a:pt x="27" y="30"/>
                  </a:lnTo>
                  <a:lnTo>
                    <a:pt x="27" y="34"/>
                  </a:lnTo>
                  <a:lnTo>
                    <a:pt x="27" y="40"/>
                  </a:lnTo>
                  <a:lnTo>
                    <a:pt x="27" y="46"/>
                  </a:lnTo>
                  <a:lnTo>
                    <a:pt x="29" y="56"/>
                  </a:lnTo>
                  <a:lnTo>
                    <a:pt x="31" y="56"/>
                  </a:lnTo>
                  <a:lnTo>
                    <a:pt x="31" y="59"/>
                  </a:lnTo>
                  <a:lnTo>
                    <a:pt x="29" y="61"/>
                  </a:lnTo>
                  <a:lnTo>
                    <a:pt x="21" y="61"/>
                  </a:lnTo>
                  <a:lnTo>
                    <a:pt x="15" y="61"/>
                  </a:lnTo>
                  <a:lnTo>
                    <a:pt x="10" y="61"/>
                  </a:lnTo>
                  <a:lnTo>
                    <a:pt x="10" y="71"/>
                  </a:lnTo>
                  <a:lnTo>
                    <a:pt x="4" y="71"/>
                  </a:lnTo>
                  <a:lnTo>
                    <a:pt x="0" y="71"/>
                  </a:lnTo>
                </a:path>
              </a:pathLst>
            </a:custGeom>
            <a:grpFill/>
            <a:ln w="9525">
              <a:noFill/>
              <a:round/>
              <a:headEnd/>
              <a:tailEnd/>
            </a:ln>
          </p:spPr>
          <p:txBody>
            <a:bodyPr/>
            <a:lstStyle/>
            <a:p>
              <a:pPr>
                <a:defRPr/>
              </a:pPr>
              <a:endParaRPr lang="en-US" dirty="0">
                <a:solidFill>
                  <a:prstClr val="white"/>
                </a:solidFill>
              </a:endParaRPr>
            </a:p>
          </p:txBody>
        </p:sp>
        <p:sp>
          <p:nvSpPr>
            <p:cNvPr id="16561" name="Freeform 19"/>
            <p:cNvSpPr>
              <a:spLocks/>
            </p:cNvSpPr>
            <p:nvPr/>
          </p:nvSpPr>
          <p:spPr bwMode="ltGray">
            <a:xfrm>
              <a:off x="2323" y="228"/>
              <a:ext cx="171" cy="178"/>
            </a:xfrm>
            <a:custGeom>
              <a:avLst/>
              <a:gdLst>
                <a:gd name="T0" fmla="*/ 158 w 171"/>
                <a:gd name="T1" fmla="*/ 15 h 178"/>
                <a:gd name="T2" fmla="*/ 171 w 171"/>
                <a:gd name="T3" fmla="*/ 48 h 178"/>
                <a:gd name="T4" fmla="*/ 166 w 171"/>
                <a:gd name="T5" fmla="*/ 77 h 178"/>
                <a:gd name="T6" fmla="*/ 156 w 171"/>
                <a:gd name="T7" fmla="*/ 77 h 178"/>
                <a:gd name="T8" fmla="*/ 152 w 171"/>
                <a:gd name="T9" fmla="*/ 83 h 178"/>
                <a:gd name="T10" fmla="*/ 143 w 171"/>
                <a:gd name="T11" fmla="*/ 93 h 178"/>
                <a:gd name="T12" fmla="*/ 141 w 171"/>
                <a:gd name="T13" fmla="*/ 106 h 178"/>
                <a:gd name="T14" fmla="*/ 137 w 171"/>
                <a:gd name="T15" fmla="*/ 114 h 178"/>
                <a:gd name="T16" fmla="*/ 119 w 171"/>
                <a:gd name="T17" fmla="*/ 137 h 178"/>
                <a:gd name="T18" fmla="*/ 114 w 171"/>
                <a:gd name="T19" fmla="*/ 137 h 178"/>
                <a:gd name="T20" fmla="*/ 110 w 171"/>
                <a:gd name="T21" fmla="*/ 149 h 178"/>
                <a:gd name="T22" fmla="*/ 108 w 171"/>
                <a:gd name="T23" fmla="*/ 152 h 178"/>
                <a:gd name="T24" fmla="*/ 98 w 171"/>
                <a:gd name="T25" fmla="*/ 149 h 178"/>
                <a:gd name="T26" fmla="*/ 85 w 171"/>
                <a:gd name="T27" fmla="*/ 156 h 178"/>
                <a:gd name="T28" fmla="*/ 73 w 171"/>
                <a:gd name="T29" fmla="*/ 166 h 178"/>
                <a:gd name="T30" fmla="*/ 63 w 171"/>
                <a:gd name="T31" fmla="*/ 172 h 178"/>
                <a:gd name="T32" fmla="*/ 58 w 171"/>
                <a:gd name="T33" fmla="*/ 176 h 178"/>
                <a:gd name="T34" fmla="*/ 54 w 171"/>
                <a:gd name="T35" fmla="*/ 172 h 178"/>
                <a:gd name="T36" fmla="*/ 52 w 171"/>
                <a:gd name="T37" fmla="*/ 176 h 178"/>
                <a:gd name="T38" fmla="*/ 44 w 171"/>
                <a:gd name="T39" fmla="*/ 176 h 178"/>
                <a:gd name="T40" fmla="*/ 33 w 171"/>
                <a:gd name="T41" fmla="*/ 139 h 178"/>
                <a:gd name="T42" fmla="*/ 25 w 171"/>
                <a:gd name="T43" fmla="*/ 129 h 178"/>
                <a:gd name="T44" fmla="*/ 23 w 171"/>
                <a:gd name="T45" fmla="*/ 114 h 178"/>
                <a:gd name="T46" fmla="*/ 21 w 171"/>
                <a:gd name="T47" fmla="*/ 95 h 178"/>
                <a:gd name="T48" fmla="*/ 19 w 171"/>
                <a:gd name="T49" fmla="*/ 68 h 178"/>
                <a:gd name="T50" fmla="*/ 9 w 171"/>
                <a:gd name="T51" fmla="*/ 62 h 178"/>
                <a:gd name="T52" fmla="*/ 0 w 171"/>
                <a:gd name="T53" fmla="*/ 58 h 178"/>
                <a:gd name="T54" fmla="*/ 5 w 171"/>
                <a:gd name="T55" fmla="*/ 46 h 178"/>
                <a:gd name="T56" fmla="*/ 15 w 171"/>
                <a:gd name="T57" fmla="*/ 48 h 178"/>
                <a:gd name="T58" fmla="*/ 15 w 171"/>
                <a:gd name="T59" fmla="*/ 33 h 178"/>
                <a:gd name="T60" fmla="*/ 58 w 171"/>
                <a:gd name="T61" fmla="*/ 35 h 178"/>
                <a:gd name="T62" fmla="*/ 61 w 171"/>
                <a:gd name="T63" fmla="*/ 25 h 178"/>
                <a:gd name="T64" fmla="*/ 63 w 171"/>
                <a:gd name="T65" fmla="*/ 17 h 178"/>
                <a:gd name="T66" fmla="*/ 63 w 171"/>
                <a:gd name="T67" fmla="*/ 8 h 178"/>
                <a:gd name="T68" fmla="*/ 133 w 171"/>
                <a:gd name="T69" fmla="*/ 0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78"/>
                <a:gd name="T107" fmla="*/ 171 w 171"/>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78">
                  <a:moveTo>
                    <a:pt x="148" y="2"/>
                  </a:moveTo>
                  <a:lnTo>
                    <a:pt x="158" y="15"/>
                  </a:lnTo>
                  <a:lnTo>
                    <a:pt x="171" y="33"/>
                  </a:lnTo>
                  <a:lnTo>
                    <a:pt x="171" y="48"/>
                  </a:lnTo>
                  <a:lnTo>
                    <a:pt x="171" y="71"/>
                  </a:lnTo>
                  <a:lnTo>
                    <a:pt x="166" y="77"/>
                  </a:lnTo>
                  <a:lnTo>
                    <a:pt x="166" y="83"/>
                  </a:lnTo>
                  <a:lnTo>
                    <a:pt x="156" y="77"/>
                  </a:lnTo>
                  <a:lnTo>
                    <a:pt x="152" y="81"/>
                  </a:lnTo>
                  <a:lnTo>
                    <a:pt x="152" y="83"/>
                  </a:lnTo>
                  <a:lnTo>
                    <a:pt x="152" y="87"/>
                  </a:lnTo>
                  <a:lnTo>
                    <a:pt x="143" y="93"/>
                  </a:lnTo>
                  <a:lnTo>
                    <a:pt x="137" y="102"/>
                  </a:lnTo>
                  <a:lnTo>
                    <a:pt x="141" y="106"/>
                  </a:lnTo>
                  <a:lnTo>
                    <a:pt x="135" y="112"/>
                  </a:lnTo>
                  <a:lnTo>
                    <a:pt x="137" y="114"/>
                  </a:lnTo>
                  <a:lnTo>
                    <a:pt x="129" y="123"/>
                  </a:lnTo>
                  <a:lnTo>
                    <a:pt x="119" y="137"/>
                  </a:lnTo>
                  <a:lnTo>
                    <a:pt x="116" y="137"/>
                  </a:lnTo>
                  <a:lnTo>
                    <a:pt x="114" y="137"/>
                  </a:lnTo>
                  <a:lnTo>
                    <a:pt x="114" y="139"/>
                  </a:lnTo>
                  <a:lnTo>
                    <a:pt x="110" y="149"/>
                  </a:lnTo>
                  <a:lnTo>
                    <a:pt x="110" y="152"/>
                  </a:lnTo>
                  <a:lnTo>
                    <a:pt x="108" y="152"/>
                  </a:lnTo>
                  <a:lnTo>
                    <a:pt x="100" y="152"/>
                  </a:lnTo>
                  <a:lnTo>
                    <a:pt x="98" y="149"/>
                  </a:lnTo>
                  <a:lnTo>
                    <a:pt x="90" y="149"/>
                  </a:lnTo>
                  <a:lnTo>
                    <a:pt x="85" y="156"/>
                  </a:lnTo>
                  <a:lnTo>
                    <a:pt x="77" y="162"/>
                  </a:lnTo>
                  <a:lnTo>
                    <a:pt x="73" y="166"/>
                  </a:lnTo>
                  <a:lnTo>
                    <a:pt x="69" y="168"/>
                  </a:lnTo>
                  <a:lnTo>
                    <a:pt x="63" y="172"/>
                  </a:lnTo>
                  <a:lnTo>
                    <a:pt x="61" y="172"/>
                  </a:lnTo>
                  <a:lnTo>
                    <a:pt x="58" y="176"/>
                  </a:lnTo>
                  <a:lnTo>
                    <a:pt x="58" y="172"/>
                  </a:lnTo>
                  <a:lnTo>
                    <a:pt x="54" y="172"/>
                  </a:lnTo>
                  <a:lnTo>
                    <a:pt x="54" y="176"/>
                  </a:lnTo>
                  <a:lnTo>
                    <a:pt x="52" y="176"/>
                  </a:lnTo>
                  <a:lnTo>
                    <a:pt x="48" y="178"/>
                  </a:lnTo>
                  <a:lnTo>
                    <a:pt x="44" y="176"/>
                  </a:lnTo>
                  <a:lnTo>
                    <a:pt x="34" y="147"/>
                  </a:lnTo>
                  <a:lnTo>
                    <a:pt x="33" y="139"/>
                  </a:lnTo>
                  <a:lnTo>
                    <a:pt x="25" y="139"/>
                  </a:lnTo>
                  <a:lnTo>
                    <a:pt x="25" y="129"/>
                  </a:lnTo>
                  <a:lnTo>
                    <a:pt x="29" y="129"/>
                  </a:lnTo>
                  <a:lnTo>
                    <a:pt x="23" y="114"/>
                  </a:lnTo>
                  <a:lnTo>
                    <a:pt x="21" y="108"/>
                  </a:lnTo>
                  <a:lnTo>
                    <a:pt x="21" y="95"/>
                  </a:lnTo>
                  <a:lnTo>
                    <a:pt x="19" y="83"/>
                  </a:lnTo>
                  <a:lnTo>
                    <a:pt x="19" y="68"/>
                  </a:lnTo>
                  <a:lnTo>
                    <a:pt x="17" y="62"/>
                  </a:lnTo>
                  <a:lnTo>
                    <a:pt x="9" y="62"/>
                  </a:lnTo>
                  <a:lnTo>
                    <a:pt x="2" y="58"/>
                  </a:lnTo>
                  <a:lnTo>
                    <a:pt x="0" y="58"/>
                  </a:lnTo>
                  <a:lnTo>
                    <a:pt x="0" y="46"/>
                  </a:lnTo>
                  <a:lnTo>
                    <a:pt x="5" y="46"/>
                  </a:lnTo>
                  <a:lnTo>
                    <a:pt x="11" y="48"/>
                  </a:lnTo>
                  <a:lnTo>
                    <a:pt x="15" y="48"/>
                  </a:lnTo>
                  <a:lnTo>
                    <a:pt x="15" y="42"/>
                  </a:lnTo>
                  <a:lnTo>
                    <a:pt x="15" y="33"/>
                  </a:lnTo>
                  <a:lnTo>
                    <a:pt x="21" y="37"/>
                  </a:lnTo>
                  <a:lnTo>
                    <a:pt x="58" y="35"/>
                  </a:lnTo>
                  <a:lnTo>
                    <a:pt x="58" y="25"/>
                  </a:lnTo>
                  <a:lnTo>
                    <a:pt x="61" y="25"/>
                  </a:lnTo>
                  <a:lnTo>
                    <a:pt x="61" y="19"/>
                  </a:lnTo>
                  <a:lnTo>
                    <a:pt x="63" y="17"/>
                  </a:lnTo>
                  <a:lnTo>
                    <a:pt x="67" y="13"/>
                  </a:lnTo>
                  <a:lnTo>
                    <a:pt x="63" y="8"/>
                  </a:lnTo>
                  <a:lnTo>
                    <a:pt x="61" y="2"/>
                  </a:lnTo>
                  <a:lnTo>
                    <a:pt x="133" y="0"/>
                  </a:lnTo>
                  <a:lnTo>
                    <a:pt x="148" y="2"/>
                  </a:lnTo>
                  <a:close/>
                </a:path>
              </a:pathLst>
            </a:custGeom>
            <a:grpFill/>
            <a:ln w="9525">
              <a:noFill/>
              <a:round/>
              <a:headEnd/>
              <a:tailEnd/>
            </a:ln>
          </p:spPr>
          <p:txBody>
            <a:bodyPr/>
            <a:lstStyle/>
            <a:p>
              <a:pPr>
                <a:defRPr/>
              </a:pPr>
              <a:endParaRPr lang="en-US" dirty="0">
                <a:solidFill>
                  <a:prstClr val="white"/>
                </a:solidFill>
              </a:endParaRPr>
            </a:p>
          </p:txBody>
        </p:sp>
        <p:sp>
          <p:nvSpPr>
            <p:cNvPr id="16562" name="Freeform 20"/>
            <p:cNvSpPr>
              <a:spLocks/>
            </p:cNvSpPr>
            <p:nvPr/>
          </p:nvSpPr>
          <p:spPr bwMode="ltGray">
            <a:xfrm>
              <a:off x="2323" y="228"/>
              <a:ext cx="171" cy="178"/>
            </a:xfrm>
            <a:custGeom>
              <a:avLst/>
              <a:gdLst>
                <a:gd name="T0" fmla="*/ 158 w 171"/>
                <a:gd name="T1" fmla="*/ 15 h 178"/>
                <a:gd name="T2" fmla="*/ 171 w 171"/>
                <a:gd name="T3" fmla="*/ 48 h 178"/>
                <a:gd name="T4" fmla="*/ 166 w 171"/>
                <a:gd name="T5" fmla="*/ 77 h 178"/>
                <a:gd name="T6" fmla="*/ 156 w 171"/>
                <a:gd name="T7" fmla="*/ 77 h 178"/>
                <a:gd name="T8" fmla="*/ 152 w 171"/>
                <a:gd name="T9" fmla="*/ 83 h 178"/>
                <a:gd name="T10" fmla="*/ 143 w 171"/>
                <a:gd name="T11" fmla="*/ 93 h 178"/>
                <a:gd name="T12" fmla="*/ 141 w 171"/>
                <a:gd name="T13" fmla="*/ 106 h 178"/>
                <a:gd name="T14" fmla="*/ 137 w 171"/>
                <a:gd name="T15" fmla="*/ 114 h 178"/>
                <a:gd name="T16" fmla="*/ 119 w 171"/>
                <a:gd name="T17" fmla="*/ 137 h 178"/>
                <a:gd name="T18" fmla="*/ 114 w 171"/>
                <a:gd name="T19" fmla="*/ 137 h 178"/>
                <a:gd name="T20" fmla="*/ 110 w 171"/>
                <a:gd name="T21" fmla="*/ 149 h 178"/>
                <a:gd name="T22" fmla="*/ 108 w 171"/>
                <a:gd name="T23" fmla="*/ 152 h 178"/>
                <a:gd name="T24" fmla="*/ 98 w 171"/>
                <a:gd name="T25" fmla="*/ 149 h 178"/>
                <a:gd name="T26" fmla="*/ 85 w 171"/>
                <a:gd name="T27" fmla="*/ 156 h 178"/>
                <a:gd name="T28" fmla="*/ 73 w 171"/>
                <a:gd name="T29" fmla="*/ 166 h 178"/>
                <a:gd name="T30" fmla="*/ 63 w 171"/>
                <a:gd name="T31" fmla="*/ 172 h 178"/>
                <a:gd name="T32" fmla="*/ 58 w 171"/>
                <a:gd name="T33" fmla="*/ 176 h 178"/>
                <a:gd name="T34" fmla="*/ 54 w 171"/>
                <a:gd name="T35" fmla="*/ 172 h 178"/>
                <a:gd name="T36" fmla="*/ 52 w 171"/>
                <a:gd name="T37" fmla="*/ 176 h 178"/>
                <a:gd name="T38" fmla="*/ 44 w 171"/>
                <a:gd name="T39" fmla="*/ 176 h 178"/>
                <a:gd name="T40" fmla="*/ 33 w 171"/>
                <a:gd name="T41" fmla="*/ 139 h 178"/>
                <a:gd name="T42" fmla="*/ 25 w 171"/>
                <a:gd name="T43" fmla="*/ 129 h 178"/>
                <a:gd name="T44" fmla="*/ 23 w 171"/>
                <a:gd name="T45" fmla="*/ 114 h 178"/>
                <a:gd name="T46" fmla="*/ 21 w 171"/>
                <a:gd name="T47" fmla="*/ 95 h 178"/>
                <a:gd name="T48" fmla="*/ 19 w 171"/>
                <a:gd name="T49" fmla="*/ 68 h 178"/>
                <a:gd name="T50" fmla="*/ 9 w 171"/>
                <a:gd name="T51" fmla="*/ 62 h 178"/>
                <a:gd name="T52" fmla="*/ 0 w 171"/>
                <a:gd name="T53" fmla="*/ 58 h 178"/>
                <a:gd name="T54" fmla="*/ 5 w 171"/>
                <a:gd name="T55" fmla="*/ 46 h 178"/>
                <a:gd name="T56" fmla="*/ 15 w 171"/>
                <a:gd name="T57" fmla="*/ 48 h 178"/>
                <a:gd name="T58" fmla="*/ 15 w 171"/>
                <a:gd name="T59" fmla="*/ 33 h 178"/>
                <a:gd name="T60" fmla="*/ 58 w 171"/>
                <a:gd name="T61" fmla="*/ 35 h 178"/>
                <a:gd name="T62" fmla="*/ 61 w 171"/>
                <a:gd name="T63" fmla="*/ 25 h 178"/>
                <a:gd name="T64" fmla="*/ 63 w 171"/>
                <a:gd name="T65" fmla="*/ 17 h 178"/>
                <a:gd name="T66" fmla="*/ 63 w 171"/>
                <a:gd name="T67" fmla="*/ 8 h 178"/>
                <a:gd name="T68" fmla="*/ 133 w 171"/>
                <a:gd name="T69" fmla="*/ 0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78"/>
                <a:gd name="T107" fmla="*/ 171 w 171"/>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78">
                  <a:moveTo>
                    <a:pt x="148" y="2"/>
                  </a:moveTo>
                  <a:lnTo>
                    <a:pt x="158" y="15"/>
                  </a:lnTo>
                  <a:lnTo>
                    <a:pt x="171" y="33"/>
                  </a:lnTo>
                  <a:lnTo>
                    <a:pt x="171" y="48"/>
                  </a:lnTo>
                  <a:lnTo>
                    <a:pt x="171" y="71"/>
                  </a:lnTo>
                  <a:lnTo>
                    <a:pt x="166" y="77"/>
                  </a:lnTo>
                  <a:lnTo>
                    <a:pt x="166" y="83"/>
                  </a:lnTo>
                  <a:lnTo>
                    <a:pt x="156" y="77"/>
                  </a:lnTo>
                  <a:lnTo>
                    <a:pt x="152" y="81"/>
                  </a:lnTo>
                  <a:lnTo>
                    <a:pt x="152" y="83"/>
                  </a:lnTo>
                  <a:lnTo>
                    <a:pt x="152" y="87"/>
                  </a:lnTo>
                  <a:lnTo>
                    <a:pt x="143" y="93"/>
                  </a:lnTo>
                  <a:lnTo>
                    <a:pt x="137" y="102"/>
                  </a:lnTo>
                  <a:lnTo>
                    <a:pt x="141" y="106"/>
                  </a:lnTo>
                  <a:lnTo>
                    <a:pt x="135" y="112"/>
                  </a:lnTo>
                  <a:lnTo>
                    <a:pt x="137" y="114"/>
                  </a:lnTo>
                  <a:lnTo>
                    <a:pt x="129" y="123"/>
                  </a:lnTo>
                  <a:lnTo>
                    <a:pt x="119" y="137"/>
                  </a:lnTo>
                  <a:lnTo>
                    <a:pt x="116" y="137"/>
                  </a:lnTo>
                  <a:lnTo>
                    <a:pt x="114" y="137"/>
                  </a:lnTo>
                  <a:lnTo>
                    <a:pt x="114" y="139"/>
                  </a:lnTo>
                  <a:lnTo>
                    <a:pt x="110" y="149"/>
                  </a:lnTo>
                  <a:lnTo>
                    <a:pt x="110" y="152"/>
                  </a:lnTo>
                  <a:lnTo>
                    <a:pt x="108" y="152"/>
                  </a:lnTo>
                  <a:lnTo>
                    <a:pt x="100" y="152"/>
                  </a:lnTo>
                  <a:lnTo>
                    <a:pt x="98" y="149"/>
                  </a:lnTo>
                  <a:lnTo>
                    <a:pt x="90" y="149"/>
                  </a:lnTo>
                  <a:lnTo>
                    <a:pt x="85" y="156"/>
                  </a:lnTo>
                  <a:lnTo>
                    <a:pt x="77" y="162"/>
                  </a:lnTo>
                  <a:lnTo>
                    <a:pt x="73" y="166"/>
                  </a:lnTo>
                  <a:lnTo>
                    <a:pt x="69" y="168"/>
                  </a:lnTo>
                  <a:lnTo>
                    <a:pt x="63" y="172"/>
                  </a:lnTo>
                  <a:lnTo>
                    <a:pt x="61" y="172"/>
                  </a:lnTo>
                  <a:lnTo>
                    <a:pt x="58" y="176"/>
                  </a:lnTo>
                  <a:lnTo>
                    <a:pt x="58" y="172"/>
                  </a:lnTo>
                  <a:lnTo>
                    <a:pt x="54" y="172"/>
                  </a:lnTo>
                  <a:lnTo>
                    <a:pt x="54" y="176"/>
                  </a:lnTo>
                  <a:lnTo>
                    <a:pt x="52" y="176"/>
                  </a:lnTo>
                  <a:lnTo>
                    <a:pt x="48" y="178"/>
                  </a:lnTo>
                  <a:lnTo>
                    <a:pt x="44" y="176"/>
                  </a:lnTo>
                  <a:lnTo>
                    <a:pt x="34" y="147"/>
                  </a:lnTo>
                  <a:lnTo>
                    <a:pt x="33" y="139"/>
                  </a:lnTo>
                  <a:lnTo>
                    <a:pt x="25" y="139"/>
                  </a:lnTo>
                  <a:lnTo>
                    <a:pt x="25" y="129"/>
                  </a:lnTo>
                  <a:lnTo>
                    <a:pt x="29" y="129"/>
                  </a:lnTo>
                  <a:lnTo>
                    <a:pt x="23" y="114"/>
                  </a:lnTo>
                  <a:lnTo>
                    <a:pt x="21" y="108"/>
                  </a:lnTo>
                  <a:lnTo>
                    <a:pt x="21" y="95"/>
                  </a:lnTo>
                  <a:lnTo>
                    <a:pt x="19" y="83"/>
                  </a:lnTo>
                  <a:lnTo>
                    <a:pt x="19" y="68"/>
                  </a:lnTo>
                  <a:lnTo>
                    <a:pt x="17" y="62"/>
                  </a:lnTo>
                  <a:lnTo>
                    <a:pt x="9" y="62"/>
                  </a:lnTo>
                  <a:lnTo>
                    <a:pt x="2" y="58"/>
                  </a:lnTo>
                  <a:lnTo>
                    <a:pt x="0" y="58"/>
                  </a:lnTo>
                  <a:lnTo>
                    <a:pt x="0" y="46"/>
                  </a:lnTo>
                  <a:lnTo>
                    <a:pt x="5" y="46"/>
                  </a:lnTo>
                  <a:lnTo>
                    <a:pt x="11" y="48"/>
                  </a:lnTo>
                  <a:lnTo>
                    <a:pt x="15" y="48"/>
                  </a:lnTo>
                  <a:lnTo>
                    <a:pt x="15" y="42"/>
                  </a:lnTo>
                  <a:lnTo>
                    <a:pt x="15" y="33"/>
                  </a:lnTo>
                  <a:lnTo>
                    <a:pt x="21" y="37"/>
                  </a:lnTo>
                  <a:lnTo>
                    <a:pt x="58" y="35"/>
                  </a:lnTo>
                  <a:lnTo>
                    <a:pt x="58" y="25"/>
                  </a:lnTo>
                  <a:lnTo>
                    <a:pt x="61" y="25"/>
                  </a:lnTo>
                  <a:lnTo>
                    <a:pt x="61" y="19"/>
                  </a:lnTo>
                  <a:lnTo>
                    <a:pt x="63" y="17"/>
                  </a:lnTo>
                  <a:lnTo>
                    <a:pt x="67" y="13"/>
                  </a:lnTo>
                  <a:lnTo>
                    <a:pt x="63" y="8"/>
                  </a:lnTo>
                  <a:lnTo>
                    <a:pt x="61" y="2"/>
                  </a:lnTo>
                  <a:lnTo>
                    <a:pt x="133" y="0"/>
                  </a:lnTo>
                  <a:lnTo>
                    <a:pt x="148" y="2"/>
                  </a:lnTo>
                </a:path>
              </a:pathLst>
            </a:custGeom>
            <a:grpFill/>
            <a:ln w="9525">
              <a:noFill/>
              <a:round/>
              <a:headEnd/>
              <a:tailEnd/>
            </a:ln>
          </p:spPr>
          <p:txBody>
            <a:bodyPr/>
            <a:lstStyle/>
            <a:p>
              <a:pPr>
                <a:defRPr/>
              </a:pPr>
              <a:endParaRPr lang="en-US" dirty="0">
                <a:solidFill>
                  <a:prstClr val="white"/>
                </a:solidFill>
              </a:endParaRPr>
            </a:p>
          </p:txBody>
        </p:sp>
        <p:sp>
          <p:nvSpPr>
            <p:cNvPr id="16563" name="Freeform 21"/>
            <p:cNvSpPr>
              <a:spLocks/>
            </p:cNvSpPr>
            <p:nvPr/>
          </p:nvSpPr>
          <p:spPr bwMode="ltGray">
            <a:xfrm>
              <a:off x="1244" y="259"/>
              <a:ext cx="633" cy="380"/>
            </a:xfrm>
            <a:custGeom>
              <a:avLst/>
              <a:gdLst>
                <a:gd name="T0" fmla="*/ 135 w 633"/>
                <a:gd name="T1" fmla="*/ 195 h 380"/>
                <a:gd name="T2" fmla="*/ 146 w 633"/>
                <a:gd name="T3" fmla="*/ 189 h 380"/>
                <a:gd name="T4" fmla="*/ 152 w 633"/>
                <a:gd name="T5" fmla="*/ 183 h 380"/>
                <a:gd name="T6" fmla="*/ 168 w 633"/>
                <a:gd name="T7" fmla="*/ 174 h 380"/>
                <a:gd name="T8" fmla="*/ 193 w 633"/>
                <a:gd name="T9" fmla="*/ 154 h 380"/>
                <a:gd name="T10" fmla="*/ 214 w 633"/>
                <a:gd name="T11" fmla="*/ 139 h 380"/>
                <a:gd name="T12" fmla="*/ 222 w 633"/>
                <a:gd name="T13" fmla="*/ 135 h 380"/>
                <a:gd name="T14" fmla="*/ 237 w 633"/>
                <a:gd name="T15" fmla="*/ 121 h 380"/>
                <a:gd name="T16" fmla="*/ 245 w 633"/>
                <a:gd name="T17" fmla="*/ 116 h 380"/>
                <a:gd name="T18" fmla="*/ 285 w 633"/>
                <a:gd name="T19" fmla="*/ 87 h 380"/>
                <a:gd name="T20" fmla="*/ 332 w 633"/>
                <a:gd name="T21" fmla="*/ 87 h 380"/>
                <a:gd name="T22" fmla="*/ 361 w 633"/>
                <a:gd name="T23" fmla="*/ 89 h 380"/>
                <a:gd name="T24" fmla="*/ 447 w 633"/>
                <a:gd name="T25" fmla="*/ 87 h 380"/>
                <a:gd name="T26" fmla="*/ 476 w 633"/>
                <a:gd name="T27" fmla="*/ 87 h 380"/>
                <a:gd name="T28" fmla="*/ 502 w 633"/>
                <a:gd name="T29" fmla="*/ 87 h 380"/>
                <a:gd name="T30" fmla="*/ 517 w 633"/>
                <a:gd name="T31" fmla="*/ 77 h 380"/>
                <a:gd name="T32" fmla="*/ 517 w 633"/>
                <a:gd name="T33" fmla="*/ 46 h 380"/>
                <a:gd name="T34" fmla="*/ 515 w 633"/>
                <a:gd name="T35" fmla="*/ 17 h 380"/>
                <a:gd name="T36" fmla="*/ 515 w 633"/>
                <a:gd name="T37" fmla="*/ 9 h 380"/>
                <a:gd name="T38" fmla="*/ 530 w 633"/>
                <a:gd name="T39" fmla="*/ 0 h 380"/>
                <a:gd name="T40" fmla="*/ 536 w 633"/>
                <a:gd name="T41" fmla="*/ 2 h 380"/>
                <a:gd name="T42" fmla="*/ 538 w 633"/>
                <a:gd name="T43" fmla="*/ 11 h 380"/>
                <a:gd name="T44" fmla="*/ 538 w 633"/>
                <a:gd name="T45" fmla="*/ 31 h 380"/>
                <a:gd name="T46" fmla="*/ 534 w 633"/>
                <a:gd name="T47" fmla="*/ 42 h 380"/>
                <a:gd name="T48" fmla="*/ 517 w 633"/>
                <a:gd name="T49" fmla="*/ 46 h 380"/>
                <a:gd name="T50" fmla="*/ 517 w 633"/>
                <a:gd name="T51" fmla="*/ 67 h 380"/>
                <a:gd name="T52" fmla="*/ 532 w 633"/>
                <a:gd name="T53" fmla="*/ 77 h 380"/>
                <a:gd name="T54" fmla="*/ 542 w 633"/>
                <a:gd name="T55" fmla="*/ 94 h 380"/>
                <a:gd name="T56" fmla="*/ 558 w 633"/>
                <a:gd name="T57" fmla="*/ 94 h 380"/>
                <a:gd name="T58" fmla="*/ 563 w 633"/>
                <a:gd name="T59" fmla="*/ 100 h 380"/>
                <a:gd name="T60" fmla="*/ 567 w 633"/>
                <a:gd name="T61" fmla="*/ 114 h 380"/>
                <a:gd name="T62" fmla="*/ 581 w 633"/>
                <a:gd name="T63" fmla="*/ 125 h 380"/>
                <a:gd name="T64" fmla="*/ 592 w 633"/>
                <a:gd name="T65" fmla="*/ 135 h 380"/>
                <a:gd name="T66" fmla="*/ 615 w 633"/>
                <a:gd name="T67" fmla="*/ 135 h 380"/>
                <a:gd name="T68" fmla="*/ 633 w 633"/>
                <a:gd name="T69" fmla="*/ 141 h 380"/>
                <a:gd name="T70" fmla="*/ 615 w 633"/>
                <a:gd name="T71" fmla="*/ 168 h 380"/>
                <a:gd name="T72" fmla="*/ 590 w 633"/>
                <a:gd name="T73" fmla="*/ 185 h 380"/>
                <a:gd name="T74" fmla="*/ 548 w 633"/>
                <a:gd name="T75" fmla="*/ 235 h 380"/>
                <a:gd name="T76" fmla="*/ 565 w 633"/>
                <a:gd name="T77" fmla="*/ 349 h 380"/>
                <a:gd name="T78" fmla="*/ 540 w 633"/>
                <a:gd name="T79" fmla="*/ 363 h 380"/>
                <a:gd name="T80" fmla="*/ 478 w 633"/>
                <a:gd name="T81" fmla="*/ 367 h 380"/>
                <a:gd name="T82" fmla="*/ 301 w 633"/>
                <a:gd name="T83" fmla="*/ 372 h 380"/>
                <a:gd name="T84" fmla="*/ 241 w 633"/>
                <a:gd name="T85" fmla="*/ 376 h 380"/>
                <a:gd name="T86" fmla="*/ 175 w 633"/>
                <a:gd name="T87" fmla="*/ 365 h 380"/>
                <a:gd name="T88" fmla="*/ 121 w 633"/>
                <a:gd name="T89" fmla="*/ 345 h 380"/>
                <a:gd name="T90" fmla="*/ 79 w 633"/>
                <a:gd name="T91" fmla="*/ 237 h 380"/>
                <a:gd name="T92" fmla="*/ 125 w 633"/>
                <a:gd name="T93" fmla="*/ 204 h 3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3"/>
                <a:gd name="T142" fmla="*/ 0 h 380"/>
                <a:gd name="T143" fmla="*/ 633 w 633"/>
                <a:gd name="T144" fmla="*/ 380 h 3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3" h="380">
                  <a:moveTo>
                    <a:pt x="129" y="203"/>
                  </a:moveTo>
                  <a:lnTo>
                    <a:pt x="131" y="199"/>
                  </a:lnTo>
                  <a:lnTo>
                    <a:pt x="135" y="195"/>
                  </a:lnTo>
                  <a:lnTo>
                    <a:pt x="141" y="193"/>
                  </a:lnTo>
                  <a:lnTo>
                    <a:pt x="144" y="189"/>
                  </a:lnTo>
                  <a:lnTo>
                    <a:pt x="146" y="189"/>
                  </a:lnTo>
                  <a:lnTo>
                    <a:pt x="146" y="185"/>
                  </a:lnTo>
                  <a:lnTo>
                    <a:pt x="150" y="185"/>
                  </a:lnTo>
                  <a:lnTo>
                    <a:pt x="152" y="183"/>
                  </a:lnTo>
                  <a:lnTo>
                    <a:pt x="160" y="179"/>
                  </a:lnTo>
                  <a:lnTo>
                    <a:pt x="166" y="174"/>
                  </a:lnTo>
                  <a:lnTo>
                    <a:pt x="168" y="174"/>
                  </a:lnTo>
                  <a:lnTo>
                    <a:pt x="181" y="164"/>
                  </a:lnTo>
                  <a:lnTo>
                    <a:pt x="183" y="160"/>
                  </a:lnTo>
                  <a:lnTo>
                    <a:pt x="193" y="154"/>
                  </a:lnTo>
                  <a:lnTo>
                    <a:pt x="206" y="145"/>
                  </a:lnTo>
                  <a:lnTo>
                    <a:pt x="212" y="141"/>
                  </a:lnTo>
                  <a:lnTo>
                    <a:pt x="214" y="139"/>
                  </a:lnTo>
                  <a:lnTo>
                    <a:pt x="218" y="139"/>
                  </a:lnTo>
                  <a:lnTo>
                    <a:pt x="218" y="135"/>
                  </a:lnTo>
                  <a:lnTo>
                    <a:pt x="222" y="135"/>
                  </a:lnTo>
                  <a:lnTo>
                    <a:pt x="224" y="131"/>
                  </a:lnTo>
                  <a:lnTo>
                    <a:pt x="227" y="131"/>
                  </a:lnTo>
                  <a:lnTo>
                    <a:pt x="237" y="121"/>
                  </a:lnTo>
                  <a:lnTo>
                    <a:pt x="239" y="121"/>
                  </a:lnTo>
                  <a:lnTo>
                    <a:pt x="243" y="120"/>
                  </a:lnTo>
                  <a:lnTo>
                    <a:pt x="245" y="116"/>
                  </a:lnTo>
                  <a:lnTo>
                    <a:pt x="253" y="112"/>
                  </a:lnTo>
                  <a:lnTo>
                    <a:pt x="254" y="110"/>
                  </a:lnTo>
                  <a:lnTo>
                    <a:pt x="285" y="87"/>
                  </a:lnTo>
                  <a:lnTo>
                    <a:pt x="289" y="87"/>
                  </a:lnTo>
                  <a:lnTo>
                    <a:pt x="326" y="87"/>
                  </a:lnTo>
                  <a:lnTo>
                    <a:pt x="332" y="87"/>
                  </a:lnTo>
                  <a:lnTo>
                    <a:pt x="339" y="87"/>
                  </a:lnTo>
                  <a:lnTo>
                    <a:pt x="357" y="87"/>
                  </a:lnTo>
                  <a:lnTo>
                    <a:pt x="361" y="89"/>
                  </a:lnTo>
                  <a:lnTo>
                    <a:pt x="366" y="89"/>
                  </a:lnTo>
                  <a:lnTo>
                    <a:pt x="405" y="89"/>
                  </a:lnTo>
                  <a:lnTo>
                    <a:pt x="447" y="87"/>
                  </a:lnTo>
                  <a:lnTo>
                    <a:pt x="451" y="87"/>
                  </a:lnTo>
                  <a:lnTo>
                    <a:pt x="463" y="87"/>
                  </a:lnTo>
                  <a:lnTo>
                    <a:pt x="476" y="87"/>
                  </a:lnTo>
                  <a:lnTo>
                    <a:pt x="480" y="87"/>
                  </a:lnTo>
                  <a:lnTo>
                    <a:pt x="488" y="87"/>
                  </a:lnTo>
                  <a:lnTo>
                    <a:pt x="502" y="87"/>
                  </a:lnTo>
                  <a:lnTo>
                    <a:pt x="517" y="89"/>
                  </a:lnTo>
                  <a:lnTo>
                    <a:pt x="517" y="81"/>
                  </a:lnTo>
                  <a:lnTo>
                    <a:pt x="517" y="77"/>
                  </a:lnTo>
                  <a:lnTo>
                    <a:pt x="517" y="73"/>
                  </a:lnTo>
                  <a:lnTo>
                    <a:pt x="517" y="67"/>
                  </a:lnTo>
                  <a:lnTo>
                    <a:pt x="517" y="46"/>
                  </a:lnTo>
                  <a:lnTo>
                    <a:pt x="515" y="37"/>
                  </a:lnTo>
                  <a:lnTo>
                    <a:pt x="515" y="27"/>
                  </a:lnTo>
                  <a:lnTo>
                    <a:pt x="515" y="17"/>
                  </a:lnTo>
                  <a:lnTo>
                    <a:pt x="515" y="15"/>
                  </a:lnTo>
                  <a:lnTo>
                    <a:pt x="515" y="11"/>
                  </a:lnTo>
                  <a:lnTo>
                    <a:pt x="515" y="9"/>
                  </a:lnTo>
                  <a:lnTo>
                    <a:pt x="515" y="2"/>
                  </a:lnTo>
                  <a:lnTo>
                    <a:pt x="530" y="2"/>
                  </a:lnTo>
                  <a:lnTo>
                    <a:pt x="530" y="0"/>
                  </a:lnTo>
                  <a:lnTo>
                    <a:pt x="534" y="0"/>
                  </a:lnTo>
                  <a:lnTo>
                    <a:pt x="536" y="0"/>
                  </a:lnTo>
                  <a:lnTo>
                    <a:pt x="536" y="2"/>
                  </a:lnTo>
                  <a:lnTo>
                    <a:pt x="540" y="2"/>
                  </a:lnTo>
                  <a:lnTo>
                    <a:pt x="540" y="8"/>
                  </a:lnTo>
                  <a:lnTo>
                    <a:pt x="538" y="11"/>
                  </a:lnTo>
                  <a:lnTo>
                    <a:pt x="538" y="17"/>
                  </a:lnTo>
                  <a:lnTo>
                    <a:pt x="538" y="25"/>
                  </a:lnTo>
                  <a:lnTo>
                    <a:pt x="538" y="31"/>
                  </a:lnTo>
                  <a:lnTo>
                    <a:pt x="534" y="37"/>
                  </a:lnTo>
                  <a:lnTo>
                    <a:pt x="534" y="40"/>
                  </a:lnTo>
                  <a:lnTo>
                    <a:pt x="534" y="42"/>
                  </a:lnTo>
                  <a:lnTo>
                    <a:pt x="534" y="46"/>
                  </a:lnTo>
                  <a:lnTo>
                    <a:pt x="525" y="46"/>
                  </a:lnTo>
                  <a:lnTo>
                    <a:pt x="517" y="46"/>
                  </a:lnTo>
                  <a:lnTo>
                    <a:pt x="517" y="50"/>
                  </a:lnTo>
                  <a:lnTo>
                    <a:pt x="517" y="58"/>
                  </a:lnTo>
                  <a:lnTo>
                    <a:pt x="517" y="67"/>
                  </a:lnTo>
                  <a:lnTo>
                    <a:pt x="523" y="67"/>
                  </a:lnTo>
                  <a:lnTo>
                    <a:pt x="532" y="71"/>
                  </a:lnTo>
                  <a:lnTo>
                    <a:pt x="532" y="77"/>
                  </a:lnTo>
                  <a:lnTo>
                    <a:pt x="532" y="87"/>
                  </a:lnTo>
                  <a:lnTo>
                    <a:pt x="542" y="87"/>
                  </a:lnTo>
                  <a:lnTo>
                    <a:pt x="542" y="94"/>
                  </a:lnTo>
                  <a:lnTo>
                    <a:pt x="548" y="94"/>
                  </a:lnTo>
                  <a:lnTo>
                    <a:pt x="554" y="94"/>
                  </a:lnTo>
                  <a:lnTo>
                    <a:pt x="558" y="94"/>
                  </a:lnTo>
                  <a:lnTo>
                    <a:pt x="558" y="102"/>
                  </a:lnTo>
                  <a:lnTo>
                    <a:pt x="561" y="100"/>
                  </a:lnTo>
                  <a:lnTo>
                    <a:pt x="563" y="100"/>
                  </a:lnTo>
                  <a:lnTo>
                    <a:pt x="567" y="104"/>
                  </a:lnTo>
                  <a:lnTo>
                    <a:pt x="567" y="110"/>
                  </a:lnTo>
                  <a:lnTo>
                    <a:pt x="567" y="114"/>
                  </a:lnTo>
                  <a:lnTo>
                    <a:pt x="571" y="114"/>
                  </a:lnTo>
                  <a:lnTo>
                    <a:pt x="573" y="116"/>
                  </a:lnTo>
                  <a:lnTo>
                    <a:pt x="581" y="125"/>
                  </a:lnTo>
                  <a:lnTo>
                    <a:pt x="583" y="131"/>
                  </a:lnTo>
                  <a:lnTo>
                    <a:pt x="590" y="135"/>
                  </a:lnTo>
                  <a:lnTo>
                    <a:pt x="592" y="135"/>
                  </a:lnTo>
                  <a:lnTo>
                    <a:pt x="596" y="135"/>
                  </a:lnTo>
                  <a:lnTo>
                    <a:pt x="602" y="135"/>
                  </a:lnTo>
                  <a:lnTo>
                    <a:pt x="615" y="135"/>
                  </a:lnTo>
                  <a:lnTo>
                    <a:pt x="615" y="131"/>
                  </a:lnTo>
                  <a:lnTo>
                    <a:pt x="623" y="135"/>
                  </a:lnTo>
                  <a:lnTo>
                    <a:pt x="633" y="141"/>
                  </a:lnTo>
                  <a:lnTo>
                    <a:pt x="631" y="156"/>
                  </a:lnTo>
                  <a:lnTo>
                    <a:pt x="631" y="168"/>
                  </a:lnTo>
                  <a:lnTo>
                    <a:pt x="615" y="168"/>
                  </a:lnTo>
                  <a:lnTo>
                    <a:pt x="615" y="183"/>
                  </a:lnTo>
                  <a:lnTo>
                    <a:pt x="594" y="185"/>
                  </a:lnTo>
                  <a:lnTo>
                    <a:pt x="590" y="185"/>
                  </a:lnTo>
                  <a:lnTo>
                    <a:pt x="550" y="185"/>
                  </a:lnTo>
                  <a:lnTo>
                    <a:pt x="550" y="210"/>
                  </a:lnTo>
                  <a:lnTo>
                    <a:pt x="548" y="235"/>
                  </a:lnTo>
                  <a:lnTo>
                    <a:pt x="567" y="235"/>
                  </a:lnTo>
                  <a:lnTo>
                    <a:pt x="563" y="287"/>
                  </a:lnTo>
                  <a:lnTo>
                    <a:pt x="565" y="349"/>
                  </a:lnTo>
                  <a:lnTo>
                    <a:pt x="550" y="349"/>
                  </a:lnTo>
                  <a:lnTo>
                    <a:pt x="550" y="363"/>
                  </a:lnTo>
                  <a:lnTo>
                    <a:pt x="540" y="363"/>
                  </a:lnTo>
                  <a:lnTo>
                    <a:pt x="515" y="359"/>
                  </a:lnTo>
                  <a:lnTo>
                    <a:pt x="488" y="361"/>
                  </a:lnTo>
                  <a:lnTo>
                    <a:pt x="478" y="367"/>
                  </a:lnTo>
                  <a:lnTo>
                    <a:pt x="428" y="367"/>
                  </a:lnTo>
                  <a:lnTo>
                    <a:pt x="391" y="370"/>
                  </a:lnTo>
                  <a:lnTo>
                    <a:pt x="301" y="372"/>
                  </a:lnTo>
                  <a:lnTo>
                    <a:pt x="276" y="378"/>
                  </a:lnTo>
                  <a:lnTo>
                    <a:pt x="256" y="380"/>
                  </a:lnTo>
                  <a:lnTo>
                    <a:pt x="241" y="376"/>
                  </a:lnTo>
                  <a:lnTo>
                    <a:pt x="237" y="376"/>
                  </a:lnTo>
                  <a:lnTo>
                    <a:pt x="181" y="365"/>
                  </a:lnTo>
                  <a:lnTo>
                    <a:pt x="175" y="365"/>
                  </a:lnTo>
                  <a:lnTo>
                    <a:pt x="162" y="359"/>
                  </a:lnTo>
                  <a:lnTo>
                    <a:pt x="135" y="347"/>
                  </a:lnTo>
                  <a:lnTo>
                    <a:pt x="121" y="345"/>
                  </a:lnTo>
                  <a:lnTo>
                    <a:pt x="50" y="314"/>
                  </a:lnTo>
                  <a:lnTo>
                    <a:pt x="0" y="293"/>
                  </a:lnTo>
                  <a:lnTo>
                    <a:pt x="79" y="237"/>
                  </a:lnTo>
                  <a:lnTo>
                    <a:pt x="110" y="214"/>
                  </a:lnTo>
                  <a:lnTo>
                    <a:pt x="121" y="204"/>
                  </a:lnTo>
                  <a:lnTo>
                    <a:pt x="125" y="204"/>
                  </a:lnTo>
                  <a:lnTo>
                    <a:pt x="129" y="203"/>
                  </a:lnTo>
                  <a:close/>
                </a:path>
              </a:pathLst>
            </a:custGeom>
            <a:grpFill/>
            <a:ln w="9525">
              <a:noFill/>
              <a:round/>
              <a:headEnd/>
              <a:tailEnd/>
            </a:ln>
          </p:spPr>
          <p:txBody>
            <a:bodyPr/>
            <a:lstStyle/>
            <a:p>
              <a:pPr>
                <a:defRPr/>
              </a:pPr>
              <a:endParaRPr lang="en-US" dirty="0">
                <a:solidFill>
                  <a:prstClr val="white"/>
                </a:solidFill>
              </a:endParaRPr>
            </a:p>
          </p:txBody>
        </p:sp>
        <p:sp>
          <p:nvSpPr>
            <p:cNvPr id="16564" name="Freeform 22"/>
            <p:cNvSpPr>
              <a:spLocks/>
            </p:cNvSpPr>
            <p:nvPr/>
          </p:nvSpPr>
          <p:spPr bwMode="ltGray">
            <a:xfrm>
              <a:off x="1244" y="259"/>
              <a:ext cx="633" cy="380"/>
            </a:xfrm>
            <a:custGeom>
              <a:avLst/>
              <a:gdLst>
                <a:gd name="T0" fmla="*/ 135 w 633"/>
                <a:gd name="T1" fmla="*/ 195 h 380"/>
                <a:gd name="T2" fmla="*/ 146 w 633"/>
                <a:gd name="T3" fmla="*/ 189 h 380"/>
                <a:gd name="T4" fmla="*/ 152 w 633"/>
                <a:gd name="T5" fmla="*/ 183 h 380"/>
                <a:gd name="T6" fmla="*/ 168 w 633"/>
                <a:gd name="T7" fmla="*/ 174 h 380"/>
                <a:gd name="T8" fmla="*/ 193 w 633"/>
                <a:gd name="T9" fmla="*/ 154 h 380"/>
                <a:gd name="T10" fmla="*/ 214 w 633"/>
                <a:gd name="T11" fmla="*/ 139 h 380"/>
                <a:gd name="T12" fmla="*/ 222 w 633"/>
                <a:gd name="T13" fmla="*/ 135 h 380"/>
                <a:gd name="T14" fmla="*/ 237 w 633"/>
                <a:gd name="T15" fmla="*/ 121 h 380"/>
                <a:gd name="T16" fmla="*/ 245 w 633"/>
                <a:gd name="T17" fmla="*/ 116 h 380"/>
                <a:gd name="T18" fmla="*/ 285 w 633"/>
                <a:gd name="T19" fmla="*/ 87 h 380"/>
                <a:gd name="T20" fmla="*/ 332 w 633"/>
                <a:gd name="T21" fmla="*/ 87 h 380"/>
                <a:gd name="T22" fmla="*/ 361 w 633"/>
                <a:gd name="T23" fmla="*/ 89 h 380"/>
                <a:gd name="T24" fmla="*/ 447 w 633"/>
                <a:gd name="T25" fmla="*/ 87 h 380"/>
                <a:gd name="T26" fmla="*/ 476 w 633"/>
                <a:gd name="T27" fmla="*/ 87 h 380"/>
                <a:gd name="T28" fmla="*/ 502 w 633"/>
                <a:gd name="T29" fmla="*/ 87 h 380"/>
                <a:gd name="T30" fmla="*/ 517 w 633"/>
                <a:gd name="T31" fmla="*/ 77 h 380"/>
                <a:gd name="T32" fmla="*/ 517 w 633"/>
                <a:gd name="T33" fmla="*/ 46 h 380"/>
                <a:gd name="T34" fmla="*/ 515 w 633"/>
                <a:gd name="T35" fmla="*/ 17 h 380"/>
                <a:gd name="T36" fmla="*/ 515 w 633"/>
                <a:gd name="T37" fmla="*/ 9 h 380"/>
                <a:gd name="T38" fmla="*/ 530 w 633"/>
                <a:gd name="T39" fmla="*/ 0 h 380"/>
                <a:gd name="T40" fmla="*/ 536 w 633"/>
                <a:gd name="T41" fmla="*/ 2 h 380"/>
                <a:gd name="T42" fmla="*/ 538 w 633"/>
                <a:gd name="T43" fmla="*/ 11 h 380"/>
                <a:gd name="T44" fmla="*/ 538 w 633"/>
                <a:gd name="T45" fmla="*/ 31 h 380"/>
                <a:gd name="T46" fmla="*/ 534 w 633"/>
                <a:gd name="T47" fmla="*/ 42 h 380"/>
                <a:gd name="T48" fmla="*/ 517 w 633"/>
                <a:gd name="T49" fmla="*/ 46 h 380"/>
                <a:gd name="T50" fmla="*/ 517 w 633"/>
                <a:gd name="T51" fmla="*/ 67 h 380"/>
                <a:gd name="T52" fmla="*/ 532 w 633"/>
                <a:gd name="T53" fmla="*/ 77 h 380"/>
                <a:gd name="T54" fmla="*/ 542 w 633"/>
                <a:gd name="T55" fmla="*/ 94 h 380"/>
                <a:gd name="T56" fmla="*/ 558 w 633"/>
                <a:gd name="T57" fmla="*/ 94 h 380"/>
                <a:gd name="T58" fmla="*/ 563 w 633"/>
                <a:gd name="T59" fmla="*/ 100 h 380"/>
                <a:gd name="T60" fmla="*/ 567 w 633"/>
                <a:gd name="T61" fmla="*/ 114 h 380"/>
                <a:gd name="T62" fmla="*/ 581 w 633"/>
                <a:gd name="T63" fmla="*/ 125 h 380"/>
                <a:gd name="T64" fmla="*/ 592 w 633"/>
                <a:gd name="T65" fmla="*/ 135 h 380"/>
                <a:gd name="T66" fmla="*/ 615 w 633"/>
                <a:gd name="T67" fmla="*/ 135 h 380"/>
                <a:gd name="T68" fmla="*/ 633 w 633"/>
                <a:gd name="T69" fmla="*/ 141 h 380"/>
                <a:gd name="T70" fmla="*/ 615 w 633"/>
                <a:gd name="T71" fmla="*/ 168 h 380"/>
                <a:gd name="T72" fmla="*/ 590 w 633"/>
                <a:gd name="T73" fmla="*/ 185 h 380"/>
                <a:gd name="T74" fmla="*/ 548 w 633"/>
                <a:gd name="T75" fmla="*/ 235 h 380"/>
                <a:gd name="T76" fmla="*/ 565 w 633"/>
                <a:gd name="T77" fmla="*/ 349 h 380"/>
                <a:gd name="T78" fmla="*/ 540 w 633"/>
                <a:gd name="T79" fmla="*/ 363 h 380"/>
                <a:gd name="T80" fmla="*/ 478 w 633"/>
                <a:gd name="T81" fmla="*/ 367 h 380"/>
                <a:gd name="T82" fmla="*/ 301 w 633"/>
                <a:gd name="T83" fmla="*/ 372 h 380"/>
                <a:gd name="T84" fmla="*/ 241 w 633"/>
                <a:gd name="T85" fmla="*/ 376 h 380"/>
                <a:gd name="T86" fmla="*/ 175 w 633"/>
                <a:gd name="T87" fmla="*/ 365 h 380"/>
                <a:gd name="T88" fmla="*/ 121 w 633"/>
                <a:gd name="T89" fmla="*/ 345 h 380"/>
                <a:gd name="T90" fmla="*/ 79 w 633"/>
                <a:gd name="T91" fmla="*/ 237 h 380"/>
                <a:gd name="T92" fmla="*/ 125 w 633"/>
                <a:gd name="T93" fmla="*/ 204 h 3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3"/>
                <a:gd name="T142" fmla="*/ 0 h 380"/>
                <a:gd name="T143" fmla="*/ 633 w 633"/>
                <a:gd name="T144" fmla="*/ 380 h 3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3" h="380">
                  <a:moveTo>
                    <a:pt x="129" y="203"/>
                  </a:moveTo>
                  <a:lnTo>
                    <a:pt x="131" y="199"/>
                  </a:lnTo>
                  <a:lnTo>
                    <a:pt x="135" y="195"/>
                  </a:lnTo>
                  <a:lnTo>
                    <a:pt x="141" y="193"/>
                  </a:lnTo>
                  <a:lnTo>
                    <a:pt x="144" y="189"/>
                  </a:lnTo>
                  <a:lnTo>
                    <a:pt x="146" y="189"/>
                  </a:lnTo>
                  <a:lnTo>
                    <a:pt x="146" y="185"/>
                  </a:lnTo>
                  <a:lnTo>
                    <a:pt x="150" y="185"/>
                  </a:lnTo>
                  <a:lnTo>
                    <a:pt x="152" y="183"/>
                  </a:lnTo>
                  <a:lnTo>
                    <a:pt x="160" y="179"/>
                  </a:lnTo>
                  <a:lnTo>
                    <a:pt x="166" y="174"/>
                  </a:lnTo>
                  <a:lnTo>
                    <a:pt x="168" y="174"/>
                  </a:lnTo>
                  <a:lnTo>
                    <a:pt x="181" y="164"/>
                  </a:lnTo>
                  <a:lnTo>
                    <a:pt x="183" y="160"/>
                  </a:lnTo>
                  <a:lnTo>
                    <a:pt x="193" y="154"/>
                  </a:lnTo>
                  <a:lnTo>
                    <a:pt x="206" y="145"/>
                  </a:lnTo>
                  <a:lnTo>
                    <a:pt x="212" y="141"/>
                  </a:lnTo>
                  <a:lnTo>
                    <a:pt x="214" y="139"/>
                  </a:lnTo>
                  <a:lnTo>
                    <a:pt x="218" y="139"/>
                  </a:lnTo>
                  <a:lnTo>
                    <a:pt x="218" y="135"/>
                  </a:lnTo>
                  <a:lnTo>
                    <a:pt x="222" y="135"/>
                  </a:lnTo>
                  <a:lnTo>
                    <a:pt x="224" y="131"/>
                  </a:lnTo>
                  <a:lnTo>
                    <a:pt x="227" y="131"/>
                  </a:lnTo>
                  <a:lnTo>
                    <a:pt x="237" y="121"/>
                  </a:lnTo>
                  <a:lnTo>
                    <a:pt x="239" y="121"/>
                  </a:lnTo>
                  <a:lnTo>
                    <a:pt x="243" y="120"/>
                  </a:lnTo>
                  <a:lnTo>
                    <a:pt x="245" y="116"/>
                  </a:lnTo>
                  <a:lnTo>
                    <a:pt x="253" y="112"/>
                  </a:lnTo>
                  <a:lnTo>
                    <a:pt x="254" y="110"/>
                  </a:lnTo>
                  <a:lnTo>
                    <a:pt x="285" y="87"/>
                  </a:lnTo>
                  <a:lnTo>
                    <a:pt x="289" y="87"/>
                  </a:lnTo>
                  <a:lnTo>
                    <a:pt x="326" y="87"/>
                  </a:lnTo>
                  <a:lnTo>
                    <a:pt x="332" y="87"/>
                  </a:lnTo>
                  <a:lnTo>
                    <a:pt x="339" y="87"/>
                  </a:lnTo>
                  <a:lnTo>
                    <a:pt x="357" y="87"/>
                  </a:lnTo>
                  <a:lnTo>
                    <a:pt x="361" y="89"/>
                  </a:lnTo>
                  <a:lnTo>
                    <a:pt x="366" y="89"/>
                  </a:lnTo>
                  <a:lnTo>
                    <a:pt x="405" y="89"/>
                  </a:lnTo>
                  <a:lnTo>
                    <a:pt x="447" y="87"/>
                  </a:lnTo>
                  <a:lnTo>
                    <a:pt x="451" y="87"/>
                  </a:lnTo>
                  <a:lnTo>
                    <a:pt x="463" y="87"/>
                  </a:lnTo>
                  <a:lnTo>
                    <a:pt x="476" y="87"/>
                  </a:lnTo>
                  <a:lnTo>
                    <a:pt x="480" y="87"/>
                  </a:lnTo>
                  <a:lnTo>
                    <a:pt x="488" y="87"/>
                  </a:lnTo>
                  <a:lnTo>
                    <a:pt x="502" y="87"/>
                  </a:lnTo>
                  <a:lnTo>
                    <a:pt x="517" y="89"/>
                  </a:lnTo>
                  <a:lnTo>
                    <a:pt x="517" y="81"/>
                  </a:lnTo>
                  <a:lnTo>
                    <a:pt x="517" y="77"/>
                  </a:lnTo>
                  <a:lnTo>
                    <a:pt x="517" y="73"/>
                  </a:lnTo>
                  <a:lnTo>
                    <a:pt x="517" y="67"/>
                  </a:lnTo>
                  <a:lnTo>
                    <a:pt x="517" y="46"/>
                  </a:lnTo>
                  <a:lnTo>
                    <a:pt x="515" y="37"/>
                  </a:lnTo>
                  <a:lnTo>
                    <a:pt x="515" y="27"/>
                  </a:lnTo>
                  <a:lnTo>
                    <a:pt x="515" y="17"/>
                  </a:lnTo>
                  <a:lnTo>
                    <a:pt x="515" y="15"/>
                  </a:lnTo>
                  <a:lnTo>
                    <a:pt x="515" y="11"/>
                  </a:lnTo>
                  <a:lnTo>
                    <a:pt x="515" y="9"/>
                  </a:lnTo>
                  <a:lnTo>
                    <a:pt x="515" y="2"/>
                  </a:lnTo>
                  <a:lnTo>
                    <a:pt x="530" y="2"/>
                  </a:lnTo>
                  <a:lnTo>
                    <a:pt x="530" y="0"/>
                  </a:lnTo>
                  <a:lnTo>
                    <a:pt x="534" y="0"/>
                  </a:lnTo>
                  <a:lnTo>
                    <a:pt x="536" y="0"/>
                  </a:lnTo>
                  <a:lnTo>
                    <a:pt x="536" y="2"/>
                  </a:lnTo>
                  <a:lnTo>
                    <a:pt x="540" y="2"/>
                  </a:lnTo>
                  <a:lnTo>
                    <a:pt x="540" y="8"/>
                  </a:lnTo>
                  <a:lnTo>
                    <a:pt x="538" y="11"/>
                  </a:lnTo>
                  <a:lnTo>
                    <a:pt x="538" y="17"/>
                  </a:lnTo>
                  <a:lnTo>
                    <a:pt x="538" y="25"/>
                  </a:lnTo>
                  <a:lnTo>
                    <a:pt x="538" y="31"/>
                  </a:lnTo>
                  <a:lnTo>
                    <a:pt x="534" y="37"/>
                  </a:lnTo>
                  <a:lnTo>
                    <a:pt x="534" y="40"/>
                  </a:lnTo>
                  <a:lnTo>
                    <a:pt x="534" y="42"/>
                  </a:lnTo>
                  <a:lnTo>
                    <a:pt x="534" y="46"/>
                  </a:lnTo>
                  <a:lnTo>
                    <a:pt x="525" y="46"/>
                  </a:lnTo>
                  <a:lnTo>
                    <a:pt x="517" y="46"/>
                  </a:lnTo>
                  <a:lnTo>
                    <a:pt x="517" y="50"/>
                  </a:lnTo>
                  <a:lnTo>
                    <a:pt x="517" y="58"/>
                  </a:lnTo>
                  <a:lnTo>
                    <a:pt x="517" y="67"/>
                  </a:lnTo>
                  <a:lnTo>
                    <a:pt x="523" y="67"/>
                  </a:lnTo>
                  <a:lnTo>
                    <a:pt x="532" y="71"/>
                  </a:lnTo>
                  <a:lnTo>
                    <a:pt x="532" y="77"/>
                  </a:lnTo>
                  <a:lnTo>
                    <a:pt x="532" y="87"/>
                  </a:lnTo>
                  <a:lnTo>
                    <a:pt x="542" y="87"/>
                  </a:lnTo>
                  <a:lnTo>
                    <a:pt x="542" y="94"/>
                  </a:lnTo>
                  <a:lnTo>
                    <a:pt x="548" y="94"/>
                  </a:lnTo>
                  <a:lnTo>
                    <a:pt x="554" y="94"/>
                  </a:lnTo>
                  <a:lnTo>
                    <a:pt x="558" y="94"/>
                  </a:lnTo>
                  <a:lnTo>
                    <a:pt x="558" y="102"/>
                  </a:lnTo>
                  <a:lnTo>
                    <a:pt x="561" y="100"/>
                  </a:lnTo>
                  <a:lnTo>
                    <a:pt x="563" y="100"/>
                  </a:lnTo>
                  <a:lnTo>
                    <a:pt x="567" y="104"/>
                  </a:lnTo>
                  <a:lnTo>
                    <a:pt x="567" y="110"/>
                  </a:lnTo>
                  <a:lnTo>
                    <a:pt x="567" y="114"/>
                  </a:lnTo>
                  <a:lnTo>
                    <a:pt x="571" y="114"/>
                  </a:lnTo>
                  <a:lnTo>
                    <a:pt x="573" y="116"/>
                  </a:lnTo>
                  <a:lnTo>
                    <a:pt x="581" y="125"/>
                  </a:lnTo>
                  <a:lnTo>
                    <a:pt x="583" y="131"/>
                  </a:lnTo>
                  <a:lnTo>
                    <a:pt x="590" y="135"/>
                  </a:lnTo>
                  <a:lnTo>
                    <a:pt x="592" y="135"/>
                  </a:lnTo>
                  <a:lnTo>
                    <a:pt x="596" y="135"/>
                  </a:lnTo>
                  <a:lnTo>
                    <a:pt x="602" y="135"/>
                  </a:lnTo>
                  <a:lnTo>
                    <a:pt x="615" y="135"/>
                  </a:lnTo>
                  <a:lnTo>
                    <a:pt x="615" y="131"/>
                  </a:lnTo>
                  <a:lnTo>
                    <a:pt x="623" y="135"/>
                  </a:lnTo>
                  <a:lnTo>
                    <a:pt x="633" y="141"/>
                  </a:lnTo>
                  <a:lnTo>
                    <a:pt x="631" y="156"/>
                  </a:lnTo>
                  <a:lnTo>
                    <a:pt x="631" y="168"/>
                  </a:lnTo>
                  <a:lnTo>
                    <a:pt x="615" y="168"/>
                  </a:lnTo>
                  <a:lnTo>
                    <a:pt x="615" y="183"/>
                  </a:lnTo>
                  <a:lnTo>
                    <a:pt x="594" y="185"/>
                  </a:lnTo>
                  <a:lnTo>
                    <a:pt x="590" y="185"/>
                  </a:lnTo>
                  <a:lnTo>
                    <a:pt x="550" y="185"/>
                  </a:lnTo>
                  <a:lnTo>
                    <a:pt x="550" y="210"/>
                  </a:lnTo>
                  <a:lnTo>
                    <a:pt x="548" y="235"/>
                  </a:lnTo>
                  <a:lnTo>
                    <a:pt x="567" y="235"/>
                  </a:lnTo>
                  <a:lnTo>
                    <a:pt x="563" y="287"/>
                  </a:lnTo>
                  <a:lnTo>
                    <a:pt x="565" y="349"/>
                  </a:lnTo>
                  <a:lnTo>
                    <a:pt x="550" y="349"/>
                  </a:lnTo>
                  <a:lnTo>
                    <a:pt x="550" y="363"/>
                  </a:lnTo>
                  <a:lnTo>
                    <a:pt x="540" y="363"/>
                  </a:lnTo>
                  <a:lnTo>
                    <a:pt x="515" y="359"/>
                  </a:lnTo>
                  <a:lnTo>
                    <a:pt x="488" y="361"/>
                  </a:lnTo>
                  <a:lnTo>
                    <a:pt x="478" y="367"/>
                  </a:lnTo>
                  <a:lnTo>
                    <a:pt x="428" y="367"/>
                  </a:lnTo>
                  <a:lnTo>
                    <a:pt x="391" y="370"/>
                  </a:lnTo>
                  <a:lnTo>
                    <a:pt x="301" y="372"/>
                  </a:lnTo>
                  <a:lnTo>
                    <a:pt x="276" y="378"/>
                  </a:lnTo>
                  <a:lnTo>
                    <a:pt x="256" y="380"/>
                  </a:lnTo>
                  <a:lnTo>
                    <a:pt x="241" y="376"/>
                  </a:lnTo>
                  <a:lnTo>
                    <a:pt x="237" y="376"/>
                  </a:lnTo>
                  <a:lnTo>
                    <a:pt x="181" y="365"/>
                  </a:lnTo>
                  <a:lnTo>
                    <a:pt x="175" y="365"/>
                  </a:lnTo>
                  <a:lnTo>
                    <a:pt x="162" y="359"/>
                  </a:lnTo>
                  <a:lnTo>
                    <a:pt x="135" y="347"/>
                  </a:lnTo>
                  <a:lnTo>
                    <a:pt x="121" y="345"/>
                  </a:lnTo>
                  <a:lnTo>
                    <a:pt x="50" y="314"/>
                  </a:lnTo>
                  <a:lnTo>
                    <a:pt x="0" y="293"/>
                  </a:lnTo>
                  <a:lnTo>
                    <a:pt x="79" y="237"/>
                  </a:lnTo>
                  <a:lnTo>
                    <a:pt x="110" y="214"/>
                  </a:lnTo>
                  <a:lnTo>
                    <a:pt x="121" y="204"/>
                  </a:lnTo>
                  <a:lnTo>
                    <a:pt x="125" y="204"/>
                  </a:lnTo>
                  <a:lnTo>
                    <a:pt x="129" y="203"/>
                  </a:lnTo>
                </a:path>
              </a:pathLst>
            </a:custGeom>
            <a:grpFill/>
            <a:ln w="9525">
              <a:noFill/>
              <a:round/>
              <a:headEnd/>
              <a:tailEnd/>
            </a:ln>
          </p:spPr>
          <p:txBody>
            <a:bodyPr/>
            <a:lstStyle/>
            <a:p>
              <a:pPr>
                <a:defRPr/>
              </a:pPr>
              <a:endParaRPr lang="en-US" dirty="0">
                <a:solidFill>
                  <a:prstClr val="white"/>
                </a:solidFill>
              </a:endParaRPr>
            </a:p>
          </p:txBody>
        </p:sp>
        <p:sp>
          <p:nvSpPr>
            <p:cNvPr id="16565" name="Freeform 23"/>
            <p:cNvSpPr>
              <a:spLocks/>
            </p:cNvSpPr>
            <p:nvPr/>
          </p:nvSpPr>
          <p:spPr bwMode="ltGray">
            <a:xfrm>
              <a:off x="2697" y="243"/>
              <a:ext cx="149" cy="108"/>
            </a:xfrm>
            <a:custGeom>
              <a:avLst/>
              <a:gdLst>
                <a:gd name="T0" fmla="*/ 37 w 149"/>
                <a:gd name="T1" fmla="*/ 2 h 108"/>
                <a:gd name="T2" fmla="*/ 37 w 149"/>
                <a:gd name="T3" fmla="*/ 18 h 108"/>
                <a:gd name="T4" fmla="*/ 52 w 149"/>
                <a:gd name="T5" fmla="*/ 18 h 108"/>
                <a:gd name="T6" fmla="*/ 52 w 149"/>
                <a:gd name="T7" fmla="*/ 2 h 108"/>
                <a:gd name="T8" fmla="*/ 68 w 149"/>
                <a:gd name="T9" fmla="*/ 0 h 108"/>
                <a:gd name="T10" fmla="*/ 68 w 149"/>
                <a:gd name="T11" fmla="*/ 20 h 108"/>
                <a:gd name="T12" fmla="*/ 87 w 149"/>
                <a:gd name="T13" fmla="*/ 20 h 108"/>
                <a:gd name="T14" fmla="*/ 102 w 149"/>
                <a:gd name="T15" fmla="*/ 20 h 108"/>
                <a:gd name="T16" fmla="*/ 102 w 149"/>
                <a:gd name="T17" fmla="*/ 29 h 108"/>
                <a:gd name="T18" fmla="*/ 112 w 149"/>
                <a:gd name="T19" fmla="*/ 35 h 108"/>
                <a:gd name="T20" fmla="*/ 118 w 149"/>
                <a:gd name="T21" fmla="*/ 43 h 108"/>
                <a:gd name="T22" fmla="*/ 128 w 149"/>
                <a:gd name="T23" fmla="*/ 51 h 108"/>
                <a:gd name="T24" fmla="*/ 126 w 149"/>
                <a:gd name="T25" fmla="*/ 53 h 108"/>
                <a:gd name="T26" fmla="*/ 128 w 149"/>
                <a:gd name="T27" fmla="*/ 56 h 108"/>
                <a:gd name="T28" fmla="*/ 128 w 149"/>
                <a:gd name="T29" fmla="*/ 62 h 108"/>
                <a:gd name="T30" fmla="*/ 131 w 149"/>
                <a:gd name="T31" fmla="*/ 66 h 108"/>
                <a:gd name="T32" fmla="*/ 131 w 149"/>
                <a:gd name="T33" fmla="*/ 72 h 108"/>
                <a:gd name="T34" fmla="*/ 135 w 149"/>
                <a:gd name="T35" fmla="*/ 74 h 108"/>
                <a:gd name="T36" fmla="*/ 135 w 149"/>
                <a:gd name="T37" fmla="*/ 81 h 108"/>
                <a:gd name="T38" fmla="*/ 141 w 149"/>
                <a:gd name="T39" fmla="*/ 89 h 108"/>
                <a:gd name="T40" fmla="*/ 145 w 149"/>
                <a:gd name="T41" fmla="*/ 93 h 108"/>
                <a:gd name="T42" fmla="*/ 145 w 149"/>
                <a:gd name="T43" fmla="*/ 99 h 108"/>
                <a:gd name="T44" fmla="*/ 145 w 149"/>
                <a:gd name="T45" fmla="*/ 105 h 108"/>
                <a:gd name="T46" fmla="*/ 145 w 149"/>
                <a:gd name="T47" fmla="*/ 105 h 108"/>
                <a:gd name="T48" fmla="*/ 139 w 149"/>
                <a:gd name="T49" fmla="*/ 105 h 108"/>
                <a:gd name="T50" fmla="*/ 120 w 149"/>
                <a:gd name="T51" fmla="*/ 108 h 108"/>
                <a:gd name="T52" fmla="*/ 116 w 149"/>
                <a:gd name="T53" fmla="*/ 107 h 108"/>
                <a:gd name="T54" fmla="*/ 114 w 149"/>
                <a:gd name="T55" fmla="*/ 103 h 108"/>
                <a:gd name="T56" fmla="*/ 104 w 149"/>
                <a:gd name="T57" fmla="*/ 93 h 108"/>
                <a:gd name="T58" fmla="*/ 101 w 149"/>
                <a:gd name="T59" fmla="*/ 91 h 108"/>
                <a:gd name="T60" fmla="*/ 89 w 149"/>
                <a:gd name="T61" fmla="*/ 91 h 108"/>
                <a:gd name="T62" fmla="*/ 81 w 149"/>
                <a:gd name="T63" fmla="*/ 91 h 108"/>
                <a:gd name="T64" fmla="*/ 75 w 149"/>
                <a:gd name="T65" fmla="*/ 87 h 108"/>
                <a:gd name="T66" fmla="*/ 56 w 149"/>
                <a:gd name="T67" fmla="*/ 80 h 108"/>
                <a:gd name="T68" fmla="*/ 16 w 149"/>
                <a:gd name="T69" fmla="*/ 76 h 108"/>
                <a:gd name="T70" fmla="*/ 10 w 149"/>
                <a:gd name="T71" fmla="*/ 74 h 108"/>
                <a:gd name="T72" fmla="*/ 6 w 149"/>
                <a:gd name="T73" fmla="*/ 78 h 108"/>
                <a:gd name="T74" fmla="*/ 4 w 149"/>
                <a:gd name="T75" fmla="*/ 68 h 108"/>
                <a:gd name="T76" fmla="*/ 6 w 149"/>
                <a:gd name="T77" fmla="*/ 62 h 108"/>
                <a:gd name="T78" fmla="*/ 0 w 149"/>
                <a:gd name="T79" fmla="*/ 58 h 108"/>
                <a:gd name="T80" fmla="*/ 4 w 149"/>
                <a:gd name="T81" fmla="*/ 54 h 108"/>
                <a:gd name="T82" fmla="*/ 6 w 149"/>
                <a:gd name="T83" fmla="*/ 54 h 108"/>
                <a:gd name="T84" fmla="*/ 10 w 149"/>
                <a:gd name="T85" fmla="*/ 60 h 108"/>
                <a:gd name="T86" fmla="*/ 10 w 149"/>
                <a:gd name="T87" fmla="*/ 54 h 108"/>
                <a:gd name="T88" fmla="*/ 6 w 149"/>
                <a:gd name="T89" fmla="*/ 49 h 108"/>
                <a:gd name="T90" fmla="*/ 16 w 149"/>
                <a:gd name="T91" fmla="*/ 37 h 108"/>
                <a:gd name="T92" fmla="*/ 19 w 149"/>
                <a:gd name="T93" fmla="*/ 33 h 108"/>
                <a:gd name="T94" fmla="*/ 19 w 149"/>
                <a:gd name="T95" fmla="*/ 37 h 108"/>
                <a:gd name="T96" fmla="*/ 25 w 149"/>
                <a:gd name="T97" fmla="*/ 33 h 108"/>
                <a:gd name="T98" fmla="*/ 21 w 149"/>
                <a:gd name="T99" fmla="*/ 29 h 108"/>
                <a:gd name="T100" fmla="*/ 16 w 149"/>
                <a:gd name="T101" fmla="*/ 24 h 108"/>
                <a:gd name="T102" fmla="*/ 12 w 149"/>
                <a:gd name="T103" fmla="*/ 22 h 108"/>
                <a:gd name="T104" fmla="*/ 12 w 149"/>
                <a:gd name="T105" fmla="*/ 14 h 108"/>
                <a:gd name="T106" fmla="*/ 10 w 149"/>
                <a:gd name="T107" fmla="*/ 12 h 108"/>
                <a:gd name="T108" fmla="*/ 12 w 149"/>
                <a:gd name="T109" fmla="*/ 8 h 108"/>
                <a:gd name="T110" fmla="*/ 16 w 149"/>
                <a:gd name="T111" fmla="*/ 6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108"/>
                <a:gd name="T170" fmla="*/ 149 w 149"/>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108">
                  <a:moveTo>
                    <a:pt x="16" y="2"/>
                  </a:moveTo>
                  <a:lnTo>
                    <a:pt x="37" y="2"/>
                  </a:lnTo>
                  <a:lnTo>
                    <a:pt x="37" y="12"/>
                  </a:lnTo>
                  <a:lnTo>
                    <a:pt x="37" y="18"/>
                  </a:lnTo>
                  <a:lnTo>
                    <a:pt x="43" y="18"/>
                  </a:lnTo>
                  <a:lnTo>
                    <a:pt x="52" y="18"/>
                  </a:lnTo>
                  <a:lnTo>
                    <a:pt x="52" y="10"/>
                  </a:lnTo>
                  <a:lnTo>
                    <a:pt x="52" y="2"/>
                  </a:lnTo>
                  <a:lnTo>
                    <a:pt x="62" y="0"/>
                  </a:lnTo>
                  <a:lnTo>
                    <a:pt x="68" y="0"/>
                  </a:lnTo>
                  <a:lnTo>
                    <a:pt x="68" y="10"/>
                  </a:lnTo>
                  <a:lnTo>
                    <a:pt x="68" y="20"/>
                  </a:lnTo>
                  <a:lnTo>
                    <a:pt x="77" y="20"/>
                  </a:lnTo>
                  <a:lnTo>
                    <a:pt x="87" y="20"/>
                  </a:lnTo>
                  <a:lnTo>
                    <a:pt x="97" y="20"/>
                  </a:lnTo>
                  <a:lnTo>
                    <a:pt x="102" y="20"/>
                  </a:lnTo>
                  <a:lnTo>
                    <a:pt x="102" y="25"/>
                  </a:lnTo>
                  <a:lnTo>
                    <a:pt x="102" y="29"/>
                  </a:lnTo>
                  <a:lnTo>
                    <a:pt x="102" y="35"/>
                  </a:lnTo>
                  <a:lnTo>
                    <a:pt x="112" y="35"/>
                  </a:lnTo>
                  <a:lnTo>
                    <a:pt x="122" y="35"/>
                  </a:lnTo>
                  <a:lnTo>
                    <a:pt x="118" y="43"/>
                  </a:lnTo>
                  <a:lnTo>
                    <a:pt x="128" y="43"/>
                  </a:lnTo>
                  <a:lnTo>
                    <a:pt x="128" y="51"/>
                  </a:lnTo>
                  <a:lnTo>
                    <a:pt x="126" y="51"/>
                  </a:lnTo>
                  <a:lnTo>
                    <a:pt x="126" y="53"/>
                  </a:lnTo>
                  <a:lnTo>
                    <a:pt x="126" y="56"/>
                  </a:lnTo>
                  <a:lnTo>
                    <a:pt x="128" y="56"/>
                  </a:lnTo>
                  <a:lnTo>
                    <a:pt x="128" y="58"/>
                  </a:lnTo>
                  <a:lnTo>
                    <a:pt x="128" y="62"/>
                  </a:lnTo>
                  <a:lnTo>
                    <a:pt x="129" y="66"/>
                  </a:lnTo>
                  <a:lnTo>
                    <a:pt x="131" y="66"/>
                  </a:lnTo>
                  <a:lnTo>
                    <a:pt x="131" y="68"/>
                  </a:lnTo>
                  <a:lnTo>
                    <a:pt x="131" y="72"/>
                  </a:lnTo>
                  <a:lnTo>
                    <a:pt x="135" y="72"/>
                  </a:lnTo>
                  <a:lnTo>
                    <a:pt x="135" y="74"/>
                  </a:lnTo>
                  <a:lnTo>
                    <a:pt x="135" y="78"/>
                  </a:lnTo>
                  <a:lnTo>
                    <a:pt x="135" y="81"/>
                  </a:lnTo>
                  <a:lnTo>
                    <a:pt x="139" y="83"/>
                  </a:lnTo>
                  <a:lnTo>
                    <a:pt x="141" y="89"/>
                  </a:lnTo>
                  <a:lnTo>
                    <a:pt x="145" y="89"/>
                  </a:lnTo>
                  <a:lnTo>
                    <a:pt x="145" y="93"/>
                  </a:lnTo>
                  <a:lnTo>
                    <a:pt x="145" y="97"/>
                  </a:lnTo>
                  <a:lnTo>
                    <a:pt x="145" y="99"/>
                  </a:lnTo>
                  <a:lnTo>
                    <a:pt x="145" y="103"/>
                  </a:lnTo>
                  <a:lnTo>
                    <a:pt x="145" y="105"/>
                  </a:lnTo>
                  <a:lnTo>
                    <a:pt x="149" y="105"/>
                  </a:lnTo>
                  <a:lnTo>
                    <a:pt x="145" y="105"/>
                  </a:lnTo>
                  <a:lnTo>
                    <a:pt x="141" y="105"/>
                  </a:lnTo>
                  <a:lnTo>
                    <a:pt x="139" y="105"/>
                  </a:lnTo>
                  <a:lnTo>
                    <a:pt x="139" y="108"/>
                  </a:lnTo>
                  <a:lnTo>
                    <a:pt x="120" y="108"/>
                  </a:lnTo>
                  <a:lnTo>
                    <a:pt x="120" y="107"/>
                  </a:lnTo>
                  <a:lnTo>
                    <a:pt x="116" y="107"/>
                  </a:lnTo>
                  <a:lnTo>
                    <a:pt x="114" y="107"/>
                  </a:lnTo>
                  <a:lnTo>
                    <a:pt x="114" y="103"/>
                  </a:lnTo>
                  <a:lnTo>
                    <a:pt x="104" y="103"/>
                  </a:lnTo>
                  <a:lnTo>
                    <a:pt x="104" y="93"/>
                  </a:lnTo>
                  <a:lnTo>
                    <a:pt x="104" y="91"/>
                  </a:lnTo>
                  <a:lnTo>
                    <a:pt x="101" y="91"/>
                  </a:lnTo>
                  <a:lnTo>
                    <a:pt x="95" y="91"/>
                  </a:lnTo>
                  <a:lnTo>
                    <a:pt x="89" y="91"/>
                  </a:lnTo>
                  <a:lnTo>
                    <a:pt x="85" y="91"/>
                  </a:lnTo>
                  <a:lnTo>
                    <a:pt x="81" y="91"/>
                  </a:lnTo>
                  <a:lnTo>
                    <a:pt x="81" y="87"/>
                  </a:lnTo>
                  <a:lnTo>
                    <a:pt x="75" y="87"/>
                  </a:lnTo>
                  <a:lnTo>
                    <a:pt x="70" y="81"/>
                  </a:lnTo>
                  <a:lnTo>
                    <a:pt x="56" y="80"/>
                  </a:lnTo>
                  <a:lnTo>
                    <a:pt x="56" y="76"/>
                  </a:lnTo>
                  <a:lnTo>
                    <a:pt x="16" y="76"/>
                  </a:lnTo>
                  <a:lnTo>
                    <a:pt x="16" y="74"/>
                  </a:lnTo>
                  <a:lnTo>
                    <a:pt x="10" y="74"/>
                  </a:lnTo>
                  <a:lnTo>
                    <a:pt x="10" y="78"/>
                  </a:lnTo>
                  <a:lnTo>
                    <a:pt x="6" y="78"/>
                  </a:lnTo>
                  <a:lnTo>
                    <a:pt x="4" y="70"/>
                  </a:lnTo>
                  <a:lnTo>
                    <a:pt x="4" y="68"/>
                  </a:lnTo>
                  <a:lnTo>
                    <a:pt x="6" y="68"/>
                  </a:lnTo>
                  <a:lnTo>
                    <a:pt x="6" y="62"/>
                  </a:lnTo>
                  <a:lnTo>
                    <a:pt x="4" y="62"/>
                  </a:lnTo>
                  <a:lnTo>
                    <a:pt x="0" y="58"/>
                  </a:lnTo>
                  <a:lnTo>
                    <a:pt x="4" y="58"/>
                  </a:lnTo>
                  <a:lnTo>
                    <a:pt x="4" y="54"/>
                  </a:lnTo>
                  <a:lnTo>
                    <a:pt x="6" y="53"/>
                  </a:lnTo>
                  <a:lnTo>
                    <a:pt x="6" y="54"/>
                  </a:lnTo>
                  <a:lnTo>
                    <a:pt x="6" y="62"/>
                  </a:lnTo>
                  <a:lnTo>
                    <a:pt x="10" y="60"/>
                  </a:lnTo>
                  <a:lnTo>
                    <a:pt x="10" y="58"/>
                  </a:lnTo>
                  <a:lnTo>
                    <a:pt x="10" y="54"/>
                  </a:lnTo>
                  <a:lnTo>
                    <a:pt x="6" y="53"/>
                  </a:lnTo>
                  <a:lnTo>
                    <a:pt x="6" y="49"/>
                  </a:lnTo>
                  <a:lnTo>
                    <a:pt x="10" y="49"/>
                  </a:lnTo>
                  <a:lnTo>
                    <a:pt x="16" y="37"/>
                  </a:lnTo>
                  <a:lnTo>
                    <a:pt x="16" y="33"/>
                  </a:lnTo>
                  <a:lnTo>
                    <a:pt x="19" y="33"/>
                  </a:lnTo>
                  <a:lnTo>
                    <a:pt x="16" y="37"/>
                  </a:lnTo>
                  <a:lnTo>
                    <a:pt x="19" y="37"/>
                  </a:lnTo>
                  <a:lnTo>
                    <a:pt x="21" y="39"/>
                  </a:lnTo>
                  <a:lnTo>
                    <a:pt x="25" y="33"/>
                  </a:lnTo>
                  <a:lnTo>
                    <a:pt x="21" y="33"/>
                  </a:lnTo>
                  <a:lnTo>
                    <a:pt x="21" y="29"/>
                  </a:lnTo>
                  <a:lnTo>
                    <a:pt x="19" y="27"/>
                  </a:lnTo>
                  <a:lnTo>
                    <a:pt x="16" y="24"/>
                  </a:lnTo>
                  <a:lnTo>
                    <a:pt x="16" y="22"/>
                  </a:lnTo>
                  <a:lnTo>
                    <a:pt x="12" y="22"/>
                  </a:lnTo>
                  <a:lnTo>
                    <a:pt x="12" y="18"/>
                  </a:lnTo>
                  <a:lnTo>
                    <a:pt x="12" y="14"/>
                  </a:lnTo>
                  <a:lnTo>
                    <a:pt x="12" y="12"/>
                  </a:lnTo>
                  <a:lnTo>
                    <a:pt x="10" y="12"/>
                  </a:lnTo>
                  <a:lnTo>
                    <a:pt x="8" y="8"/>
                  </a:lnTo>
                  <a:lnTo>
                    <a:pt x="12" y="8"/>
                  </a:lnTo>
                  <a:lnTo>
                    <a:pt x="12" y="6"/>
                  </a:lnTo>
                  <a:lnTo>
                    <a:pt x="16" y="6"/>
                  </a:lnTo>
                  <a:lnTo>
                    <a:pt x="16" y="2"/>
                  </a:lnTo>
                  <a:close/>
                </a:path>
              </a:pathLst>
            </a:custGeom>
            <a:grpFill/>
            <a:ln w="9525">
              <a:noFill/>
              <a:round/>
              <a:headEnd/>
              <a:tailEnd/>
            </a:ln>
          </p:spPr>
          <p:txBody>
            <a:bodyPr/>
            <a:lstStyle/>
            <a:p>
              <a:pPr>
                <a:defRPr/>
              </a:pPr>
              <a:endParaRPr lang="en-US" dirty="0">
                <a:solidFill>
                  <a:prstClr val="white"/>
                </a:solidFill>
              </a:endParaRPr>
            </a:p>
          </p:txBody>
        </p:sp>
        <p:sp>
          <p:nvSpPr>
            <p:cNvPr id="16566" name="Freeform 24"/>
            <p:cNvSpPr>
              <a:spLocks/>
            </p:cNvSpPr>
            <p:nvPr/>
          </p:nvSpPr>
          <p:spPr bwMode="ltGray">
            <a:xfrm>
              <a:off x="2697" y="243"/>
              <a:ext cx="149" cy="108"/>
            </a:xfrm>
            <a:custGeom>
              <a:avLst/>
              <a:gdLst>
                <a:gd name="T0" fmla="*/ 37 w 149"/>
                <a:gd name="T1" fmla="*/ 2 h 108"/>
                <a:gd name="T2" fmla="*/ 37 w 149"/>
                <a:gd name="T3" fmla="*/ 18 h 108"/>
                <a:gd name="T4" fmla="*/ 52 w 149"/>
                <a:gd name="T5" fmla="*/ 18 h 108"/>
                <a:gd name="T6" fmla="*/ 52 w 149"/>
                <a:gd name="T7" fmla="*/ 2 h 108"/>
                <a:gd name="T8" fmla="*/ 68 w 149"/>
                <a:gd name="T9" fmla="*/ 0 h 108"/>
                <a:gd name="T10" fmla="*/ 68 w 149"/>
                <a:gd name="T11" fmla="*/ 20 h 108"/>
                <a:gd name="T12" fmla="*/ 87 w 149"/>
                <a:gd name="T13" fmla="*/ 20 h 108"/>
                <a:gd name="T14" fmla="*/ 102 w 149"/>
                <a:gd name="T15" fmla="*/ 20 h 108"/>
                <a:gd name="T16" fmla="*/ 102 w 149"/>
                <a:gd name="T17" fmla="*/ 29 h 108"/>
                <a:gd name="T18" fmla="*/ 112 w 149"/>
                <a:gd name="T19" fmla="*/ 35 h 108"/>
                <a:gd name="T20" fmla="*/ 118 w 149"/>
                <a:gd name="T21" fmla="*/ 43 h 108"/>
                <a:gd name="T22" fmla="*/ 128 w 149"/>
                <a:gd name="T23" fmla="*/ 51 h 108"/>
                <a:gd name="T24" fmla="*/ 126 w 149"/>
                <a:gd name="T25" fmla="*/ 53 h 108"/>
                <a:gd name="T26" fmla="*/ 128 w 149"/>
                <a:gd name="T27" fmla="*/ 56 h 108"/>
                <a:gd name="T28" fmla="*/ 128 w 149"/>
                <a:gd name="T29" fmla="*/ 62 h 108"/>
                <a:gd name="T30" fmla="*/ 131 w 149"/>
                <a:gd name="T31" fmla="*/ 66 h 108"/>
                <a:gd name="T32" fmla="*/ 131 w 149"/>
                <a:gd name="T33" fmla="*/ 72 h 108"/>
                <a:gd name="T34" fmla="*/ 135 w 149"/>
                <a:gd name="T35" fmla="*/ 74 h 108"/>
                <a:gd name="T36" fmla="*/ 135 w 149"/>
                <a:gd name="T37" fmla="*/ 81 h 108"/>
                <a:gd name="T38" fmla="*/ 141 w 149"/>
                <a:gd name="T39" fmla="*/ 89 h 108"/>
                <a:gd name="T40" fmla="*/ 145 w 149"/>
                <a:gd name="T41" fmla="*/ 93 h 108"/>
                <a:gd name="T42" fmla="*/ 145 w 149"/>
                <a:gd name="T43" fmla="*/ 99 h 108"/>
                <a:gd name="T44" fmla="*/ 145 w 149"/>
                <a:gd name="T45" fmla="*/ 105 h 108"/>
                <a:gd name="T46" fmla="*/ 145 w 149"/>
                <a:gd name="T47" fmla="*/ 105 h 108"/>
                <a:gd name="T48" fmla="*/ 139 w 149"/>
                <a:gd name="T49" fmla="*/ 105 h 108"/>
                <a:gd name="T50" fmla="*/ 120 w 149"/>
                <a:gd name="T51" fmla="*/ 108 h 108"/>
                <a:gd name="T52" fmla="*/ 116 w 149"/>
                <a:gd name="T53" fmla="*/ 107 h 108"/>
                <a:gd name="T54" fmla="*/ 114 w 149"/>
                <a:gd name="T55" fmla="*/ 103 h 108"/>
                <a:gd name="T56" fmla="*/ 104 w 149"/>
                <a:gd name="T57" fmla="*/ 93 h 108"/>
                <a:gd name="T58" fmla="*/ 101 w 149"/>
                <a:gd name="T59" fmla="*/ 91 h 108"/>
                <a:gd name="T60" fmla="*/ 89 w 149"/>
                <a:gd name="T61" fmla="*/ 91 h 108"/>
                <a:gd name="T62" fmla="*/ 81 w 149"/>
                <a:gd name="T63" fmla="*/ 91 h 108"/>
                <a:gd name="T64" fmla="*/ 75 w 149"/>
                <a:gd name="T65" fmla="*/ 87 h 108"/>
                <a:gd name="T66" fmla="*/ 56 w 149"/>
                <a:gd name="T67" fmla="*/ 80 h 108"/>
                <a:gd name="T68" fmla="*/ 16 w 149"/>
                <a:gd name="T69" fmla="*/ 76 h 108"/>
                <a:gd name="T70" fmla="*/ 10 w 149"/>
                <a:gd name="T71" fmla="*/ 74 h 108"/>
                <a:gd name="T72" fmla="*/ 6 w 149"/>
                <a:gd name="T73" fmla="*/ 78 h 108"/>
                <a:gd name="T74" fmla="*/ 4 w 149"/>
                <a:gd name="T75" fmla="*/ 68 h 108"/>
                <a:gd name="T76" fmla="*/ 6 w 149"/>
                <a:gd name="T77" fmla="*/ 62 h 108"/>
                <a:gd name="T78" fmla="*/ 0 w 149"/>
                <a:gd name="T79" fmla="*/ 58 h 108"/>
                <a:gd name="T80" fmla="*/ 4 w 149"/>
                <a:gd name="T81" fmla="*/ 54 h 108"/>
                <a:gd name="T82" fmla="*/ 6 w 149"/>
                <a:gd name="T83" fmla="*/ 54 h 108"/>
                <a:gd name="T84" fmla="*/ 10 w 149"/>
                <a:gd name="T85" fmla="*/ 60 h 108"/>
                <a:gd name="T86" fmla="*/ 10 w 149"/>
                <a:gd name="T87" fmla="*/ 54 h 108"/>
                <a:gd name="T88" fmla="*/ 6 w 149"/>
                <a:gd name="T89" fmla="*/ 49 h 108"/>
                <a:gd name="T90" fmla="*/ 16 w 149"/>
                <a:gd name="T91" fmla="*/ 37 h 108"/>
                <a:gd name="T92" fmla="*/ 19 w 149"/>
                <a:gd name="T93" fmla="*/ 33 h 108"/>
                <a:gd name="T94" fmla="*/ 19 w 149"/>
                <a:gd name="T95" fmla="*/ 37 h 108"/>
                <a:gd name="T96" fmla="*/ 25 w 149"/>
                <a:gd name="T97" fmla="*/ 33 h 108"/>
                <a:gd name="T98" fmla="*/ 21 w 149"/>
                <a:gd name="T99" fmla="*/ 29 h 108"/>
                <a:gd name="T100" fmla="*/ 16 w 149"/>
                <a:gd name="T101" fmla="*/ 24 h 108"/>
                <a:gd name="T102" fmla="*/ 12 w 149"/>
                <a:gd name="T103" fmla="*/ 22 h 108"/>
                <a:gd name="T104" fmla="*/ 12 w 149"/>
                <a:gd name="T105" fmla="*/ 14 h 108"/>
                <a:gd name="T106" fmla="*/ 10 w 149"/>
                <a:gd name="T107" fmla="*/ 12 h 108"/>
                <a:gd name="T108" fmla="*/ 12 w 149"/>
                <a:gd name="T109" fmla="*/ 8 h 108"/>
                <a:gd name="T110" fmla="*/ 16 w 149"/>
                <a:gd name="T111" fmla="*/ 6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108"/>
                <a:gd name="T170" fmla="*/ 149 w 149"/>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108">
                  <a:moveTo>
                    <a:pt x="16" y="2"/>
                  </a:moveTo>
                  <a:lnTo>
                    <a:pt x="37" y="2"/>
                  </a:lnTo>
                  <a:lnTo>
                    <a:pt x="37" y="12"/>
                  </a:lnTo>
                  <a:lnTo>
                    <a:pt x="37" y="18"/>
                  </a:lnTo>
                  <a:lnTo>
                    <a:pt x="43" y="18"/>
                  </a:lnTo>
                  <a:lnTo>
                    <a:pt x="52" y="18"/>
                  </a:lnTo>
                  <a:lnTo>
                    <a:pt x="52" y="10"/>
                  </a:lnTo>
                  <a:lnTo>
                    <a:pt x="52" y="2"/>
                  </a:lnTo>
                  <a:lnTo>
                    <a:pt x="62" y="0"/>
                  </a:lnTo>
                  <a:lnTo>
                    <a:pt x="68" y="0"/>
                  </a:lnTo>
                  <a:lnTo>
                    <a:pt x="68" y="10"/>
                  </a:lnTo>
                  <a:lnTo>
                    <a:pt x="68" y="20"/>
                  </a:lnTo>
                  <a:lnTo>
                    <a:pt x="77" y="20"/>
                  </a:lnTo>
                  <a:lnTo>
                    <a:pt x="87" y="20"/>
                  </a:lnTo>
                  <a:lnTo>
                    <a:pt x="97" y="20"/>
                  </a:lnTo>
                  <a:lnTo>
                    <a:pt x="102" y="20"/>
                  </a:lnTo>
                  <a:lnTo>
                    <a:pt x="102" y="25"/>
                  </a:lnTo>
                  <a:lnTo>
                    <a:pt x="102" y="29"/>
                  </a:lnTo>
                  <a:lnTo>
                    <a:pt x="102" y="35"/>
                  </a:lnTo>
                  <a:lnTo>
                    <a:pt x="112" y="35"/>
                  </a:lnTo>
                  <a:lnTo>
                    <a:pt x="122" y="35"/>
                  </a:lnTo>
                  <a:lnTo>
                    <a:pt x="118" y="43"/>
                  </a:lnTo>
                  <a:lnTo>
                    <a:pt x="128" y="43"/>
                  </a:lnTo>
                  <a:lnTo>
                    <a:pt x="128" y="51"/>
                  </a:lnTo>
                  <a:lnTo>
                    <a:pt x="126" y="51"/>
                  </a:lnTo>
                  <a:lnTo>
                    <a:pt x="126" y="53"/>
                  </a:lnTo>
                  <a:lnTo>
                    <a:pt x="126" y="56"/>
                  </a:lnTo>
                  <a:lnTo>
                    <a:pt x="128" y="56"/>
                  </a:lnTo>
                  <a:lnTo>
                    <a:pt x="128" y="58"/>
                  </a:lnTo>
                  <a:lnTo>
                    <a:pt x="128" y="62"/>
                  </a:lnTo>
                  <a:lnTo>
                    <a:pt x="129" y="66"/>
                  </a:lnTo>
                  <a:lnTo>
                    <a:pt x="131" y="66"/>
                  </a:lnTo>
                  <a:lnTo>
                    <a:pt x="131" y="68"/>
                  </a:lnTo>
                  <a:lnTo>
                    <a:pt x="131" y="72"/>
                  </a:lnTo>
                  <a:lnTo>
                    <a:pt x="135" y="72"/>
                  </a:lnTo>
                  <a:lnTo>
                    <a:pt x="135" y="74"/>
                  </a:lnTo>
                  <a:lnTo>
                    <a:pt x="135" y="78"/>
                  </a:lnTo>
                  <a:lnTo>
                    <a:pt x="135" y="81"/>
                  </a:lnTo>
                  <a:lnTo>
                    <a:pt x="139" y="83"/>
                  </a:lnTo>
                  <a:lnTo>
                    <a:pt x="141" y="89"/>
                  </a:lnTo>
                  <a:lnTo>
                    <a:pt x="145" y="89"/>
                  </a:lnTo>
                  <a:lnTo>
                    <a:pt x="145" y="93"/>
                  </a:lnTo>
                  <a:lnTo>
                    <a:pt x="145" y="97"/>
                  </a:lnTo>
                  <a:lnTo>
                    <a:pt x="145" y="99"/>
                  </a:lnTo>
                  <a:lnTo>
                    <a:pt x="145" y="103"/>
                  </a:lnTo>
                  <a:lnTo>
                    <a:pt x="145" y="105"/>
                  </a:lnTo>
                  <a:lnTo>
                    <a:pt x="149" y="105"/>
                  </a:lnTo>
                  <a:lnTo>
                    <a:pt x="145" y="105"/>
                  </a:lnTo>
                  <a:lnTo>
                    <a:pt x="141" y="105"/>
                  </a:lnTo>
                  <a:lnTo>
                    <a:pt x="139" y="105"/>
                  </a:lnTo>
                  <a:lnTo>
                    <a:pt x="139" y="108"/>
                  </a:lnTo>
                  <a:lnTo>
                    <a:pt x="120" y="108"/>
                  </a:lnTo>
                  <a:lnTo>
                    <a:pt x="120" y="107"/>
                  </a:lnTo>
                  <a:lnTo>
                    <a:pt x="116" y="107"/>
                  </a:lnTo>
                  <a:lnTo>
                    <a:pt x="114" y="107"/>
                  </a:lnTo>
                  <a:lnTo>
                    <a:pt x="114" y="103"/>
                  </a:lnTo>
                  <a:lnTo>
                    <a:pt x="104" y="103"/>
                  </a:lnTo>
                  <a:lnTo>
                    <a:pt x="104" y="93"/>
                  </a:lnTo>
                  <a:lnTo>
                    <a:pt x="104" y="91"/>
                  </a:lnTo>
                  <a:lnTo>
                    <a:pt x="101" y="91"/>
                  </a:lnTo>
                  <a:lnTo>
                    <a:pt x="95" y="91"/>
                  </a:lnTo>
                  <a:lnTo>
                    <a:pt x="89" y="91"/>
                  </a:lnTo>
                  <a:lnTo>
                    <a:pt x="85" y="91"/>
                  </a:lnTo>
                  <a:lnTo>
                    <a:pt x="81" y="91"/>
                  </a:lnTo>
                  <a:lnTo>
                    <a:pt x="81" y="87"/>
                  </a:lnTo>
                  <a:lnTo>
                    <a:pt x="75" y="87"/>
                  </a:lnTo>
                  <a:lnTo>
                    <a:pt x="70" y="81"/>
                  </a:lnTo>
                  <a:lnTo>
                    <a:pt x="56" y="80"/>
                  </a:lnTo>
                  <a:lnTo>
                    <a:pt x="56" y="76"/>
                  </a:lnTo>
                  <a:lnTo>
                    <a:pt x="16" y="76"/>
                  </a:lnTo>
                  <a:lnTo>
                    <a:pt x="16" y="74"/>
                  </a:lnTo>
                  <a:lnTo>
                    <a:pt x="10" y="74"/>
                  </a:lnTo>
                  <a:lnTo>
                    <a:pt x="10" y="78"/>
                  </a:lnTo>
                  <a:lnTo>
                    <a:pt x="6" y="78"/>
                  </a:lnTo>
                  <a:lnTo>
                    <a:pt x="4" y="70"/>
                  </a:lnTo>
                  <a:lnTo>
                    <a:pt x="4" y="68"/>
                  </a:lnTo>
                  <a:lnTo>
                    <a:pt x="6" y="68"/>
                  </a:lnTo>
                  <a:lnTo>
                    <a:pt x="6" y="62"/>
                  </a:lnTo>
                  <a:lnTo>
                    <a:pt x="4" y="62"/>
                  </a:lnTo>
                  <a:lnTo>
                    <a:pt x="0" y="58"/>
                  </a:lnTo>
                  <a:lnTo>
                    <a:pt x="4" y="58"/>
                  </a:lnTo>
                  <a:lnTo>
                    <a:pt x="4" y="54"/>
                  </a:lnTo>
                  <a:lnTo>
                    <a:pt x="6" y="53"/>
                  </a:lnTo>
                  <a:lnTo>
                    <a:pt x="6" y="54"/>
                  </a:lnTo>
                  <a:lnTo>
                    <a:pt x="6" y="62"/>
                  </a:lnTo>
                  <a:lnTo>
                    <a:pt x="10" y="60"/>
                  </a:lnTo>
                  <a:lnTo>
                    <a:pt x="10" y="58"/>
                  </a:lnTo>
                  <a:lnTo>
                    <a:pt x="10" y="54"/>
                  </a:lnTo>
                  <a:lnTo>
                    <a:pt x="6" y="53"/>
                  </a:lnTo>
                  <a:lnTo>
                    <a:pt x="6" y="49"/>
                  </a:lnTo>
                  <a:lnTo>
                    <a:pt x="10" y="49"/>
                  </a:lnTo>
                  <a:lnTo>
                    <a:pt x="16" y="37"/>
                  </a:lnTo>
                  <a:lnTo>
                    <a:pt x="16" y="33"/>
                  </a:lnTo>
                  <a:lnTo>
                    <a:pt x="19" y="33"/>
                  </a:lnTo>
                  <a:lnTo>
                    <a:pt x="16" y="37"/>
                  </a:lnTo>
                  <a:lnTo>
                    <a:pt x="19" y="37"/>
                  </a:lnTo>
                  <a:lnTo>
                    <a:pt x="21" y="39"/>
                  </a:lnTo>
                  <a:lnTo>
                    <a:pt x="25" y="33"/>
                  </a:lnTo>
                  <a:lnTo>
                    <a:pt x="21" y="33"/>
                  </a:lnTo>
                  <a:lnTo>
                    <a:pt x="21" y="29"/>
                  </a:lnTo>
                  <a:lnTo>
                    <a:pt x="19" y="27"/>
                  </a:lnTo>
                  <a:lnTo>
                    <a:pt x="16" y="24"/>
                  </a:lnTo>
                  <a:lnTo>
                    <a:pt x="16" y="22"/>
                  </a:lnTo>
                  <a:lnTo>
                    <a:pt x="12" y="22"/>
                  </a:lnTo>
                  <a:lnTo>
                    <a:pt x="12" y="18"/>
                  </a:lnTo>
                  <a:lnTo>
                    <a:pt x="12" y="14"/>
                  </a:lnTo>
                  <a:lnTo>
                    <a:pt x="12" y="12"/>
                  </a:lnTo>
                  <a:lnTo>
                    <a:pt x="10" y="12"/>
                  </a:lnTo>
                  <a:lnTo>
                    <a:pt x="8" y="8"/>
                  </a:lnTo>
                  <a:lnTo>
                    <a:pt x="12" y="8"/>
                  </a:lnTo>
                  <a:lnTo>
                    <a:pt x="12" y="6"/>
                  </a:lnTo>
                  <a:lnTo>
                    <a:pt x="16" y="6"/>
                  </a:lnTo>
                  <a:lnTo>
                    <a:pt x="16" y="2"/>
                  </a:lnTo>
                </a:path>
              </a:pathLst>
            </a:custGeom>
            <a:grpFill/>
            <a:ln w="9525">
              <a:noFill/>
              <a:round/>
              <a:headEnd/>
              <a:tailEnd/>
            </a:ln>
          </p:spPr>
          <p:txBody>
            <a:bodyPr/>
            <a:lstStyle/>
            <a:p>
              <a:pPr>
                <a:defRPr/>
              </a:pPr>
              <a:endParaRPr lang="en-US" dirty="0">
                <a:solidFill>
                  <a:prstClr val="white"/>
                </a:solidFill>
              </a:endParaRPr>
            </a:p>
          </p:txBody>
        </p:sp>
        <p:sp>
          <p:nvSpPr>
            <p:cNvPr id="16567" name="Freeform 25"/>
            <p:cNvSpPr>
              <a:spLocks/>
            </p:cNvSpPr>
            <p:nvPr/>
          </p:nvSpPr>
          <p:spPr bwMode="ltGray">
            <a:xfrm>
              <a:off x="2794" y="290"/>
              <a:ext cx="471" cy="500"/>
            </a:xfrm>
            <a:custGeom>
              <a:avLst/>
              <a:gdLst>
                <a:gd name="T0" fmla="*/ 164 w 471"/>
                <a:gd name="T1" fmla="*/ 63 h 500"/>
                <a:gd name="T2" fmla="*/ 189 w 471"/>
                <a:gd name="T3" fmla="*/ 34 h 500"/>
                <a:gd name="T4" fmla="*/ 368 w 471"/>
                <a:gd name="T5" fmla="*/ 21 h 500"/>
                <a:gd name="T6" fmla="*/ 339 w 471"/>
                <a:gd name="T7" fmla="*/ 65 h 500"/>
                <a:gd name="T8" fmla="*/ 355 w 471"/>
                <a:gd name="T9" fmla="*/ 96 h 500"/>
                <a:gd name="T10" fmla="*/ 351 w 471"/>
                <a:gd name="T11" fmla="*/ 112 h 500"/>
                <a:gd name="T12" fmla="*/ 334 w 471"/>
                <a:gd name="T13" fmla="*/ 127 h 500"/>
                <a:gd name="T14" fmla="*/ 355 w 471"/>
                <a:gd name="T15" fmla="*/ 121 h 500"/>
                <a:gd name="T16" fmla="*/ 347 w 471"/>
                <a:gd name="T17" fmla="*/ 181 h 500"/>
                <a:gd name="T18" fmla="*/ 368 w 471"/>
                <a:gd name="T19" fmla="*/ 199 h 500"/>
                <a:gd name="T20" fmla="*/ 378 w 471"/>
                <a:gd name="T21" fmla="*/ 183 h 500"/>
                <a:gd name="T22" fmla="*/ 388 w 471"/>
                <a:gd name="T23" fmla="*/ 199 h 500"/>
                <a:gd name="T24" fmla="*/ 392 w 471"/>
                <a:gd name="T25" fmla="*/ 185 h 500"/>
                <a:gd name="T26" fmla="*/ 409 w 471"/>
                <a:gd name="T27" fmla="*/ 189 h 500"/>
                <a:gd name="T28" fmla="*/ 415 w 471"/>
                <a:gd name="T29" fmla="*/ 183 h 500"/>
                <a:gd name="T30" fmla="*/ 409 w 471"/>
                <a:gd name="T31" fmla="*/ 199 h 500"/>
                <a:gd name="T32" fmla="*/ 438 w 471"/>
                <a:gd name="T33" fmla="*/ 195 h 500"/>
                <a:gd name="T34" fmla="*/ 422 w 471"/>
                <a:gd name="T35" fmla="*/ 189 h 500"/>
                <a:gd name="T36" fmla="*/ 428 w 471"/>
                <a:gd name="T37" fmla="*/ 166 h 500"/>
                <a:gd name="T38" fmla="*/ 434 w 471"/>
                <a:gd name="T39" fmla="*/ 181 h 500"/>
                <a:gd name="T40" fmla="*/ 448 w 471"/>
                <a:gd name="T41" fmla="*/ 181 h 500"/>
                <a:gd name="T42" fmla="*/ 438 w 471"/>
                <a:gd name="T43" fmla="*/ 160 h 500"/>
                <a:gd name="T44" fmla="*/ 446 w 471"/>
                <a:gd name="T45" fmla="*/ 148 h 500"/>
                <a:gd name="T46" fmla="*/ 436 w 471"/>
                <a:gd name="T47" fmla="*/ 133 h 500"/>
                <a:gd name="T48" fmla="*/ 451 w 471"/>
                <a:gd name="T49" fmla="*/ 133 h 500"/>
                <a:gd name="T50" fmla="*/ 469 w 471"/>
                <a:gd name="T51" fmla="*/ 162 h 500"/>
                <a:gd name="T52" fmla="*/ 469 w 471"/>
                <a:gd name="T53" fmla="*/ 212 h 500"/>
                <a:gd name="T54" fmla="*/ 469 w 471"/>
                <a:gd name="T55" fmla="*/ 237 h 500"/>
                <a:gd name="T56" fmla="*/ 471 w 471"/>
                <a:gd name="T57" fmla="*/ 278 h 500"/>
                <a:gd name="T58" fmla="*/ 471 w 471"/>
                <a:gd name="T59" fmla="*/ 293 h 500"/>
                <a:gd name="T60" fmla="*/ 465 w 471"/>
                <a:gd name="T61" fmla="*/ 305 h 500"/>
                <a:gd name="T62" fmla="*/ 469 w 471"/>
                <a:gd name="T63" fmla="*/ 318 h 500"/>
                <a:gd name="T64" fmla="*/ 459 w 471"/>
                <a:gd name="T65" fmla="*/ 338 h 500"/>
                <a:gd name="T66" fmla="*/ 438 w 471"/>
                <a:gd name="T67" fmla="*/ 374 h 500"/>
                <a:gd name="T68" fmla="*/ 417 w 471"/>
                <a:gd name="T69" fmla="*/ 380 h 500"/>
                <a:gd name="T70" fmla="*/ 393 w 471"/>
                <a:gd name="T71" fmla="*/ 382 h 500"/>
                <a:gd name="T72" fmla="*/ 376 w 471"/>
                <a:gd name="T73" fmla="*/ 407 h 500"/>
                <a:gd name="T74" fmla="*/ 345 w 471"/>
                <a:gd name="T75" fmla="*/ 417 h 500"/>
                <a:gd name="T76" fmla="*/ 336 w 471"/>
                <a:gd name="T77" fmla="*/ 419 h 500"/>
                <a:gd name="T78" fmla="*/ 326 w 471"/>
                <a:gd name="T79" fmla="*/ 436 h 500"/>
                <a:gd name="T80" fmla="*/ 324 w 471"/>
                <a:gd name="T81" fmla="*/ 498 h 500"/>
                <a:gd name="T82" fmla="*/ 208 w 471"/>
                <a:gd name="T83" fmla="*/ 480 h 500"/>
                <a:gd name="T84" fmla="*/ 143 w 471"/>
                <a:gd name="T85" fmla="*/ 436 h 500"/>
                <a:gd name="T86" fmla="*/ 123 w 471"/>
                <a:gd name="T87" fmla="*/ 422 h 500"/>
                <a:gd name="T88" fmla="*/ 115 w 471"/>
                <a:gd name="T89" fmla="*/ 401 h 500"/>
                <a:gd name="T90" fmla="*/ 83 w 471"/>
                <a:gd name="T91" fmla="*/ 399 h 500"/>
                <a:gd name="T92" fmla="*/ 81 w 471"/>
                <a:gd name="T93" fmla="*/ 384 h 500"/>
                <a:gd name="T94" fmla="*/ 54 w 471"/>
                <a:gd name="T95" fmla="*/ 372 h 500"/>
                <a:gd name="T96" fmla="*/ 54 w 471"/>
                <a:gd name="T97" fmla="*/ 359 h 500"/>
                <a:gd name="T98" fmla="*/ 25 w 471"/>
                <a:gd name="T99" fmla="*/ 297 h 500"/>
                <a:gd name="T100" fmla="*/ 23 w 471"/>
                <a:gd name="T101" fmla="*/ 224 h 500"/>
                <a:gd name="T102" fmla="*/ 13 w 471"/>
                <a:gd name="T103" fmla="*/ 214 h 500"/>
                <a:gd name="T104" fmla="*/ 5 w 471"/>
                <a:gd name="T105" fmla="*/ 189 h 500"/>
                <a:gd name="T106" fmla="*/ 40 w 471"/>
                <a:gd name="T107" fmla="*/ 183 h 500"/>
                <a:gd name="T108" fmla="*/ 60 w 471"/>
                <a:gd name="T109" fmla="*/ 160 h 500"/>
                <a:gd name="T110" fmla="*/ 56 w 471"/>
                <a:gd name="T111" fmla="*/ 152 h 500"/>
                <a:gd name="T112" fmla="*/ 50 w 471"/>
                <a:gd name="T113" fmla="*/ 137 h 500"/>
                <a:gd name="T114" fmla="*/ 65 w 471"/>
                <a:gd name="T115" fmla="*/ 143 h 500"/>
                <a:gd name="T116" fmla="*/ 75 w 471"/>
                <a:gd name="T117" fmla="*/ 148 h 500"/>
                <a:gd name="T118" fmla="*/ 90 w 471"/>
                <a:gd name="T119" fmla="*/ 119 h 500"/>
                <a:gd name="T120" fmla="*/ 67 w 471"/>
                <a:gd name="T121" fmla="*/ 108 h 500"/>
                <a:gd name="T122" fmla="*/ 88 w 471"/>
                <a:gd name="T123" fmla="*/ 102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500"/>
                <a:gd name="T188" fmla="*/ 471 w 471"/>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500">
                  <a:moveTo>
                    <a:pt x="102" y="85"/>
                  </a:moveTo>
                  <a:lnTo>
                    <a:pt x="144" y="85"/>
                  </a:lnTo>
                  <a:lnTo>
                    <a:pt x="158" y="85"/>
                  </a:lnTo>
                  <a:lnTo>
                    <a:pt x="158" y="81"/>
                  </a:lnTo>
                  <a:lnTo>
                    <a:pt x="158" y="71"/>
                  </a:lnTo>
                  <a:lnTo>
                    <a:pt x="158" y="63"/>
                  </a:lnTo>
                  <a:lnTo>
                    <a:pt x="164" y="63"/>
                  </a:lnTo>
                  <a:lnTo>
                    <a:pt x="173" y="61"/>
                  </a:lnTo>
                  <a:lnTo>
                    <a:pt x="173" y="56"/>
                  </a:lnTo>
                  <a:lnTo>
                    <a:pt x="173" y="54"/>
                  </a:lnTo>
                  <a:lnTo>
                    <a:pt x="173" y="44"/>
                  </a:lnTo>
                  <a:lnTo>
                    <a:pt x="171" y="34"/>
                  </a:lnTo>
                  <a:lnTo>
                    <a:pt x="181" y="34"/>
                  </a:lnTo>
                  <a:lnTo>
                    <a:pt x="189" y="34"/>
                  </a:lnTo>
                  <a:lnTo>
                    <a:pt x="187" y="15"/>
                  </a:lnTo>
                  <a:lnTo>
                    <a:pt x="187" y="4"/>
                  </a:lnTo>
                  <a:lnTo>
                    <a:pt x="303" y="2"/>
                  </a:lnTo>
                  <a:lnTo>
                    <a:pt x="307" y="2"/>
                  </a:lnTo>
                  <a:lnTo>
                    <a:pt x="368" y="0"/>
                  </a:lnTo>
                  <a:lnTo>
                    <a:pt x="368" y="13"/>
                  </a:lnTo>
                  <a:lnTo>
                    <a:pt x="368" y="21"/>
                  </a:lnTo>
                  <a:lnTo>
                    <a:pt x="368" y="34"/>
                  </a:lnTo>
                  <a:lnTo>
                    <a:pt x="368" y="36"/>
                  </a:lnTo>
                  <a:lnTo>
                    <a:pt x="370" y="46"/>
                  </a:lnTo>
                  <a:lnTo>
                    <a:pt x="372" y="60"/>
                  </a:lnTo>
                  <a:lnTo>
                    <a:pt x="372" y="65"/>
                  </a:lnTo>
                  <a:lnTo>
                    <a:pt x="357" y="65"/>
                  </a:lnTo>
                  <a:lnTo>
                    <a:pt x="339" y="65"/>
                  </a:lnTo>
                  <a:lnTo>
                    <a:pt x="339" y="71"/>
                  </a:lnTo>
                  <a:lnTo>
                    <a:pt x="339" y="79"/>
                  </a:lnTo>
                  <a:lnTo>
                    <a:pt x="339" y="90"/>
                  </a:lnTo>
                  <a:lnTo>
                    <a:pt x="345" y="90"/>
                  </a:lnTo>
                  <a:lnTo>
                    <a:pt x="345" y="96"/>
                  </a:lnTo>
                  <a:lnTo>
                    <a:pt x="355" y="94"/>
                  </a:lnTo>
                  <a:lnTo>
                    <a:pt x="355" y="96"/>
                  </a:lnTo>
                  <a:lnTo>
                    <a:pt x="361" y="100"/>
                  </a:lnTo>
                  <a:lnTo>
                    <a:pt x="361" y="102"/>
                  </a:lnTo>
                  <a:lnTo>
                    <a:pt x="359" y="102"/>
                  </a:lnTo>
                  <a:lnTo>
                    <a:pt x="359" y="106"/>
                  </a:lnTo>
                  <a:lnTo>
                    <a:pt x="355" y="106"/>
                  </a:lnTo>
                  <a:lnTo>
                    <a:pt x="355" y="110"/>
                  </a:lnTo>
                  <a:lnTo>
                    <a:pt x="351" y="112"/>
                  </a:lnTo>
                  <a:lnTo>
                    <a:pt x="345" y="112"/>
                  </a:lnTo>
                  <a:lnTo>
                    <a:pt x="345" y="116"/>
                  </a:lnTo>
                  <a:lnTo>
                    <a:pt x="345" y="117"/>
                  </a:lnTo>
                  <a:lnTo>
                    <a:pt x="345" y="121"/>
                  </a:lnTo>
                  <a:lnTo>
                    <a:pt x="336" y="125"/>
                  </a:lnTo>
                  <a:lnTo>
                    <a:pt x="334" y="125"/>
                  </a:lnTo>
                  <a:lnTo>
                    <a:pt x="334" y="127"/>
                  </a:lnTo>
                  <a:lnTo>
                    <a:pt x="339" y="135"/>
                  </a:lnTo>
                  <a:lnTo>
                    <a:pt x="343" y="137"/>
                  </a:lnTo>
                  <a:lnTo>
                    <a:pt x="343" y="135"/>
                  </a:lnTo>
                  <a:lnTo>
                    <a:pt x="343" y="131"/>
                  </a:lnTo>
                  <a:lnTo>
                    <a:pt x="353" y="125"/>
                  </a:lnTo>
                  <a:lnTo>
                    <a:pt x="353" y="121"/>
                  </a:lnTo>
                  <a:lnTo>
                    <a:pt x="355" y="121"/>
                  </a:lnTo>
                  <a:lnTo>
                    <a:pt x="359" y="121"/>
                  </a:lnTo>
                  <a:lnTo>
                    <a:pt x="361" y="125"/>
                  </a:lnTo>
                  <a:lnTo>
                    <a:pt x="363" y="143"/>
                  </a:lnTo>
                  <a:lnTo>
                    <a:pt x="363" y="158"/>
                  </a:lnTo>
                  <a:lnTo>
                    <a:pt x="363" y="164"/>
                  </a:lnTo>
                  <a:lnTo>
                    <a:pt x="347" y="166"/>
                  </a:lnTo>
                  <a:lnTo>
                    <a:pt x="347" y="181"/>
                  </a:lnTo>
                  <a:lnTo>
                    <a:pt x="359" y="183"/>
                  </a:lnTo>
                  <a:lnTo>
                    <a:pt x="363" y="183"/>
                  </a:lnTo>
                  <a:lnTo>
                    <a:pt x="363" y="195"/>
                  </a:lnTo>
                  <a:lnTo>
                    <a:pt x="366" y="195"/>
                  </a:lnTo>
                  <a:lnTo>
                    <a:pt x="366" y="189"/>
                  </a:lnTo>
                  <a:lnTo>
                    <a:pt x="372" y="189"/>
                  </a:lnTo>
                  <a:lnTo>
                    <a:pt x="368" y="199"/>
                  </a:lnTo>
                  <a:lnTo>
                    <a:pt x="378" y="199"/>
                  </a:lnTo>
                  <a:lnTo>
                    <a:pt x="378" y="195"/>
                  </a:lnTo>
                  <a:lnTo>
                    <a:pt x="372" y="195"/>
                  </a:lnTo>
                  <a:lnTo>
                    <a:pt x="372" y="189"/>
                  </a:lnTo>
                  <a:lnTo>
                    <a:pt x="378" y="189"/>
                  </a:lnTo>
                  <a:lnTo>
                    <a:pt x="378" y="187"/>
                  </a:lnTo>
                  <a:lnTo>
                    <a:pt x="378" y="183"/>
                  </a:lnTo>
                  <a:lnTo>
                    <a:pt x="388" y="183"/>
                  </a:lnTo>
                  <a:lnTo>
                    <a:pt x="388" y="189"/>
                  </a:lnTo>
                  <a:lnTo>
                    <a:pt x="388" y="193"/>
                  </a:lnTo>
                  <a:lnTo>
                    <a:pt x="384" y="193"/>
                  </a:lnTo>
                  <a:lnTo>
                    <a:pt x="384" y="195"/>
                  </a:lnTo>
                  <a:lnTo>
                    <a:pt x="384" y="199"/>
                  </a:lnTo>
                  <a:lnTo>
                    <a:pt x="388" y="199"/>
                  </a:lnTo>
                  <a:lnTo>
                    <a:pt x="388" y="195"/>
                  </a:lnTo>
                  <a:lnTo>
                    <a:pt x="392" y="195"/>
                  </a:lnTo>
                  <a:lnTo>
                    <a:pt x="392" y="189"/>
                  </a:lnTo>
                  <a:lnTo>
                    <a:pt x="388" y="189"/>
                  </a:lnTo>
                  <a:lnTo>
                    <a:pt x="388" y="183"/>
                  </a:lnTo>
                  <a:lnTo>
                    <a:pt x="392" y="183"/>
                  </a:lnTo>
                  <a:lnTo>
                    <a:pt x="392" y="185"/>
                  </a:lnTo>
                  <a:lnTo>
                    <a:pt x="397" y="183"/>
                  </a:lnTo>
                  <a:lnTo>
                    <a:pt x="397" y="189"/>
                  </a:lnTo>
                  <a:lnTo>
                    <a:pt x="399" y="193"/>
                  </a:lnTo>
                  <a:lnTo>
                    <a:pt x="401" y="199"/>
                  </a:lnTo>
                  <a:lnTo>
                    <a:pt x="403" y="199"/>
                  </a:lnTo>
                  <a:lnTo>
                    <a:pt x="407" y="199"/>
                  </a:lnTo>
                  <a:lnTo>
                    <a:pt x="409" y="189"/>
                  </a:lnTo>
                  <a:lnTo>
                    <a:pt x="407" y="189"/>
                  </a:lnTo>
                  <a:lnTo>
                    <a:pt x="407" y="183"/>
                  </a:lnTo>
                  <a:lnTo>
                    <a:pt x="413" y="183"/>
                  </a:lnTo>
                  <a:lnTo>
                    <a:pt x="413" y="185"/>
                  </a:lnTo>
                  <a:lnTo>
                    <a:pt x="413" y="191"/>
                  </a:lnTo>
                  <a:lnTo>
                    <a:pt x="417" y="191"/>
                  </a:lnTo>
                  <a:lnTo>
                    <a:pt x="415" y="183"/>
                  </a:lnTo>
                  <a:lnTo>
                    <a:pt x="419" y="183"/>
                  </a:lnTo>
                  <a:lnTo>
                    <a:pt x="419" y="185"/>
                  </a:lnTo>
                  <a:lnTo>
                    <a:pt x="419" y="195"/>
                  </a:lnTo>
                  <a:lnTo>
                    <a:pt x="417" y="195"/>
                  </a:lnTo>
                  <a:lnTo>
                    <a:pt x="413" y="195"/>
                  </a:lnTo>
                  <a:lnTo>
                    <a:pt x="409" y="195"/>
                  </a:lnTo>
                  <a:lnTo>
                    <a:pt x="409" y="199"/>
                  </a:lnTo>
                  <a:lnTo>
                    <a:pt x="407" y="199"/>
                  </a:lnTo>
                  <a:lnTo>
                    <a:pt x="419" y="199"/>
                  </a:lnTo>
                  <a:lnTo>
                    <a:pt x="424" y="199"/>
                  </a:lnTo>
                  <a:lnTo>
                    <a:pt x="432" y="197"/>
                  </a:lnTo>
                  <a:lnTo>
                    <a:pt x="442" y="197"/>
                  </a:lnTo>
                  <a:lnTo>
                    <a:pt x="442" y="195"/>
                  </a:lnTo>
                  <a:lnTo>
                    <a:pt x="438" y="195"/>
                  </a:lnTo>
                  <a:lnTo>
                    <a:pt x="438" y="191"/>
                  </a:lnTo>
                  <a:lnTo>
                    <a:pt x="434" y="191"/>
                  </a:lnTo>
                  <a:lnTo>
                    <a:pt x="432" y="191"/>
                  </a:lnTo>
                  <a:lnTo>
                    <a:pt x="424" y="195"/>
                  </a:lnTo>
                  <a:lnTo>
                    <a:pt x="422" y="195"/>
                  </a:lnTo>
                  <a:lnTo>
                    <a:pt x="419" y="191"/>
                  </a:lnTo>
                  <a:lnTo>
                    <a:pt x="422" y="189"/>
                  </a:lnTo>
                  <a:lnTo>
                    <a:pt x="422" y="185"/>
                  </a:lnTo>
                  <a:lnTo>
                    <a:pt x="419" y="183"/>
                  </a:lnTo>
                  <a:lnTo>
                    <a:pt x="419" y="179"/>
                  </a:lnTo>
                  <a:lnTo>
                    <a:pt x="419" y="168"/>
                  </a:lnTo>
                  <a:lnTo>
                    <a:pt x="422" y="168"/>
                  </a:lnTo>
                  <a:lnTo>
                    <a:pt x="424" y="166"/>
                  </a:lnTo>
                  <a:lnTo>
                    <a:pt x="428" y="166"/>
                  </a:lnTo>
                  <a:lnTo>
                    <a:pt x="430" y="166"/>
                  </a:lnTo>
                  <a:lnTo>
                    <a:pt x="434" y="166"/>
                  </a:lnTo>
                  <a:lnTo>
                    <a:pt x="434" y="170"/>
                  </a:lnTo>
                  <a:lnTo>
                    <a:pt x="438" y="170"/>
                  </a:lnTo>
                  <a:lnTo>
                    <a:pt x="438" y="175"/>
                  </a:lnTo>
                  <a:lnTo>
                    <a:pt x="438" y="181"/>
                  </a:lnTo>
                  <a:lnTo>
                    <a:pt x="434" y="181"/>
                  </a:lnTo>
                  <a:lnTo>
                    <a:pt x="438" y="181"/>
                  </a:lnTo>
                  <a:lnTo>
                    <a:pt x="438" y="185"/>
                  </a:lnTo>
                  <a:lnTo>
                    <a:pt x="438" y="189"/>
                  </a:lnTo>
                  <a:lnTo>
                    <a:pt x="440" y="189"/>
                  </a:lnTo>
                  <a:lnTo>
                    <a:pt x="444" y="185"/>
                  </a:lnTo>
                  <a:lnTo>
                    <a:pt x="448" y="185"/>
                  </a:lnTo>
                  <a:lnTo>
                    <a:pt x="448" y="181"/>
                  </a:lnTo>
                  <a:lnTo>
                    <a:pt x="448" y="179"/>
                  </a:lnTo>
                  <a:lnTo>
                    <a:pt x="448" y="172"/>
                  </a:lnTo>
                  <a:lnTo>
                    <a:pt x="448" y="166"/>
                  </a:lnTo>
                  <a:lnTo>
                    <a:pt x="438" y="166"/>
                  </a:lnTo>
                  <a:lnTo>
                    <a:pt x="438" y="160"/>
                  </a:lnTo>
                  <a:lnTo>
                    <a:pt x="440" y="160"/>
                  </a:lnTo>
                  <a:lnTo>
                    <a:pt x="438" y="160"/>
                  </a:lnTo>
                  <a:lnTo>
                    <a:pt x="438" y="158"/>
                  </a:lnTo>
                  <a:lnTo>
                    <a:pt x="440" y="158"/>
                  </a:lnTo>
                  <a:lnTo>
                    <a:pt x="446" y="156"/>
                  </a:lnTo>
                  <a:lnTo>
                    <a:pt x="446" y="154"/>
                  </a:lnTo>
                  <a:lnTo>
                    <a:pt x="453" y="154"/>
                  </a:lnTo>
                  <a:lnTo>
                    <a:pt x="453" y="148"/>
                  </a:lnTo>
                  <a:lnTo>
                    <a:pt x="446" y="148"/>
                  </a:lnTo>
                  <a:lnTo>
                    <a:pt x="446" y="145"/>
                  </a:lnTo>
                  <a:lnTo>
                    <a:pt x="446" y="141"/>
                  </a:lnTo>
                  <a:lnTo>
                    <a:pt x="444" y="141"/>
                  </a:lnTo>
                  <a:lnTo>
                    <a:pt x="444" y="139"/>
                  </a:lnTo>
                  <a:lnTo>
                    <a:pt x="436" y="139"/>
                  </a:lnTo>
                  <a:lnTo>
                    <a:pt x="436" y="129"/>
                  </a:lnTo>
                  <a:lnTo>
                    <a:pt x="436" y="133"/>
                  </a:lnTo>
                  <a:lnTo>
                    <a:pt x="434" y="133"/>
                  </a:lnTo>
                  <a:lnTo>
                    <a:pt x="434" y="123"/>
                  </a:lnTo>
                  <a:lnTo>
                    <a:pt x="434" y="129"/>
                  </a:lnTo>
                  <a:lnTo>
                    <a:pt x="436" y="129"/>
                  </a:lnTo>
                  <a:lnTo>
                    <a:pt x="436" y="125"/>
                  </a:lnTo>
                  <a:lnTo>
                    <a:pt x="451" y="125"/>
                  </a:lnTo>
                  <a:lnTo>
                    <a:pt x="451" y="133"/>
                  </a:lnTo>
                  <a:lnTo>
                    <a:pt x="446" y="133"/>
                  </a:lnTo>
                  <a:lnTo>
                    <a:pt x="446" y="141"/>
                  </a:lnTo>
                  <a:lnTo>
                    <a:pt x="461" y="141"/>
                  </a:lnTo>
                  <a:lnTo>
                    <a:pt x="471" y="141"/>
                  </a:lnTo>
                  <a:lnTo>
                    <a:pt x="471" y="156"/>
                  </a:lnTo>
                  <a:lnTo>
                    <a:pt x="469" y="156"/>
                  </a:lnTo>
                  <a:lnTo>
                    <a:pt x="469" y="162"/>
                  </a:lnTo>
                  <a:lnTo>
                    <a:pt x="469" y="170"/>
                  </a:lnTo>
                  <a:lnTo>
                    <a:pt x="469" y="175"/>
                  </a:lnTo>
                  <a:lnTo>
                    <a:pt x="469" y="179"/>
                  </a:lnTo>
                  <a:lnTo>
                    <a:pt x="469" y="181"/>
                  </a:lnTo>
                  <a:lnTo>
                    <a:pt x="469" y="200"/>
                  </a:lnTo>
                  <a:lnTo>
                    <a:pt x="469" y="202"/>
                  </a:lnTo>
                  <a:lnTo>
                    <a:pt x="469" y="212"/>
                  </a:lnTo>
                  <a:lnTo>
                    <a:pt x="469" y="216"/>
                  </a:lnTo>
                  <a:lnTo>
                    <a:pt x="469" y="218"/>
                  </a:lnTo>
                  <a:lnTo>
                    <a:pt x="469" y="222"/>
                  </a:lnTo>
                  <a:lnTo>
                    <a:pt x="469" y="226"/>
                  </a:lnTo>
                  <a:lnTo>
                    <a:pt x="469" y="228"/>
                  </a:lnTo>
                  <a:lnTo>
                    <a:pt x="469" y="231"/>
                  </a:lnTo>
                  <a:lnTo>
                    <a:pt x="469" y="237"/>
                  </a:lnTo>
                  <a:lnTo>
                    <a:pt x="471" y="249"/>
                  </a:lnTo>
                  <a:lnTo>
                    <a:pt x="471" y="253"/>
                  </a:lnTo>
                  <a:lnTo>
                    <a:pt x="471" y="256"/>
                  </a:lnTo>
                  <a:lnTo>
                    <a:pt x="471" y="264"/>
                  </a:lnTo>
                  <a:lnTo>
                    <a:pt x="471" y="272"/>
                  </a:lnTo>
                  <a:lnTo>
                    <a:pt x="471" y="274"/>
                  </a:lnTo>
                  <a:lnTo>
                    <a:pt x="471" y="278"/>
                  </a:lnTo>
                  <a:lnTo>
                    <a:pt x="471" y="282"/>
                  </a:lnTo>
                  <a:lnTo>
                    <a:pt x="471" y="283"/>
                  </a:lnTo>
                  <a:lnTo>
                    <a:pt x="471" y="287"/>
                  </a:lnTo>
                  <a:lnTo>
                    <a:pt x="467" y="287"/>
                  </a:lnTo>
                  <a:lnTo>
                    <a:pt x="467" y="289"/>
                  </a:lnTo>
                  <a:lnTo>
                    <a:pt x="471" y="289"/>
                  </a:lnTo>
                  <a:lnTo>
                    <a:pt x="471" y="293"/>
                  </a:lnTo>
                  <a:lnTo>
                    <a:pt x="467" y="293"/>
                  </a:lnTo>
                  <a:lnTo>
                    <a:pt x="467" y="297"/>
                  </a:lnTo>
                  <a:lnTo>
                    <a:pt x="467" y="299"/>
                  </a:lnTo>
                  <a:lnTo>
                    <a:pt x="467" y="303"/>
                  </a:lnTo>
                  <a:lnTo>
                    <a:pt x="465" y="305"/>
                  </a:lnTo>
                  <a:lnTo>
                    <a:pt x="465" y="303"/>
                  </a:lnTo>
                  <a:lnTo>
                    <a:pt x="465" y="305"/>
                  </a:lnTo>
                  <a:lnTo>
                    <a:pt x="465" y="309"/>
                  </a:lnTo>
                  <a:lnTo>
                    <a:pt x="469" y="309"/>
                  </a:lnTo>
                  <a:lnTo>
                    <a:pt x="469" y="312"/>
                  </a:lnTo>
                  <a:lnTo>
                    <a:pt x="465" y="312"/>
                  </a:lnTo>
                  <a:lnTo>
                    <a:pt x="469" y="312"/>
                  </a:lnTo>
                  <a:lnTo>
                    <a:pt x="469" y="314"/>
                  </a:lnTo>
                  <a:lnTo>
                    <a:pt x="469" y="318"/>
                  </a:lnTo>
                  <a:lnTo>
                    <a:pt x="471" y="318"/>
                  </a:lnTo>
                  <a:lnTo>
                    <a:pt x="471" y="320"/>
                  </a:lnTo>
                  <a:lnTo>
                    <a:pt x="471" y="324"/>
                  </a:lnTo>
                  <a:lnTo>
                    <a:pt x="471" y="328"/>
                  </a:lnTo>
                  <a:lnTo>
                    <a:pt x="471" y="330"/>
                  </a:lnTo>
                  <a:lnTo>
                    <a:pt x="465" y="330"/>
                  </a:lnTo>
                  <a:lnTo>
                    <a:pt x="459" y="338"/>
                  </a:lnTo>
                  <a:lnTo>
                    <a:pt x="453" y="338"/>
                  </a:lnTo>
                  <a:lnTo>
                    <a:pt x="449" y="339"/>
                  </a:lnTo>
                  <a:lnTo>
                    <a:pt x="440" y="343"/>
                  </a:lnTo>
                  <a:lnTo>
                    <a:pt x="440" y="349"/>
                  </a:lnTo>
                  <a:lnTo>
                    <a:pt x="438" y="359"/>
                  </a:lnTo>
                  <a:lnTo>
                    <a:pt x="438" y="365"/>
                  </a:lnTo>
                  <a:lnTo>
                    <a:pt x="438" y="374"/>
                  </a:lnTo>
                  <a:lnTo>
                    <a:pt x="434" y="374"/>
                  </a:lnTo>
                  <a:lnTo>
                    <a:pt x="434" y="378"/>
                  </a:lnTo>
                  <a:lnTo>
                    <a:pt x="432" y="378"/>
                  </a:lnTo>
                  <a:lnTo>
                    <a:pt x="428" y="378"/>
                  </a:lnTo>
                  <a:lnTo>
                    <a:pt x="424" y="378"/>
                  </a:lnTo>
                  <a:lnTo>
                    <a:pt x="419" y="380"/>
                  </a:lnTo>
                  <a:lnTo>
                    <a:pt x="417" y="380"/>
                  </a:lnTo>
                  <a:lnTo>
                    <a:pt x="413" y="380"/>
                  </a:lnTo>
                  <a:lnTo>
                    <a:pt x="409" y="384"/>
                  </a:lnTo>
                  <a:lnTo>
                    <a:pt x="403" y="384"/>
                  </a:lnTo>
                  <a:lnTo>
                    <a:pt x="401" y="384"/>
                  </a:lnTo>
                  <a:lnTo>
                    <a:pt x="401" y="382"/>
                  </a:lnTo>
                  <a:lnTo>
                    <a:pt x="397" y="382"/>
                  </a:lnTo>
                  <a:lnTo>
                    <a:pt x="393" y="382"/>
                  </a:lnTo>
                  <a:lnTo>
                    <a:pt x="392" y="384"/>
                  </a:lnTo>
                  <a:lnTo>
                    <a:pt x="388" y="384"/>
                  </a:lnTo>
                  <a:lnTo>
                    <a:pt x="386" y="384"/>
                  </a:lnTo>
                  <a:lnTo>
                    <a:pt x="386" y="392"/>
                  </a:lnTo>
                  <a:lnTo>
                    <a:pt x="382" y="397"/>
                  </a:lnTo>
                  <a:lnTo>
                    <a:pt x="378" y="403"/>
                  </a:lnTo>
                  <a:lnTo>
                    <a:pt x="376" y="407"/>
                  </a:lnTo>
                  <a:lnTo>
                    <a:pt x="372" y="413"/>
                  </a:lnTo>
                  <a:lnTo>
                    <a:pt x="372" y="417"/>
                  </a:lnTo>
                  <a:lnTo>
                    <a:pt x="370" y="419"/>
                  </a:lnTo>
                  <a:lnTo>
                    <a:pt x="357" y="417"/>
                  </a:lnTo>
                  <a:lnTo>
                    <a:pt x="351" y="417"/>
                  </a:lnTo>
                  <a:lnTo>
                    <a:pt x="347" y="417"/>
                  </a:lnTo>
                  <a:lnTo>
                    <a:pt x="345" y="417"/>
                  </a:lnTo>
                  <a:lnTo>
                    <a:pt x="345" y="413"/>
                  </a:lnTo>
                  <a:lnTo>
                    <a:pt x="341" y="417"/>
                  </a:lnTo>
                  <a:lnTo>
                    <a:pt x="341" y="419"/>
                  </a:lnTo>
                  <a:lnTo>
                    <a:pt x="341" y="422"/>
                  </a:lnTo>
                  <a:lnTo>
                    <a:pt x="341" y="419"/>
                  </a:lnTo>
                  <a:lnTo>
                    <a:pt x="339" y="419"/>
                  </a:lnTo>
                  <a:lnTo>
                    <a:pt x="336" y="419"/>
                  </a:lnTo>
                  <a:lnTo>
                    <a:pt x="332" y="417"/>
                  </a:lnTo>
                  <a:lnTo>
                    <a:pt x="332" y="419"/>
                  </a:lnTo>
                  <a:lnTo>
                    <a:pt x="330" y="417"/>
                  </a:lnTo>
                  <a:lnTo>
                    <a:pt x="330" y="422"/>
                  </a:lnTo>
                  <a:lnTo>
                    <a:pt x="330" y="428"/>
                  </a:lnTo>
                  <a:lnTo>
                    <a:pt x="326" y="432"/>
                  </a:lnTo>
                  <a:lnTo>
                    <a:pt x="326" y="436"/>
                  </a:lnTo>
                  <a:lnTo>
                    <a:pt x="326" y="438"/>
                  </a:lnTo>
                  <a:lnTo>
                    <a:pt x="326" y="442"/>
                  </a:lnTo>
                  <a:lnTo>
                    <a:pt x="326" y="448"/>
                  </a:lnTo>
                  <a:lnTo>
                    <a:pt x="324" y="473"/>
                  </a:lnTo>
                  <a:lnTo>
                    <a:pt x="320" y="492"/>
                  </a:lnTo>
                  <a:lnTo>
                    <a:pt x="324" y="494"/>
                  </a:lnTo>
                  <a:lnTo>
                    <a:pt x="324" y="498"/>
                  </a:lnTo>
                  <a:lnTo>
                    <a:pt x="312" y="500"/>
                  </a:lnTo>
                  <a:lnTo>
                    <a:pt x="309" y="500"/>
                  </a:lnTo>
                  <a:lnTo>
                    <a:pt x="309" y="498"/>
                  </a:lnTo>
                  <a:lnTo>
                    <a:pt x="309" y="494"/>
                  </a:lnTo>
                  <a:lnTo>
                    <a:pt x="239" y="496"/>
                  </a:lnTo>
                  <a:lnTo>
                    <a:pt x="239" y="480"/>
                  </a:lnTo>
                  <a:lnTo>
                    <a:pt x="208" y="480"/>
                  </a:lnTo>
                  <a:lnTo>
                    <a:pt x="208" y="475"/>
                  </a:lnTo>
                  <a:lnTo>
                    <a:pt x="208" y="461"/>
                  </a:lnTo>
                  <a:lnTo>
                    <a:pt x="173" y="463"/>
                  </a:lnTo>
                  <a:lnTo>
                    <a:pt x="173" y="450"/>
                  </a:lnTo>
                  <a:lnTo>
                    <a:pt x="173" y="442"/>
                  </a:lnTo>
                  <a:lnTo>
                    <a:pt x="143" y="438"/>
                  </a:lnTo>
                  <a:lnTo>
                    <a:pt x="143" y="436"/>
                  </a:lnTo>
                  <a:lnTo>
                    <a:pt x="135" y="436"/>
                  </a:lnTo>
                  <a:lnTo>
                    <a:pt x="133" y="436"/>
                  </a:lnTo>
                  <a:lnTo>
                    <a:pt x="127" y="432"/>
                  </a:lnTo>
                  <a:lnTo>
                    <a:pt x="123" y="432"/>
                  </a:lnTo>
                  <a:lnTo>
                    <a:pt x="123" y="430"/>
                  </a:lnTo>
                  <a:lnTo>
                    <a:pt x="123" y="426"/>
                  </a:lnTo>
                  <a:lnTo>
                    <a:pt x="123" y="422"/>
                  </a:lnTo>
                  <a:lnTo>
                    <a:pt x="123" y="421"/>
                  </a:lnTo>
                  <a:lnTo>
                    <a:pt x="125" y="421"/>
                  </a:lnTo>
                  <a:lnTo>
                    <a:pt x="123" y="417"/>
                  </a:lnTo>
                  <a:lnTo>
                    <a:pt x="117" y="411"/>
                  </a:lnTo>
                  <a:lnTo>
                    <a:pt x="115" y="405"/>
                  </a:lnTo>
                  <a:lnTo>
                    <a:pt x="114" y="401"/>
                  </a:lnTo>
                  <a:lnTo>
                    <a:pt x="115" y="401"/>
                  </a:lnTo>
                  <a:lnTo>
                    <a:pt x="119" y="399"/>
                  </a:lnTo>
                  <a:lnTo>
                    <a:pt x="119" y="392"/>
                  </a:lnTo>
                  <a:lnTo>
                    <a:pt x="115" y="392"/>
                  </a:lnTo>
                  <a:lnTo>
                    <a:pt x="110" y="392"/>
                  </a:lnTo>
                  <a:lnTo>
                    <a:pt x="90" y="394"/>
                  </a:lnTo>
                  <a:lnTo>
                    <a:pt x="85" y="399"/>
                  </a:lnTo>
                  <a:lnTo>
                    <a:pt x="83" y="399"/>
                  </a:lnTo>
                  <a:lnTo>
                    <a:pt x="79" y="399"/>
                  </a:lnTo>
                  <a:lnTo>
                    <a:pt x="75" y="399"/>
                  </a:lnTo>
                  <a:lnTo>
                    <a:pt x="73" y="399"/>
                  </a:lnTo>
                  <a:lnTo>
                    <a:pt x="69" y="399"/>
                  </a:lnTo>
                  <a:lnTo>
                    <a:pt x="67" y="399"/>
                  </a:lnTo>
                  <a:lnTo>
                    <a:pt x="75" y="394"/>
                  </a:lnTo>
                  <a:lnTo>
                    <a:pt x="81" y="384"/>
                  </a:lnTo>
                  <a:lnTo>
                    <a:pt x="90" y="378"/>
                  </a:lnTo>
                  <a:lnTo>
                    <a:pt x="90" y="370"/>
                  </a:lnTo>
                  <a:lnTo>
                    <a:pt x="85" y="370"/>
                  </a:lnTo>
                  <a:lnTo>
                    <a:pt x="71" y="368"/>
                  </a:lnTo>
                  <a:lnTo>
                    <a:pt x="69" y="368"/>
                  </a:lnTo>
                  <a:lnTo>
                    <a:pt x="56" y="368"/>
                  </a:lnTo>
                  <a:lnTo>
                    <a:pt x="54" y="372"/>
                  </a:lnTo>
                  <a:lnTo>
                    <a:pt x="50" y="372"/>
                  </a:lnTo>
                  <a:lnTo>
                    <a:pt x="48" y="372"/>
                  </a:lnTo>
                  <a:lnTo>
                    <a:pt x="44" y="368"/>
                  </a:lnTo>
                  <a:lnTo>
                    <a:pt x="40" y="368"/>
                  </a:lnTo>
                  <a:lnTo>
                    <a:pt x="44" y="359"/>
                  </a:lnTo>
                  <a:lnTo>
                    <a:pt x="50" y="359"/>
                  </a:lnTo>
                  <a:lnTo>
                    <a:pt x="54" y="359"/>
                  </a:lnTo>
                  <a:lnTo>
                    <a:pt x="34" y="353"/>
                  </a:lnTo>
                  <a:lnTo>
                    <a:pt x="34" y="351"/>
                  </a:lnTo>
                  <a:lnTo>
                    <a:pt x="25" y="351"/>
                  </a:lnTo>
                  <a:lnTo>
                    <a:pt x="25" y="338"/>
                  </a:lnTo>
                  <a:lnTo>
                    <a:pt x="25" y="332"/>
                  </a:lnTo>
                  <a:lnTo>
                    <a:pt x="25" y="316"/>
                  </a:lnTo>
                  <a:lnTo>
                    <a:pt x="25" y="297"/>
                  </a:lnTo>
                  <a:lnTo>
                    <a:pt x="27" y="297"/>
                  </a:lnTo>
                  <a:lnTo>
                    <a:pt x="27" y="289"/>
                  </a:lnTo>
                  <a:lnTo>
                    <a:pt x="27" y="280"/>
                  </a:lnTo>
                  <a:lnTo>
                    <a:pt x="23" y="280"/>
                  </a:lnTo>
                  <a:lnTo>
                    <a:pt x="23" y="266"/>
                  </a:lnTo>
                  <a:lnTo>
                    <a:pt x="23" y="260"/>
                  </a:lnTo>
                  <a:lnTo>
                    <a:pt x="23" y="224"/>
                  </a:lnTo>
                  <a:lnTo>
                    <a:pt x="23" y="226"/>
                  </a:lnTo>
                  <a:lnTo>
                    <a:pt x="17" y="226"/>
                  </a:lnTo>
                  <a:lnTo>
                    <a:pt x="17" y="229"/>
                  </a:lnTo>
                  <a:lnTo>
                    <a:pt x="13" y="220"/>
                  </a:lnTo>
                  <a:lnTo>
                    <a:pt x="13" y="218"/>
                  </a:lnTo>
                  <a:lnTo>
                    <a:pt x="17" y="218"/>
                  </a:lnTo>
                  <a:lnTo>
                    <a:pt x="13" y="214"/>
                  </a:lnTo>
                  <a:lnTo>
                    <a:pt x="17" y="214"/>
                  </a:lnTo>
                  <a:lnTo>
                    <a:pt x="17" y="210"/>
                  </a:lnTo>
                  <a:lnTo>
                    <a:pt x="7" y="199"/>
                  </a:lnTo>
                  <a:lnTo>
                    <a:pt x="0" y="202"/>
                  </a:lnTo>
                  <a:lnTo>
                    <a:pt x="0" y="199"/>
                  </a:lnTo>
                  <a:lnTo>
                    <a:pt x="4" y="193"/>
                  </a:lnTo>
                  <a:lnTo>
                    <a:pt x="5" y="189"/>
                  </a:lnTo>
                  <a:lnTo>
                    <a:pt x="5" y="187"/>
                  </a:lnTo>
                  <a:lnTo>
                    <a:pt x="9" y="187"/>
                  </a:lnTo>
                  <a:lnTo>
                    <a:pt x="9" y="183"/>
                  </a:lnTo>
                  <a:lnTo>
                    <a:pt x="13" y="183"/>
                  </a:lnTo>
                  <a:lnTo>
                    <a:pt x="25" y="183"/>
                  </a:lnTo>
                  <a:lnTo>
                    <a:pt x="29" y="183"/>
                  </a:lnTo>
                  <a:lnTo>
                    <a:pt x="40" y="183"/>
                  </a:lnTo>
                  <a:lnTo>
                    <a:pt x="44" y="179"/>
                  </a:lnTo>
                  <a:lnTo>
                    <a:pt x="56" y="179"/>
                  </a:lnTo>
                  <a:lnTo>
                    <a:pt x="56" y="173"/>
                  </a:lnTo>
                  <a:lnTo>
                    <a:pt x="56" y="168"/>
                  </a:lnTo>
                  <a:lnTo>
                    <a:pt x="56" y="164"/>
                  </a:lnTo>
                  <a:lnTo>
                    <a:pt x="60" y="164"/>
                  </a:lnTo>
                  <a:lnTo>
                    <a:pt x="60" y="160"/>
                  </a:lnTo>
                  <a:lnTo>
                    <a:pt x="60" y="158"/>
                  </a:lnTo>
                  <a:lnTo>
                    <a:pt x="61" y="158"/>
                  </a:lnTo>
                  <a:lnTo>
                    <a:pt x="61" y="150"/>
                  </a:lnTo>
                  <a:lnTo>
                    <a:pt x="60" y="154"/>
                  </a:lnTo>
                  <a:lnTo>
                    <a:pt x="56" y="158"/>
                  </a:lnTo>
                  <a:lnTo>
                    <a:pt x="56" y="154"/>
                  </a:lnTo>
                  <a:lnTo>
                    <a:pt x="56" y="152"/>
                  </a:lnTo>
                  <a:lnTo>
                    <a:pt x="56" y="148"/>
                  </a:lnTo>
                  <a:lnTo>
                    <a:pt x="52" y="148"/>
                  </a:lnTo>
                  <a:lnTo>
                    <a:pt x="52" y="145"/>
                  </a:lnTo>
                  <a:lnTo>
                    <a:pt x="52" y="143"/>
                  </a:lnTo>
                  <a:lnTo>
                    <a:pt x="52" y="139"/>
                  </a:lnTo>
                  <a:lnTo>
                    <a:pt x="52" y="137"/>
                  </a:lnTo>
                  <a:lnTo>
                    <a:pt x="50" y="137"/>
                  </a:lnTo>
                  <a:lnTo>
                    <a:pt x="60" y="135"/>
                  </a:lnTo>
                  <a:lnTo>
                    <a:pt x="60" y="139"/>
                  </a:lnTo>
                  <a:lnTo>
                    <a:pt x="65" y="139"/>
                  </a:lnTo>
                  <a:lnTo>
                    <a:pt x="65" y="145"/>
                  </a:lnTo>
                  <a:lnTo>
                    <a:pt x="65" y="143"/>
                  </a:lnTo>
                  <a:lnTo>
                    <a:pt x="67" y="143"/>
                  </a:lnTo>
                  <a:lnTo>
                    <a:pt x="65" y="143"/>
                  </a:lnTo>
                  <a:lnTo>
                    <a:pt x="65" y="139"/>
                  </a:lnTo>
                  <a:lnTo>
                    <a:pt x="67" y="139"/>
                  </a:lnTo>
                  <a:lnTo>
                    <a:pt x="71" y="139"/>
                  </a:lnTo>
                  <a:lnTo>
                    <a:pt x="71" y="143"/>
                  </a:lnTo>
                  <a:lnTo>
                    <a:pt x="71" y="145"/>
                  </a:lnTo>
                  <a:lnTo>
                    <a:pt x="71" y="148"/>
                  </a:lnTo>
                  <a:lnTo>
                    <a:pt x="75" y="148"/>
                  </a:lnTo>
                  <a:lnTo>
                    <a:pt x="77" y="148"/>
                  </a:lnTo>
                  <a:lnTo>
                    <a:pt x="81" y="148"/>
                  </a:lnTo>
                  <a:lnTo>
                    <a:pt x="85" y="148"/>
                  </a:lnTo>
                  <a:lnTo>
                    <a:pt x="87" y="145"/>
                  </a:lnTo>
                  <a:lnTo>
                    <a:pt x="90" y="145"/>
                  </a:lnTo>
                  <a:lnTo>
                    <a:pt x="90" y="129"/>
                  </a:lnTo>
                  <a:lnTo>
                    <a:pt x="90" y="119"/>
                  </a:lnTo>
                  <a:lnTo>
                    <a:pt x="71" y="119"/>
                  </a:lnTo>
                  <a:lnTo>
                    <a:pt x="71" y="117"/>
                  </a:lnTo>
                  <a:lnTo>
                    <a:pt x="71" y="114"/>
                  </a:lnTo>
                  <a:lnTo>
                    <a:pt x="61" y="114"/>
                  </a:lnTo>
                  <a:lnTo>
                    <a:pt x="61" y="112"/>
                  </a:lnTo>
                  <a:lnTo>
                    <a:pt x="61" y="108"/>
                  </a:lnTo>
                  <a:lnTo>
                    <a:pt x="67" y="108"/>
                  </a:lnTo>
                  <a:lnTo>
                    <a:pt x="67" y="112"/>
                  </a:lnTo>
                  <a:lnTo>
                    <a:pt x="67" y="108"/>
                  </a:lnTo>
                  <a:lnTo>
                    <a:pt x="71" y="108"/>
                  </a:lnTo>
                  <a:lnTo>
                    <a:pt x="71" y="102"/>
                  </a:lnTo>
                  <a:lnTo>
                    <a:pt x="77" y="102"/>
                  </a:lnTo>
                  <a:lnTo>
                    <a:pt x="81" y="102"/>
                  </a:lnTo>
                  <a:lnTo>
                    <a:pt x="88" y="102"/>
                  </a:lnTo>
                  <a:lnTo>
                    <a:pt x="96" y="100"/>
                  </a:lnTo>
                  <a:lnTo>
                    <a:pt x="102" y="100"/>
                  </a:lnTo>
                  <a:lnTo>
                    <a:pt x="102" y="89"/>
                  </a:lnTo>
                  <a:lnTo>
                    <a:pt x="102" y="85"/>
                  </a:lnTo>
                  <a:close/>
                </a:path>
              </a:pathLst>
            </a:custGeom>
            <a:grpFill/>
            <a:ln w="9525">
              <a:noFill/>
              <a:round/>
              <a:headEnd/>
              <a:tailEnd/>
            </a:ln>
          </p:spPr>
          <p:txBody>
            <a:bodyPr/>
            <a:lstStyle/>
            <a:p>
              <a:pPr>
                <a:defRPr/>
              </a:pPr>
              <a:endParaRPr lang="en-US" dirty="0">
                <a:solidFill>
                  <a:prstClr val="white"/>
                </a:solidFill>
              </a:endParaRPr>
            </a:p>
          </p:txBody>
        </p:sp>
        <p:sp>
          <p:nvSpPr>
            <p:cNvPr id="16568" name="Freeform 26"/>
            <p:cNvSpPr>
              <a:spLocks/>
            </p:cNvSpPr>
            <p:nvPr/>
          </p:nvSpPr>
          <p:spPr bwMode="ltGray">
            <a:xfrm>
              <a:off x="2794" y="290"/>
              <a:ext cx="471" cy="500"/>
            </a:xfrm>
            <a:custGeom>
              <a:avLst/>
              <a:gdLst>
                <a:gd name="T0" fmla="*/ 164 w 471"/>
                <a:gd name="T1" fmla="*/ 63 h 500"/>
                <a:gd name="T2" fmla="*/ 189 w 471"/>
                <a:gd name="T3" fmla="*/ 34 h 500"/>
                <a:gd name="T4" fmla="*/ 368 w 471"/>
                <a:gd name="T5" fmla="*/ 21 h 500"/>
                <a:gd name="T6" fmla="*/ 339 w 471"/>
                <a:gd name="T7" fmla="*/ 65 h 500"/>
                <a:gd name="T8" fmla="*/ 355 w 471"/>
                <a:gd name="T9" fmla="*/ 96 h 500"/>
                <a:gd name="T10" fmla="*/ 351 w 471"/>
                <a:gd name="T11" fmla="*/ 112 h 500"/>
                <a:gd name="T12" fmla="*/ 334 w 471"/>
                <a:gd name="T13" fmla="*/ 127 h 500"/>
                <a:gd name="T14" fmla="*/ 355 w 471"/>
                <a:gd name="T15" fmla="*/ 121 h 500"/>
                <a:gd name="T16" fmla="*/ 347 w 471"/>
                <a:gd name="T17" fmla="*/ 181 h 500"/>
                <a:gd name="T18" fmla="*/ 368 w 471"/>
                <a:gd name="T19" fmla="*/ 199 h 500"/>
                <a:gd name="T20" fmla="*/ 378 w 471"/>
                <a:gd name="T21" fmla="*/ 183 h 500"/>
                <a:gd name="T22" fmla="*/ 388 w 471"/>
                <a:gd name="T23" fmla="*/ 199 h 500"/>
                <a:gd name="T24" fmla="*/ 392 w 471"/>
                <a:gd name="T25" fmla="*/ 185 h 500"/>
                <a:gd name="T26" fmla="*/ 409 w 471"/>
                <a:gd name="T27" fmla="*/ 189 h 500"/>
                <a:gd name="T28" fmla="*/ 415 w 471"/>
                <a:gd name="T29" fmla="*/ 183 h 500"/>
                <a:gd name="T30" fmla="*/ 409 w 471"/>
                <a:gd name="T31" fmla="*/ 199 h 500"/>
                <a:gd name="T32" fmla="*/ 438 w 471"/>
                <a:gd name="T33" fmla="*/ 195 h 500"/>
                <a:gd name="T34" fmla="*/ 422 w 471"/>
                <a:gd name="T35" fmla="*/ 189 h 500"/>
                <a:gd name="T36" fmla="*/ 428 w 471"/>
                <a:gd name="T37" fmla="*/ 166 h 500"/>
                <a:gd name="T38" fmla="*/ 434 w 471"/>
                <a:gd name="T39" fmla="*/ 181 h 500"/>
                <a:gd name="T40" fmla="*/ 448 w 471"/>
                <a:gd name="T41" fmla="*/ 181 h 500"/>
                <a:gd name="T42" fmla="*/ 438 w 471"/>
                <a:gd name="T43" fmla="*/ 160 h 500"/>
                <a:gd name="T44" fmla="*/ 446 w 471"/>
                <a:gd name="T45" fmla="*/ 148 h 500"/>
                <a:gd name="T46" fmla="*/ 436 w 471"/>
                <a:gd name="T47" fmla="*/ 133 h 500"/>
                <a:gd name="T48" fmla="*/ 451 w 471"/>
                <a:gd name="T49" fmla="*/ 133 h 500"/>
                <a:gd name="T50" fmla="*/ 469 w 471"/>
                <a:gd name="T51" fmla="*/ 162 h 500"/>
                <a:gd name="T52" fmla="*/ 469 w 471"/>
                <a:gd name="T53" fmla="*/ 212 h 500"/>
                <a:gd name="T54" fmla="*/ 469 w 471"/>
                <a:gd name="T55" fmla="*/ 237 h 500"/>
                <a:gd name="T56" fmla="*/ 471 w 471"/>
                <a:gd name="T57" fmla="*/ 278 h 500"/>
                <a:gd name="T58" fmla="*/ 471 w 471"/>
                <a:gd name="T59" fmla="*/ 293 h 500"/>
                <a:gd name="T60" fmla="*/ 465 w 471"/>
                <a:gd name="T61" fmla="*/ 305 h 500"/>
                <a:gd name="T62" fmla="*/ 469 w 471"/>
                <a:gd name="T63" fmla="*/ 318 h 500"/>
                <a:gd name="T64" fmla="*/ 459 w 471"/>
                <a:gd name="T65" fmla="*/ 338 h 500"/>
                <a:gd name="T66" fmla="*/ 438 w 471"/>
                <a:gd name="T67" fmla="*/ 374 h 500"/>
                <a:gd name="T68" fmla="*/ 417 w 471"/>
                <a:gd name="T69" fmla="*/ 380 h 500"/>
                <a:gd name="T70" fmla="*/ 393 w 471"/>
                <a:gd name="T71" fmla="*/ 382 h 500"/>
                <a:gd name="T72" fmla="*/ 376 w 471"/>
                <a:gd name="T73" fmla="*/ 407 h 500"/>
                <a:gd name="T74" fmla="*/ 345 w 471"/>
                <a:gd name="T75" fmla="*/ 417 h 500"/>
                <a:gd name="T76" fmla="*/ 336 w 471"/>
                <a:gd name="T77" fmla="*/ 419 h 500"/>
                <a:gd name="T78" fmla="*/ 326 w 471"/>
                <a:gd name="T79" fmla="*/ 436 h 500"/>
                <a:gd name="T80" fmla="*/ 324 w 471"/>
                <a:gd name="T81" fmla="*/ 498 h 500"/>
                <a:gd name="T82" fmla="*/ 208 w 471"/>
                <a:gd name="T83" fmla="*/ 480 h 500"/>
                <a:gd name="T84" fmla="*/ 143 w 471"/>
                <a:gd name="T85" fmla="*/ 436 h 500"/>
                <a:gd name="T86" fmla="*/ 123 w 471"/>
                <a:gd name="T87" fmla="*/ 422 h 500"/>
                <a:gd name="T88" fmla="*/ 115 w 471"/>
                <a:gd name="T89" fmla="*/ 401 h 500"/>
                <a:gd name="T90" fmla="*/ 83 w 471"/>
                <a:gd name="T91" fmla="*/ 399 h 500"/>
                <a:gd name="T92" fmla="*/ 81 w 471"/>
                <a:gd name="T93" fmla="*/ 384 h 500"/>
                <a:gd name="T94" fmla="*/ 54 w 471"/>
                <a:gd name="T95" fmla="*/ 372 h 500"/>
                <a:gd name="T96" fmla="*/ 54 w 471"/>
                <a:gd name="T97" fmla="*/ 359 h 500"/>
                <a:gd name="T98" fmla="*/ 25 w 471"/>
                <a:gd name="T99" fmla="*/ 297 h 500"/>
                <a:gd name="T100" fmla="*/ 23 w 471"/>
                <a:gd name="T101" fmla="*/ 224 h 500"/>
                <a:gd name="T102" fmla="*/ 13 w 471"/>
                <a:gd name="T103" fmla="*/ 214 h 500"/>
                <a:gd name="T104" fmla="*/ 5 w 471"/>
                <a:gd name="T105" fmla="*/ 189 h 500"/>
                <a:gd name="T106" fmla="*/ 40 w 471"/>
                <a:gd name="T107" fmla="*/ 183 h 500"/>
                <a:gd name="T108" fmla="*/ 60 w 471"/>
                <a:gd name="T109" fmla="*/ 160 h 500"/>
                <a:gd name="T110" fmla="*/ 56 w 471"/>
                <a:gd name="T111" fmla="*/ 152 h 500"/>
                <a:gd name="T112" fmla="*/ 50 w 471"/>
                <a:gd name="T113" fmla="*/ 137 h 500"/>
                <a:gd name="T114" fmla="*/ 65 w 471"/>
                <a:gd name="T115" fmla="*/ 143 h 500"/>
                <a:gd name="T116" fmla="*/ 75 w 471"/>
                <a:gd name="T117" fmla="*/ 148 h 500"/>
                <a:gd name="T118" fmla="*/ 90 w 471"/>
                <a:gd name="T119" fmla="*/ 119 h 500"/>
                <a:gd name="T120" fmla="*/ 67 w 471"/>
                <a:gd name="T121" fmla="*/ 108 h 500"/>
                <a:gd name="T122" fmla="*/ 88 w 471"/>
                <a:gd name="T123" fmla="*/ 102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500"/>
                <a:gd name="T188" fmla="*/ 471 w 471"/>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500">
                  <a:moveTo>
                    <a:pt x="102" y="85"/>
                  </a:moveTo>
                  <a:lnTo>
                    <a:pt x="144" y="85"/>
                  </a:lnTo>
                  <a:lnTo>
                    <a:pt x="158" y="85"/>
                  </a:lnTo>
                  <a:lnTo>
                    <a:pt x="158" y="81"/>
                  </a:lnTo>
                  <a:lnTo>
                    <a:pt x="158" y="71"/>
                  </a:lnTo>
                  <a:lnTo>
                    <a:pt x="158" y="63"/>
                  </a:lnTo>
                  <a:lnTo>
                    <a:pt x="164" y="63"/>
                  </a:lnTo>
                  <a:lnTo>
                    <a:pt x="173" y="61"/>
                  </a:lnTo>
                  <a:lnTo>
                    <a:pt x="173" y="56"/>
                  </a:lnTo>
                  <a:lnTo>
                    <a:pt x="173" y="54"/>
                  </a:lnTo>
                  <a:lnTo>
                    <a:pt x="173" y="44"/>
                  </a:lnTo>
                  <a:lnTo>
                    <a:pt x="171" y="34"/>
                  </a:lnTo>
                  <a:lnTo>
                    <a:pt x="181" y="34"/>
                  </a:lnTo>
                  <a:lnTo>
                    <a:pt x="189" y="34"/>
                  </a:lnTo>
                  <a:lnTo>
                    <a:pt x="187" y="15"/>
                  </a:lnTo>
                  <a:lnTo>
                    <a:pt x="187" y="4"/>
                  </a:lnTo>
                  <a:lnTo>
                    <a:pt x="303" y="2"/>
                  </a:lnTo>
                  <a:lnTo>
                    <a:pt x="307" y="2"/>
                  </a:lnTo>
                  <a:lnTo>
                    <a:pt x="368" y="0"/>
                  </a:lnTo>
                  <a:lnTo>
                    <a:pt x="368" y="13"/>
                  </a:lnTo>
                  <a:lnTo>
                    <a:pt x="368" y="21"/>
                  </a:lnTo>
                  <a:lnTo>
                    <a:pt x="368" y="34"/>
                  </a:lnTo>
                  <a:lnTo>
                    <a:pt x="368" y="36"/>
                  </a:lnTo>
                  <a:lnTo>
                    <a:pt x="370" y="46"/>
                  </a:lnTo>
                  <a:lnTo>
                    <a:pt x="372" y="60"/>
                  </a:lnTo>
                  <a:lnTo>
                    <a:pt x="372" y="65"/>
                  </a:lnTo>
                  <a:lnTo>
                    <a:pt x="357" y="65"/>
                  </a:lnTo>
                  <a:lnTo>
                    <a:pt x="339" y="65"/>
                  </a:lnTo>
                  <a:lnTo>
                    <a:pt x="339" y="71"/>
                  </a:lnTo>
                  <a:lnTo>
                    <a:pt x="339" y="79"/>
                  </a:lnTo>
                  <a:lnTo>
                    <a:pt x="339" y="90"/>
                  </a:lnTo>
                  <a:lnTo>
                    <a:pt x="345" y="90"/>
                  </a:lnTo>
                  <a:lnTo>
                    <a:pt x="345" y="96"/>
                  </a:lnTo>
                  <a:lnTo>
                    <a:pt x="355" y="94"/>
                  </a:lnTo>
                  <a:lnTo>
                    <a:pt x="355" y="96"/>
                  </a:lnTo>
                  <a:lnTo>
                    <a:pt x="361" y="100"/>
                  </a:lnTo>
                  <a:lnTo>
                    <a:pt x="361" y="102"/>
                  </a:lnTo>
                  <a:lnTo>
                    <a:pt x="359" y="102"/>
                  </a:lnTo>
                  <a:lnTo>
                    <a:pt x="359" y="106"/>
                  </a:lnTo>
                  <a:lnTo>
                    <a:pt x="355" y="106"/>
                  </a:lnTo>
                  <a:lnTo>
                    <a:pt x="355" y="110"/>
                  </a:lnTo>
                  <a:lnTo>
                    <a:pt x="351" y="112"/>
                  </a:lnTo>
                  <a:lnTo>
                    <a:pt x="345" y="112"/>
                  </a:lnTo>
                  <a:lnTo>
                    <a:pt x="345" y="116"/>
                  </a:lnTo>
                  <a:lnTo>
                    <a:pt x="345" y="117"/>
                  </a:lnTo>
                  <a:lnTo>
                    <a:pt x="345" y="121"/>
                  </a:lnTo>
                  <a:lnTo>
                    <a:pt x="336" y="125"/>
                  </a:lnTo>
                  <a:lnTo>
                    <a:pt x="334" y="125"/>
                  </a:lnTo>
                  <a:lnTo>
                    <a:pt x="334" y="127"/>
                  </a:lnTo>
                  <a:lnTo>
                    <a:pt x="339" y="135"/>
                  </a:lnTo>
                  <a:lnTo>
                    <a:pt x="343" y="137"/>
                  </a:lnTo>
                  <a:lnTo>
                    <a:pt x="343" y="135"/>
                  </a:lnTo>
                  <a:lnTo>
                    <a:pt x="343" y="131"/>
                  </a:lnTo>
                  <a:lnTo>
                    <a:pt x="353" y="125"/>
                  </a:lnTo>
                  <a:lnTo>
                    <a:pt x="353" y="121"/>
                  </a:lnTo>
                  <a:lnTo>
                    <a:pt x="355" y="121"/>
                  </a:lnTo>
                  <a:lnTo>
                    <a:pt x="359" y="121"/>
                  </a:lnTo>
                  <a:lnTo>
                    <a:pt x="361" y="125"/>
                  </a:lnTo>
                  <a:lnTo>
                    <a:pt x="363" y="143"/>
                  </a:lnTo>
                  <a:lnTo>
                    <a:pt x="363" y="158"/>
                  </a:lnTo>
                  <a:lnTo>
                    <a:pt x="363" y="164"/>
                  </a:lnTo>
                  <a:lnTo>
                    <a:pt x="347" y="166"/>
                  </a:lnTo>
                  <a:lnTo>
                    <a:pt x="347" y="181"/>
                  </a:lnTo>
                  <a:lnTo>
                    <a:pt x="359" y="183"/>
                  </a:lnTo>
                  <a:lnTo>
                    <a:pt x="363" y="183"/>
                  </a:lnTo>
                  <a:lnTo>
                    <a:pt x="363" y="195"/>
                  </a:lnTo>
                  <a:lnTo>
                    <a:pt x="366" y="195"/>
                  </a:lnTo>
                  <a:lnTo>
                    <a:pt x="366" y="189"/>
                  </a:lnTo>
                  <a:lnTo>
                    <a:pt x="372" y="189"/>
                  </a:lnTo>
                  <a:lnTo>
                    <a:pt x="368" y="199"/>
                  </a:lnTo>
                  <a:lnTo>
                    <a:pt x="378" y="199"/>
                  </a:lnTo>
                  <a:lnTo>
                    <a:pt x="378" y="195"/>
                  </a:lnTo>
                  <a:lnTo>
                    <a:pt x="372" y="195"/>
                  </a:lnTo>
                  <a:lnTo>
                    <a:pt x="372" y="189"/>
                  </a:lnTo>
                  <a:lnTo>
                    <a:pt x="378" y="189"/>
                  </a:lnTo>
                  <a:lnTo>
                    <a:pt x="378" y="187"/>
                  </a:lnTo>
                  <a:lnTo>
                    <a:pt x="378" y="183"/>
                  </a:lnTo>
                  <a:lnTo>
                    <a:pt x="388" y="183"/>
                  </a:lnTo>
                  <a:lnTo>
                    <a:pt x="388" y="189"/>
                  </a:lnTo>
                  <a:lnTo>
                    <a:pt x="388" y="193"/>
                  </a:lnTo>
                  <a:lnTo>
                    <a:pt x="384" y="193"/>
                  </a:lnTo>
                  <a:lnTo>
                    <a:pt x="384" y="195"/>
                  </a:lnTo>
                  <a:lnTo>
                    <a:pt x="384" y="199"/>
                  </a:lnTo>
                  <a:lnTo>
                    <a:pt x="388" y="199"/>
                  </a:lnTo>
                  <a:lnTo>
                    <a:pt x="388" y="195"/>
                  </a:lnTo>
                  <a:lnTo>
                    <a:pt x="392" y="195"/>
                  </a:lnTo>
                  <a:lnTo>
                    <a:pt x="392" y="189"/>
                  </a:lnTo>
                  <a:lnTo>
                    <a:pt x="388" y="189"/>
                  </a:lnTo>
                  <a:lnTo>
                    <a:pt x="388" y="183"/>
                  </a:lnTo>
                  <a:lnTo>
                    <a:pt x="392" y="183"/>
                  </a:lnTo>
                  <a:lnTo>
                    <a:pt x="392" y="185"/>
                  </a:lnTo>
                  <a:lnTo>
                    <a:pt x="397" y="183"/>
                  </a:lnTo>
                  <a:lnTo>
                    <a:pt x="397" y="189"/>
                  </a:lnTo>
                  <a:lnTo>
                    <a:pt x="399" y="193"/>
                  </a:lnTo>
                  <a:lnTo>
                    <a:pt x="401" y="199"/>
                  </a:lnTo>
                  <a:lnTo>
                    <a:pt x="403" y="199"/>
                  </a:lnTo>
                  <a:lnTo>
                    <a:pt x="407" y="199"/>
                  </a:lnTo>
                  <a:lnTo>
                    <a:pt x="409" y="189"/>
                  </a:lnTo>
                  <a:lnTo>
                    <a:pt x="407" y="189"/>
                  </a:lnTo>
                  <a:lnTo>
                    <a:pt x="407" y="183"/>
                  </a:lnTo>
                  <a:lnTo>
                    <a:pt x="413" y="183"/>
                  </a:lnTo>
                  <a:lnTo>
                    <a:pt x="413" y="185"/>
                  </a:lnTo>
                  <a:lnTo>
                    <a:pt x="413" y="191"/>
                  </a:lnTo>
                  <a:lnTo>
                    <a:pt x="417" y="191"/>
                  </a:lnTo>
                  <a:lnTo>
                    <a:pt x="415" y="183"/>
                  </a:lnTo>
                  <a:lnTo>
                    <a:pt x="419" y="183"/>
                  </a:lnTo>
                  <a:lnTo>
                    <a:pt x="419" y="185"/>
                  </a:lnTo>
                  <a:lnTo>
                    <a:pt x="419" y="195"/>
                  </a:lnTo>
                  <a:lnTo>
                    <a:pt x="417" y="195"/>
                  </a:lnTo>
                  <a:lnTo>
                    <a:pt x="413" y="195"/>
                  </a:lnTo>
                  <a:lnTo>
                    <a:pt x="409" y="195"/>
                  </a:lnTo>
                  <a:lnTo>
                    <a:pt x="409" y="199"/>
                  </a:lnTo>
                  <a:lnTo>
                    <a:pt x="407" y="199"/>
                  </a:lnTo>
                  <a:lnTo>
                    <a:pt x="419" y="199"/>
                  </a:lnTo>
                  <a:lnTo>
                    <a:pt x="424" y="199"/>
                  </a:lnTo>
                  <a:lnTo>
                    <a:pt x="432" y="197"/>
                  </a:lnTo>
                  <a:lnTo>
                    <a:pt x="442" y="197"/>
                  </a:lnTo>
                  <a:lnTo>
                    <a:pt x="442" y="195"/>
                  </a:lnTo>
                  <a:lnTo>
                    <a:pt x="438" y="195"/>
                  </a:lnTo>
                  <a:lnTo>
                    <a:pt x="438" y="191"/>
                  </a:lnTo>
                  <a:lnTo>
                    <a:pt x="434" y="191"/>
                  </a:lnTo>
                  <a:lnTo>
                    <a:pt x="432" y="191"/>
                  </a:lnTo>
                  <a:lnTo>
                    <a:pt x="424" y="195"/>
                  </a:lnTo>
                  <a:lnTo>
                    <a:pt x="422" y="195"/>
                  </a:lnTo>
                  <a:lnTo>
                    <a:pt x="419" y="191"/>
                  </a:lnTo>
                  <a:lnTo>
                    <a:pt x="422" y="189"/>
                  </a:lnTo>
                  <a:lnTo>
                    <a:pt x="422" y="185"/>
                  </a:lnTo>
                  <a:lnTo>
                    <a:pt x="419" y="183"/>
                  </a:lnTo>
                  <a:lnTo>
                    <a:pt x="419" y="179"/>
                  </a:lnTo>
                  <a:lnTo>
                    <a:pt x="419" y="168"/>
                  </a:lnTo>
                  <a:lnTo>
                    <a:pt x="422" y="168"/>
                  </a:lnTo>
                  <a:lnTo>
                    <a:pt x="424" y="166"/>
                  </a:lnTo>
                  <a:lnTo>
                    <a:pt x="428" y="166"/>
                  </a:lnTo>
                  <a:lnTo>
                    <a:pt x="430" y="166"/>
                  </a:lnTo>
                  <a:lnTo>
                    <a:pt x="434" y="166"/>
                  </a:lnTo>
                  <a:lnTo>
                    <a:pt x="434" y="170"/>
                  </a:lnTo>
                  <a:lnTo>
                    <a:pt x="438" y="170"/>
                  </a:lnTo>
                  <a:lnTo>
                    <a:pt x="438" y="175"/>
                  </a:lnTo>
                  <a:lnTo>
                    <a:pt x="438" y="181"/>
                  </a:lnTo>
                  <a:lnTo>
                    <a:pt x="434" y="181"/>
                  </a:lnTo>
                  <a:lnTo>
                    <a:pt x="438" y="181"/>
                  </a:lnTo>
                  <a:lnTo>
                    <a:pt x="438" y="185"/>
                  </a:lnTo>
                  <a:lnTo>
                    <a:pt x="438" y="189"/>
                  </a:lnTo>
                  <a:lnTo>
                    <a:pt x="440" y="189"/>
                  </a:lnTo>
                  <a:lnTo>
                    <a:pt x="444" y="185"/>
                  </a:lnTo>
                  <a:lnTo>
                    <a:pt x="448" y="185"/>
                  </a:lnTo>
                  <a:lnTo>
                    <a:pt x="448" y="181"/>
                  </a:lnTo>
                  <a:lnTo>
                    <a:pt x="448" y="179"/>
                  </a:lnTo>
                  <a:lnTo>
                    <a:pt x="448" y="172"/>
                  </a:lnTo>
                  <a:lnTo>
                    <a:pt x="448" y="166"/>
                  </a:lnTo>
                  <a:lnTo>
                    <a:pt x="438" y="166"/>
                  </a:lnTo>
                  <a:lnTo>
                    <a:pt x="438" y="160"/>
                  </a:lnTo>
                  <a:lnTo>
                    <a:pt x="440" y="160"/>
                  </a:lnTo>
                  <a:lnTo>
                    <a:pt x="438" y="160"/>
                  </a:lnTo>
                  <a:lnTo>
                    <a:pt x="438" y="158"/>
                  </a:lnTo>
                  <a:lnTo>
                    <a:pt x="440" y="158"/>
                  </a:lnTo>
                  <a:lnTo>
                    <a:pt x="446" y="156"/>
                  </a:lnTo>
                  <a:lnTo>
                    <a:pt x="446" y="154"/>
                  </a:lnTo>
                  <a:lnTo>
                    <a:pt x="453" y="154"/>
                  </a:lnTo>
                  <a:lnTo>
                    <a:pt x="453" y="148"/>
                  </a:lnTo>
                  <a:lnTo>
                    <a:pt x="446" y="148"/>
                  </a:lnTo>
                  <a:lnTo>
                    <a:pt x="446" y="145"/>
                  </a:lnTo>
                  <a:lnTo>
                    <a:pt x="446" y="141"/>
                  </a:lnTo>
                  <a:lnTo>
                    <a:pt x="444" y="141"/>
                  </a:lnTo>
                  <a:lnTo>
                    <a:pt x="444" y="139"/>
                  </a:lnTo>
                  <a:lnTo>
                    <a:pt x="436" y="139"/>
                  </a:lnTo>
                  <a:lnTo>
                    <a:pt x="436" y="129"/>
                  </a:lnTo>
                  <a:lnTo>
                    <a:pt x="436" y="133"/>
                  </a:lnTo>
                  <a:lnTo>
                    <a:pt x="434" y="133"/>
                  </a:lnTo>
                  <a:lnTo>
                    <a:pt x="434" y="123"/>
                  </a:lnTo>
                  <a:lnTo>
                    <a:pt x="434" y="129"/>
                  </a:lnTo>
                  <a:lnTo>
                    <a:pt x="436" y="129"/>
                  </a:lnTo>
                  <a:lnTo>
                    <a:pt x="436" y="125"/>
                  </a:lnTo>
                  <a:lnTo>
                    <a:pt x="451" y="125"/>
                  </a:lnTo>
                  <a:lnTo>
                    <a:pt x="451" y="133"/>
                  </a:lnTo>
                  <a:lnTo>
                    <a:pt x="446" y="133"/>
                  </a:lnTo>
                  <a:lnTo>
                    <a:pt x="446" y="141"/>
                  </a:lnTo>
                  <a:lnTo>
                    <a:pt x="461" y="141"/>
                  </a:lnTo>
                  <a:lnTo>
                    <a:pt x="471" y="141"/>
                  </a:lnTo>
                  <a:lnTo>
                    <a:pt x="471" y="156"/>
                  </a:lnTo>
                  <a:lnTo>
                    <a:pt x="469" y="156"/>
                  </a:lnTo>
                  <a:lnTo>
                    <a:pt x="469" y="162"/>
                  </a:lnTo>
                  <a:lnTo>
                    <a:pt x="469" y="170"/>
                  </a:lnTo>
                  <a:lnTo>
                    <a:pt x="469" y="175"/>
                  </a:lnTo>
                  <a:lnTo>
                    <a:pt x="469" y="179"/>
                  </a:lnTo>
                  <a:lnTo>
                    <a:pt x="469" y="181"/>
                  </a:lnTo>
                  <a:lnTo>
                    <a:pt x="469" y="200"/>
                  </a:lnTo>
                  <a:lnTo>
                    <a:pt x="469" y="202"/>
                  </a:lnTo>
                  <a:lnTo>
                    <a:pt x="469" y="212"/>
                  </a:lnTo>
                  <a:lnTo>
                    <a:pt x="469" y="216"/>
                  </a:lnTo>
                  <a:lnTo>
                    <a:pt x="469" y="218"/>
                  </a:lnTo>
                  <a:lnTo>
                    <a:pt x="469" y="222"/>
                  </a:lnTo>
                  <a:lnTo>
                    <a:pt x="469" y="226"/>
                  </a:lnTo>
                  <a:lnTo>
                    <a:pt x="469" y="228"/>
                  </a:lnTo>
                  <a:lnTo>
                    <a:pt x="469" y="231"/>
                  </a:lnTo>
                  <a:lnTo>
                    <a:pt x="469" y="237"/>
                  </a:lnTo>
                  <a:lnTo>
                    <a:pt x="471" y="249"/>
                  </a:lnTo>
                  <a:lnTo>
                    <a:pt x="471" y="253"/>
                  </a:lnTo>
                  <a:lnTo>
                    <a:pt x="471" y="256"/>
                  </a:lnTo>
                  <a:lnTo>
                    <a:pt x="471" y="264"/>
                  </a:lnTo>
                  <a:lnTo>
                    <a:pt x="471" y="272"/>
                  </a:lnTo>
                  <a:lnTo>
                    <a:pt x="471" y="274"/>
                  </a:lnTo>
                  <a:lnTo>
                    <a:pt x="471" y="278"/>
                  </a:lnTo>
                  <a:lnTo>
                    <a:pt x="471" y="282"/>
                  </a:lnTo>
                  <a:lnTo>
                    <a:pt x="471" y="283"/>
                  </a:lnTo>
                  <a:lnTo>
                    <a:pt x="471" y="287"/>
                  </a:lnTo>
                  <a:lnTo>
                    <a:pt x="467" y="287"/>
                  </a:lnTo>
                  <a:lnTo>
                    <a:pt x="467" y="289"/>
                  </a:lnTo>
                  <a:lnTo>
                    <a:pt x="471" y="289"/>
                  </a:lnTo>
                  <a:lnTo>
                    <a:pt x="471" y="293"/>
                  </a:lnTo>
                  <a:lnTo>
                    <a:pt x="467" y="293"/>
                  </a:lnTo>
                  <a:lnTo>
                    <a:pt x="467" y="297"/>
                  </a:lnTo>
                  <a:lnTo>
                    <a:pt x="467" y="299"/>
                  </a:lnTo>
                  <a:lnTo>
                    <a:pt x="467" y="303"/>
                  </a:lnTo>
                  <a:lnTo>
                    <a:pt x="465" y="305"/>
                  </a:lnTo>
                  <a:lnTo>
                    <a:pt x="465" y="303"/>
                  </a:lnTo>
                  <a:lnTo>
                    <a:pt x="465" y="305"/>
                  </a:lnTo>
                  <a:lnTo>
                    <a:pt x="465" y="309"/>
                  </a:lnTo>
                  <a:lnTo>
                    <a:pt x="469" y="309"/>
                  </a:lnTo>
                  <a:lnTo>
                    <a:pt x="469" y="312"/>
                  </a:lnTo>
                  <a:lnTo>
                    <a:pt x="465" y="312"/>
                  </a:lnTo>
                  <a:lnTo>
                    <a:pt x="469" y="312"/>
                  </a:lnTo>
                  <a:lnTo>
                    <a:pt x="469" y="314"/>
                  </a:lnTo>
                  <a:lnTo>
                    <a:pt x="469" y="318"/>
                  </a:lnTo>
                  <a:lnTo>
                    <a:pt x="471" y="318"/>
                  </a:lnTo>
                  <a:lnTo>
                    <a:pt x="471" y="320"/>
                  </a:lnTo>
                  <a:lnTo>
                    <a:pt x="471" y="324"/>
                  </a:lnTo>
                  <a:lnTo>
                    <a:pt x="471" y="328"/>
                  </a:lnTo>
                  <a:lnTo>
                    <a:pt x="471" y="330"/>
                  </a:lnTo>
                  <a:lnTo>
                    <a:pt x="465" y="330"/>
                  </a:lnTo>
                  <a:lnTo>
                    <a:pt x="459" y="338"/>
                  </a:lnTo>
                  <a:lnTo>
                    <a:pt x="453" y="338"/>
                  </a:lnTo>
                  <a:lnTo>
                    <a:pt x="449" y="339"/>
                  </a:lnTo>
                  <a:lnTo>
                    <a:pt x="440" y="343"/>
                  </a:lnTo>
                  <a:lnTo>
                    <a:pt x="440" y="349"/>
                  </a:lnTo>
                  <a:lnTo>
                    <a:pt x="438" y="359"/>
                  </a:lnTo>
                  <a:lnTo>
                    <a:pt x="438" y="365"/>
                  </a:lnTo>
                  <a:lnTo>
                    <a:pt x="438" y="374"/>
                  </a:lnTo>
                  <a:lnTo>
                    <a:pt x="434" y="374"/>
                  </a:lnTo>
                  <a:lnTo>
                    <a:pt x="434" y="378"/>
                  </a:lnTo>
                  <a:lnTo>
                    <a:pt x="432" y="378"/>
                  </a:lnTo>
                  <a:lnTo>
                    <a:pt x="428" y="378"/>
                  </a:lnTo>
                  <a:lnTo>
                    <a:pt x="424" y="378"/>
                  </a:lnTo>
                  <a:lnTo>
                    <a:pt x="419" y="380"/>
                  </a:lnTo>
                  <a:lnTo>
                    <a:pt x="417" y="380"/>
                  </a:lnTo>
                  <a:lnTo>
                    <a:pt x="413" y="380"/>
                  </a:lnTo>
                  <a:lnTo>
                    <a:pt x="409" y="384"/>
                  </a:lnTo>
                  <a:lnTo>
                    <a:pt x="403" y="384"/>
                  </a:lnTo>
                  <a:lnTo>
                    <a:pt x="401" y="384"/>
                  </a:lnTo>
                  <a:lnTo>
                    <a:pt x="401" y="382"/>
                  </a:lnTo>
                  <a:lnTo>
                    <a:pt x="397" y="382"/>
                  </a:lnTo>
                  <a:lnTo>
                    <a:pt x="393" y="382"/>
                  </a:lnTo>
                  <a:lnTo>
                    <a:pt x="392" y="384"/>
                  </a:lnTo>
                  <a:lnTo>
                    <a:pt x="388" y="384"/>
                  </a:lnTo>
                  <a:lnTo>
                    <a:pt x="386" y="384"/>
                  </a:lnTo>
                  <a:lnTo>
                    <a:pt x="386" y="392"/>
                  </a:lnTo>
                  <a:lnTo>
                    <a:pt x="382" y="397"/>
                  </a:lnTo>
                  <a:lnTo>
                    <a:pt x="378" y="403"/>
                  </a:lnTo>
                  <a:lnTo>
                    <a:pt x="376" y="407"/>
                  </a:lnTo>
                  <a:lnTo>
                    <a:pt x="372" y="413"/>
                  </a:lnTo>
                  <a:lnTo>
                    <a:pt x="372" y="417"/>
                  </a:lnTo>
                  <a:lnTo>
                    <a:pt x="370" y="419"/>
                  </a:lnTo>
                  <a:lnTo>
                    <a:pt x="357" y="417"/>
                  </a:lnTo>
                  <a:lnTo>
                    <a:pt x="351" y="417"/>
                  </a:lnTo>
                  <a:lnTo>
                    <a:pt x="347" y="417"/>
                  </a:lnTo>
                  <a:lnTo>
                    <a:pt x="345" y="417"/>
                  </a:lnTo>
                  <a:lnTo>
                    <a:pt x="345" y="413"/>
                  </a:lnTo>
                  <a:lnTo>
                    <a:pt x="341" y="417"/>
                  </a:lnTo>
                  <a:lnTo>
                    <a:pt x="341" y="419"/>
                  </a:lnTo>
                  <a:lnTo>
                    <a:pt x="341" y="422"/>
                  </a:lnTo>
                  <a:lnTo>
                    <a:pt x="341" y="419"/>
                  </a:lnTo>
                  <a:lnTo>
                    <a:pt x="339" y="419"/>
                  </a:lnTo>
                  <a:lnTo>
                    <a:pt x="336" y="419"/>
                  </a:lnTo>
                  <a:lnTo>
                    <a:pt x="332" y="417"/>
                  </a:lnTo>
                  <a:lnTo>
                    <a:pt x="332" y="419"/>
                  </a:lnTo>
                  <a:lnTo>
                    <a:pt x="330" y="417"/>
                  </a:lnTo>
                  <a:lnTo>
                    <a:pt x="330" y="422"/>
                  </a:lnTo>
                  <a:lnTo>
                    <a:pt x="330" y="428"/>
                  </a:lnTo>
                  <a:lnTo>
                    <a:pt x="326" y="432"/>
                  </a:lnTo>
                  <a:lnTo>
                    <a:pt x="326" y="436"/>
                  </a:lnTo>
                  <a:lnTo>
                    <a:pt x="326" y="438"/>
                  </a:lnTo>
                  <a:lnTo>
                    <a:pt x="326" y="442"/>
                  </a:lnTo>
                  <a:lnTo>
                    <a:pt x="326" y="448"/>
                  </a:lnTo>
                  <a:lnTo>
                    <a:pt x="324" y="473"/>
                  </a:lnTo>
                  <a:lnTo>
                    <a:pt x="320" y="492"/>
                  </a:lnTo>
                  <a:lnTo>
                    <a:pt x="324" y="494"/>
                  </a:lnTo>
                  <a:lnTo>
                    <a:pt x="324" y="498"/>
                  </a:lnTo>
                  <a:lnTo>
                    <a:pt x="312" y="500"/>
                  </a:lnTo>
                  <a:lnTo>
                    <a:pt x="309" y="500"/>
                  </a:lnTo>
                  <a:lnTo>
                    <a:pt x="309" y="498"/>
                  </a:lnTo>
                  <a:lnTo>
                    <a:pt x="309" y="494"/>
                  </a:lnTo>
                  <a:lnTo>
                    <a:pt x="239" y="496"/>
                  </a:lnTo>
                  <a:lnTo>
                    <a:pt x="239" y="480"/>
                  </a:lnTo>
                  <a:lnTo>
                    <a:pt x="208" y="480"/>
                  </a:lnTo>
                  <a:lnTo>
                    <a:pt x="208" y="475"/>
                  </a:lnTo>
                  <a:lnTo>
                    <a:pt x="208" y="461"/>
                  </a:lnTo>
                  <a:lnTo>
                    <a:pt x="173" y="463"/>
                  </a:lnTo>
                  <a:lnTo>
                    <a:pt x="173" y="450"/>
                  </a:lnTo>
                  <a:lnTo>
                    <a:pt x="173" y="442"/>
                  </a:lnTo>
                  <a:lnTo>
                    <a:pt x="143" y="438"/>
                  </a:lnTo>
                  <a:lnTo>
                    <a:pt x="143" y="436"/>
                  </a:lnTo>
                  <a:lnTo>
                    <a:pt x="135" y="436"/>
                  </a:lnTo>
                  <a:lnTo>
                    <a:pt x="133" y="436"/>
                  </a:lnTo>
                  <a:lnTo>
                    <a:pt x="127" y="432"/>
                  </a:lnTo>
                  <a:lnTo>
                    <a:pt x="123" y="432"/>
                  </a:lnTo>
                  <a:lnTo>
                    <a:pt x="123" y="430"/>
                  </a:lnTo>
                  <a:lnTo>
                    <a:pt x="123" y="426"/>
                  </a:lnTo>
                  <a:lnTo>
                    <a:pt x="123" y="422"/>
                  </a:lnTo>
                  <a:lnTo>
                    <a:pt x="123" y="421"/>
                  </a:lnTo>
                  <a:lnTo>
                    <a:pt x="125" y="421"/>
                  </a:lnTo>
                  <a:lnTo>
                    <a:pt x="123" y="417"/>
                  </a:lnTo>
                  <a:lnTo>
                    <a:pt x="117" y="411"/>
                  </a:lnTo>
                  <a:lnTo>
                    <a:pt x="115" y="405"/>
                  </a:lnTo>
                  <a:lnTo>
                    <a:pt x="114" y="401"/>
                  </a:lnTo>
                  <a:lnTo>
                    <a:pt x="115" y="401"/>
                  </a:lnTo>
                  <a:lnTo>
                    <a:pt x="119" y="399"/>
                  </a:lnTo>
                  <a:lnTo>
                    <a:pt x="119" y="392"/>
                  </a:lnTo>
                  <a:lnTo>
                    <a:pt x="115" y="392"/>
                  </a:lnTo>
                  <a:lnTo>
                    <a:pt x="110" y="392"/>
                  </a:lnTo>
                  <a:lnTo>
                    <a:pt x="90" y="394"/>
                  </a:lnTo>
                  <a:lnTo>
                    <a:pt x="85" y="399"/>
                  </a:lnTo>
                  <a:lnTo>
                    <a:pt x="83" y="399"/>
                  </a:lnTo>
                  <a:lnTo>
                    <a:pt x="79" y="399"/>
                  </a:lnTo>
                  <a:lnTo>
                    <a:pt x="75" y="399"/>
                  </a:lnTo>
                  <a:lnTo>
                    <a:pt x="73" y="399"/>
                  </a:lnTo>
                  <a:lnTo>
                    <a:pt x="69" y="399"/>
                  </a:lnTo>
                  <a:lnTo>
                    <a:pt x="67" y="399"/>
                  </a:lnTo>
                  <a:lnTo>
                    <a:pt x="75" y="394"/>
                  </a:lnTo>
                  <a:lnTo>
                    <a:pt x="81" y="384"/>
                  </a:lnTo>
                  <a:lnTo>
                    <a:pt x="90" y="378"/>
                  </a:lnTo>
                  <a:lnTo>
                    <a:pt x="90" y="370"/>
                  </a:lnTo>
                  <a:lnTo>
                    <a:pt x="85" y="370"/>
                  </a:lnTo>
                  <a:lnTo>
                    <a:pt x="71" y="368"/>
                  </a:lnTo>
                  <a:lnTo>
                    <a:pt x="69" y="368"/>
                  </a:lnTo>
                  <a:lnTo>
                    <a:pt x="56" y="368"/>
                  </a:lnTo>
                  <a:lnTo>
                    <a:pt x="54" y="372"/>
                  </a:lnTo>
                  <a:lnTo>
                    <a:pt x="50" y="372"/>
                  </a:lnTo>
                  <a:lnTo>
                    <a:pt x="48" y="372"/>
                  </a:lnTo>
                  <a:lnTo>
                    <a:pt x="44" y="368"/>
                  </a:lnTo>
                  <a:lnTo>
                    <a:pt x="40" y="368"/>
                  </a:lnTo>
                  <a:lnTo>
                    <a:pt x="44" y="359"/>
                  </a:lnTo>
                  <a:lnTo>
                    <a:pt x="50" y="359"/>
                  </a:lnTo>
                  <a:lnTo>
                    <a:pt x="54" y="359"/>
                  </a:lnTo>
                  <a:lnTo>
                    <a:pt x="34" y="353"/>
                  </a:lnTo>
                  <a:lnTo>
                    <a:pt x="34" y="351"/>
                  </a:lnTo>
                  <a:lnTo>
                    <a:pt x="25" y="351"/>
                  </a:lnTo>
                  <a:lnTo>
                    <a:pt x="25" y="338"/>
                  </a:lnTo>
                  <a:lnTo>
                    <a:pt x="25" y="332"/>
                  </a:lnTo>
                  <a:lnTo>
                    <a:pt x="25" y="316"/>
                  </a:lnTo>
                  <a:lnTo>
                    <a:pt x="25" y="297"/>
                  </a:lnTo>
                  <a:lnTo>
                    <a:pt x="27" y="297"/>
                  </a:lnTo>
                  <a:lnTo>
                    <a:pt x="27" y="289"/>
                  </a:lnTo>
                  <a:lnTo>
                    <a:pt x="27" y="280"/>
                  </a:lnTo>
                  <a:lnTo>
                    <a:pt x="23" y="280"/>
                  </a:lnTo>
                  <a:lnTo>
                    <a:pt x="23" y="266"/>
                  </a:lnTo>
                  <a:lnTo>
                    <a:pt x="23" y="260"/>
                  </a:lnTo>
                  <a:lnTo>
                    <a:pt x="23" y="224"/>
                  </a:lnTo>
                  <a:lnTo>
                    <a:pt x="23" y="226"/>
                  </a:lnTo>
                  <a:lnTo>
                    <a:pt x="17" y="226"/>
                  </a:lnTo>
                  <a:lnTo>
                    <a:pt x="17" y="229"/>
                  </a:lnTo>
                  <a:lnTo>
                    <a:pt x="13" y="220"/>
                  </a:lnTo>
                  <a:lnTo>
                    <a:pt x="13" y="218"/>
                  </a:lnTo>
                  <a:lnTo>
                    <a:pt x="17" y="218"/>
                  </a:lnTo>
                  <a:lnTo>
                    <a:pt x="13" y="214"/>
                  </a:lnTo>
                  <a:lnTo>
                    <a:pt x="17" y="214"/>
                  </a:lnTo>
                  <a:lnTo>
                    <a:pt x="17" y="210"/>
                  </a:lnTo>
                  <a:lnTo>
                    <a:pt x="7" y="199"/>
                  </a:lnTo>
                  <a:lnTo>
                    <a:pt x="0" y="202"/>
                  </a:lnTo>
                  <a:lnTo>
                    <a:pt x="0" y="199"/>
                  </a:lnTo>
                  <a:lnTo>
                    <a:pt x="4" y="193"/>
                  </a:lnTo>
                  <a:lnTo>
                    <a:pt x="5" y="189"/>
                  </a:lnTo>
                  <a:lnTo>
                    <a:pt x="5" y="187"/>
                  </a:lnTo>
                  <a:lnTo>
                    <a:pt x="9" y="187"/>
                  </a:lnTo>
                  <a:lnTo>
                    <a:pt x="9" y="183"/>
                  </a:lnTo>
                  <a:lnTo>
                    <a:pt x="13" y="183"/>
                  </a:lnTo>
                  <a:lnTo>
                    <a:pt x="25" y="183"/>
                  </a:lnTo>
                  <a:lnTo>
                    <a:pt x="29" y="183"/>
                  </a:lnTo>
                  <a:lnTo>
                    <a:pt x="40" y="183"/>
                  </a:lnTo>
                  <a:lnTo>
                    <a:pt x="44" y="179"/>
                  </a:lnTo>
                  <a:lnTo>
                    <a:pt x="56" y="179"/>
                  </a:lnTo>
                  <a:lnTo>
                    <a:pt x="56" y="173"/>
                  </a:lnTo>
                  <a:lnTo>
                    <a:pt x="56" y="168"/>
                  </a:lnTo>
                  <a:lnTo>
                    <a:pt x="56" y="164"/>
                  </a:lnTo>
                  <a:lnTo>
                    <a:pt x="60" y="164"/>
                  </a:lnTo>
                  <a:lnTo>
                    <a:pt x="60" y="160"/>
                  </a:lnTo>
                  <a:lnTo>
                    <a:pt x="60" y="158"/>
                  </a:lnTo>
                  <a:lnTo>
                    <a:pt x="61" y="158"/>
                  </a:lnTo>
                  <a:lnTo>
                    <a:pt x="61" y="150"/>
                  </a:lnTo>
                  <a:lnTo>
                    <a:pt x="60" y="154"/>
                  </a:lnTo>
                  <a:lnTo>
                    <a:pt x="56" y="158"/>
                  </a:lnTo>
                  <a:lnTo>
                    <a:pt x="56" y="154"/>
                  </a:lnTo>
                  <a:lnTo>
                    <a:pt x="56" y="152"/>
                  </a:lnTo>
                  <a:lnTo>
                    <a:pt x="56" y="148"/>
                  </a:lnTo>
                  <a:lnTo>
                    <a:pt x="52" y="148"/>
                  </a:lnTo>
                  <a:lnTo>
                    <a:pt x="52" y="145"/>
                  </a:lnTo>
                  <a:lnTo>
                    <a:pt x="52" y="143"/>
                  </a:lnTo>
                  <a:lnTo>
                    <a:pt x="52" y="139"/>
                  </a:lnTo>
                  <a:lnTo>
                    <a:pt x="52" y="137"/>
                  </a:lnTo>
                  <a:lnTo>
                    <a:pt x="50" y="137"/>
                  </a:lnTo>
                  <a:lnTo>
                    <a:pt x="60" y="135"/>
                  </a:lnTo>
                  <a:lnTo>
                    <a:pt x="60" y="139"/>
                  </a:lnTo>
                  <a:lnTo>
                    <a:pt x="65" y="139"/>
                  </a:lnTo>
                  <a:lnTo>
                    <a:pt x="65" y="145"/>
                  </a:lnTo>
                  <a:lnTo>
                    <a:pt x="65" y="143"/>
                  </a:lnTo>
                  <a:lnTo>
                    <a:pt x="67" y="143"/>
                  </a:lnTo>
                  <a:lnTo>
                    <a:pt x="65" y="143"/>
                  </a:lnTo>
                  <a:lnTo>
                    <a:pt x="65" y="139"/>
                  </a:lnTo>
                  <a:lnTo>
                    <a:pt x="67" y="139"/>
                  </a:lnTo>
                  <a:lnTo>
                    <a:pt x="71" y="139"/>
                  </a:lnTo>
                  <a:lnTo>
                    <a:pt x="71" y="143"/>
                  </a:lnTo>
                  <a:lnTo>
                    <a:pt x="71" y="145"/>
                  </a:lnTo>
                  <a:lnTo>
                    <a:pt x="71" y="148"/>
                  </a:lnTo>
                  <a:lnTo>
                    <a:pt x="75" y="148"/>
                  </a:lnTo>
                  <a:lnTo>
                    <a:pt x="77" y="148"/>
                  </a:lnTo>
                  <a:lnTo>
                    <a:pt x="81" y="148"/>
                  </a:lnTo>
                  <a:lnTo>
                    <a:pt x="85" y="148"/>
                  </a:lnTo>
                  <a:lnTo>
                    <a:pt x="87" y="145"/>
                  </a:lnTo>
                  <a:lnTo>
                    <a:pt x="90" y="145"/>
                  </a:lnTo>
                  <a:lnTo>
                    <a:pt x="90" y="129"/>
                  </a:lnTo>
                  <a:lnTo>
                    <a:pt x="90" y="119"/>
                  </a:lnTo>
                  <a:lnTo>
                    <a:pt x="71" y="119"/>
                  </a:lnTo>
                  <a:lnTo>
                    <a:pt x="71" y="117"/>
                  </a:lnTo>
                  <a:lnTo>
                    <a:pt x="71" y="114"/>
                  </a:lnTo>
                  <a:lnTo>
                    <a:pt x="61" y="114"/>
                  </a:lnTo>
                  <a:lnTo>
                    <a:pt x="61" y="112"/>
                  </a:lnTo>
                  <a:lnTo>
                    <a:pt x="61" y="108"/>
                  </a:lnTo>
                  <a:lnTo>
                    <a:pt x="67" y="108"/>
                  </a:lnTo>
                  <a:lnTo>
                    <a:pt x="67" y="112"/>
                  </a:lnTo>
                  <a:lnTo>
                    <a:pt x="67" y="108"/>
                  </a:lnTo>
                  <a:lnTo>
                    <a:pt x="71" y="108"/>
                  </a:lnTo>
                  <a:lnTo>
                    <a:pt x="71" y="102"/>
                  </a:lnTo>
                  <a:lnTo>
                    <a:pt x="77" y="102"/>
                  </a:lnTo>
                  <a:lnTo>
                    <a:pt x="81" y="102"/>
                  </a:lnTo>
                  <a:lnTo>
                    <a:pt x="88" y="102"/>
                  </a:lnTo>
                  <a:lnTo>
                    <a:pt x="96" y="100"/>
                  </a:lnTo>
                  <a:lnTo>
                    <a:pt x="102" y="100"/>
                  </a:lnTo>
                  <a:lnTo>
                    <a:pt x="102" y="89"/>
                  </a:lnTo>
                  <a:lnTo>
                    <a:pt x="102" y="85"/>
                  </a:lnTo>
                </a:path>
              </a:pathLst>
            </a:custGeom>
            <a:grpFill/>
            <a:ln w="9525">
              <a:noFill/>
              <a:round/>
              <a:headEnd/>
              <a:tailEnd/>
            </a:ln>
          </p:spPr>
          <p:txBody>
            <a:bodyPr/>
            <a:lstStyle/>
            <a:p>
              <a:pPr>
                <a:defRPr/>
              </a:pPr>
              <a:endParaRPr lang="en-US" dirty="0">
                <a:solidFill>
                  <a:prstClr val="white"/>
                </a:solidFill>
              </a:endParaRPr>
            </a:p>
          </p:txBody>
        </p:sp>
        <p:sp>
          <p:nvSpPr>
            <p:cNvPr id="16569" name="Freeform 27"/>
            <p:cNvSpPr>
              <a:spLocks/>
            </p:cNvSpPr>
            <p:nvPr/>
          </p:nvSpPr>
          <p:spPr bwMode="ltGray">
            <a:xfrm>
              <a:off x="2832" y="301"/>
              <a:ext cx="66" cy="66"/>
            </a:xfrm>
            <a:custGeom>
              <a:avLst/>
              <a:gdLst>
                <a:gd name="T0" fmla="*/ 10 w 66"/>
                <a:gd name="T1" fmla="*/ 0 h 66"/>
                <a:gd name="T2" fmla="*/ 12 w 66"/>
                <a:gd name="T3" fmla="*/ 10 h 66"/>
                <a:gd name="T4" fmla="*/ 50 w 66"/>
                <a:gd name="T5" fmla="*/ 10 h 66"/>
                <a:gd name="T6" fmla="*/ 66 w 66"/>
                <a:gd name="T7" fmla="*/ 25 h 66"/>
                <a:gd name="T8" fmla="*/ 66 w 66"/>
                <a:gd name="T9" fmla="*/ 33 h 66"/>
                <a:gd name="T10" fmla="*/ 62 w 66"/>
                <a:gd name="T11" fmla="*/ 31 h 66"/>
                <a:gd name="T12" fmla="*/ 56 w 66"/>
                <a:gd name="T13" fmla="*/ 31 h 66"/>
                <a:gd name="T14" fmla="*/ 52 w 66"/>
                <a:gd name="T15" fmla="*/ 27 h 66"/>
                <a:gd name="T16" fmla="*/ 50 w 66"/>
                <a:gd name="T17" fmla="*/ 31 h 66"/>
                <a:gd name="T18" fmla="*/ 45 w 66"/>
                <a:gd name="T19" fmla="*/ 37 h 66"/>
                <a:gd name="T20" fmla="*/ 47 w 66"/>
                <a:gd name="T21" fmla="*/ 41 h 66"/>
                <a:gd name="T22" fmla="*/ 41 w 66"/>
                <a:gd name="T23" fmla="*/ 50 h 66"/>
                <a:gd name="T24" fmla="*/ 45 w 66"/>
                <a:gd name="T25" fmla="*/ 52 h 66"/>
                <a:gd name="T26" fmla="*/ 41 w 66"/>
                <a:gd name="T27" fmla="*/ 56 h 66"/>
                <a:gd name="T28" fmla="*/ 45 w 66"/>
                <a:gd name="T29" fmla="*/ 60 h 66"/>
                <a:gd name="T30" fmla="*/ 39 w 66"/>
                <a:gd name="T31" fmla="*/ 66 h 66"/>
                <a:gd name="T32" fmla="*/ 39 w 66"/>
                <a:gd name="T33" fmla="*/ 60 h 66"/>
                <a:gd name="T34" fmla="*/ 39 w 66"/>
                <a:gd name="T35" fmla="*/ 50 h 66"/>
                <a:gd name="T36" fmla="*/ 41 w 66"/>
                <a:gd name="T37" fmla="*/ 41 h 66"/>
                <a:gd name="T38" fmla="*/ 41 w 66"/>
                <a:gd name="T39" fmla="*/ 37 h 66"/>
                <a:gd name="T40" fmla="*/ 35 w 66"/>
                <a:gd name="T41" fmla="*/ 41 h 66"/>
                <a:gd name="T42" fmla="*/ 31 w 66"/>
                <a:gd name="T43" fmla="*/ 45 h 66"/>
                <a:gd name="T44" fmla="*/ 35 w 66"/>
                <a:gd name="T45" fmla="*/ 50 h 66"/>
                <a:gd name="T46" fmla="*/ 35 w 66"/>
                <a:gd name="T47" fmla="*/ 56 h 66"/>
                <a:gd name="T48" fmla="*/ 35 w 66"/>
                <a:gd name="T49" fmla="*/ 62 h 66"/>
                <a:gd name="T50" fmla="*/ 16 w 66"/>
                <a:gd name="T51" fmla="*/ 66 h 66"/>
                <a:gd name="T52" fmla="*/ 14 w 66"/>
                <a:gd name="T53" fmla="*/ 62 h 66"/>
                <a:gd name="T54" fmla="*/ 14 w 66"/>
                <a:gd name="T55" fmla="*/ 54 h 66"/>
                <a:gd name="T56" fmla="*/ 16 w 66"/>
                <a:gd name="T57" fmla="*/ 50 h 66"/>
                <a:gd name="T58" fmla="*/ 22 w 66"/>
                <a:gd name="T59" fmla="*/ 47 h 66"/>
                <a:gd name="T60" fmla="*/ 20 w 66"/>
                <a:gd name="T61" fmla="*/ 45 h 66"/>
                <a:gd name="T62" fmla="*/ 16 w 66"/>
                <a:gd name="T63" fmla="*/ 41 h 66"/>
                <a:gd name="T64" fmla="*/ 16 w 66"/>
                <a:gd name="T65" fmla="*/ 35 h 66"/>
                <a:gd name="T66" fmla="*/ 20 w 66"/>
                <a:gd name="T67" fmla="*/ 31 h 66"/>
                <a:gd name="T68" fmla="*/ 20 w 66"/>
                <a:gd name="T69" fmla="*/ 29 h 66"/>
                <a:gd name="T70" fmla="*/ 12 w 66"/>
                <a:gd name="T71" fmla="*/ 25 h 66"/>
                <a:gd name="T72" fmla="*/ 6 w 66"/>
                <a:gd name="T73" fmla="*/ 23 h 66"/>
                <a:gd name="T74" fmla="*/ 6 w 66"/>
                <a:gd name="T75" fmla="*/ 20 h 66"/>
                <a:gd name="T76" fmla="*/ 0 w 66"/>
                <a:gd name="T77" fmla="*/ 4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66"/>
                <a:gd name="T119" fmla="*/ 66 w 66"/>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66">
                  <a:moveTo>
                    <a:pt x="0" y="0"/>
                  </a:moveTo>
                  <a:lnTo>
                    <a:pt x="10" y="0"/>
                  </a:lnTo>
                  <a:lnTo>
                    <a:pt x="10" y="10"/>
                  </a:lnTo>
                  <a:lnTo>
                    <a:pt x="12" y="10"/>
                  </a:lnTo>
                  <a:lnTo>
                    <a:pt x="22" y="10"/>
                  </a:lnTo>
                  <a:lnTo>
                    <a:pt x="50" y="10"/>
                  </a:lnTo>
                  <a:lnTo>
                    <a:pt x="50" y="25"/>
                  </a:lnTo>
                  <a:lnTo>
                    <a:pt x="66" y="25"/>
                  </a:lnTo>
                  <a:lnTo>
                    <a:pt x="66" y="31"/>
                  </a:lnTo>
                  <a:lnTo>
                    <a:pt x="66" y="33"/>
                  </a:lnTo>
                  <a:lnTo>
                    <a:pt x="62" y="33"/>
                  </a:lnTo>
                  <a:lnTo>
                    <a:pt x="62" y="31"/>
                  </a:lnTo>
                  <a:lnTo>
                    <a:pt x="52" y="31"/>
                  </a:lnTo>
                  <a:lnTo>
                    <a:pt x="56" y="31"/>
                  </a:lnTo>
                  <a:lnTo>
                    <a:pt x="56" y="27"/>
                  </a:lnTo>
                  <a:lnTo>
                    <a:pt x="52" y="27"/>
                  </a:lnTo>
                  <a:lnTo>
                    <a:pt x="52" y="31"/>
                  </a:lnTo>
                  <a:lnTo>
                    <a:pt x="50" y="31"/>
                  </a:lnTo>
                  <a:lnTo>
                    <a:pt x="50" y="37"/>
                  </a:lnTo>
                  <a:lnTo>
                    <a:pt x="45" y="37"/>
                  </a:lnTo>
                  <a:lnTo>
                    <a:pt x="45" y="41"/>
                  </a:lnTo>
                  <a:lnTo>
                    <a:pt x="47" y="41"/>
                  </a:lnTo>
                  <a:lnTo>
                    <a:pt x="41" y="47"/>
                  </a:lnTo>
                  <a:lnTo>
                    <a:pt x="41" y="50"/>
                  </a:lnTo>
                  <a:lnTo>
                    <a:pt x="45" y="50"/>
                  </a:lnTo>
                  <a:lnTo>
                    <a:pt x="45" y="52"/>
                  </a:lnTo>
                  <a:lnTo>
                    <a:pt x="41" y="52"/>
                  </a:lnTo>
                  <a:lnTo>
                    <a:pt x="41" y="56"/>
                  </a:lnTo>
                  <a:lnTo>
                    <a:pt x="41" y="60"/>
                  </a:lnTo>
                  <a:lnTo>
                    <a:pt x="45" y="60"/>
                  </a:lnTo>
                  <a:lnTo>
                    <a:pt x="41" y="66"/>
                  </a:lnTo>
                  <a:lnTo>
                    <a:pt x="39" y="66"/>
                  </a:lnTo>
                  <a:lnTo>
                    <a:pt x="39" y="62"/>
                  </a:lnTo>
                  <a:lnTo>
                    <a:pt x="39" y="60"/>
                  </a:lnTo>
                  <a:lnTo>
                    <a:pt x="39" y="52"/>
                  </a:lnTo>
                  <a:lnTo>
                    <a:pt x="39" y="50"/>
                  </a:lnTo>
                  <a:lnTo>
                    <a:pt x="41" y="43"/>
                  </a:lnTo>
                  <a:lnTo>
                    <a:pt x="41" y="41"/>
                  </a:lnTo>
                  <a:lnTo>
                    <a:pt x="45" y="41"/>
                  </a:lnTo>
                  <a:lnTo>
                    <a:pt x="41" y="37"/>
                  </a:lnTo>
                  <a:lnTo>
                    <a:pt x="37" y="37"/>
                  </a:lnTo>
                  <a:lnTo>
                    <a:pt x="35" y="41"/>
                  </a:lnTo>
                  <a:lnTo>
                    <a:pt x="35" y="45"/>
                  </a:lnTo>
                  <a:lnTo>
                    <a:pt x="31" y="45"/>
                  </a:lnTo>
                  <a:lnTo>
                    <a:pt x="35" y="47"/>
                  </a:lnTo>
                  <a:lnTo>
                    <a:pt x="35" y="50"/>
                  </a:lnTo>
                  <a:lnTo>
                    <a:pt x="35" y="52"/>
                  </a:lnTo>
                  <a:lnTo>
                    <a:pt x="35" y="56"/>
                  </a:lnTo>
                  <a:lnTo>
                    <a:pt x="35" y="60"/>
                  </a:lnTo>
                  <a:lnTo>
                    <a:pt x="35" y="62"/>
                  </a:lnTo>
                  <a:lnTo>
                    <a:pt x="35" y="66"/>
                  </a:lnTo>
                  <a:lnTo>
                    <a:pt x="16" y="66"/>
                  </a:lnTo>
                  <a:lnTo>
                    <a:pt x="14" y="66"/>
                  </a:lnTo>
                  <a:lnTo>
                    <a:pt x="14" y="62"/>
                  </a:lnTo>
                  <a:lnTo>
                    <a:pt x="14" y="60"/>
                  </a:lnTo>
                  <a:lnTo>
                    <a:pt x="14" y="54"/>
                  </a:lnTo>
                  <a:lnTo>
                    <a:pt x="20" y="54"/>
                  </a:lnTo>
                  <a:lnTo>
                    <a:pt x="16" y="50"/>
                  </a:lnTo>
                  <a:lnTo>
                    <a:pt x="20" y="47"/>
                  </a:lnTo>
                  <a:lnTo>
                    <a:pt x="22" y="47"/>
                  </a:lnTo>
                  <a:lnTo>
                    <a:pt x="22" y="45"/>
                  </a:lnTo>
                  <a:lnTo>
                    <a:pt x="20" y="45"/>
                  </a:lnTo>
                  <a:lnTo>
                    <a:pt x="20" y="41"/>
                  </a:lnTo>
                  <a:lnTo>
                    <a:pt x="16" y="41"/>
                  </a:lnTo>
                  <a:lnTo>
                    <a:pt x="16" y="39"/>
                  </a:lnTo>
                  <a:lnTo>
                    <a:pt x="16" y="35"/>
                  </a:lnTo>
                  <a:lnTo>
                    <a:pt x="16" y="31"/>
                  </a:lnTo>
                  <a:lnTo>
                    <a:pt x="20" y="31"/>
                  </a:lnTo>
                  <a:lnTo>
                    <a:pt x="16" y="29"/>
                  </a:lnTo>
                  <a:lnTo>
                    <a:pt x="20" y="29"/>
                  </a:lnTo>
                  <a:lnTo>
                    <a:pt x="20" y="25"/>
                  </a:lnTo>
                  <a:lnTo>
                    <a:pt x="12" y="25"/>
                  </a:lnTo>
                  <a:lnTo>
                    <a:pt x="6" y="25"/>
                  </a:lnTo>
                  <a:lnTo>
                    <a:pt x="6" y="23"/>
                  </a:lnTo>
                  <a:lnTo>
                    <a:pt x="10" y="20"/>
                  </a:lnTo>
                  <a:lnTo>
                    <a:pt x="6" y="20"/>
                  </a:lnTo>
                  <a:lnTo>
                    <a:pt x="0" y="10"/>
                  </a:lnTo>
                  <a:lnTo>
                    <a:pt x="0" y="4"/>
                  </a:lnTo>
                  <a:lnTo>
                    <a:pt x="0" y="0"/>
                  </a:lnTo>
                  <a:close/>
                </a:path>
              </a:pathLst>
            </a:custGeom>
            <a:grpFill/>
            <a:ln w="9525">
              <a:noFill/>
              <a:round/>
              <a:headEnd/>
              <a:tailEnd/>
            </a:ln>
          </p:spPr>
          <p:txBody>
            <a:bodyPr/>
            <a:lstStyle/>
            <a:p>
              <a:pPr>
                <a:defRPr/>
              </a:pPr>
              <a:endParaRPr lang="en-US" dirty="0">
                <a:solidFill>
                  <a:prstClr val="white"/>
                </a:solidFill>
              </a:endParaRPr>
            </a:p>
          </p:txBody>
        </p:sp>
        <p:sp>
          <p:nvSpPr>
            <p:cNvPr id="16570" name="Freeform 28"/>
            <p:cNvSpPr>
              <a:spLocks/>
            </p:cNvSpPr>
            <p:nvPr/>
          </p:nvSpPr>
          <p:spPr bwMode="ltGray">
            <a:xfrm>
              <a:off x="2832" y="301"/>
              <a:ext cx="66" cy="66"/>
            </a:xfrm>
            <a:custGeom>
              <a:avLst/>
              <a:gdLst>
                <a:gd name="T0" fmla="*/ 10 w 66"/>
                <a:gd name="T1" fmla="*/ 0 h 66"/>
                <a:gd name="T2" fmla="*/ 12 w 66"/>
                <a:gd name="T3" fmla="*/ 10 h 66"/>
                <a:gd name="T4" fmla="*/ 50 w 66"/>
                <a:gd name="T5" fmla="*/ 10 h 66"/>
                <a:gd name="T6" fmla="*/ 66 w 66"/>
                <a:gd name="T7" fmla="*/ 25 h 66"/>
                <a:gd name="T8" fmla="*/ 66 w 66"/>
                <a:gd name="T9" fmla="*/ 33 h 66"/>
                <a:gd name="T10" fmla="*/ 62 w 66"/>
                <a:gd name="T11" fmla="*/ 31 h 66"/>
                <a:gd name="T12" fmla="*/ 56 w 66"/>
                <a:gd name="T13" fmla="*/ 31 h 66"/>
                <a:gd name="T14" fmla="*/ 52 w 66"/>
                <a:gd name="T15" fmla="*/ 27 h 66"/>
                <a:gd name="T16" fmla="*/ 50 w 66"/>
                <a:gd name="T17" fmla="*/ 31 h 66"/>
                <a:gd name="T18" fmla="*/ 45 w 66"/>
                <a:gd name="T19" fmla="*/ 37 h 66"/>
                <a:gd name="T20" fmla="*/ 47 w 66"/>
                <a:gd name="T21" fmla="*/ 41 h 66"/>
                <a:gd name="T22" fmla="*/ 41 w 66"/>
                <a:gd name="T23" fmla="*/ 50 h 66"/>
                <a:gd name="T24" fmla="*/ 45 w 66"/>
                <a:gd name="T25" fmla="*/ 52 h 66"/>
                <a:gd name="T26" fmla="*/ 41 w 66"/>
                <a:gd name="T27" fmla="*/ 56 h 66"/>
                <a:gd name="T28" fmla="*/ 45 w 66"/>
                <a:gd name="T29" fmla="*/ 60 h 66"/>
                <a:gd name="T30" fmla="*/ 39 w 66"/>
                <a:gd name="T31" fmla="*/ 66 h 66"/>
                <a:gd name="T32" fmla="*/ 39 w 66"/>
                <a:gd name="T33" fmla="*/ 60 h 66"/>
                <a:gd name="T34" fmla="*/ 39 w 66"/>
                <a:gd name="T35" fmla="*/ 50 h 66"/>
                <a:gd name="T36" fmla="*/ 41 w 66"/>
                <a:gd name="T37" fmla="*/ 41 h 66"/>
                <a:gd name="T38" fmla="*/ 41 w 66"/>
                <a:gd name="T39" fmla="*/ 37 h 66"/>
                <a:gd name="T40" fmla="*/ 35 w 66"/>
                <a:gd name="T41" fmla="*/ 41 h 66"/>
                <a:gd name="T42" fmla="*/ 31 w 66"/>
                <a:gd name="T43" fmla="*/ 45 h 66"/>
                <a:gd name="T44" fmla="*/ 35 w 66"/>
                <a:gd name="T45" fmla="*/ 50 h 66"/>
                <a:gd name="T46" fmla="*/ 35 w 66"/>
                <a:gd name="T47" fmla="*/ 56 h 66"/>
                <a:gd name="T48" fmla="*/ 35 w 66"/>
                <a:gd name="T49" fmla="*/ 62 h 66"/>
                <a:gd name="T50" fmla="*/ 16 w 66"/>
                <a:gd name="T51" fmla="*/ 66 h 66"/>
                <a:gd name="T52" fmla="*/ 14 w 66"/>
                <a:gd name="T53" fmla="*/ 62 h 66"/>
                <a:gd name="T54" fmla="*/ 14 w 66"/>
                <a:gd name="T55" fmla="*/ 54 h 66"/>
                <a:gd name="T56" fmla="*/ 16 w 66"/>
                <a:gd name="T57" fmla="*/ 50 h 66"/>
                <a:gd name="T58" fmla="*/ 22 w 66"/>
                <a:gd name="T59" fmla="*/ 47 h 66"/>
                <a:gd name="T60" fmla="*/ 20 w 66"/>
                <a:gd name="T61" fmla="*/ 45 h 66"/>
                <a:gd name="T62" fmla="*/ 16 w 66"/>
                <a:gd name="T63" fmla="*/ 41 h 66"/>
                <a:gd name="T64" fmla="*/ 16 w 66"/>
                <a:gd name="T65" fmla="*/ 35 h 66"/>
                <a:gd name="T66" fmla="*/ 20 w 66"/>
                <a:gd name="T67" fmla="*/ 31 h 66"/>
                <a:gd name="T68" fmla="*/ 20 w 66"/>
                <a:gd name="T69" fmla="*/ 29 h 66"/>
                <a:gd name="T70" fmla="*/ 12 w 66"/>
                <a:gd name="T71" fmla="*/ 25 h 66"/>
                <a:gd name="T72" fmla="*/ 6 w 66"/>
                <a:gd name="T73" fmla="*/ 23 h 66"/>
                <a:gd name="T74" fmla="*/ 6 w 66"/>
                <a:gd name="T75" fmla="*/ 20 h 66"/>
                <a:gd name="T76" fmla="*/ 0 w 66"/>
                <a:gd name="T77" fmla="*/ 4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66"/>
                <a:gd name="T119" fmla="*/ 66 w 66"/>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66">
                  <a:moveTo>
                    <a:pt x="0" y="0"/>
                  </a:moveTo>
                  <a:lnTo>
                    <a:pt x="10" y="0"/>
                  </a:lnTo>
                  <a:lnTo>
                    <a:pt x="10" y="10"/>
                  </a:lnTo>
                  <a:lnTo>
                    <a:pt x="12" y="10"/>
                  </a:lnTo>
                  <a:lnTo>
                    <a:pt x="22" y="10"/>
                  </a:lnTo>
                  <a:lnTo>
                    <a:pt x="50" y="10"/>
                  </a:lnTo>
                  <a:lnTo>
                    <a:pt x="50" y="25"/>
                  </a:lnTo>
                  <a:lnTo>
                    <a:pt x="66" y="25"/>
                  </a:lnTo>
                  <a:lnTo>
                    <a:pt x="66" y="31"/>
                  </a:lnTo>
                  <a:lnTo>
                    <a:pt x="66" y="33"/>
                  </a:lnTo>
                  <a:lnTo>
                    <a:pt x="62" y="33"/>
                  </a:lnTo>
                  <a:lnTo>
                    <a:pt x="62" y="31"/>
                  </a:lnTo>
                  <a:lnTo>
                    <a:pt x="52" y="31"/>
                  </a:lnTo>
                  <a:lnTo>
                    <a:pt x="56" y="31"/>
                  </a:lnTo>
                  <a:lnTo>
                    <a:pt x="56" y="27"/>
                  </a:lnTo>
                  <a:lnTo>
                    <a:pt x="52" y="27"/>
                  </a:lnTo>
                  <a:lnTo>
                    <a:pt x="52" y="31"/>
                  </a:lnTo>
                  <a:lnTo>
                    <a:pt x="50" y="31"/>
                  </a:lnTo>
                  <a:lnTo>
                    <a:pt x="50" y="37"/>
                  </a:lnTo>
                  <a:lnTo>
                    <a:pt x="45" y="37"/>
                  </a:lnTo>
                  <a:lnTo>
                    <a:pt x="45" y="41"/>
                  </a:lnTo>
                  <a:lnTo>
                    <a:pt x="47" y="41"/>
                  </a:lnTo>
                  <a:lnTo>
                    <a:pt x="41" y="47"/>
                  </a:lnTo>
                  <a:lnTo>
                    <a:pt x="41" y="50"/>
                  </a:lnTo>
                  <a:lnTo>
                    <a:pt x="45" y="50"/>
                  </a:lnTo>
                  <a:lnTo>
                    <a:pt x="45" y="52"/>
                  </a:lnTo>
                  <a:lnTo>
                    <a:pt x="41" y="52"/>
                  </a:lnTo>
                  <a:lnTo>
                    <a:pt x="41" y="56"/>
                  </a:lnTo>
                  <a:lnTo>
                    <a:pt x="41" y="60"/>
                  </a:lnTo>
                  <a:lnTo>
                    <a:pt x="45" y="60"/>
                  </a:lnTo>
                  <a:lnTo>
                    <a:pt x="41" y="66"/>
                  </a:lnTo>
                  <a:lnTo>
                    <a:pt x="39" y="66"/>
                  </a:lnTo>
                  <a:lnTo>
                    <a:pt x="39" y="62"/>
                  </a:lnTo>
                  <a:lnTo>
                    <a:pt x="39" y="60"/>
                  </a:lnTo>
                  <a:lnTo>
                    <a:pt x="39" y="52"/>
                  </a:lnTo>
                  <a:lnTo>
                    <a:pt x="39" y="50"/>
                  </a:lnTo>
                  <a:lnTo>
                    <a:pt x="41" y="43"/>
                  </a:lnTo>
                  <a:lnTo>
                    <a:pt x="41" y="41"/>
                  </a:lnTo>
                  <a:lnTo>
                    <a:pt x="45" y="41"/>
                  </a:lnTo>
                  <a:lnTo>
                    <a:pt x="41" y="37"/>
                  </a:lnTo>
                  <a:lnTo>
                    <a:pt x="37" y="37"/>
                  </a:lnTo>
                  <a:lnTo>
                    <a:pt x="35" y="41"/>
                  </a:lnTo>
                  <a:lnTo>
                    <a:pt x="35" y="45"/>
                  </a:lnTo>
                  <a:lnTo>
                    <a:pt x="31" y="45"/>
                  </a:lnTo>
                  <a:lnTo>
                    <a:pt x="35" y="47"/>
                  </a:lnTo>
                  <a:lnTo>
                    <a:pt x="35" y="50"/>
                  </a:lnTo>
                  <a:lnTo>
                    <a:pt x="35" y="52"/>
                  </a:lnTo>
                  <a:lnTo>
                    <a:pt x="35" y="56"/>
                  </a:lnTo>
                  <a:lnTo>
                    <a:pt x="35" y="60"/>
                  </a:lnTo>
                  <a:lnTo>
                    <a:pt x="35" y="62"/>
                  </a:lnTo>
                  <a:lnTo>
                    <a:pt x="35" y="66"/>
                  </a:lnTo>
                  <a:lnTo>
                    <a:pt x="16" y="66"/>
                  </a:lnTo>
                  <a:lnTo>
                    <a:pt x="14" y="66"/>
                  </a:lnTo>
                  <a:lnTo>
                    <a:pt x="14" y="62"/>
                  </a:lnTo>
                  <a:lnTo>
                    <a:pt x="14" y="60"/>
                  </a:lnTo>
                  <a:lnTo>
                    <a:pt x="14" y="54"/>
                  </a:lnTo>
                  <a:lnTo>
                    <a:pt x="20" y="54"/>
                  </a:lnTo>
                  <a:lnTo>
                    <a:pt x="16" y="50"/>
                  </a:lnTo>
                  <a:lnTo>
                    <a:pt x="20" y="47"/>
                  </a:lnTo>
                  <a:lnTo>
                    <a:pt x="22" y="47"/>
                  </a:lnTo>
                  <a:lnTo>
                    <a:pt x="22" y="45"/>
                  </a:lnTo>
                  <a:lnTo>
                    <a:pt x="20" y="45"/>
                  </a:lnTo>
                  <a:lnTo>
                    <a:pt x="20" y="41"/>
                  </a:lnTo>
                  <a:lnTo>
                    <a:pt x="16" y="41"/>
                  </a:lnTo>
                  <a:lnTo>
                    <a:pt x="16" y="39"/>
                  </a:lnTo>
                  <a:lnTo>
                    <a:pt x="16" y="35"/>
                  </a:lnTo>
                  <a:lnTo>
                    <a:pt x="16" y="31"/>
                  </a:lnTo>
                  <a:lnTo>
                    <a:pt x="20" y="31"/>
                  </a:lnTo>
                  <a:lnTo>
                    <a:pt x="16" y="29"/>
                  </a:lnTo>
                  <a:lnTo>
                    <a:pt x="20" y="29"/>
                  </a:lnTo>
                  <a:lnTo>
                    <a:pt x="20" y="25"/>
                  </a:lnTo>
                  <a:lnTo>
                    <a:pt x="12" y="25"/>
                  </a:lnTo>
                  <a:lnTo>
                    <a:pt x="6" y="25"/>
                  </a:lnTo>
                  <a:lnTo>
                    <a:pt x="6" y="23"/>
                  </a:lnTo>
                  <a:lnTo>
                    <a:pt x="10" y="20"/>
                  </a:lnTo>
                  <a:lnTo>
                    <a:pt x="6" y="20"/>
                  </a:lnTo>
                  <a:lnTo>
                    <a:pt x="0" y="10"/>
                  </a:lnTo>
                  <a:lnTo>
                    <a:pt x="0" y="4"/>
                  </a:lnTo>
                  <a:lnTo>
                    <a:pt x="0" y="0"/>
                  </a:lnTo>
                </a:path>
              </a:pathLst>
            </a:custGeom>
            <a:grpFill/>
            <a:ln w="9525">
              <a:noFill/>
              <a:round/>
              <a:headEnd/>
              <a:tailEnd/>
            </a:ln>
          </p:spPr>
          <p:txBody>
            <a:bodyPr/>
            <a:lstStyle/>
            <a:p>
              <a:pPr>
                <a:defRPr/>
              </a:pPr>
              <a:endParaRPr lang="en-US" dirty="0">
                <a:solidFill>
                  <a:prstClr val="white"/>
                </a:solidFill>
              </a:endParaRPr>
            </a:p>
          </p:txBody>
        </p:sp>
        <p:sp>
          <p:nvSpPr>
            <p:cNvPr id="16571" name="Freeform 29"/>
            <p:cNvSpPr>
              <a:spLocks/>
            </p:cNvSpPr>
            <p:nvPr/>
          </p:nvSpPr>
          <p:spPr bwMode="ltGray">
            <a:xfrm>
              <a:off x="3396" y="323"/>
              <a:ext cx="762" cy="696"/>
            </a:xfrm>
            <a:custGeom>
              <a:avLst/>
              <a:gdLst>
                <a:gd name="T0" fmla="*/ 299 w 762"/>
                <a:gd name="T1" fmla="*/ 27 h 696"/>
                <a:gd name="T2" fmla="*/ 330 w 762"/>
                <a:gd name="T3" fmla="*/ 7 h 696"/>
                <a:gd name="T4" fmla="*/ 365 w 762"/>
                <a:gd name="T5" fmla="*/ 15 h 696"/>
                <a:gd name="T6" fmla="*/ 396 w 762"/>
                <a:gd name="T7" fmla="*/ 21 h 696"/>
                <a:gd name="T8" fmla="*/ 415 w 762"/>
                <a:gd name="T9" fmla="*/ 9 h 696"/>
                <a:gd name="T10" fmla="*/ 527 w 762"/>
                <a:gd name="T11" fmla="*/ 32 h 696"/>
                <a:gd name="T12" fmla="*/ 594 w 762"/>
                <a:gd name="T13" fmla="*/ 15 h 696"/>
                <a:gd name="T14" fmla="*/ 660 w 762"/>
                <a:gd name="T15" fmla="*/ 1 h 696"/>
                <a:gd name="T16" fmla="*/ 762 w 762"/>
                <a:gd name="T17" fmla="*/ 229 h 696"/>
                <a:gd name="T18" fmla="*/ 604 w 762"/>
                <a:gd name="T19" fmla="*/ 328 h 696"/>
                <a:gd name="T20" fmla="*/ 569 w 762"/>
                <a:gd name="T21" fmla="*/ 328 h 696"/>
                <a:gd name="T22" fmla="*/ 544 w 762"/>
                <a:gd name="T23" fmla="*/ 330 h 696"/>
                <a:gd name="T24" fmla="*/ 502 w 762"/>
                <a:gd name="T25" fmla="*/ 330 h 696"/>
                <a:gd name="T26" fmla="*/ 484 w 762"/>
                <a:gd name="T27" fmla="*/ 330 h 696"/>
                <a:gd name="T28" fmla="*/ 463 w 762"/>
                <a:gd name="T29" fmla="*/ 339 h 696"/>
                <a:gd name="T30" fmla="*/ 463 w 762"/>
                <a:gd name="T31" fmla="*/ 359 h 696"/>
                <a:gd name="T32" fmla="*/ 465 w 762"/>
                <a:gd name="T33" fmla="*/ 380 h 696"/>
                <a:gd name="T34" fmla="*/ 465 w 762"/>
                <a:gd name="T35" fmla="*/ 401 h 696"/>
                <a:gd name="T36" fmla="*/ 465 w 762"/>
                <a:gd name="T37" fmla="*/ 420 h 696"/>
                <a:gd name="T38" fmla="*/ 450 w 762"/>
                <a:gd name="T39" fmla="*/ 436 h 696"/>
                <a:gd name="T40" fmla="*/ 425 w 762"/>
                <a:gd name="T41" fmla="*/ 445 h 696"/>
                <a:gd name="T42" fmla="*/ 384 w 762"/>
                <a:gd name="T43" fmla="*/ 463 h 696"/>
                <a:gd name="T44" fmla="*/ 363 w 762"/>
                <a:gd name="T45" fmla="*/ 474 h 696"/>
                <a:gd name="T46" fmla="*/ 363 w 762"/>
                <a:gd name="T47" fmla="*/ 500 h 696"/>
                <a:gd name="T48" fmla="*/ 363 w 762"/>
                <a:gd name="T49" fmla="*/ 515 h 696"/>
                <a:gd name="T50" fmla="*/ 365 w 762"/>
                <a:gd name="T51" fmla="*/ 530 h 696"/>
                <a:gd name="T52" fmla="*/ 365 w 762"/>
                <a:gd name="T53" fmla="*/ 550 h 696"/>
                <a:gd name="T54" fmla="*/ 365 w 762"/>
                <a:gd name="T55" fmla="*/ 571 h 696"/>
                <a:gd name="T56" fmla="*/ 324 w 762"/>
                <a:gd name="T57" fmla="*/ 575 h 696"/>
                <a:gd name="T58" fmla="*/ 280 w 762"/>
                <a:gd name="T59" fmla="*/ 584 h 696"/>
                <a:gd name="T60" fmla="*/ 284 w 762"/>
                <a:gd name="T61" fmla="*/ 625 h 696"/>
                <a:gd name="T62" fmla="*/ 282 w 762"/>
                <a:gd name="T63" fmla="*/ 646 h 696"/>
                <a:gd name="T64" fmla="*/ 266 w 762"/>
                <a:gd name="T65" fmla="*/ 656 h 696"/>
                <a:gd name="T66" fmla="*/ 251 w 762"/>
                <a:gd name="T67" fmla="*/ 669 h 696"/>
                <a:gd name="T68" fmla="*/ 251 w 762"/>
                <a:gd name="T69" fmla="*/ 691 h 696"/>
                <a:gd name="T70" fmla="*/ 212 w 762"/>
                <a:gd name="T71" fmla="*/ 667 h 696"/>
                <a:gd name="T72" fmla="*/ 118 w 762"/>
                <a:gd name="T73" fmla="*/ 598 h 696"/>
                <a:gd name="T74" fmla="*/ 37 w 762"/>
                <a:gd name="T75" fmla="*/ 527 h 696"/>
                <a:gd name="T76" fmla="*/ 0 w 762"/>
                <a:gd name="T77" fmla="*/ 478 h 696"/>
                <a:gd name="T78" fmla="*/ 10 w 762"/>
                <a:gd name="T79" fmla="*/ 447 h 696"/>
                <a:gd name="T80" fmla="*/ 25 w 762"/>
                <a:gd name="T81" fmla="*/ 417 h 696"/>
                <a:gd name="T82" fmla="*/ 62 w 762"/>
                <a:gd name="T83" fmla="*/ 397 h 696"/>
                <a:gd name="T84" fmla="*/ 67 w 762"/>
                <a:gd name="T85" fmla="*/ 362 h 696"/>
                <a:gd name="T86" fmla="*/ 89 w 762"/>
                <a:gd name="T87" fmla="*/ 359 h 696"/>
                <a:gd name="T88" fmla="*/ 114 w 762"/>
                <a:gd name="T89" fmla="*/ 361 h 696"/>
                <a:gd name="T90" fmla="*/ 129 w 762"/>
                <a:gd name="T91" fmla="*/ 361 h 696"/>
                <a:gd name="T92" fmla="*/ 139 w 762"/>
                <a:gd name="T93" fmla="*/ 345 h 696"/>
                <a:gd name="T94" fmla="*/ 145 w 762"/>
                <a:gd name="T95" fmla="*/ 324 h 696"/>
                <a:gd name="T96" fmla="*/ 147 w 762"/>
                <a:gd name="T97" fmla="*/ 305 h 696"/>
                <a:gd name="T98" fmla="*/ 154 w 762"/>
                <a:gd name="T99" fmla="*/ 295 h 696"/>
                <a:gd name="T100" fmla="*/ 156 w 762"/>
                <a:gd name="T101" fmla="*/ 278 h 696"/>
                <a:gd name="T102" fmla="*/ 162 w 762"/>
                <a:gd name="T103" fmla="*/ 258 h 696"/>
                <a:gd name="T104" fmla="*/ 166 w 762"/>
                <a:gd name="T105" fmla="*/ 245 h 696"/>
                <a:gd name="T106" fmla="*/ 172 w 762"/>
                <a:gd name="T107" fmla="*/ 233 h 696"/>
                <a:gd name="T108" fmla="*/ 178 w 762"/>
                <a:gd name="T109" fmla="*/ 222 h 696"/>
                <a:gd name="T110" fmla="*/ 179 w 762"/>
                <a:gd name="T111" fmla="*/ 208 h 696"/>
                <a:gd name="T112" fmla="*/ 185 w 762"/>
                <a:gd name="T113" fmla="*/ 189 h 696"/>
                <a:gd name="T114" fmla="*/ 199 w 762"/>
                <a:gd name="T115" fmla="*/ 158 h 696"/>
                <a:gd name="T116" fmla="*/ 206 w 762"/>
                <a:gd name="T117" fmla="*/ 131 h 696"/>
                <a:gd name="T118" fmla="*/ 216 w 762"/>
                <a:gd name="T119" fmla="*/ 102 h 696"/>
                <a:gd name="T120" fmla="*/ 230 w 762"/>
                <a:gd name="T121" fmla="*/ 50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696"/>
                <a:gd name="T185" fmla="*/ 762 w 76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696">
                  <a:moveTo>
                    <a:pt x="230" y="50"/>
                  </a:moveTo>
                  <a:lnTo>
                    <a:pt x="234" y="40"/>
                  </a:lnTo>
                  <a:lnTo>
                    <a:pt x="237" y="34"/>
                  </a:lnTo>
                  <a:lnTo>
                    <a:pt x="299" y="32"/>
                  </a:lnTo>
                  <a:lnTo>
                    <a:pt x="299" y="27"/>
                  </a:lnTo>
                  <a:lnTo>
                    <a:pt x="305" y="27"/>
                  </a:lnTo>
                  <a:lnTo>
                    <a:pt x="305" y="17"/>
                  </a:lnTo>
                  <a:lnTo>
                    <a:pt x="320" y="17"/>
                  </a:lnTo>
                  <a:lnTo>
                    <a:pt x="320" y="7"/>
                  </a:lnTo>
                  <a:lnTo>
                    <a:pt x="330" y="7"/>
                  </a:lnTo>
                  <a:lnTo>
                    <a:pt x="330" y="17"/>
                  </a:lnTo>
                  <a:lnTo>
                    <a:pt x="330" y="32"/>
                  </a:lnTo>
                  <a:lnTo>
                    <a:pt x="334" y="32"/>
                  </a:lnTo>
                  <a:lnTo>
                    <a:pt x="365" y="30"/>
                  </a:lnTo>
                  <a:lnTo>
                    <a:pt x="365" y="15"/>
                  </a:lnTo>
                  <a:lnTo>
                    <a:pt x="380" y="15"/>
                  </a:lnTo>
                  <a:lnTo>
                    <a:pt x="380" y="34"/>
                  </a:lnTo>
                  <a:lnTo>
                    <a:pt x="392" y="34"/>
                  </a:lnTo>
                  <a:lnTo>
                    <a:pt x="392" y="21"/>
                  </a:lnTo>
                  <a:lnTo>
                    <a:pt x="396" y="21"/>
                  </a:lnTo>
                  <a:lnTo>
                    <a:pt x="396" y="15"/>
                  </a:lnTo>
                  <a:lnTo>
                    <a:pt x="405" y="15"/>
                  </a:lnTo>
                  <a:lnTo>
                    <a:pt x="405" y="0"/>
                  </a:lnTo>
                  <a:lnTo>
                    <a:pt x="413" y="0"/>
                  </a:lnTo>
                  <a:lnTo>
                    <a:pt x="415" y="9"/>
                  </a:lnTo>
                  <a:lnTo>
                    <a:pt x="421" y="9"/>
                  </a:lnTo>
                  <a:lnTo>
                    <a:pt x="421" y="0"/>
                  </a:lnTo>
                  <a:lnTo>
                    <a:pt x="430" y="0"/>
                  </a:lnTo>
                  <a:lnTo>
                    <a:pt x="430" y="32"/>
                  </a:lnTo>
                  <a:lnTo>
                    <a:pt x="527" y="32"/>
                  </a:lnTo>
                  <a:lnTo>
                    <a:pt x="527" y="23"/>
                  </a:lnTo>
                  <a:lnTo>
                    <a:pt x="571" y="21"/>
                  </a:lnTo>
                  <a:lnTo>
                    <a:pt x="571" y="25"/>
                  </a:lnTo>
                  <a:lnTo>
                    <a:pt x="596" y="25"/>
                  </a:lnTo>
                  <a:lnTo>
                    <a:pt x="594" y="15"/>
                  </a:lnTo>
                  <a:lnTo>
                    <a:pt x="627" y="15"/>
                  </a:lnTo>
                  <a:lnTo>
                    <a:pt x="627" y="7"/>
                  </a:lnTo>
                  <a:lnTo>
                    <a:pt x="652" y="7"/>
                  </a:lnTo>
                  <a:lnTo>
                    <a:pt x="652" y="1"/>
                  </a:lnTo>
                  <a:lnTo>
                    <a:pt x="660" y="1"/>
                  </a:lnTo>
                  <a:lnTo>
                    <a:pt x="658" y="54"/>
                  </a:lnTo>
                  <a:lnTo>
                    <a:pt x="660" y="98"/>
                  </a:lnTo>
                  <a:lnTo>
                    <a:pt x="759" y="96"/>
                  </a:lnTo>
                  <a:lnTo>
                    <a:pt x="760" y="121"/>
                  </a:lnTo>
                  <a:lnTo>
                    <a:pt x="762" y="229"/>
                  </a:lnTo>
                  <a:lnTo>
                    <a:pt x="697" y="227"/>
                  </a:lnTo>
                  <a:lnTo>
                    <a:pt x="697" y="295"/>
                  </a:lnTo>
                  <a:lnTo>
                    <a:pt x="629" y="297"/>
                  </a:lnTo>
                  <a:lnTo>
                    <a:pt x="629" y="328"/>
                  </a:lnTo>
                  <a:lnTo>
                    <a:pt x="604" y="328"/>
                  </a:lnTo>
                  <a:lnTo>
                    <a:pt x="591" y="328"/>
                  </a:lnTo>
                  <a:lnTo>
                    <a:pt x="589" y="328"/>
                  </a:lnTo>
                  <a:lnTo>
                    <a:pt x="579" y="328"/>
                  </a:lnTo>
                  <a:lnTo>
                    <a:pt x="573" y="328"/>
                  </a:lnTo>
                  <a:lnTo>
                    <a:pt x="569" y="328"/>
                  </a:lnTo>
                  <a:lnTo>
                    <a:pt x="564" y="330"/>
                  </a:lnTo>
                  <a:lnTo>
                    <a:pt x="560" y="330"/>
                  </a:lnTo>
                  <a:lnTo>
                    <a:pt x="554" y="330"/>
                  </a:lnTo>
                  <a:lnTo>
                    <a:pt x="550" y="330"/>
                  </a:lnTo>
                  <a:lnTo>
                    <a:pt x="544" y="330"/>
                  </a:lnTo>
                  <a:lnTo>
                    <a:pt x="533" y="330"/>
                  </a:lnTo>
                  <a:lnTo>
                    <a:pt x="529" y="330"/>
                  </a:lnTo>
                  <a:lnTo>
                    <a:pt x="508" y="330"/>
                  </a:lnTo>
                  <a:lnTo>
                    <a:pt x="504" y="330"/>
                  </a:lnTo>
                  <a:lnTo>
                    <a:pt x="502" y="330"/>
                  </a:lnTo>
                  <a:lnTo>
                    <a:pt x="498" y="330"/>
                  </a:lnTo>
                  <a:lnTo>
                    <a:pt x="494" y="330"/>
                  </a:lnTo>
                  <a:lnTo>
                    <a:pt x="492" y="330"/>
                  </a:lnTo>
                  <a:lnTo>
                    <a:pt x="488" y="330"/>
                  </a:lnTo>
                  <a:lnTo>
                    <a:pt x="484" y="330"/>
                  </a:lnTo>
                  <a:lnTo>
                    <a:pt x="479" y="330"/>
                  </a:lnTo>
                  <a:lnTo>
                    <a:pt x="469" y="330"/>
                  </a:lnTo>
                  <a:lnTo>
                    <a:pt x="463" y="330"/>
                  </a:lnTo>
                  <a:lnTo>
                    <a:pt x="463" y="334"/>
                  </a:lnTo>
                  <a:lnTo>
                    <a:pt x="463" y="339"/>
                  </a:lnTo>
                  <a:lnTo>
                    <a:pt x="463" y="345"/>
                  </a:lnTo>
                  <a:lnTo>
                    <a:pt x="463" y="349"/>
                  </a:lnTo>
                  <a:lnTo>
                    <a:pt x="463" y="353"/>
                  </a:lnTo>
                  <a:lnTo>
                    <a:pt x="463" y="355"/>
                  </a:lnTo>
                  <a:lnTo>
                    <a:pt x="463" y="359"/>
                  </a:lnTo>
                  <a:lnTo>
                    <a:pt x="463" y="361"/>
                  </a:lnTo>
                  <a:lnTo>
                    <a:pt x="465" y="370"/>
                  </a:lnTo>
                  <a:lnTo>
                    <a:pt x="465" y="374"/>
                  </a:lnTo>
                  <a:lnTo>
                    <a:pt x="465" y="376"/>
                  </a:lnTo>
                  <a:lnTo>
                    <a:pt x="465" y="380"/>
                  </a:lnTo>
                  <a:lnTo>
                    <a:pt x="465" y="384"/>
                  </a:lnTo>
                  <a:lnTo>
                    <a:pt x="465" y="389"/>
                  </a:lnTo>
                  <a:lnTo>
                    <a:pt x="465" y="395"/>
                  </a:lnTo>
                  <a:lnTo>
                    <a:pt x="465" y="399"/>
                  </a:lnTo>
                  <a:lnTo>
                    <a:pt x="465" y="401"/>
                  </a:lnTo>
                  <a:lnTo>
                    <a:pt x="465" y="405"/>
                  </a:lnTo>
                  <a:lnTo>
                    <a:pt x="465" y="409"/>
                  </a:lnTo>
                  <a:lnTo>
                    <a:pt x="465" y="411"/>
                  </a:lnTo>
                  <a:lnTo>
                    <a:pt x="465" y="417"/>
                  </a:lnTo>
                  <a:lnTo>
                    <a:pt x="465" y="420"/>
                  </a:lnTo>
                  <a:lnTo>
                    <a:pt x="465" y="426"/>
                  </a:lnTo>
                  <a:lnTo>
                    <a:pt x="465" y="430"/>
                  </a:lnTo>
                  <a:lnTo>
                    <a:pt x="461" y="430"/>
                  </a:lnTo>
                  <a:lnTo>
                    <a:pt x="461" y="432"/>
                  </a:lnTo>
                  <a:lnTo>
                    <a:pt x="450" y="436"/>
                  </a:lnTo>
                  <a:lnTo>
                    <a:pt x="446" y="436"/>
                  </a:lnTo>
                  <a:lnTo>
                    <a:pt x="446" y="440"/>
                  </a:lnTo>
                  <a:lnTo>
                    <a:pt x="440" y="440"/>
                  </a:lnTo>
                  <a:lnTo>
                    <a:pt x="430" y="444"/>
                  </a:lnTo>
                  <a:lnTo>
                    <a:pt x="425" y="445"/>
                  </a:lnTo>
                  <a:lnTo>
                    <a:pt x="415" y="449"/>
                  </a:lnTo>
                  <a:lnTo>
                    <a:pt x="409" y="453"/>
                  </a:lnTo>
                  <a:lnTo>
                    <a:pt x="398" y="455"/>
                  </a:lnTo>
                  <a:lnTo>
                    <a:pt x="390" y="459"/>
                  </a:lnTo>
                  <a:lnTo>
                    <a:pt x="384" y="463"/>
                  </a:lnTo>
                  <a:lnTo>
                    <a:pt x="378" y="463"/>
                  </a:lnTo>
                  <a:lnTo>
                    <a:pt x="369" y="469"/>
                  </a:lnTo>
                  <a:lnTo>
                    <a:pt x="367" y="469"/>
                  </a:lnTo>
                  <a:lnTo>
                    <a:pt x="367" y="474"/>
                  </a:lnTo>
                  <a:lnTo>
                    <a:pt x="363" y="474"/>
                  </a:lnTo>
                  <a:lnTo>
                    <a:pt x="363" y="478"/>
                  </a:lnTo>
                  <a:lnTo>
                    <a:pt x="363" y="484"/>
                  </a:lnTo>
                  <a:lnTo>
                    <a:pt x="363" y="488"/>
                  </a:lnTo>
                  <a:lnTo>
                    <a:pt x="363" y="496"/>
                  </a:lnTo>
                  <a:lnTo>
                    <a:pt x="363" y="500"/>
                  </a:lnTo>
                  <a:lnTo>
                    <a:pt x="363" y="503"/>
                  </a:lnTo>
                  <a:lnTo>
                    <a:pt x="363" y="505"/>
                  </a:lnTo>
                  <a:lnTo>
                    <a:pt x="363" y="509"/>
                  </a:lnTo>
                  <a:lnTo>
                    <a:pt x="363" y="513"/>
                  </a:lnTo>
                  <a:lnTo>
                    <a:pt x="363" y="515"/>
                  </a:lnTo>
                  <a:lnTo>
                    <a:pt x="363" y="519"/>
                  </a:lnTo>
                  <a:lnTo>
                    <a:pt x="363" y="521"/>
                  </a:lnTo>
                  <a:lnTo>
                    <a:pt x="365" y="525"/>
                  </a:lnTo>
                  <a:lnTo>
                    <a:pt x="365" y="528"/>
                  </a:lnTo>
                  <a:lnTo>
                    <a:pt x="365" y="530"/>
                  </a:lnTo>
                  <a:lnTo>
                    <a:pt x="365" y="534"/>
                  </a:lnTo>
                  <a:lnTo>
                    <a:pt x="365" y="536"/>
                  </a:lnTo>
                  <a:lnTo>
                    <a:pt x="365" y="540"/>
                  </a:lnTo>
                  <a:lnTo>
                    <a:pt x="365" y="546"/>
                  </a:lnTo>
                  <a:lnTo>
                    <a:pt x="365" y="550"/>
                  </a:lnTo>
                  <a:lnTo>
                    <a:pt x="365" y="556"/>
                  </a:lnTo>
                  <a:lnTo>
                    <a:pt x="365" y="559"/>
                  </a:lnTo>
                  <a:lnTo>
                    <a:pt x="365" y="561"/>
                  </a:lnTo>
                  <a:lnTo>
                    <a:pt x="365" y="565"/>
                  </a:lnTo>
                  <a:lnTo>
                    <a:pt x="365" y="571"/>
                  </a:lnTo>
                  <a:lnTo>
                    <a:pt x="365" y="575"/>
                  </a:lnTo>
                  <a:lnTo>
                    <a:pt x="365" y="577"/>
                  </a:lnTo>
                  <a:lnTo>
                    <a:pt x="340" y="577"/>
                  </a:lnTo>
                  <a:lnTo>
                    <a:pt x="336" y="579"/>
                  </a:lnTo>
                  <a:lnTo>
                    <a:pt x="324" y="575"/>
                  </a:lnTo>
                  <a:lnTo>
                    <a:pt x="299" y="575"/>
                  </a:lnTo>
                  <a:lnTo>
                    <a:pt x="280" y="575"/>
                  </a:lnTo>
                  <a:lnTo>
                    <a:pt x="280" y="579"/>
                  </a:lnTo>
                  <a:lnTo>
                    <a:pt x="280" y="583"/>
                  </a:lnTo>
                  <a:lnTo>
                    <a:pt x="280" y="584"/>
                  </a:lnTo>
                  <a:lnTo>
                    <a:pt x="280" y="588"/>
                  </a:lnTo>
                  <a:lnTo>
                    <a:pt x="282" y="606"/>
                  </a:lnTo>
                  <a:lnTo>
                    <a:pt x="282" y="610"/>
                  </a:lnTo>
                  <a:lnTo>
                    <a:pt x="282" y="613"/>
                  </a:lnTo>
                  <a:lnTo>
                    <a:pt x="284" y="625"/>
                  </a:lnTo>
                  <a:lnTo>
                    <a:pt x="284" y="635"/>
                  </a:lnTo>
                  <a:lnTo>
                    <a:pt x="282" y="639"/>
                  </a:lnTo>
                  <a:lnTo>
                    <a:pt x="282" y="640"/>
                  </a:lnTo>
                  <a:lnTo>
                    <a:pt x="282" y="644"/>
                  </a:lnTo>
                  <a:lnTo>
                    <a:pt x="282" y="646"/>
                  </a:lnTo>
                  <a:lnTo>
                    <a:pt x="282" y="650"/>
                  </a:lnTo>
                  <a:lnTo>
                    <a:pt x="282" y="656"/>
                  </a:lnTo>
                  <a:lnTo>
                    <a:pt x="272" y="656"/>
                  </a:lnTo>
                  <a:lnTo>
                    <a:pt x="270" y="656"/>
                  </a:lnTo>
                  <a:lnTo>
                    <a:pt x="266" y="656"/>
                  </a:lnTo>
                  <a:lnTo>
                    <a:pt x="241" y="658"/>
                  </a:lnTo>
                  <a:lnTo>
                    <a:pt x="245" y="660"/>
                  </a:lnTo>
                  <a:lnTo>
                    <a:pt x="247" y="664"/>
                  </a:lnTo>
                  <a:lnTo>
                    <a:pt x="251" y="666"/>
                  </a:lnTo>
                  <a:lnTo>
                    <a:pt x="251" y="669"/>
                  </a:lnTo>
                  <a:lnTo>
                    <a:pt x="255" y="669"/>
                  </a:lnTo>
                  <a:lnTo>
                    <a:pt x="255" y="675"/>
                  </a:lnTo>
                  <a:lnTo>
                    <a:pt x="247" y="685"/>
                  </a:lnTo>
                  <a:lnTo>
                    <a:pt x="247" y="689"/>
                  </a:lnTo>
                  <a:lnTo>
                    <a:pt x="251" y="691"/>
                  </a:lnTo>
                  <a:lnTo>
                    <a:pt x="249" y="696"/>
                  </a:lnTo>
                  <a:lnTo>
                    <a:pt x="241" y="691"/>
                  </a:lnTo>
                  <a:lnTo>
                    <a:pt x="239" y="689"/>
                  </a:lnTo>
                  <a:lnTo>
                    <a:pt x="235" y="681"/>
                  </a:lnTo>
                  <a:lnTo>
                    <a:pt x="212" y="667"/>
                  </a:lnTo>
                  <a:lnTo>
                    <a:pt x="160" y="627"/>
                  </a:lnTo>
                  <a:lnTo>
                    <a:pt x="127" y="604"/>
                  </a:lnTo>
                  <a:lnTo>
                    <a:pt x="125" y="604"/>
                  </a:lnTo>
                  <a:lnTo>
                    <a:pt x="125" y="600"/>
                  </a:lnTo>
                  <a:lnTo>
                    <a:pt x="118" y="598"/>
                  </a:lnTo>
                  <a:lnTo>
                    <a:pt x="98" y="583"/>
                  </a:lnTo>
                  <a:lnTo>
                    <a:pt x="67" y="552"/>
                  </a:lnTo>
                  <a:lnTo>
                    <a:pt x="54" y="542"/>
                  </a:lnTo>
                  <a:lnTo>
                    <a:pt x="39" y="527"/>
                  </a:lnTo>
                  <a:lnTo>
                    <a:pt x="37" y="527"/>
                  </a:lnTo>
                  <a:lnTo>
                    <a:pt x="17" y="511"/>
                  </a:lnTo>
                  <a:lnTo>
                    <a:pt x="17" y="505"/>
                  </a:lnTo>
                  <a:lnTo>
                    <a:pt x="17" y="503"/>
                  </a:lnTo>
                  <a:lnTo>
                    <a:pt x="19" y="478"/>
                  </a:lnTo>
                  <a:lnTo>
                    <a:pt x="0" y="478"/>
                  </a:lnTo>
                  <a:lnTo>
                    <a:pt x="0" y="463"/>
                  </a:lnTo>
                  <a:lnTo>
                    <a:pt x="4" y="459"/>
                  </a:lnTo>
                  <a:lnTo>
                    <a:pt x="4" y="457"/>
                  </a:lnTo>
                  <a:lnTo>
                    <a:pt x="6" y="449"/>
                  </a:lnTo>
                  <a:lnTo>
                    <a:pt x="10" y="447"/>
                  </a:lnTo>
                  <a:lnTo>
                    <a:pt x="12" y="440"/>
                  </a:lnTo>
                  <a:lnTo>
                    <a:pt x="12" y="438"/>
                  </a:lnTo>
                  <a:lnTo>
                    <a:pt x="19" y="424"/>
                  </a:lnTo>
                  <a:lnTo>
                    <a:pt x="25" y="418"/>
                  </a:lnTo>
                  <a:lnTo>
                    <a:pt x="25" y="417"/>
                  </a:lnTo>
                  <a:lnTo>
                    <a:pt x="27" y="409"/>
                  </a:lnTo>
                  <a:lnTo>
                    <a:pt x="27" y="407"/>
                  </a:lnTo>
                  <a:lnTo>
                    <a:pt x="31" y="403"/>
                  </a:lnTo>
                  <a:lnTo>
                    <a:pt x="33" y="397"/>
                  </a:lnTo>
                  <a:lnTo>
                    <a:pt x="62" y="397"/>
                  </a:lnTo>
                  <a:lnTo>
                    <a:pt x="67" y="395"/>
                  </a:lnTo>
                  <a:lnTo>
                    <a:pt x="67" y="388"/>
                  </a:lnTo>
                  <a:lnTo>
                    <a:pt x="67" y="380"/>
                  </a:lnTo>
                  <a:lnTo>
                    <a:pt x="67" y="374"/>
                  </a:lnTo>
                  <a:lnTo>
                    <a:pt x="67" y="362"/>
                  </a:lnTo>
                  <a:lnTo>
                    <a:pt x="67" y="357"/>
                  </a:lnTo>
                  <a:lnTo>
                    <a:pt x="67" y="353"/>
                  </a:lnTo>
                  <a:lnTo>
                    <a:pt x="69" y="353"/>
                  </a:lnTo>
                  <a:lnTo>
                    <a:pt x="87" y="355"/>
                  </a:lnTo>
                  <a:lnTo>
                    <a:pt x="89" y="359"/>
                  </a:lnTo>
                  <a:lnTo>
                    <a:pt x="98" y="359"/>
                  </a:lnTo>
                  <a:lnTo>
                    <a:pt x="102" y="359"/>
                  </a:lnTo>
                  <a:lnTo>
                    <a:pt x="104" y="361"/>
                  </a:lnTo>
                  <a:lnTo>
                    <a:pt x="112" y="361"/>
                  </a:lnTo>
                  <a:lnTo>
                    <a:pt x="114" y="361"/>
                  </a:lnTo>
                  <a:lnTo>
                    <a:pt x="120" y="361"/>
                  </a:lnTo>
                  <a:lnTo>
                    <a:pt x="120" y="364"/>
                  </a:lnTo>
                  <a:lnTo>
                    <a:pt x="123" y="364"/>
                  </a:lnTo>
                  <a:lnTo>
                    <a:pt x="127" y="364"/>
                  </a:lnTo>
                  <a:lnTo>
                    <a:pt x="129" y="361"/>
                  </a:lnTo>
                  <a:lnTo>
                    <a:pt x="133" y="361"/>
                  </a:lnTo>
                  <a:lnTo>
                    <a:pt x="139" y="359"/>
                  </a:lnTo>
                  <a:lnTo>
                    <a:pt x="139" y="351"/>
                  </a:lnTo>
                  <a:lnTo>
                    <a:pt x="139" y="349"/>
                  </a:lnTo>
                  <a:lnTo>
                    <a:pt x="139" y="345"/>
                  </a:lnTo>
                  <a:lnTo>
                    <a:pt x="139" y="343"/>
                  </a:lnTo>
                  <a:lnTo>
                    <a:pt x="143" y="339"/>
                  </a:lnTo>
                  <a:lnTo>
                    <a:pt x="141" y="335"/>
                  </a:lnTo>
                  <a:lnTo>
                    <a:pt x="141" y="330"/>
                  </a:lnTo>
                  <a:lnTo>
                    <a:pt x="145" y="324"/>
                  </a:lnTo>
                  <a:lnTo>
                    <a:pt x="145" y="318"/>
                  </a:lnTo>
                  <a:lnTo>
                    <a:pt x="145" y="314"/>
                  </a:lnTo>
                  <a:lnTo>
                    <a:pt x="149" y="314"/>
                  </a:lnTo>
                  <a:lnTo>
                    <a:pt x="147" y="308"/>
                  </a:lnTo>
                  <a:lnTo>
                    <a:pt x="147" y="305"/>
                  </a:lnTo>
                  <a:lnTo>
                    <a:pt x="150" y="305"/>
                  </a:lnTo>
                  <a:lnTo>
                    <a:pt x="150" y="303"/>
                  </a:lnTo>
                  <a:lnTo>
                    <a:pt x="150" y="299"/>
                  </a:lnTo>
                  <a:lnTo>
                    <a:pt x="150" y="295"/>
                  </a:lnTo>
                  <a:lnTo>
                    <a:pt x="154" y="295"/>
                  </a:lnTo>
                  <a:lnTo>
                    <a:pt x="154" y="293"/>
                  </a:lnTo>
                  <a:lnTo>
                    <a:pt x="154" y="289"/>
                  </a:lnTo>
                  <a:lnTo>
                    <a:pt x="152" y="283"/>
                  </a:lnTo>
                  <a:lnTo>
                    <a:pt x="156" y="279"/>
                  </a:lnTo>
                  <a:lnTo>
                    <a:pt x="156" y="278"/>
                  </a:lnTo>
                  <a:lnTo>
                    <a:pt x="160" y="274"/>
                  </a:lnTo>
                  <a:lnTo>
                    <a:pt x="160" y="270"/>
                  </a:lnTo>
                  <a:lnTo>
                    <a:pt x="162" y="264"/>
                  </a:lnTo>
                  <a:lnTo>
                    <a:pt x="162" y="262"/>
                  </a:lnTo>
                  <a:lnTo>
                    <a:pt x="162" y="258"/>
                  </a:lnTo>
                  <a:lnTo>
                    <a:pt x="162" y="254"/>
                  </a:lnTo>
                  <a:lnTo>
                    <a:pt x="166" y="254"/>
                  </a:lnTo>
                  <a:lnTo>
                    <a:pt x="166" y="252"/>
                  </a:lnTo>
                  <a:lnTo>
                    <a:pt x="166" y="249"/>
                  </a:lnTo>
                  <a:lnTo>
                    <a:pt x="166" y="245"/>
                  </a:lnTo>
                  <a:lnTo>
                    <a:pt x="168" y="245"/>
                  </a:lnTo>
                  <a:lnTo>
                    <a:pt x="168" y="243"/>
                  </a:lnTo>
                  <a:lnTo>
                    <a:pt x="168" y="239"/>
                  </a:lnTo>
                  <a:lnTo>
                    <a:pt x="172" y="237"/>
                  </a:lnTo>
                  <a:lnTo>
                    <a:pt x="172" y="233"/>
                  </a:lnTo>
                  <a:lnTo>
                    <a:pt x="172" y="229"/>
                  </a:lnTo>
                  <a:lnTo>
                    <a:pt x="174" y="227"/>
                  </a:lnTo>
                  <a:lnTo>
                    <a:pt x="174" y="223"/>
                  </a:lnTo>
                  <a:lnTo>
                    <a:pt x="174" y="222"/>
                  </a:lnTo>
                  <a:lnTo>
                    <a:pt x="178" y="222"/>
                  </a:lnTo>
                  <a:lnTo>
                    <a:pt x="178" y="218"/>
                  </a:lnTo>
                  <a:lnTo>
                    <a:pt x="178" y="214"/>
                  </a:lnTo>
                  <a:lnTo>
                    <a:pt x="179" y="214"/>
                  </a:lnTo>
                  <a:lnTo>
                    <a:pt x="179" y="212"/>
                  </a:lnTo>
                  <a:lnTo>
                    <a:pt x="179" y="208"/>
                  </a:lnTo>
                  <a:lnTo>
                    <a:pt x="179" y="204"/>
                  </a:lnTo>
                  <a:lnTo>
                    <a:pt x="183" y="204"/>
                  </a:lnTo>
                  <a:lnTo>
                    <a:pt x="183" y="198"/>
                  </a:lnTo>
                  <a:lnTo>
                    <a:pt x="185" y="193"/>
                  </a:lnTo>
                  <a:lnTo>
                    <a:pt x="185" y="189"/>
                  </a:lnTo>
                  <a:lnTo>
                    <a:pt x="189" y="183"/>
                  </a:lnTo>
                  <a:lnTo>
                    <a:pt x="189" y="181"/>
                  </a:lnTo>
                  <a:lnTo>
                    <a:pt x="195" y="164"/>
                  </a:lnTo>
                  <a:lnTo>
                    <a:pt x="199" y="162"/>
                  </a:lnTo>
                  <a:lnTo>
                    <a:pt x="199" y="158"/>
                  </a:lnTo>
                  <a:lnTo>
                    <a:pt x="199" y="152"/>
                  </a:lnTo>
                  <a:lnTo>
                    <a:pt x="201" y="148"/>
                  </a:lnTo>
                  <a:lnTo>
                    <a:pt x="201" y="146"/>
                  </a:lnTo>
                  <a:lnTo>
                    <a:pt x="205" y="137"/>
                  </a:lnTo>
                  <a:lnTo>
                    <a:pt x="206" y="131"/>
                  </a:lnTo>
                  <a:lnTo>
                    <a:pt x="210" y="123"/>
                  </a:lnTo>
                  <a:lnTo>
                    <a:pt x="210" y="121"/>
                  </a:lnTo>
                  <a:lnTo>
                    <a:pt x="212" y="112"/>
                  </a:lnTo>
                  <a:lnTo>
                    <a:pt x="216" y="108"/>
                  </a:lnTo>
                  <a:lnTo>
                    <a:pt x="216" y="102"/>
                  </a:lnTo>
                  <a:lnTo>
                    <a:pt x="218" y="92"/>
                  </a:lnTo>
                  <a:lnTo>
                    <a:pt x="224" y="65"/>
                  </a:lnTo>
                  <a:lnTo>
                    <a:pt x="228" y="56"/>
                  </a:lnTo>
                  <a:lnTo>
                    <a:pt x="230" y="52"/>
                  </a:lnTo>
                  <a:lnTo>
                    <a:pt x="230" y="50"/>
                  </a:lnTo>
                  <a:close/>
                </a:path>
              </a:pathLst>
            </a:custGeom>
            <a:grpFill/>
            <a:ln w="9525">
              <a:noFill/>
              <a:round/>
              <a:headEnd/>
              <a:tailEnd/>
            </a:ln>
          </p:spPr>
          <p:txBody>
            <a:bodyPr/>
            <a:lstStyle/>
            <a:p>
              <a:pPr>
                <a:defRPr/>
              </a:pPr>
              <a:endParaRPr lang="en-US" dirty="0">
                <a:solidFill>
                  <a:prstClr val="white"/>
                </a:solidFill>
              </a:endParaRPr>
            </a:p>
          </p:txBody>
        </p:sp>
        <p:sp>
          <p:nvSpPr>
            <p:cNvPr id="16572" name="Freeform 30"/>
            <p:cNvSpPr>
              <a:spLocks/>
            </p:cNvSpPr>
            <p:nvPr/>
          </p:nvSpPr>
          <p:spPr bwMode="ltGray">
            <a:xfrm>
              <a:off x="3396" y="323"/>
              <a:ext cx="762" cy="696"/>
            </a:xfrm>
            <a:custGeom>
              <a:avLst/>
              <a:gdLst>
                <a:gd name="T0" fmla="*/ 299 w 762"/>
                <a:gd name="T1" fmla="*/ 27 h 696"/>
                <a:gd name="T2" fmla="*/ 330 w 762"/>
                <a:gd name="T3" fmla="*/ 7 h 696"/>
                <a:gd name="T4" fmla="*/ 365 w 762"/>
                <a:gd name="T5" fmla="*/ 15 h 696"/>
                <a:gd name="T6" fmla="*/ 396 w 762"/>
                <a:gd name="T7" fmla="*/ 21 h 696"/>
                <a:gd name="T8" fmla="*/ 415 w 762"/>
                <a:gd name="T9" fmla="*/ 9 h 696"/>
                <a:gd name="T10" fmla="*/ 527 w 762"/>
                <a:gd name="T11" fmla="*/ 32 h 696"/>
                <a:gd name="T12" fmla="*/ 594 w 762"/>
                <a:gd name="T13" fmla="*/ 15 h 696"/>
                <a:gd name="T14" fmla="*/ 660 w 762"/>
                <a:gd name="T15" fmla="*/ 1 h 696"/>
                <a:gd name="T16" fmla="*/ 762 w 762"/>
                <a:gd name="T17" fmla="*/ 229 h 696"/>
                <a:gd name="T18" fmla="*/ 604 w 762"/>
                <a:gd name="T19" fmla="*/ 328 h 696"/>
                <a:gd name="T20" fmla="*/ 569 w 762"/>
                <a:gd name="T21" fmla="*/ 328 h 696"/>
                <a:gd name="T22" fmla="*/ 544 w 762"/>
                <a:gd name="T23" fmla="*/ 330 h 696"/>
                <a:gd name="T24" fmla="*/ 502 w 762"/>
                <a:gd name="T25" fmla="*/ 330 h 696"/>
                <a:gd name="T26" fmla="*/ 484 w 762"/>
                <a:gd name="T27" fmla="*/ 330 h 696"/>
                <a:gd name="T28" fmla="*/ 463 w 762"/>
                <a:gd name="T29" fmla="*/ 339 h 696"/>
                <a:gd name="T30" fmla="*/ 463 w 762"/>
                <a:gd name="T31" fmla="*/ 359 h 696"/>
                <a:gd name="T32" fmla="*/ 465 w 762"/>
                <a:gd name="T33" fmla="*/ 380 h 696"/>
                <a:gd name="T34" fmla="*/ 465 w 762"/>
                <a:gd name="T35" fmla="*/ 401 h 696"/>
                <a:gd name="T36" fmla="*/ 465 w 762"/>
                <a:gd name="T37" fmla="*/ 420 h 696"/>
                <a:gd name="T38" fmla="*/ 450 w 762"/>
                <a:gd name="T39" fmla="*/ 436 h 696"/>
                <a:gd name="T40" fmla="*/ 425 w 762"/>
                <a:gd name="T41" fmla="*/ 445 h 696"/>
                <a:gd name="T42" fmla="*/ 384 w 762"/>
                <a:gd name="T43" fmla="*/ 463 h 696"/>
                <a:gd name="T44" fmla="*/ 363 w 762"/>
                <a:gd name="T45" fmla="*/ 474 h 696"/>
                <a:gd name="T46" fmla="*/ 363 w 762"/>
                <a:gd name="T47" fmla="*/ 500 h 696"/>
                <a:gd name="T48" fmla="*/ 363 w 762"/>
                <a:gd name="T49" fmla="*/ 515 h 696"/>
                <a:gd name="T50" fmla="*/ 365 w 762"/>
                <a:gd name="T51" fmla="*/ 530 h 696"/>
                <a:gd name="T52" fmla="*/ 365 w 762"/>
                <a:gd name="T53" fmla="*/ 550 h 696"/>
                <a:gd name="T54" fmla="*/ 365 w 762"/>
                <a:gd name="T55" fmla="*/ 571 h 696"/>
                <a:gd name="T56" fmla="*/ 324 w 762"/>
                <a:gd name="T57" fmla="*/ 575 h 696"/>
                <a:gd name="T58" fmla="*/ 280 w 762"/>
                <a:gd name="T59" fmla="*/ 584 h 696"/>
                <a:gd name="T60" fmla="*/ 284 w 762"/>
                <a:gd name="T61" fmla="*/ 625 h 696"/>
                <a:gd name="T62" fmla="*/ 282 w 762"/>
                <a:gd name="T63" fmla="*/ 646 h 696"/>
                <a:gd name="T64" fmla="*/ 266 w 762"/>
                <a:gd name="T65" fmla="*/ 656 h 696"/>
                <a:gd name="T66" fmla="*/ 251 w 762"/>
                <a:gd name="T67" fmla="*/ 669 h 696"/>
                <a:gd name="T68" fmla="*/ 251 w 762"/>
                <a:gd name="T69" fmla="*/ 691 h 696"/>
                <a:gd name="T70" fmla="*/ 212 w 762"/>
                <a:gd name="T71" fmla="*/ 667 h 696"/>
                <a:gd name="T72" fmla="*/ 118 w 762"/>
                <a:gd name="T73" fmla="*/ 598 h 696"/>
                <a:gd name="T74" fmla="*/ 37 w 762"/>
                <a:gd name="T75" fmla="*/ 527 h 696"/>
                <a:gd name="T76" fmla="*/ 0 w 762"/>
                <a:gd name="T77" fmla="*/ 478 h 696"/>
                <a:gd name="T78" fmla="*/ 10 w 762"/>
                <a:gd name="T79" fmla="*/ 447 h 696"/>
                <a:gd name="T80" fmla="*/ 25 w 762"/>
                <a:gd name="T81" fmla="*/ 417 h 696"/>
                <a:gd name="T82" fmla="*/ 62 w 762"/>
                <a:gd name="T83" fmla="*/ 397 h 696"/>
                <a:gd name="T84" fmla="*/ 67 w 762"/>
                <a:gd name="T85" fmla="*/ 362 h 696"/>
                <a:gd name="T86" fmla="*/ 89 w 762"/>
                <a:gd name="T87" fmla="*/ 359 h 696"/>
                <a:gd name="T88" fmla="*/ 114 w 762"/>
                <a:gd name="T89" fmla="*/ 361 h 696"/>
                <a:gd name="T90" fmla="*/ 129 w 762"/>
                <a:gd name="T91" fmla="*/ 361 h 696"/>
                <a:gd name="T92" fmla="*/ 139 w 762"/>
                <a:gd name="T93" fmla="*/ 345 h 696"/>
                <a:gd name="T94" fmla="*/ 145 w 762"/>
                <a:gd name="T95" fmla="*/ 324 h 696"/>
                <a:gd name="T96" fmla="*/ 147 w 762"/>
                <a:gd name="T97" fmla="*/ 305 h 696"/>
                <a:gd name="T98" fmla="*/ 154 w 762"/>
                <a:gd name="T99" fmla="*/ 295 h 696"/>
                <a:gd name="T100" fmla="*/ 156 w 762"/>
                <a:gd name="T101" fmla="*/ 278 h 696"/>
                <a:gd name="T102" fmla="*/ 162 w 762"/>
                <a:gd name="T103" fmla="*/ 258 h 696"/>
                <a:gd name="T104" fmla="*/ 166 w 762"/>
                <a:gd name="T105" fmla="*/ 245 h 696"/>
                <a:gd name="T106" fmla="*/ 172 w 762"/>
                <a:gd name="T107" fmla="*/ 233 h 696"/>
                <a:gd name="T108" fmla="*/ 178 w 762"/>
                <a:gd name="T109" fmla="*/ 222 h 696"/>
                <a:gd name="T110" fmla="*/ 179 w 762"/>
                <a:gd name="T111" fmla="*/ 208 h 696"/>
                <a:gd name="T112" fmla="*/ 185 w 762"/>
                <a:gd name="T113" fmla="*/ 189 h 696"/>
                <a:gd name="T114" fmla="*/ 199 w 762"/>
                <a:gd name="T115" fmla="*/ 158 h 696"/>
                <a:gd name="T116" fmla="*/ 206 w 762"/>
                <a:gd name="T117" fmla="*/ 131 h 696"/>
                <a:gd name="T118" fmla="*/ 216 w 762"/>
                <a:gd name="T119" fmla="*/ 102 h 696"/>
                <a:gd name="T120" fmla="*/ 230 w 762"/>
                <a:gd name="T121" fmla="*/ 50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696"/>
                <a:gd name="T185" fmla="*/ 762 w 76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696">
                  <a:moveTo>
                    <a:pt x="230" y="50"/>
                  </a:moveTo>
                  <a:lnTo>
                    <a:pt x="234" y="40"/>
                  </a:lnTo>
                  <a:lnTo>
                    <a:pt x="237" y="34"/>
                  </a:lnTo>
                  <a:lnTo>
                    <a:pt x="299" y="32"/>
                  </a:lnTo>
                  <a:lnTo>
                    <a:pt x="299" y="27"/>
                  </a:lnTo>
                  <a:lnTo>
                    <a:pt x="305" y="27"/>
                  </a:lnTo>
                  <a:lnTo>
                    <a:pt x="305" y="17"/>
                  </a:lnTo>
                  <a:lnTo>
                    <a:pt x="320" y="17"/>
                  </a:lnTo>
                  <a:lnTo>
                    <a:pt x="320" y="7"/>
                  </a:lnTo>
                  <a:lnTo>
                    <a:pt x="330" y="7"/>
                  </a:lnTo>
                  <a:lnTo>
                    <a:pt x="330" y="17"/>
                  </a:lnTo>
                  <a:lnTo>
                    <a:pt x="330" y="32"/>
                  </a:lnTo>
                  <a:lnTo>
                    <a:pt x="334" y="32"/>
                  </a:lnTo>
                  <a:lnTo>
                    <a:pt x="365" y="30"/>
                  </a:lnTo>
                  <a:lnTo>
                    <a:pt x="365" y="15"/>
                  </a:lnTo>
                  <a:lnTo>
                    <a:pt x="380" y="15"/>
                  </a:lnTo>
                  <a:lnTo>
                    <a:pt x="380" y="34"/>
                  </a:lnTo>
                  <a:lnTo>
                    <a:pt x="392" y="34"/>
                  </a:lnTo>
                  <a:lnTo>
                    <a:pt x="392" y="21"/>
                  </a:lnTo>
                  <a:lnTo>
                    <a:pt x="396" y="21"/>
                  </a:lnTo>
                  <a:lnTo>
                    <a:pt x="396" y="15"/>
                  </a:lnTo>
                  <a:lnTo>
                    <a:pt x="405" y="15"/>
                  </a:lnTo>
                  <a:lnTo>
                    <a:pt x="405" y="0"/>
                  </a:lnTo>
                  <a:lnTo>
                    <a:pt x="413" y="0"/>
                  </a:lnTo>
                  <a:lnTo>
                    <a:pt x="415" y="9"/>
                  </a:lnTo>
                  <a:lnTo>
                    <a:pt x="421" y="9"/>
                  </a:lnTo>
                  <a:lnTo>
                    <a:pt x="421" y="0"/>
                  </a:lnTo>
                  <a:lnTo>
                    <a:pt x="430" y="0"/>
                  </a:lnTo>
                  <a:lnTo>
                    <a:pt x="430" y="32"/>
                  </a:lnTo>
                  <a:lnTo>
                    <a:pt x="527" y="32"/>
                  </a:lnTo>
                  <a:lnTo>
                    <a:pt x="527" y="23"/>
                  </a:lnTo>
                  <a:lnTo>
                    <a:pt x="571" y="21"/>
                  </a:lnTo>
                  <a:lnTo>
                    <a:pt x="571" y="25"/>
                  </a:lnTo>
                  <a:lnTo>
                    <a:pt x="596" y="25"/>
                  </a:lnTo>
                  <a:lnTo>
                    <a:pt x="594" y="15"/>
                  </a:lnTo>
                  <a:lnTo>
                    <a:pt x="627" y="15"/>
                  </a:lnTo>
                  <a:lnTo>
                    <a:pt x="627" y="7"/>
                  </a:lnTo>
                  <a:lnTo>
                    <a:pt x="652" y="7"/>
                  </a:lnTo>
                  <a:lnTo>
                    <a:pt x="652" y="1"/>
                  </a:lnTo>
                  <a:lnTo>
                    <a:pt x="660" y="1"/>
                  </a:lnTo>
                  <a:lnTo>
                    <a:pt x="658" y="54"/>
                  </a:lnTo>
                  <a:lnTo>
                    <a:pt x="660" y="98"/>
                  </a:lnTo>
                  <a:lnTo>
                    <a:pt x="759" y="96"/>
                  </a:lnTo>
                  <a:lnTo>
                    <a:pt x="760" y="121"/>
                  </a:lnTo>
                  <a:lnTo>
                    <a:pt x="762" y="229"/>
                  </a:lnTo>
                  <a:lnTo>
                    <a:pt x="697" y="227"/>
                  </a:lnTo>
                  <a:lnTo>
                    <a:pt x="697" y="295"/>
                  </a:lnTo>
                  <a:lnTo>
                    <a:pt x="629" y="297"/>
                  </a:lnTo>
                  <a:lnTo>
                    <a:pt x="629" y="328"/>
                  </a:lnTo>
                  <a:lnTo>
                    <a:pt x="604" y="328"/>
                  </a:lnTo>
                  <a:lnTo>
                    <a:pt x="591" y="328"/>
                  </a:lnTo>
                  <a:lnTo>
                    <a:pt x="589" y="328"/>
                  </a:lnTo>
                  <a:lnTo>
                    <a:pt x="579" y="328"/>
                  </a:lnTo>
                  <a:lnTo>
                    <a:pt x="573" y="328"/>
                  </a:lnTo>
                  <a:lnTo>
                    <a:pt x="569" y="328"/>
                  </a:lnTo>
                  <a:lnTo>
                    <a:pt x="564" y="330"/>
                  </a:lnTo>
                  <a:lnTo>
                    <a:pt x="560" y="330"/>
                  </a:lnTo>
                  <a:lnTo>
                    <a:pt x="554" y="330"/>
                  </a:lnTo>
                  <a:lnTo>
                    <a:pt x="550" y="330"/>
                  </a:lnTo>
                  <a:lnTo>
                    <a:pt x="544" y="330"/>
                  </a:lnTo>
                  <a:lnTo>
                    <a:pt x="533" y="330"/>
                  </a:lnTo>
                  <a:lnTo>
                    <a:pt x="529" y="330"/>
                  </a:lnTo>
                  <a:lnTo>
                    <a:pt x="508" y="330"/>
                  </a:lnTo>
                  <a:lnTo>
                    <a:pt x="504" y="330"/>
                  </a:lnTo>
                  <a:lnTo>
                    <a:pt x="502" y="330"/>
                  </a:lnTo>
                  <a:lnTo>
                    <a:pt x="498" y="330"/>
                  </a:lnTo>
                  <a:lnTo>
                    <a:pt x="494" y="330"/>
                  </a:lnTo>
                  <a:lnTo>
                    <a:pt x="492" y="330"/>
                  </a:lnTo>
                  <a:lnTo>
                    <a:pt x="488" y="330"/>
                  </a:lnTo>
                  <a:lnTo>
                    <a:pt x="484" y="330"/>
                  </a:lnTo>
                  <a:lnTo>
                    <a:pt x="479" y="330"/>
                  </a:lnTo>
                  <a:lnTo>
                    <a:pt x="469" y="330"/>
                  </a:lnTo>
                  <a:lnTo>
                    <a:pt x="463" y="330"/>
                  </a:lnTo>
                  <a:lnTo>
                    <a:pt x="463" y="334"/>
                  </a:lnTo>
                  <a:lnTo>
                    <a:pt x="463" y="339"/>
                  </a:lnTo>
                  <a:lnTo>
                    <a:pt x="463" y="345"/>
                  </a:lnTo>
                  <a:lnTo>
                    <a:pt x="463" y="349"/>
                  </a:lnTo>
                  <a:lnTo>
                    <a:pt x="463" y="353"/>
                  </a:lnTo>
                  <a:lnTo>
                    <a:pt x="463" y="355"/>
                  </a:lnTo>
                  <a:lnTo>
                    <a:pt x="463" y="359"/>
                  </a:lnTo>
                  <a:lnTo>
                    <a:pt x="463" y="361"/>
                  </a:lnTo>
                  <a:lnTo>
                    <a:pt x="465" y="370"/>
                  </a:lnTo>
                  <a:lnTo>
                    <a:pt x="465" y="374"/>
                  </a:lnTo>
                  <a:lnTo>
                    <a:pt x="465" y="376"/>
                  </a:lnTo>
                  <a:lnTo>
                    <a:pt x="465" y="380"/>
                  </a:lnTo>
                  <a:lnTo>
                    <a:pt x="465" y="384"/>
                  </a:lnTo>
                  <a:lnTo>
                    <a:pt x="465" y="389"/>
                  </a:lnTo>
                  <a:lnTo>
                    <a:pt x="465" y="395"/>
                  </a:lnTo>
                  <a:lnTo>
                    <a:pt x="465" y="399"/>
                  </a:lnTo>
                  <a:lnTo>
                    <a:pt x="465" y="401"/>
                  </a:lnTo>
                  <a:lnTo>
                    <a:pt x="465" y="405"/>
                  </a:lnTo>
                  <a:lnTo>
                    <a:pt x="465" y="409"/>
                  </a:lnTo>
                  <a:lnTo>
                    <a:pt x="465" y="411"/>
                  </a:lnTo>
                  <a:lnTo>
                    <a:pt x="465" y="417"/>
                  </a:lnTo>
                  <a:lnTo>
                    <a:pt x="465" y="420"/>
                  </a:lnTo>
                  <a:lnTo>
                    <a:pt x="465" y="426"/>
                  </a:lnTo>
                  <a:lnTo>
                    <a:pt x="465" y="430"/>
                  </a:lnTo>
                  <a:lnTo>
                    <a:pt x="461" y="430"/>
                  </a:lnTo>
                  <a:lnTo>
                    <a:pt x="461" y="432"/>
                  </a:lnTo>
                  <a:lnTo>
                    <a:pt x="450" y="436"/>
                  </a:lnTo>
                  <a:lnTo>
                    <a:pt x="446" y="436"/>
                  </a:lnTo>
                  <a:lnTo>
                    <a:pt x="446" y="440"/>
                  </a:lnTo>
                  <a:lnTo>
                    <a:pt x="440" y="440"/>
                  </a:lnTo>
                  <a:lnTo>
                    <a:pt x="430" y="444"/>
                  </a:lnTo>
                  <a:lnTo>
                    <a:pt x="425" y="445"/>
                  </a:lnTo>
                  <a:lnTo>
                    <a:pt x="415" y="449"/>
                  </a:lnTo>
                  <a:lnTo>
                    <a:pt x="409" y="453"/>
                  </a:lnTo>
                  <a:lnTo>
                    <a:pt x="398" y="455"/>
                  </a:lnTo>
                  <a:lnTo>
                    <a:pt x="390" y="459"/>
                  </a:lnTo>
                  <a:lnTo>
                    <a:pt x="384" y="463"/>
                  </a:lnTo>
                  <a:lnTo>
                    <a:pt x="378" y="463"/>
                  </a:lnTo>
                  <a:lnTo>
                    <a:pt x="369" y="469"/>
                  </a:lnTo>
                  <a:lnTo>
                    <a:pt x="367" y="469"/>
                  </a:lnTo>
                  <a:lnTo>
                    <a:pt x="367" y="474"/>
                  </a:lnTo>
                  <a:lnTo>
                    <a:pt x="363" y="474"/>
                  </a:lnTo>
                  <a:lnTo>
                    <a:pt x="363" y="478"/>
                  </a:lnTo>
                  <a:lnTo>
                    <a:pt x="363" y="484"/>
                  </a:lnTo>
                  <a:lnTo>
                    <a:pt x="363" y="488"/>
                  </a:lnTo>
                  <a:lnTo>
                    <a:pt x="363" y="496"/>
                  </a:lnTo>
                  <a:lnTo>
                    <a:pt x="363" y="500"/>
                  </a:lnTo>
                  <a:lnTo>
                    <a:pt x="363" y="503"/>
                  </a:lnTo>
                  <a:lnTo>
                    <a:pt x="363" y="505"/>
                  </a:lnTo>
                  <a:lnTo>
                    <a:pt x="363" y="509"/>
                  </a:lnTo>
                  <a:lnTo>
                    <a:pt x="363" y="513"/>
                  </a:lnTo>
                  <a:lnTo>
                    <a:pt x="363" y="515"/>
                  </a:lnTo>
                  <a:lnTo>
                    <a:pt x="363" y="519"/>
                  </a:lnTo>
                  <a:lnTo>
                    <a:pt x="363" y="521"/>
                  </a:lnTo>
                  <a:lnTo>
                    <a:pt x="365" y="525"/>
                  </a:lnTo>
                  <a:lnTo>
                    <a:pt x="365" y="528"/>
                  </a:lnTo>
                  <a:lnTo>
                    <a:pt x="365" y="530"/>
                  </a:lnTo>
                  <a:lnTo>
                    <a:pt x="365" y="534"/>
                  </a:lnTo>
                  <a:lnTo>
                    <a:pt x="365" y="536"/>
                  </a:lnTo>
                  <a:lnTo>
                    <a:pt x="365" y="540"/>
                  </a:lnTo>
                  <a:lnTo>
                    <a:pt x="365" y="546"/>
                  </a:lnTo>
                  <a:lnTo>
                    <a:pt x="365" y="550"/>
                  </a:lnTo>
                  <a:lnTo>
                    <a:pt x="365" y="556"/>
                  </a:lnTo>
                  <a:lnTo>
                    <a:pt x="365" y="559"/>
                  </a:lnTo>
                  <a:lnTo>
                    <a:pt x="365" y="561"/>
                  </a:lnTo>
                  <a:lnTo>
                    <a:pt x="365" y="565"/>
                  </a:lnTo>
                  <a:lnTo>
                    <a:pt x="365" y="571"/>
                  </a:lnTo>
                  <a:lnTo>
                    <a:pt x="365" y="575"/>
                  </a:lnTo>
                  <a:lnTo>
                    <a:pt x="365" y="577"/>
                  </a:lnTo>
                  <a:lnTo>
                    <a:pt x="340" y="577"/>
                  </a:lnTo>
                  <a:lnTo>
                    <a:pt x="336" y="579"/>
                  </a:lnTo>
                  <a:lnTo>
                    <a:pt x="324" y="575"/>
                  </a:lnTo>
                  <a:lnTo>
                    <a:pt x="299" y="575"/>
                  </a:lnTo>
                  <a:lnTo>
                    <a:pt x="280" y="575"/>
                  </a:lnTo>
                  <a:lnTo>
                    <a:pt x="280" y="579"/>
                  </a:lnTo>
                  <a:lnTo>
                    <a:pt x="280" y="583"/>
                  </a:lnTo>
                  <a:lnTo>
                    <a:pt x="280" y="584"/>
                  </a:lnTo>
                  <a:lnTo>
                    <a:pt x="280" y="588"/>
                  </a:lnTo>
                  <a:lnTo>
                    <a:pt x="282" y="606"/>
                  </a:lnTo>
                  <a:lnTo>
                    <a:pt x="282" y="610"/>
                  </a:lnTo>
                  <a:lnTo>
                    <a:pt x="282" y="613"/>
                  </a:lnTo>
                  <a:lnTo>
                    <a:pt x="284" y="625"/>
                  </a:lnTo>
                  <a:lnTo>
                    <a:pt x="284" y="635"/>
                  </a:lnTo>
                  <a:lnTo>
                    <a:pt x="282" y="639"/>
                  </a:lnTo>
                  <a:lnTo>
                    <a:pt x="282" y="640"/>
                  </a:lnTo>
                  <a:lnTo>
                    <a:pt x="282" y="644"/>
                  </a:lnTo>
                  <a:lnTo>
                    <a:pt x="282" y="646"/>
                  </a:lnTo>
                  <a:lnTo>
                    <a:pt x="282" y="650"/>
                  </a:lnTo>
                  <a:lnTo>
                    <a:pt x="282" y="656"/>
                  </a:lnTo>
                  <a:lnTo>
                    <a:pt x="272" y="656"/>
                  </a:lnTo>
                  <a:lnTo>
                    <a:pt x="270" y="656"/>
                  </a:lnTo>
                  <a:lnTo>
                    <a:pt x="266" y="656"/>
                  </a:lnTo>
                  <a:lnTo>
                    <a:pt x="241" y="658"/>
                  </a:lnTo>
                  <a:lnTo>
                    <a:pt x="245" y="660"/>
                  </a:lnTo>
                  <a:lnTo>
                    <a:pt x="247" y="664"/>
                  </a:lnTo>
                  <a:lnTo>
                    <a:pt x="251" y="666"/>
                  </a:lnTo>
                  <a:lnTo>
                    <a:pt x="251" y="669"/>
                  </a:lnTo>
                  <a:lnTo>
                    <a:pt x="255" y="669"/>
                  </a:lnTo>
                  <a:lnTo>
                    <a:pt x="255" y="675"/>
                  </a:lnTo>
                  <a:lnTo>
                    <a:pt x="247" y="685"/>
                  </a:lnTo>
                  <a:lnTo>
                    <a:pt x="247" y="689"/>
                  </a:lnTo>
                  <a:lnTo>
                    <a:pt x="251" y="691"/>
                  </a:lnTo>
                  <a:lnTo>
                    <a:pt x="249" y="696"/>
                  </a:lnTo>
                  <a:lnTo>
                    <a:pt x="241" y="691"/>
                  </a:lnTo>
                  <a:lnTo>
                    <a:pt x="239" y="689"/>
                  </a:lnTo>
                  <a:lnTo>
                    <a:pt x="235" y="681"/>
                  </a:lnTo>
                  <a:lnTo>
                    <a:pt x="212" y="667"/>
                  </a:lnTo>
                  <a:lnTo>
                    <a:pt x="160" y="627"/>
                  </a:lnTo>
                  <a:lnTo>
                    <a:pt x="127" y="604"/>
                  </a:lnTo>
                  <a:lnTo>
                    <a:pt x="125" y="604"/>
                  </a:lnTo>
                  <a:lnTo>
                    <a:pt x="125" y="600"/>
                  </a:lnTo>
                  <a:lnTo>
                    <a:pt x="118" y="598"/>
                  </a:lnTo>
                  <a:lnTo>
                    <a:pt x="98" y="583"/>
                  </a:lnTo>
                  <a:lnTo>
                    <a:pt x="67" y="552"/>
                  </a:lnTo>
                  <a:lnTo>
                    <a:pt x="54" y="542"/>
                  </a:lnTo>
                  <a:lnTo>
                    <a:pt x="39" y="527"/>
                  </a:lnTo>
                  <a:lnTo>
                    <a:pt x="37" y="527"/>
                  </a:lnTo>
                  <a:lnTo>
                    <a:pt x="17" y="511"/>
                  </a:lnTo>
                  <a:lnTo>
                    <a:pt x="17" y="505"/>
                  </a:lnTo>
                  <a:lnTo>
                    <a:pt x="17" y="503"/>
                  </a:lnTo>
                  <a:lnTo>
                    <a:pt x="19" y="478"/>
                  </a:lnTo>
                  <a:lnTo>
                    <a:pt x="0" y="478"/>
                  </a:lnTo>
                  <a:lnTo>
                    <a:pt x="0" y="463"/>
                  </a:lnTo>
                  <a:lnTo>
                    <a:pt x="4" y="459"/>
                  </a:lnTo>
                  <a:lnTo>
                    <a:pt x="4" y="457"/>
                  </a:lnTo>
                  <a:lnTo>
                    <a:pt x="6" y="449"/>
                  </a:lnTo>
                  <a:lnTo>
                    <a:pt x="10" y="447"/>
                  </a:lnTo>
                  <a:lnTo>
                    <a:pt x="12" y="440"/>
                  </a:lnTo>
                  <a:lnTo>
                    <a:pt x="12" y="438"/>
                  </a:lnTo>
                  <a:lnTo>
                    <a:pt x="19" y="424"/>
                  </a:lnTo>
                  <a:lnTo>
                    <a:pt x="25" y="418"/>
                  </a:lnTo>
                  <a:lnTo>
                    <a:pt x="25" y="417"/>
                  </a:lnTo>
                  <a:lnTo>
                    <a:pt x="27" y="409"/>
                  </a:lnTo>
                  <a:lnTo>
                    <a:pt x="27" y="407"/>
                  </a:lnTo>
                  <a:lnTo>
                    <a:pt x="31" y="403"/>
                  </a:lnTo>
                  <a:lnTo>
                    <a:pt x="33" y="397"/>
                  </a:lnTo>
                  <a:lnTo>
                    <a:pt x="62" y="397"/>
                  </a:lnTo>
                  <a:lnTo>
                    <a:pt x="67" y="395"/>
                  </a:lnTo>
                  <a:lnTo>
                    <a:pt x="67" y="388"/>
                  </a:lnTo>
                  <a:lnTo>
                    <a:pt x="67" y="380"/>
                  </a:lnTo>
                  <a:lnTo>
                    <a:pt x="67" y="374"/>
                  </a:lnTo>
                  <a:lnTo>
                    <a:pt x="67" y="362"/>
                  </a:lnTo>
                  <a:lnTo>
                    <a:pt x="67" y="357"/>
                  </a:lnTo>
                  <a:lnTo>
                    <a:pt x="67" y="353"/>
                  </a:lnTo>
                  <a:lnTo>
                    <a:pt x="69" y="353"/>
                  </a:lnTo>
                  <a:lnTo>
                    <a:pt x="87" y="355"/>
                  </a:lnTo>
                  <a:lnTo>
                    <a:pt x="89" y="359"/>
                  </a:lnTo>
                  <a:lnTo>
                    <a:pt x="98" y="359"/>
                  </a:lnTo>
                  <a:lnTo>
                    <a:pt x="102" y="359"/>
                  </a:lnTo>
                  <a:lnTo>
                    <a:pt x="104" y="361"/>
                  </a:lnTo>
                  <a:lnTo>
                    <a:pt x="112" y="361"/>
                  </a:lnTo>
                  <a:lnTo>
                    <a:pt x="114" y="361"/>
                  </a:lnTo>
                  <a:lnTo>
                    <a:pt x="120" y="361"/>
                  </a:lnTo>
                  <a:lnTo>
                    <a:pt x="120" y="364"/>
                  </a:lnTo>
                  <a:lnTo>
                    <a:pt x="123" y="364"/>
                  </a:lnTo>
                  <a:lnTo>
                    <a:pt x="127" y="364"/>
                  </a:lnTo>
                  <a:lnTo>
                    <a:pt x="129" y="361"/>
                  </a:lnTo>
                  <a:lnTo>
                    <a:pt x="133" y="361"/>
                  </a:lnTo>
                  <a:lnTo>
                    <a:pt x="139" y="359"/>
                  </a:lnTo>
                  <a:lnTo>
                    <a:pt x="139" y="351"/>
                  </a:lnTo>
                  <a:lnTo>
                    <a:pt x="139" y="349"/>
                  </a:lnTo>
                  <a:lnTo>
                    <a:pt x="139" y="345"/>
                  </a:lnTo>
                  <a:lnTo>
                    <a:pt x="139" y="343"/>
                  </a:lnTo>
                  <a:lnTo>
                    <a:pt x="143" y="339"/>
                  </a:lnTo>
                  <a:lnTo>
                    <a:pt x="141" y="335"/>
                  </a:lnTo>
                  <a:lnTo>
                    <a:pt x="141" y="330"/>
                  </a:lnTo>
                  <a:lnTo>
                    <a:pt x="145" y="324"/>
                  </a:lnTo>
                  <a:lnTo>
                    <a:pt x="145" y="318"/>
                  </a:lnTo>
                  <a:lnTo>
                    <a:pt x="145" y="314"/>
                  </a:lnTo>
                  <a:lnTo>
                    <a:pt x="149" y="314"/>
                  </a:lnTo>
                  <a:lnTo>
                    <a:pt x="147" y="308"/>
                  </a:lnTo>
                  <a:lnTo>
                    <a:pt x="147" y="305"/>
                  </a:lnTo>
                  <a:lnTo>
                    <a:pt x="150" y="305"/>
                  </a:lnTo>
                  <a:lnTo>
                    <a:pt x="150" y="303"/>
                  </a:lnTo>
                  <a:lnTo>
                    <a:pt x="150" y="299"/>
                  </a:lnTo>
                  <a:lnTo>
                    <a:pt x="150" y="295"/>
                  </a:lnTo>
                  <a:lnTo>
                    <a:pt x="154" y="295"/>
                  </a:lnTo>
                  <a:lnTo>
                    <a:pt x="154" y="293"/>
                  </a:lnTo>
                  <a:lnTo>
                    <a:pt x="154" y="289"/>
                  </a:lnTo>
                  <a:lnTo>
                    <a:pt x="152" y="283"/>
                  </a:lnTo>
                  <a:lnTo>
                    <a:pt x="156" y="279"/>
                  </a:lnTo>
                  <a:lnTo>
                    <a:pt x="156" y="278"/>
                  </a:lnTo>
                  <a:lnTo>
                    <a:pt x="160" y="274"/>
                  </a:lnTo>
                  <a:lnTo>
                    <a:pt x="160" y="270"/>
                  </a:lnTo>
                  <a:lnTo>
                    <a:pt x="162" y="264"/>
                  </a:lnTo>
                  <a:lnTo>
                    <a:pt x="162" y="262"/>
                  </a:lnTo>
                  <a:lnTo>
                    <a:pt x="162" y="258"/>
                  </a:lnTo>
                  <a:lnTo>
                    <a:pt x="162" y="254"/>
                  </a:lnTo>
                  <a:lnTo>
                    <a:pt x="166" y="254"/>
                  </a:lnTo>
                  <a:lnTo>
                    <a:pt x="166" y="252"/>
                  </a:lnTo>
                  <a:lnTo>
                    <a:pt x="166" y="249"/>
                  </a:lnTo>
                  <a:lnTo>
                    <a:pt x="166" y="245"/>
                  </a:lnTo>
                  <a:lnTo>
                    <a:pt x="168" y="245"/>
                  </a:lnTo>
                  <a:lnTo>
                    <a:pt x="168" y="243"/>
                  </a:lnTo>
                  <a:lnTo>
                    <a:pt x="168" y="239"/>
                  </a:lnTo>
                  <a:lnTo>
                    <a:pt x="172" y="237"/>
                  </a:lnTo>
                  <a:lnTo>
                    <a:pt x="172" y="233"/>
                  </a:lnTo>
                  <a:lnTo>
                    <a:pt x="172" y="229"/>
                  </a:lnTo>
                  <a:lnTo>
                    <a:pt x="174" y="227"/>
                  </a:lnTo>
                  <a:lnTo>
                    <a:pt x="174" y="223"/>
                  </a:lnTo>
                  <a:lnTo>
                    <a:pt x="174" y="222"/>
                  </a:lnTo>
                  <a:lnTo>
                    <a:pt x="178" y="222"/>
                  </a:lnTo>
                  <a:lnTo>
                    <a:pt x="178" y="218"/>
                  </a:lnTo>
                  <a:lnTo>
                    <a:pt x="178" y="214"/>
                  </a:lnTo>
                  <a:lnTo>
                    <a:pt x="179" y="214"/>
                  </a:lnTo>
                  <a:lnTo>
                    <a:pt x="179" y="212"/>
                  </a:lnTo>
                  <a:lnTo>
                    <a:pt x="179" y="208"/>
                  </a:lnTo>
                  <a:lnTo>
                    <a:pt x="179" y="204"/>
                  </a:lnTo>
                  <a:lnTo>
                    <a:pt x="183" y="204"/>
                  </a:lnTo>
                  <a:lnTo>
                    <a:pt x="183" y="198"/>
                  </a:lnTo>
                  <a:lnTo>
                    <a:pt x="185" y="193"/>
                  </a:lnTo>
                  <a:lnTo>
                    <a:pt x="185" y="189"/>
                  </a:lnTo>
                  <a:lnTo>
                    <a:pt x="189" y="183"/>
                  </a:lnTo>
                  <a:lnTo>
                    <a:pt x="189" y="181"/>
                  </a:lnTo>
                  <a:lnTo>
                    <a:pt x="195" y="164"/>
                  </a:lnTo>
                  <a:lnTo>
                    <a:pt x="199" y="162"/>
                  </a:lnTo>
                  <a:lnTo>
                    <a:pt x="199" y="158"/>
                  </a:lnTo>
                  <a:lnTo>
                    <a:pt x="199" y="152"/>
                  </a:lnTo>
                  <a:lnTo>
                    <a:pt x="201" y="148"/>
                  </a:lnTo>
                  <a:lnTo>
                    <a:pt x="201" y="146"/>
                  </a:lnTo>
                  <a:lnTo>
                    <a:pt x="205" y="137"/>
                  </a:lnTo>
                  <a:lnTo>
                    <a:pt x="206" y="131"/>
                  </a:lnTo>
                  <a:lnTo>
                    <a:pt x="210" y="123"/>
                  </a:lnTo>
                  <a:lnTo>
                    <a:pt x="210" y="121"/>
                  </a:lnTo>
                  <a:lnTo>
                    <a:pt x="212" y="112"/>
                  </a:lnTo>
                  <a:lnTo>
                    <a:pt x="216" y="108"/>
                  </a:lnTo>
                  <a:lnTo>
                    <a:pt x="216" y="102"/>
                  </a:lnTo>
                  <a:lnTo>
                    <a:pt x="218" y="92"/>
                  </a:lnTo>
                  <a:lnTo>
                    <a:pt x="224" y="65"/>
                  </a:lnTo>
                  <a:lnTo>
                    <a:pt x="228" y="56"/>
                  </a:lnTo>
                  <a:lnTo>
                    <a:pt x="230" y="52"/>
                  </a:lnTo>
                  <a:lnTo>
                    <a:pt x="230" y="50"/>
                  </a:lnTo>
                </a:path>
              </a:pathLst>
            </a:custGeom>
            <a:grpFill/>
            <a:ln w="9525">
              <a:noFill/>
              <a:round/>
              <a:headEnd/>
              <a:tailEnd/>
            </a:ln>
          </p:spPr>
          <p:txBody>
            <a:bodyPr/>
            <a:lstStyle/>
            <a:p>
              <a:pPr>
                <a:defRPr/>
              </a:pPr>
              <a:endParaRPr lang="en-US" dirty="0">
                <a:solidFill>
                  <a:prstClr val="white"/>
                </a:solidFill>
              </a:endParaRPr>
            </a:p>
          </p:txBody>
        </p:sp>
        <p:sp>
          <p:nvSpPr>
            <p:cNvPr id="16573" name="Freeform 31"/>
            <p:cNvSpPr>
              <a:spLocks/>
            </p:cNvSpPr>
            <p:nvPr/>
          </p:nvSpPr>
          <p:spPr bwMode="ltGray">
            <a:xfrm>
              <a:off x="3114" y="355"/>
              <a:ext cx="512" cy="498"/>
            </a:xfrm>
            <a:custGeom>
              <a:avLst/>
              <a:gdLst>
                <a:gd name="T0" fmla="*/ 104 w 512"/>
                <a:gd name="T1" fmla="*/ 39 h 498"/>
                <a:gd name="T2" fmla="*/ 116 w 512"/>
                <a:gd name="T3" fmla="*/ 18 h 498"/>
                <a:gd name="T4" fmla="*/ 143 w 512"/>
                <a:gd name="T5" fmla="*/ 20 h 498"/>
                <a:gd name="T6" fmla="*/ 197 w 512"/>
                <a:gd name="T7" fmla="*/ 20 h 498"/>
                <a:gd name="T8" fmla="*/ 249 w 512"/>
                <a:gd name="T9" fmla="*/ 2 h 498"/>
                <a:gd name="T10" fmla="*/ 266 w 512"/>
                <a:gd name="T11" fmla="*/ 43 h 498"/>
                <a:gd name="T12" fmla="*/ 297 w 512"/>
                <a:gd name="T13" fmla="*/ 37 h 498"/>
                <a:gd name="T14" fmla="*/ 322 w 512"/>
                <a:gd name="T15" fmla="*/ 51 h 498"/>
                <a:gd name="T16" fmla="*/ 353 w 512"/>
                <a:gd name="T17" fmla="*/ 35 h 498"/>
                <a:gd name="T18" fmla="*/ 380 w 512"/>
                <a:gd name="T19" fmla="*/ 16 h 498"/>
                <a:gd name="T20" fmla="*/ 479 w 512"/>
                <a:gd name="T21" fmla="*/ 18 h 498"/>
                <a:gd name="T22" fmla="*/ 506 w 512"/>
                <a:gd name="T23" fmla="*/ 33 h 498"/>
                <a:gd name="T24" fmla="*/ 492 w 512"/>
                <a:gd name="T25" fmla="*/ 89 h 498"/>
                <a:gd name="T26" fmla="*/ 483 w 512"/>
                <a:gd name="T27" fmla="*/ 116 h 498"/>
                <a:gd name="T28" fmla="*/ 471 w 512"/>
                <a:gd name="T29" fmla="*/ 149 h 498"/>
                <a:gd name="T30" fmla="*/ 465 w 512"/>
                <a:gd name="T31" fmla="*/ 172 h 498"/>
                <a:gd name="T32" fmla="*/ 460 w 512"/>
                <a:gd name="T33" fmla="*/ 182 h 498"/>
                <a:gd name="T34" fmla="*/ 456 w 512"/>
                <a:gd name="T35" fmla="*/ 195 h 498"/>
                <a:gd name="T36" fmla="*/ 450 w 512"/>
                <a:gd name="T37" fmla="*/ 211 h 498"/>
                <a:gd name="T38" fmla="*/ 448 w 512"/>
                <a:gd name="T39" fmla="*/ 222 h 498"/>
                <a:gd name="T40" fmla="*/ 442 w 512"/>
                <a:gd name="T41" fmla="*/ 238 h 498"/>
                <a:gd name="T42" fmla="*/ 436 w 512"/>
                <a:gd name="T43" fmla="*/ 257 h 498"/>
                <a:gd name="T44" fmla="*/ 432 w 512"/>
                <a:gd name="T45" fmla="*/ 271 h 498"/>
                <a:gd name="T46" fmla="*/ 427 w 512"/>
                <a:gd name="T47" fmla="*/ 282 h 498"/>
                <a:gd name="T48" fmla="*/ 425 w 512"/>
                <a:gd name="T49" fmla="*/ 307 h 498"/>
                <a:gd name="T50" fmla="*/ 421 w 512"/>
                <a:gd name="T51" fmla="*/ 327 h 498"/>
                <a:gd name="T52" fmla="*/ 402 w 512"/>
                <a:gd name="T53" fmla="*/ 332 h 498"/>
                <a:gd name="T54" fmla="*/ 384 w 512"/>
                <a:gd name="T55" fmla="*/ 327 h 498"/>
                <a:gd name="T56" fmla="*/ 349 w 512"/>
                <a:gd name="T57" fmla="*/ 321 h 498"/>
                <a:gd name="T58" fmla="*/ 349 w 512"/>
                <a:gd name="T59" fmla="*/ 356 h 498"/>
                <a:gd name="T60" fmla="*/ 309 w 512"/>
                <a:gd name="T61" fmla="*/ 375 h 498"/>
                <a:gd name="T62" fmla="*/ 294 w 512"/>
                <a:gd name="T63" fmla="*/ 406 h 498"/>
                <a:gd name="T64" fmla="*/ 286 w 512"/>
                <a:gd name="T65" fmla="*/ 427 h 498"/>
                <a:gd name="T66" fmla="*/ 299 w 512"/>
                <a:gd name="T67" fmla="*/ 473 h 498"/>
                <a:gd name="T68" fmla="*/ 189 w 512"/>
                <a:gd name="T69" fmla="*/ 495 h 498"/>
                <a:gd name="T70" fmla="*/ 83 w 512"/>
                <a:gd name="T71" fmla="*/ 496 h 498"/>
                <a:gd name="T72" fmla="*/ 52 w 512"/>
                <a:gd name="T73" fmla="*/ 487 h 498"/>
                <a:gd name="T74" fmla="*/ 39 w 512"/>
                <a:gd name="T75" fmla="*/ 439 h 498"/>
                <a:gd name="T76" fmla="*/ 4 w 512"/>
                <a:gd name="T77" fmla="*/ 408 h 498"/>
                <a:gd name="T78" fmla="*/ 6 w 512"/>
                <a:gd name="T79" fmla="*/ 367 h 498"/>
                <a:gd name="T80" fmla="*/ 12 w 512"/>
                <a:gd name="T81" fmla="*/ 352 h 498"/>
                <a:gd name="T82" fmla="*/ 21 w 512"/>
                <a:gd name="T83" fmla="*/ 354 h 498"/>
                <a:gd name="T84" fmla="*/ 31 w 512"/>
                <a:gd name="T85" fmla="*/ 352 h 498"/>
                <a:gd name="T86" fmla="*/ 56 w 512"/>
                <a:gd name="T87" fmla="*/ 342 h 498"/>
                <a:gd name="T88" fmla="*/ 68 w 512"/>
                <a:gd name="T89" fmla="*/ 319 h 498"/>
                <a:gd name="T90" fmla="*/ 81 w 512"/>
                <a:gd name="T91" fmla="*/ 319 h 498"/>
                <a:gd name="T92" fmla="*/ 99 w 512"/>
                <a:gd name="T93" fmla="*/ 315 h 498"/>
                <a:gd name="T94" fmla="*/ 114 w 512"/>
                <a:gd name="T95" fmla="*/ 309 h 498"/>
                <a:gd name="T96" fmla="*/ 120 w 512"/>
                <a:gd name="T97" fmla="*/ 278 h 498"/>
                <a:gd name="T98" fmla="*/ 151 w 512"/>
                <a:gd name="T99" fmla="*/ 265 h 498"/>
                <a:gd name="T100" fmla="*/ 149 w 512"/>
                <a:gd name="T101" fmla="*/ 253 h 498"/>
                <a:gd name="T102" fmla="*/ 149 w 512"/>
                <a:gd name="T103" fmla="*/ 244 h 498"/>
                <a:gd name="T104" fmla="*/ 147 w 512"/>
                <a:gd name="T105" fmla="*/ 238 h 498"/>
                <a:gd name="T106" fmla="*/ 151 w 512"/>
                <a:gd name="T107" fmla="*/ 224 h 498"/>
                <a:gd name="T108" fmla="*/ 151 w 512"/>
                <a:gd name="T109" fmla="*/ 217 h 498"/>
                <a:gd name="T110" fmla="*/ 151 w 512"/>
                <a:gd name="T111" fmla="*/ 191 h 498"/>
                <a:gd name="T112" fmla="*/ 149 w 512"/>
                <a:gd name="T113" fmla="*/ 163 h 498"/>
                <a:gd name="T114" fmla="*/ 149 w 512"/>
                <a:gd name="T115" fmla="*/ 147 h 498"/>
                <a:gd name="T116" fmla="*/ 149 w 512"/>
                <a:gd name="T117" fmla="*/ 110 h 498"/>
                <a:gd name="T118" fmla="*/ 151 w 512"/>
                <a:gd name="T119" fmla="*/ 76 h 498"/>
                <a:gd name="T120" fmla="*/ 131 w 512"/>
                <a:gd name="T121" fmla="*/ 60 h 498"/>
                <a:gd name="T122" fmla="*/ 116 w 512"/>
                <a:gd name="T123" fmla="*/ 60 h 498"/>
                <a:gd name="T124" fmla="*/ 106 w 512"/>
                <a:gd name="T125" fmla="*/ 52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2"/>
                <a:gd name="T190" fmla="*/ 0 h 498"/>
                <a:gd name="T191" fmla="*/ 512 w 512"/>
                <a:gd name="T192" fmla="*/ 498 h 4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2" h="498">
                  <a:moveTo>
                    <a:pt x="104" y="52"/>
                  </a:moveTo>
                  <a:lnTo>
                    <a:pt x="104" y="43"/>
                  </a:lnTo>
                  <a:lnTo>
                    <a:pt x="100" y="43"/>
                  </a:lnTo>
                  <a:lnTo>
                    <a:pt x="104" y="43"/>
                  </a:lnTo>
                  <a:lnTo>
                    <a:pt x="104" y="39"/>
                  </a:lnTo>
                  <a:lnTo>
                    <a:pt x="100" y="39"/>
                  </a:lnTo>
                  <a:lnTo>
                    <a:pt x="100" y="37"/>
                  </a:lnTo>
                  <a:lnTo>
                    <a:pt x="85" y="33"/>
                  </a:lnTo>
                  <a:lnTo>
                    <a:pt x="85" y="18"/>
                  </a:lnTo>
                  <a:lnTo>
                    <a:pt x="116" y="18"/>
                  </a:lnTo>
                  <a:lnTo>
                    <a:pt x="116" y="22"/>
                  </a:lnTo>
                  <a:lnTo>
                    <a:pt x="116" y="27"/>
                  </a:lnTo>
                  <a:lnTo>
                    <a:pt x="135" y="27"/>
                  </a:lnTo>
                  <a:lnTo>
                    <a:pt x="135" y="20"/>
                  </a:lnTo>
                  <a:lnTo>
                    <a:pt x="143" y="20"/>
                  </a:lnTo>
                  <a:lnTo>
                    <a:pt x="151" y="20"/>
                  </a:lnTo>
                  <a:lnTo>
                    <a:pt x="168" y="20"/>
                  </a:lnTo>
                  <a:lnTo>
                    <a:pt x="172" y="20"/>
                  </a:lnTo>
                  <a:lnTo>
                    <a:pt x="185" y="20"/>
                  </a:lnTo>
                  <a:lnTo>
                    <a:pt x="197" y="20"/>
                  </a:lnTo>
                  <a:lnTo>
                    <a:pt x="201" y="20"/>
                  </a:lnTo>
                  <a:lnTo>
                    <a:pt x="199" y="0"/>
                  </a:lnTo>
                  <a:lnTo>
                    <a:pt x="216" y="4"/>
                  </a:lnTo>
                  <a:lnTo>
                    <a:pt x="218" y="4"/>
                  </a:lnTo>
                  <a:lnTo>
                    <a:pt x="249" y="2"/>
                  </a:lnTo>
                  <a:lnTo>
                    <a:pt x="249" y="16"/>
                  </a:lnTo>
                  <a:lnTo>
                    <a:pt x="249" y="18"/>
                  </a:lnTo>
                  <a:lnTo>
                    <a:pt x="247" y="33"/>
                  </a:lnTo>
                  <a:lnTo>
                    <a:pt x="266" y="33"/>
                  </a:lnTo>
                  <a:lnTo>
                    <a:pt x="266" y="43"/>
                  </a:lnTo>
                  <a:lnTo>
                    <a:pt x="266" y="52"/>
                  </a:lnTo>
                  <a:lnTo>
                    <a:pt x="272" y="52"/>
                  </a:lnTo>
                  <a:lnTo>
                    <a:pt x="272" y="33"/>
                  </a:lnTo>
                  <a:lnTo>
                    <a:pt x="284" y="33"/>
                  </a:lnTo>
                  <a:lnTo>
                    <a:pt x="297" y="37"/>
                  </a:lnTo>
                  <a:lnTo>
                    <a:pt x="297" y="43"/>
                  </a:lnTo>
                  <a:lnTo>
                    <a:pt x="307" y="43"/>
                  </a:lnTo>
                  <a:lnTo>
                    <a:pt x="317" y="43"/>
                  </a:lnTo>
                  <a:lnTo>
                    <a:pt x="317" y="51"/>
                  </a:lnTo>
                  <a:lnTo>
                    <a:pt x="322" y="51"/>
                  </a:lnTo>
                  <a:lnTo>
                    <a:pt x="322" y="45"/>
                  </a:lnTo>
                  <a:lnTo>
                    <a:pt x="322" y="35"/>
                  </a:lnTo>
                  <a:lnTo>
                    <a:pt x="332" y="35"/>
                  </a:lnTo>
                  <a:lnTo>
                    <a:pt x="334" y="35"/>
                  </a:lnTo>
                  <a:lnTo>
                    <a:pt x="353" y="35"/>
                  </a:lnTo>
                  <a:lnTo>
                    <a:pt x="357" y="35"/>
                  </a:lnTo>
                  <a:lnTo>
                    <a:pt x="367" y="35"/>
                  </a:lnTo>
                  <a:lnTo>
                    <a:pt x="382" y="35"/>
                  </a:lnTo>
                  <a:lnTo>
                    <a:pt x="382" y="25"/>
                  </a:lnTo>
                  <a:lnTo>
                    <a:pt x="380" y="16"/>
                  </a:lnTo>
                  <a:lnTo>
                    <a:pt x="421" y="16"/>
                  </a:lnTo>
                  <a:lnTo>
                    <a:pt x="446" y="18"/>
                  </a:lnTo>
                  <a:lnTo>
                    <a:pt x="454" y="18"/>
                  </a:lnTo>
                  <a:lnTo>
                    <a:pt x="469" y="18"/>
                  </a:lnTo>
                  <a:lnTo>
                    <a:pt x="479" y="18"/>
                  </a:lnTo>
                  <a:lnTo>
                    <a:pt x="487" y="18"/>
                  </a:lnTo>
                  <a:lnTo>
                    <a:pt x="512" y="18"/>
                  </a:lnTo>
                  <a:lnTo>
                    <a:pt x="512" y="20"/>
                  </a:lnTo>
                  <a:lnTo>
                    <a:pt x="510" y="24"/>
                  </a:lnTo>
                  <a:lnTo>
                    <a:pt x="506" y="33"/>
                  </a:lnTo>
                  <a:lnTo>
                    <a:pt x="500" y="60"/>
                  </a:lnTo>
                  <a:lnTo>
                    <a:pt x="498" y="70"/>
                  </a:lnTo>
                  <a:lnTo>
                    <a:pt x="498" y="76"/>
                  </a:lnTo>
                  <a:lnTo>
                    <a:pt x="494" y="80"/>
                  </a:lnTo>
                  <a:lnTo>
                    <a:pt x="492" y="89"/>
                  </a:lnTo>
                  <a:lnTo>
                    <a:pt x="492" y="91"/>
                  </a:lnTo>
                  <a:lnTo>
                    <a:pt x="488" y="99"/>
                  </a:lnTo>
                  <a:lnTo>
                    <a:pt x="487" y="105"/>
                  </a:lnTo>
                  <a:lnTo>
                    <a:pt x="483" y="114"/>
                  </a:lnTo>
                  <a:lnTo>
                    <a:pt x="483" y="116"/>
                  </a:lnTo>
                  <a:lnTo>
                    <a:pt x="481" y="120"/>
                  </a:lnTo>
                  <a:lnTo>
                    <a:pt x="481" y="126"/>
                  </a:lnTo>
                  <a:lnTo>
                    <a:pt x="481" y="130"/>
                  </a:lnTo>
                  <a:lnTo>
                    <a:pt x="477" y="132"/>
                  </a:lnTo>
                  <a:lnTo>
                    <a:pt x="471" y="149"/>
                  </a:lnTo>
                  <a:lnTo>
                    <a:pt x="471" y="151"/>
                  </a:lnTo>
                  <a:lnTo>
                    <a:pt x="467" y="157"/>
                  </a:lnTo>
                  <a:lnTo>
                    <a:pt x="467" y="161"/>
                  </a:lnTo>
                  <a:lnTo>
                    <a:pt x="465" y="166"/>
                  </a:lnTo>
                  <a:lnTo>
                    <a:pt x="465" y="172"/>
                  </a:lnTo>
                  <a:lnTo>
                    <a:pt x="461" y="172"/>
                  </a:lnTo>
                  <a:lnTo>
                    <a:pt x="461" y="176"/>
                  </a:lnTo>
                  <a:lnTo>
                    <a:pt x="461" y="180"/>
                  </a:lnTo>
                  <a:lnTo>
                    <a:pt x="461" y="182"/>
                  </a:lnTo>
                  <a:lnTo>
                    <a:pt x="460" y="182"/>
                  </a:lnTo>
                  <a:lnTo>
                    <a:pt x="460" y="186"/>
                  </a:lnTo>
                  <a:lnTo>
                    <a:pt x="460" y="190"/>
                  </a:lnTo>
                  <a:lnTo>
                    <a:pt x="456" y="190"/>
                  </a:lnTo>
                  <a:lnTo>
                    <a:pt x="456" y="191"/>
                  </a:lnTo>
                  <a:lnTo>
                    <a:pt x="456" y="195"/>
                  </a:lnTo>
                  <a:lnTo>
                    <a:pt x="454" y="197"/>
                  </a:lnTo>
                  <a:lnTo>
                    <a:pt x="454" y="201"/>
                  </a:lnTo>
                  <a:lnTo>
                    <a:pt x="454" y="205"/>
                  </a:lnTo>
                  <a:lnTo>
                    <a:pt x="450" y="207"/>
                  </a:lnTo>
                  <a:lnTo>
                    <a:pt x="450" y="211"/>
                  </a:lnTo>
                  <a:lnTo>
                    <a:pt x="450" y="213"/>
                  </a:lnTo>
                  <a:lnTo>
                    <a:pt x="448" y="213"/>
                  </a:lnTo>
                  <a:lnTo>
                    <a:pt x="448" y="217"/>
                  </a:lnTo>
                  <a:lnTo>
                    <a:pt x="448" y="220"/>
                  </a:lnTo>
                  <a:lnTo>
                    <a:pt x="448" y="222"/>
                  </a:lnTo>
                  <a:lnTo>
                    <a:pt x="444" y="222"/>
                  </a:lnTo>
                  <a:lnTo>
                    <a:pt x="444" y="226"/>
                  </a:lnTo>
                  <a:lnTo>
                    <a:pt x="444" y="230"/>
                  </a:lnTo>
                  <a:lnTo>
                    <a:pt x="444" y="232"/>
                  </a:lnTo>
                  <a:lnTo>
                    <a:pt x="442" y="238"/>
                  </a:lnTo>
                  <a:lnTo>
                    <a:pt x="442" y="242"/>
                  </a:lnTo>
                  <a:lnTo>
                    <a:pt x="438" y="246"/>
                  </a:lnTo>
                  <a:lnTo>
                    <a:pt x="438" y="247"/>
                  </a:lnTo>
                  <a:lnTo>
                    <a:pt x="434" y="251"/>
                  </a:lnTo>
                  <a:lnTo>
                    <a:pt x="436" y="257"/>
                  </a:lnTo>
                  <a:lnTo>
                    <a:pt x="436" y="261"/>
                  </a:lnTo>
                  <a:lnTo>
                    <a:pt x="436" y="263"/>
                  </a:lnTo>
                  <a:lnTo>
                    <a:pt x="432" y="263"/>
                  </a:lnTo>
                  <a:lnTo>
                    <a:pt x="432" y="267"/>
                  </a:lnTo>
                  <a:lnTo>
                    <a:pt x="432" y="271"/>
                  </a:lnTo>
                  <a:lnTo>
                    <a:pt x="432" y="273"/>
                  </a:lnTo>
                  <a:lnTo>
                    <a:pt x="429" y="273"/>
                  </a:lnTo>
                  <a:lnTo>
                    <a:pt x="429" y="276"/>
                  </a:lnTo>
                  <a:lnTo>
                    <a:pt x="431" y="282"/>
                  </a:lnTo>
                  <a:lnTo>
                    <a:pt x="427" y="282"/>
                  </a:lnTo>
                  <a:lnTo>
                    <a:pt x="427" y="286"/>
                  </a:lnTo>
                  <a:lnTo>
                    <a:pt x="427" y="292"/>
                  </a:lnTo>
                  <a:lnTo>
                    <a:pt x="423" y="298"/>
                  </a:lnTo>
                  <a:lnTo>
                    <a:pt x="423" y="303"/>
                  </a:lnTo>
                  <a:lnTo>
                    <a:pt x="425" y="307"/>
                  </a:lnTo>
                  <a:lnTo>
                    <a:pt x="421" y="311"/>
                  </a:lnTo>
                  <a:lnTo>
                    <a:pt x="421" y="313"/>
                  </a:lnTo>
                  <a:lnTo>
                    <a:pt x="421" y="317"/>
                  </a:lnTo>
                  <a:lnTo>
                    <a:pt x="421" y="319"/>
                  </a:lnTo>
                  <a:lnTo>
                    <a:pt x="421" y="327"/>
                  </a:lnTo>
                  <a:lnTo>
                    <a:pt x="415" y="329"/>
                  </a:lnTo>
                  <a:lnTo>
                    <a:pt x="411" y="329"/>
                  </a:lnTo>
                  <a:lnTo>
                    <a:pt x="409" y="332"/>
                  </a:lnTo>
                  <a:lnTo>
                    <a:pt x="405" y="332"/>
                  </a:lnTo>
                  <a:lnTo>
                    <a:pt x="402" y="332"/>
                  </a:lnTo>
                  <a:lnTo>
                    <a:pt x="402" y="329"/>
                  </a:lnTo>
                  <a:lnTo>
                    <a:pt x="396" y="329"/>
                  </a:lnTo>
                  <a:lnTo>
                    <a:pt x="394" y="329"/>
                  </a:lnTo>
                  <a:lnTo>
                    <a:pt x="386" y="329"/>
                  </a:lnTo>
                  <a:lnTo>
                    <a:pt x="384" y="327"/>
                  </a:lnTo>
                  <a:lnTo>
                    <a:pt x="380" y="327"/>
                  </a:lnTo>
                  <a:lnTo>
                    <a:pt x="371" y="327"/>
                  </a:lnTo>
                  <a:lnTo>
                    <a:pt x="369" y="323"/>
                  </a:lnTo>
                  <a:lnTo>
                    <a:pt x="351" y="321"/>
                  </a:lnTo>
                  <a:lnTo>
                    <a:pt x="349" y="321"/>
                  </a:lnTo>
                  <a:lnTo>
                    <a:pt x="349" y="325"/>
                  </a:lnTo>
                  <a:lnTo>
                    <a:pt x="349" y="330"/>
                  </a:lnTo>
                  <a:lnTo>
                    <a:pt x="349" y="342"/>
                  </a:lnTo>
                  <a:lnTo>
                    <a:pt x="349" y="348"/>
                  </a:lnTo>
                  <a:lnTo>
                    <a:pt x="349" y="356"/>
                  </a:lnTo>
                  <a:lnTo>
                    <a:pt x="349" y="363"/>
                  </a:lnTo>
                  <a:lnTo>
                    <a:pt x="344" y="365"/>
                  </a:lnTo>
                  <a:lnTo>
                    <a:pt x="315" y="365"/>
                  </a:lnTo>
                  <a:lnTo>
                    <a:pt x="313" y="371"/>
                  </a:lnTo>
                  <a:lnTo>
                    <a:pt x="309" y="375"/>
                  </a:lnTo>
                  <a:lnTo>
                    <a:pt x="309" y="377"/>
                  </a:lnTo>
                  <a:lnTo>
                    <a:pt x="307" y="385"/>
                  </a:lnTo>
                  <a:lnTo>
                    <a:pt x="307" y="386"/>
                  </a:lnTo>
                  <a:lnTo>
                    <a:pt x="301" y="392"/>
                  </a:lnTo>
                  <a:lnTo>
                    <a:pt x="294" y="406"/>
                  </a:lnTo>
                  <a:lnTo>
                    <a:pt x="294" y="408"/>
                  </a:lnTo>
                  <a:lnTo>
                    <a:pt x="292" y="415"/>
                  </a:lnTo>
                  <a:lnTo>
                    <a:pt x="288" y="417"/>
                  </a:lnTo>
                  <a:lnTo>
                    <a:pt x="286" y="425"/>
                  </a:lnTo>
                  <a:lnTo>
                    <a:pt x="286" y="427"/>
                  </a:lnTo>
                  <a:lnTo>
                    <a:pt x="282" y="431"/>
                  </a:lnTo>
                  <a:lnTo>
                    <a:pt x="282" y="446"/>
                  </a:lnTo>
                  <a:lnTo>
                    <a:pt x="301" y="446"/>
                  </a:lnTo>
                  <a:lnTo>
                    <a:pt x="299" y="471"/>
                  </a:lnTo>
                  <a:lnTo>
                    <a:pt x="299" y="473"/>
                  </a:lnTo>
                  <a:lnTo>
                    <a:pt x="299" y="479"/>
                  </a:lnTo>
                  <a:lnTo>
                    <a:pt x="319" y="495"/>
                  </a:lnTo>
                  <a:lnTo>
                    <a:pt x="321" y="495"/>
                  </a:lnTo>
                  <a:lnTo>
                    <a:pt x="245" y="496"/>
                  </a:lnTo>
                  <a:lnTo>
                    <a:pt x="189" y="495"/>
                  </a:lnTo>
                  <a:lnTo>
                    <a:pt x="158" y="498"/>
                  </a:lnTo>
                  <a:lnTo>
                    <a:pt x="124" y="498"/>
                  </a:lnTo>
                  <a:lnTo>
                    <a:pt x="122" y="495"/>
                  </a:lnTo>
                  <a:lnTo>
                    <a:pt x="87" y="496"/>
                  </a:lnTo>
                  <a:lnTo>
                    <a:pt x="83" y="496"/>
                  </a:lnTo>
                  <a:lnTo>
                    <a:pt x="81" y="496"/>
                  </a:lnTo>
                  <a:lnTo>
                    <a:pt x="77" y="496"/>
                  </a:lnTo>
                  <a:lnTo>
                    <a:pt x="52" y="496"/>
                  </a:lnTo>
                  <a:lnTo>
                    <a:pt x="48" y="496"/>
                  </a:lnTo>
                  <a:lnTo>
                    <a:pt x="52" y="487"/>
                  </a:lnTo>
                  <a:lnTo>
                    <a:pt x="58" y="471"/>
                  </a:lnTo>
                  <a:lnTo>
                    <a:pt x="64" y="452"/>
                  </a:lnTo>
                  <a:lnTo>
                    <a:pt x="68" y="446"/>
                  </a:lnTo>
                  <a:lnTo>
                    <a:pt x="54" y="440"/>
                  </a:lnTo>
                  <a:lnTo>
                    <a:pt x="39" y="439"/>
                  </a:lnTo>
                  <a:lnTo>
                    <a:pt x="19" y="433"/>
                  </a:lnTo>
                  <a:lnTo>
                    <a:pt x="8" y="429"/>
                  </a:lnTo>
                  <a:lnTo>
                    <a:pt x="4" y="429"/>
                  </a:lnTo>
                  <a:lnTo>
                    <a:pt x="0" y="427"/>
                  </a:lnTo>
                  <a:lnTo>
                    <a:pt x="4" y="408"/>
                  </a:lnTo>
                  <a:lnTo>
                    <a:pt x="6" y="383"/>
                  </a:lnTo>
                  <a:lnTo>
                    <a:pt x="6" y="377"/>
                  </a:lnTo>
                  <a:lnTo>
                    <a:pt x="6" y="373"/>
                  </a:lnTo>
                  <a:lnTo>
                    <a:pt x="6" y="371"/>
                  </a:lnTo>
                  <a:lnTo>
                    <a:pt x="6" y="367"/>
                  </a:lnTo>
                  <a:lnTo>
                    <a:pt x="10" y="363"/>
                  </a:lnTo>
                  <a:lnTo>
                    <a:pt x="10" y="357"/>
                  </a:lnTo>
                  <a:lnTo>
                    <a:pt x="10" y="352"/>
                  </a:lnTo>
                  <a:lnTo>
                    <a:pt x="12" y="354"/>
                  </a:lnTo>
                  <a:lnTo>
                    <a:pt x="12" y="352"/>
                  </a:lnTo>
                  <a:lnTo>
                    <a:pt x="16" y="354"/>
                  </a:lnTo>
                  <a:lnTo>
                    <a:pt x="19" y="354"/>
                  </a:lnTo>
                  <a:lnTo>
                    <a:pt x="21" y="354"/>
                  </a:lnTo>
                  <a:lnTo>
                    <a:pt x="21" y="357"/>
                  </a:lnTo>
                  <a:lnTo>
                    <a:pt x="21" y="354"/>
                  </a:lnTo>
                  <a:lnTo>
                    <a:pt x="21" y="352"/>
                  </a:lnTo>
                  <a:lnTo>
                    <a:pt x="25" y="348"/>
                  </a:lnTo>
                  <a:lnTo>
                    <a:pt x="25" y="352"/>
                  </a:lnTo>
                  <a:lnTo>
                    <a:pt x="27" y="352"/>
                  </a:lnTo>
                  <a:lnTo>
                    <a:pt x="31" y="352"/>
                  </a:lnTo>
                  <a:lnTo>
                    <a:pt x="37" y="352"/>
                  </a:lnTo>
                  <a:lnTo>
                    <a:pt x="50" y="354"/>
                  </a:lnTo>
                  <a:lnTo>
                    <a:pt x="52" y="352"/>
                  </a:lnTo>
                  <a:lnTo>
                    <a:pt x="52" y="348"/>
                  </a:lnTo>
                  <a:lnTo>
                    <a:pt x="56" y="342"/>
                  </a:lnTo>
                  <a:lnTo>
                    <a:pt x="58" y="338"/>
                  </a:lnTo>
                  <a:lnTo>
                    <a:pt x="62" y="332"/>
                  </a:lnTo>
                  <a:lnTo>
                    <a:pt x="66" y="327"/>
                  </a:lnTo>
                  <a:lnTo>
                    <a:pt x="66" y="319"/>
                  </a:lnTo>
                  <a:lnTo>
                    <a:pt x="68" y="319"/>
                  </a:lnTo>
                  <a:lnTo>
                    <a:pt x="72" y="319"/>
                  </a:lnTo>
                  <a:lnTo>
                    <a:pt x="73" y="317"/>
                  </a:lnTo>
                  <a:lnTo>
                    <a:pt x="77" y="317"/>
                  </a:lnTo>
                  <a:lnTo>
                    <a:pt x="81" y="317"/>
                  </a:lnTo>
                  <a:lnTo>
                    <a:pt x="81" y="319"/>
                  </a:lnTo>
                  <a:lnTo>
                    <a:pt x="83" y="319"/>
                  </a:lnTo>
                  <a:lnTo>
                    <a:pt x="89" y="319"/>
                  </a:lnTo>
                  <a:lnTo>
                    <a:pt x="93" y="315"/>
                  </a:lnTo>
                  <a:lnTo>
                    <a:pt x="97" y="315"/>
                  </a:lnTo>
                  <a:lnTo>
                    <a:pt x="99" y="315"/>
                  </a:lnTo>
                  <a:lnTo>
                    <a:pt x="104" y="313"/>
                  </a:lnTo>
                  <a:lnTo>
                    <a:pt x="108" y="313"/>
                  </a:lnTo>
                  <a:lnTo>
                    <a:pt x="112" y="313"/>
                  </a:lnTo>
                  <a:lnTo>
                    <a:pt x="114" y="313"/>
                  </a:lnTo>
                  <a:lnTo>
                    <a:pt x="114" y="309"/>
                  </a:lnTo>
                  <a:lnTo>
                    <a:pt x="118" y="309"/>
                  </a:lnTo>
                  <a:lnTo>
                    <a:pt x="118" y="300"/>
                  </a:lnTo>
                  <a:lnTo>
                    <a:pt x="118" y="294"/>
                  </a:lnTo>
                  <a:lnTo>
                    <a:pt x="120" y="284"/>
                  </a:lnTo>
                  <a:lnTo>
                    <a:pt x="120" y="278"/>
                  </a:lnTo>
                  <a:lnTo>
                    <a:pt x="129" y="274"/>
                  </a:lnTo>
                  <a:lnTo>
                    <a:pt x="133" y="273"/>
                  </a:lnTo>
                  <a:lnTo>
                    <a:pt x="139" y="273"/>
                  </a:lnTo>
                  <a:lnTo>
                    <a:pt x="145" y="265"/>
                  </a:lnTo>
                  <a:lnTo>
                    <a:pt x="151" y="265"/>
                  </a:lnTo>
                  <a:lnTo>
                    <a:pt x="151" y="263"/>
                  </a:lnTo>
                  <a:lnTo>
                    <a:pt x="151" y="259"/>
                  </a:lnTo>
                  <a:lnTo>
                    <a:pt x="151" y="255"/>
                  </a:lnTo>
                  <a:lnTo>
                    <a:pt x="151" y="253"/>
                  </a:lnTo>
                  <a:lnTo>
                    <a:pt x="149" y="253"/>
                  </a:lnTo>
                  <a:lnTo>
                    <a:pt x="149" y="249"/>
                  </a:lnTo>
                  <a:lnTo>
                    <a:pt x="149" y="247"/>
                  </a:lnTo>
                  <a:lnTo>
                    <a:pt x="145" y="247"/>
                  </a:lnTo>
                  <a:lnTo>
                    <a:pt x="149" y="247"/>
                  </a:lnTo>
                  <a:lnTo>
                    <a:pt x="149" y="244"/>
                  </a:lnTo>
                  <a:lnTo>
                    <a:pt x="145" y="244"/>
                  </a:lnTo>
                  <a:lnTo>
                    <a:pt x="145" y="240"/>
                  </a:lnTo>
                  <a:lnTo>
                    <a:pt x="145" y="238"/>
                  </a:lnTo>
                  <a:lnTo>
                    <a:pt x="145" y="240"/>
                  </a:lnTo>
                  <a:lnTo>
                    <a:pt x="147" y="238"/>
                  </a:lnTo>
                  <a:lnTo>
                    <a:pt x="147" y="234"/>
                  </a:lnTo>
                  <a:lnTo>
                    <a:pt x="147" y="232"/>
                  </a:lnTo>
                  <a:lnTo>
                    <a:pt x="147" y="228"/>
                  </a:lnTo>
                  <a:lnTo>
                    <a:pt x="151" y="228"/>
                  </a:lnTo>
                  <a:lnTo>
                    <a:pt x="151" y="224"/>
                  </a:lnTo>
                  <a:lnTo>
                    <a:pt x="147" y="224"/>
                  </a:lnTo>
                  <a:lnTo>
                    <a:pt x="147" y="222"/>
                  </a:lnTo>
                  <a:lnTo>
                    <a:pt x="151" y="222"/>
                  </a:lnTo>
                  <a:lnTo>
                    <a:pt x="151" y="218"/>
                  </a:lnTo>
                  <a:lnTo>
                    <a:pt x="151" y="217"/>
                  </a:lnTo>
                  <a:lnTo>
                    <a:pt x="151" y="213"/>
                  </a:lnTo>
                  <a:lnTo>
                    <a:pt x="151" y="209"/>
                  </a:lnTo>
                  <a:lnTo>
                    <a:pt x="151" y="207"/>
                  </a:lnTo>
                  <a:lnTo>
                    <a:pt x="151" y="199"/>
                  </a:lnTo>
                  <a:lnTo>
                    <a:pt x="151" y="191"/>
                  </a:lnTo>
                  <a:lnTo>
                    <a:pt x="151" y="188"/>
                  </a:lnTo>
                  <a:lnTo>
                    <a:pt x="151" y="184"/>
                  </a:lnTo>
                  <a:lnTo>
                    <a:pt x="149" y="172"/>
                  </a:lnTo>
                  <a:lnTo>
                    <a:pt x="149" y="166"/>
                  </a:lnTo>
                  <a:lnTo>
                    <a:pt x="149" y="163"/>
                  </a:lnTo>
                  <a:lnTo>
                    <a:pt x="149" y="161"/>
                  </a:lnTo>
                  <a:lnTo>
                    <a:pt x="149" y="157"/>
                  </a:lnTo>
                  <a:lnTo>
                    <a:pt x="149" y="153"/>
                  </a:lnTo>
                  <a:lnTo>
                    <a:pt x="149" y="151"/>
                  </a:lnTo>
                  <a:lnTo>
                    <a:pt x="149" y="147"/>
                  </a:lnTo>
                  <a:lnTo>
                    <a:pt x="149" y="137"/>
                  </a:lnTo>
                  <a:lnTo>
                    <a:pt x="149" y="135"/>
                  </a:lnTo>
                  <a:lnTo>
                    <a:pt x="149" y="116"/>
                  </a:lnTo>
                  <a:lnTo>
                    <a:pt x="149" y="114"/>
                  </a:lnTo>
                  <a:lnTo>
                    <a:pt x="149" y="110"/>
                  </a:lnTo>
                  <a:lnTo>
                    <a:pt x="149" y="105"/>
                  </a:lnTo>
                  <a:lnTo>
                    <a:pt x="149" y="97"/>
                  </a:lnTo>
                  <a:lnTo>
                    <a:pt x="149" y="91"/>
                  </a:lnTo>
                  <a:lnTo>
                    <a:pt x="151" y="91"/>
                  </a:lnTo>
                  <a:lnTo>
                    <a:pt x="151" y="76"/>
                  </a:lnTo>
                  <a:lnTo>
                    <a:pt x="141" y="76"/>
                  </a:lnTo>
                  <a:lnTo>
                    <a:pt x="126" y="76"/>
                  </a:lnTo>
                  <a:lnTo>
                    <a:pt x="126" y="68"/>
                  </a:lnTo>
                  <a:lnTo>
                    <a:pt x="131" y="68"/>
                  </a:lnTo>
                  <a:lnTo>
                    <a:pt x="131" y="60"/>
                  </a:lnTo>
                  <a:lnTo>
                    <a:pt x="116" y="60"/>
                  </a:lnTo>
                  <a:lnTo>
                    <a:pt x="116" y="64"/>
                  </a:lnTo>
                  <a:lnTo>
                    <a:pt x="114" y="64"/>
                  </a:lnTo>
                  <a:lnTo>
                    <a:pt x="114" y="58"/>
                  </a:lnTo>
                  <a:lnTo>
                    <a:pt x="116" y="60"/>
                  </a:lnTo>
                  <a:lnTo>
                    <a:pt x="116" y="58"/>
                  </a:lnTo>
                  <a:lnTo>
                    <a:pt x="116" y="54"/>
                  </a:lnTo>
                  <a:lnTo>
                    <a:pt x="110" y="54"/>
                  </a:lnTo>
                  <a:lnTo>
                    <a:pt x="110" y="52"/>
                  </a:lnTo>
                  <a:lnTo>
                    <a:pt x="106" y="52"/>
                  </a:lnTo>
                  <a:lnTo>
                    <a:pt x="104" y="52"/>
                  </a:lnTo>
                  <a:close/>
                </a:path>
              </a:pathLst>
            </a:custGeom>
            <a:grpFill/>
            <a:ln w="9525">
              <a:noFill/>
              <a:round/>
              <a:headEnd/>
              <a:tailEnd/>
            </a:ln>
          </p:spPr>
          <p:txBody>
            <a:bodyPr/>
            <a:lstStyle/>
            <a:p>
              <a:pPr>
                <a:defRPr/>
              </a:pPr>
              <a:endParaRPr lang="en-US" dirty="0">
                <a:solidFill>
                  <a:prstClr val="white"/>
                </a:solidFill>
              </a:endParaRPr>
            </a:p>
          </p:txBody>
        </p:sp>
        <p:sp>
          <p:nvSpPr>
            <p:cNvPr id="16574" name="Freeform 32"/>
            <p:cNvSpPr>
              <a:spLocks/>
            </p:cNvSpPr>
            <p:nvPr/>
          </p:nvSpPr>
          <p:spPr bwMode="ltGray">
            <a:xfrm>
              <a:off x="3114" y="355"/>
              <a:ext cx="512" cy="498"/>
            </a:xfrm>
            <a:custGeom>
              <a:avLst/>
              <a:gdLst>
                <a:gd name="T0" fmla="*/ 104 w 512"/>
                <a:gd name="T1" fmla="*/ 39 h 498"/>
                <a:gd name="T2" fmla="*/ 116 w 512"/>
                <a:gd name="T3" fmla="*/ 18 h 498"/>
                <a:gd name="T4" fmla="*/ 143 w 512"/>
                <a:gd name="T5" fmla="*/ 20 h 498"/>
                <a:gd name="T6" fmla="*/ 197 w 512"/>
                <a:gd name="T7" fmla="*/ 20 h 498"/>
                <a:gd name="T8" fmla="*/ 249 w 512"/>
                <a:gd name="T9" fmla="*/ 2 h 498"/>
                <a:gd name="T10" fmla="*/ 266 w 512"/>
                <a:gd name="T11" fmla="*/ 43 h 498"/>
                <a:gd name="T12" fmla="*/ 297 w 512"/>
                <a:gd name="T13" fmla="*/ 37 h 498"/>
                <a:gd name="T14" fmla="*/ 322 w 512"/>
                <a:gd name="T15" fmla="*/ 51 h 498"/>
                <a:gd name="T16" fmla="*/ 353 w 512"/>
                <a:gd name="T17" fmla="*/ 35 h 498"/>
                <a:gd name="T18" fmla="*/ 380 w 512"/>
                <a:gd name="T19" fmla="*/ 16 h 498"/>
                <a:gd name="T20" fmla="*/ 479 w 512"/>
                <a:gd name="T21" fmla="*/ 18 h 498"/>
                <a:gd name="T22" fmla="*/ 506 w 512"/>
                <a:gd name="T23" fmla="*/ 33 h 498"/>
                <a:gd name="T24" fmla="*/ 492 w 512"/>
                <a:gd name="T25" fmla="*/ 89 h 498"/>
                <a:gd name="T26" fmla="*/ 483 w 512"/>
                <a:gd name="T27" fmla="*/ 116 h 498"/>
                <a:gd name="T28" fmla="*/ 471 w 512"/>
                <a:gd name="T29" fmla="*/ 149 h 498"/>
                <a:gd name="T30" fmla="*/ 465 w 512"/>
                <a:gd name="T31" fmla="*/ 172 h 498"/>
                <a:gd name="T32" fmla="*/ 460 w 512"/>
                <a:gd name="T33" fmla="*/ 182 h 498"/>
                <a:gd name="T34" fmla="*/ 456 w 512"/>
                <a:gd name="T35" fmla="*/ 195 h 498"/>
                <a:gd name="T36" fmla="*/ 450 w 512"/>
                <a:gd name="T37" fmla="*/ 211 h 498"/>
                <a:gd name="T38" fmla="*/ 448 w 512"/>
                <a:gd name="T39" fmla="*/ 222 h 498"/>
                <a:gd name="T40" fmla="*/ 442 w 512"/>
                <a:gd name="T41" fmla="*/ 238 h 498"/>
                <a:gd name="T42" fmla="*/ 436 w 512"/>
                <a:gd name="T43" fmla="*/ 257 h 498"/>
                <a:gd name="T44" fmla="*/ 432 w 512"/>
                <a:gd name="T45" fmla="*/ 271 h 498"/>
                <a:gd name="T46" fmla="*/ 427 w 512"/>
                <a:gd name="T47" fmla="*/ 282 h 498"/>
                <a:gd name="T48" fmla="*/ 425 w 512"/>
                <a:gd name="T49" fmla="*/ 307 h 498"/>
                <a:gd name="T50" fmla="*/ 421 w 512"/>
                <a:gd name="T51" fmla="*/ 327 h 498"/>
                <a:gd name="T52" fmla="*/ 402 w 512"/>
                <a:gd name="T53" fmla="*/ 332 h 498"/>
                <a:gd name="T54" fmla="*/ 384 w 512"/>
                <a:gd name="T55" fmla="*/ 327 h 498"/>
                <a:gd name="T56" fmla="*/ 349 w 512"/>
                <a:gd name="T57" fmla="*/ 321 h 498"/>
                <a:gd name="T58" fmla="*/ 349 w 512"/>
                <a:gd name="T59" fmla="*/ 356 h 498"/>
                <a:gd name="T60" fmla="*/ 309 w 512"/>
                <a:gd name="T61" fmla="*/ 375 h 498"/>
                <a:gd name="T62" fmla="*/ 294 w 512"/>
                <a:gd name="T63" fmla="*/ 406 h 498"/>
                <a:gd name="T64" fmla="*/ 286 w 512"/>
                <a:gd name="T65" fmla="*/ 427 h 498"/>
                <a:gd name="T66" fmla="*/ 299 w 512"/>
                <a:gd name="T67" fmla="*/ 473 h 498"/>
                <a:gd name="T68" fmla="*/ 189 w 512"/>
                <a:gd name="T69" fmla="*/ 495 h 498"/>
                <a:gd name="T70" fmla="*/ 83 w 512"/>
                <a:gd name="T71" fmla="*/ 496 h 498"/>
                <a:gd name="T72" fmla="*/ 52 w 512"/>
                <a:gd name="T73" fmla="*/ 487 h 498"/>
                <a:gd name="T74" fmla="*/ 39 w 512"/>
                <a:gd name="T75" fmla="*/ 439 h 498"/>
                <a:gd name="T76" fmla="*/ 4 w 512"/>
                <a:gd name="T77" fmla="*/ 408 h 498"/>
                <a:gd name="T78" fmla="*/ 6 w 512"/>
                <a:gd name="T79" fmla="*/ 367 h 498"/>
                <a:gd name="T80" fmla="*/ 12 w 512"/>
                <a:gd name="T81" fmla="*/ 352 h 498"/>
                <a:gd name="T82" fmla="*/ 21 w 512"/>
                <a:gd name="T83" fmla="*/ 354 h 498"/>
                <a:gd name="T84" fmla="*/ 31 w 512"/>
                <a:gd name="T85" fmla="*/ 352 h 498"/>
                <a:gd name="T86" fmla="*/ 56 w 512"/>
                <a:gd name="T87" fmla="*/ 342 h 498"/>
                <a:gd name="T88" fmla="*/ 68 w 512"/>
                <a:gd name="T89" fmla="*/ 319 h 498"/>
                <a:gd name="T90" fmla="*/ 81 w 512"/>
                <a:gd name="T91" fmla="*/ 319 h 498"/>
                <a:gd name="T92" fmla="*/ 99 w 512"/>
                <a:gd name="T93" fmla="*/ 315 h 498"/>
                <a:gd name="T94" fmla="*/ 114 w 512"/>
                <a:gd name="T95" fmla="*/ 309 h 498"/>
                <a:gd name="T96" fmla="*/ 120 w 512"/>
                <a:gd name="T97" fmla="*/ 278 h 498"/>
                <a:gd name="T98" fmla="*/ 151 w 512"/>
                <a:gd name="T99" fmla="*/ 265 h 498"/>
                <a:gd name="T100" fmla="*/ 149 w 512"/>
                <a:gd name="T101" fmla="*/ 253 h 498"/>
                <a:gd name="T102" fmla="*/ 149 w 512"/>
                <a:gd name="T103" fmla="*/ 244 h 498"/>
                <a:gd name="T104" fmla="*/ 147 w 512"/>
                <a:gd name="T105" fmla="*/ 238 h 498"/>
                <a:gd name="T106" fmla="*/ 151 w 512"/>
                <a:gd name="T107" fmla="*/ 224 h 498"/>
                <a:gd name="T108" fmla="*/ 151 w 512"/>
                <a:gd name="T109" fmla="*/ 217 h 498"/>
                <a:gd name="T110" fmla="*/ 151 w 512"/>
                <a:gd name="T111" fmla="*/ 191 h 498"/>
                <a:gd name="T112" fmla="*/ 149 w 512"/>
                <a:gd name="T113" fmla="*/ 163 h 498"/>
                <a:gd name="T114" fmla="*/ 149 w 512"/>
                <a:gd name="T115" fmla="*/ 147 h 498"/>
                <a:gd name="T116" fmla="*/ 149 w 512"/>
                <a:gd name="T117" fmla="*/ 110 h 498"/>
                <a:gd name="T118" fmla="*/ 151 w 512"/>
                <a:gd name="T119" fmla="*/ 76 h 498"/>
                <a:gd name="T120" fmla="*/ 131 w 512"/>
                <a:gd name="T121" fmla="*/ 60 h 498"/>
                <a:gd name="T122" fmla="*/ 116 w 512"/>
                <a:gd name="T123" fmla="*/ 60 h 498"/>
                <a:gd name="T124" fmla="*/ 106 w 512"/>
                <a:gd name="T125" fmla="*/ 52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2"/>
                <a:gd name="T190" fmla="*/ 0 h 498"/>
                <a:gd name="T191" fmla="*/ 512 w 512"/>
                <a:gd name="T192" fmla="*/ 498 h 4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2" h="498">
                  <a:moveTo>
                    <a:pt x="104" y="52"/>
                  </a:moveTo>
                  <a:lnTo>
                    <a:pt x="104" y="43"/>
                  </a:lnTo>
                  <a:lnTo>
                    <a:pt x="100" y="43"/>
                  </a:lnTo>
                  <a:lnTo>
                    <a:pt x="104" y="43"/>
                  </a:lnTo>
                  <a:lnTo>
                    <a:pt x="104" y="39"/>
                  </a:lnTo>
                  <a:lnTo>
                    <a:pt x="100" y="39"/>
                  </a:lnTo>
                  <a:lnTo>
                    <a:pt x="100" y="37"/>
                  </a:lnTo>
                  <a:lnTo>
                    <a:pt x="85" y="33"/>
                  </a:lnTo>
                  <a:lnTo>
                    <a:pt x="85" y="18"/>
                  </a:lnTo>
                  <a:lnTo>
                    <a:pt x="116" y="18"/>
                  </a:lnTo>
                  <a:lnTo>
                    <a:pt x="116" y="22"/>
                  </a:lnTo>
                  <a:lnTo>
                    <a:pt x="116" y="27"/>
                  </a:lnTo>
                  <a:lnTo>
                    <a:pt x="135" y="27"/>
                  </a:lnTo>
                  <a:lnTo>
                    <a:pt x="135" y="20"/>
                  </a:lnTo>
                  <a:lnTo>
                    <a:pt x="143" y="20"/>
                  </a:lnTo>
                  <a:lnTo>
                    <a:pt x="151" y="20"/>
                  </a:lnTo>
                  <a:lnTo>
                    <a:pt x="168" y="20"/>
                  </a:lnTo>
                  <a:lnTo>
                    <a:pt x="172" y="20"/>
                  </a:lnTo>
                  <a:lnTo>
                    <a:pt x="185" y="20"/>
                  </a:lnTo>
                  <a:lnTo>
                    <a:pt x="197" y="20"/>
                  </a:lnTo>
                  <a:lnTo>
                    <a:pt x="201" y="20"/>
                  </a:lnTo>
                  <a:lnTo>
                    <a:pt x="199" y="0"/>
                  </a:lnTo>
                  <a:lnTo>
                    <a:pt x="216" y="4"/>
                  </a:lnTo>
                  <a:lnTo>
                    <a:pt x="218" y="4"/>
                  </a:lnTo>
                  <a:lnTo>
                    <a:pt x="249" y="2"/>
                  </a:lnTo>
                  <a:lnTo>
                    <a:pt x="249" y="16"/>
                  </a:lnTo>
                  <a:lnTo>
                    <a:pt x="249" y="18"/>
                  </a:lnTo>
                  <a:lnTo>
                    <a:pt x="247" y="33"/>
                  </a:lnTo>
                  <a:lnTo>
                    <a:pt x="266" y="33"/>
                  </a:lnTo>
                  <a:lnTo>
                    <a:pt x="266" y="43"/>
                  </a:lnTo>
                  <a:lnTo>
                    <a:pt x="266" y="52"/>
                  </a:lnTo>
                  <a:lnTo>
                    <a:pt x="272" y="52"/>
                  </a:lnTo>
                  <a:lnTo>
                    <a:pt x="272" y="33"/>
                  </a:lnTo>
                  <a:lnTo>
                    <a:pt x="284" y="33"/>
                  </a:lnTo>
                  <a:lnTo>
                    <a:pt x="297" y="37"/>
                  </a:lnTo>
                  <a:lnTo>
                    <a:pt x="297" y="43"/>
                  </a:lnTo>
                  <a:lnTo>
                    <a:pt x="307" y="43"/>
                  </a:lnTo>
                  <a:lnTo>
                    <a:pt x="317" y="43"/>
                  </a:lnTo>
                  <a:lnTo>
                    <a:pt x="317" y="51"/>
                  </a:lnTo>
                  <a:lnTo>
                    <a:pt x="322" y="51"/>
                  </a:lnTo>
                  <a:lnTo>
                    <a:pt x="322" y="45"/>
                  </a:lnTo>
                  <a:lnTo>
                    <a:pt x="322" y="35"/>
                  </a:lnTo>
                  <a:lnTo>
                    <a:pt x="332" y="35"/>
                  </a:lnTo>
                  <a:lnTo>
                    <a:pt x="334" y="35"/>
                  </a:lnTo>
                  <a:lnTo>
                    <a:pt x="353" y="35"/>
                  </a:lnTo>
                  <a:lnTo>
                    <a:pt x="357" y="35"/>
                  </a:lnTo>
                  <a:lnTo>
                    <a:pt x="367" y="35"/>
                  </a:lnTo>
                  <a:lnTo>
                    <a:pt x="382" y="35"/>
                  </a:lnTo>
                  <a:lnTo>
                    <a:pt x="382" y="25"/>
                  </a:lnTo>
                  <a:lnTo>
                    <a:pt x="380" y="16"/>
                  </a:lnTo>
                  <a:lnTo>
                    <a:pt x="421" y="16"/>
                  </a:lnTo>
                  <a:lnTo>
                    <a:pt x="446" y="18"/>
                  </a:lnTo>
                  <a:lnTo>
                    <a:pt x="454" y="18"/>
                  </a:lnTo>
                  <a:lnTo>
                    <a:pt x="469" y="18"/>
                  </a:lnTo>
                  <a:lnTo>
                    <a:pt x="479" y="18"/>
                  </a:lnTo>
                  <a:lnTo>
                    <a:pt x="487" y="18"/>
                  </a:lnTo>
                  <a:lnTo>
                    <a:pt x="512" y="18"/>
                  </a:lnTo>
                  <a:lnTo>
                    <a:pt x="512" y="20"/>
                  </a:lnTo>
                  <a:lnTo>
                    <a:pt x="510" y="24"/>
                  </a:lnTo>
                  <a:lnTo>
                    <a:pt x="506" y="33"/>
                  </a:lnTo>
                  <a:lnTo>
                    <a:pt x="500" y="60"/>
                  </a:lnTo>
                  <a:lnTo>
                    <a:pt x="498" y="70"/>
                  </a:lnTo>
                  <a:lnTo>
                    <a:pt x="498" y="76"/>
                  </a:lnTo>
                  <a:lnTo>
                    <a:pt x="494" y="80"/>
                  </a:lnTo>
                  <a:lnTo>
                    <a:pt x="492" y="89"/>
                  </a:lnTo>
                  <a:lnTo>
                    <a:pt x="492" y="91"/>
                  </a:lnTo>
                  <a:lnTo>
                    <a:pt x="488" y="99"/>
                  </a:lnTo>
                  <a:lnTo>
                    <a:pt x="487" y="105"/>
                  </a:lnTo>
                  <a:lnTo>
                    <a:pt x="483" y="114"/>
                  </a:lnTo>
                  <a:lnTo>
                    <a:pt x="483" y="116"/>
                  </a:lnTo>
                  <a:lnTo>
                    <a:pt x="481" y="120"/>
                  </a:lnTo>
                  <a:lnTo>
                    <a:pt x="481" y="126"/>
                  </a:lnTo>
                  <a:lnTo>
                    <a:pt x="481" y="130"/>
                  </a:lnTo>
                  <a:lnTo>
                    <a:pt x="477" y="132"/>
                  </a:lnTo>
                  <a:lnTo>
                    <a:pt x="471" y="149"/>
                  </a:lnTo>
                  <a:lnTo>
                    <a:pt x="471" y="151"/>
                  </a:lnTo>
                  <a:lnTo>
                    <a:pt x="467" y="157"/>
                  </a:lnTo>
                  <a:lnTo>
                    <a:pt x="467" y="161"/>
                  </a:lnTo>
                  <a:lnTo>
                    <a:pt x="465" y="166"/>
                  </a:lnTo>
                  <a:lnTo>
                    <a:pt x="465" y="172"/>
                  </a:lnTo>
                  <a:lnTo>
                    <a:pt x="461" y="172"/>
                  </a:lnTo>
                  <a:lnTo>
                    <a:pt x="461" y="176"/>
                  </a:lnTo>
                  <a:lnTo>
                    <a:pt x="461" y="180"/>
                  </a:lnTo>
                  <a:lnTo>
                    <a:pt x="461" y="182"/>
                  </a:lnTo>
                  <a:lnTo>
                    <a:pt x="460" y="182"/>
                  </a:lnTo>
                  <a:lnTo>
                    <a:pt x="460" y="186"/>
                  </a:lnTo>
                  <a:lnTo>
                    <a:pt x="460" y="190"/>
                  </a:lnTo>
                  <a:lnTo>
                    <a:pt x="456" y="190"/>
                  </a:lnTo>
                  <a:lnTo>
                    <a:pt x="456" y="191"/>
                  </a:lnTo>
                  <a:lnTo>
                    <a:pt x="456" y="195"/>
                  </a:lnTo>
                  <a:lnTo>
                    <a:pt x="454" y="197"/>
                  </a:lnTo>
                  <a:lnTo>
                    <a:pt x="454" y="201"/>
                  </a:lnTo>
                  <a:lnTo>
                    <a:pt x="454" y="205"/>
                  </a:lnTo>
                  <a:lnTo>
                    <a:pt x="450" y="207"/>
                  </a:lnTo>
                  <a:lnTo>
                    <a:pt x="450" y="211"/>
                  </a:lnTo>
                  <a:lnTo>
                    <a:pt x="450" y="213"/>
                  </a:lnTo>
                  <a:lnTo>
                    <a:pt x="448" y="213"/>
                  </a:lnTo>
                  <a:lnTo>
                    <a:pt x="448" y="217"/>
                  </a:lnTo>
                  <a:lnTo>
                    <a:pt x="448" y="220"/>
                  </a:lnTo>
                  <a:lnTo>
                    <a:pt x="448" y="222"/>
                  </a:lnTo>
                  <a:lnTo>
                    <a:pt x="444" y="222"/>
                  </a:lnTo>
                  <a:lnTo>
                    <a:pt x="444" y="226"/>
                  </a:lnTo>
                  <a:lnTo>
                    <a:pt x="444" y="230"/>
                  </a:lnTo>
                  <a:lnTo>
                    <a:pt x="444" y="232"/>
                  </a:lnTo>
                  <a:lnTo>
                    <a:pt x="442" y="238"/>
                  </a:lnTo>
                  <a:lnTo>
                    <a:pt x="442" y="242"/>
                  </a:lnTo>
                  <a:lnTo>
                    <a:pt x="438" y="246"/>
                  </a:lnTo>
                  <a:lnTo>
                    <a:pt x="438" y="247"/>
                  </a:lnTo>
                  <a:lnTo>
                    <a:pt x="434" y="251"/>
                  </a:lnTo>
                  <a:lnTo>
                    <a:pt x="436" y="257"/>
                  </a:lnTo>
                  <a:lnTo>
                    <a:pt x="436" y="261"/>
                  </a:lnTo>
                  <a:lnTo>
                    <a:pt x="436" y="263"/>
                  </a:lnTo>
                  <a:lnTo>
                    <a:pt x="432" y="263"/>
                  </a:lnTo>
                  <a:lnTo>
                    <a:pt x="432" y="267"/>
                  </a:lnTo>
                  <a:lnTo>
                    <a:pt x="432" y="271"/>
                  </a:lnTo>
                  <a:lnTo>
                    <a:pt x="432" y="273"/>
                  </a:lnTo>
                  <a:lnTo>
                    <a:pt x="429" y="273"/>
                  </a:lnTo>
                  <a:lnTo>
                    <a:pt x="429" y="276"/>
                  </a:lnTo>
                  <a:lnTo>
                    <a:pt x="431" y="282"/>
                  </a:lnTo>
                  <a:lnTo>
                    <a:pt x="427" y="282"/>
                  </a:lnTo>
                  <a:lnTo>
                    <a:pt x="427" y="286"/>
                  </a:lnTo>
                  <a:lnTo>
                    <a:pt x="427" y="292"/>
                  </a:lnTo>
                  <a:lnTo>
                    <a:pt x="423" y="298"/>
                  </a:lnTo>
                  <a:lnTo>
                    <a:pt x="423" y="303"/>
                  </a:lnTo>
                  <a:lnTo>
                    <a:pt x="425" y="307"/>
                  </a:lnTo>
                  <a:lnTo>
                    <a:pt x="421" y="311"/>
                  </a:lnTo>
                  <a:lnTo>
                    <a:pt x="421" y="313"/>
                  </a:lnTo>
                  <a:lnTo>
                    <a:pt x="421" y="317"/>
                  </a:lnTo>
                  <a:lnTo>
                    <a:pt x="421" y="319"/>
                  </a:lnTo>
                  <a:lnTo>
                    <a:pt x="421" y="327"/>
                  </a:lnTo>
                  <a:lnTo>
                    <a:pt x="415" y="329"/>
                  </a:lnTo>
                  <a:lnTo>
                    <a:pt x="411" y="329"/>
                  </a:lnTo>
                  <a:lnTo>
                    <a:pt x="409" y="332"/>
                  </a:lnTo>
                  <a:lnTo>
                    <a:pt x="405" y="332"/>
                  </a:lnTo>
                  <a:lnTo>
                    <a:pt x="402" y="332"/>
                  </a:lnTo>
                  <a:lnTo>
                    <a:pt x="402" y="329"/>
                  </a:lnTo>
                  <a:lnTo>
                    <a:pt x="396" y="329"/>
                  </a:lnTo>
                  <a:lnTo>
                    <a:pt x="394" y="329"/>
                  </a:lnTo>
                  <a:lnTo>
                    <a:pt x="386" y="329"/>
                  </a:lnTo>
                  <a:lnTo>
                    <a:pt x="384" y="327"/>
                  </a:lnTo>
                  <a:lnTo>
                    <a:pt x="380" y="327"/>
                  </a:lnTo>
                  <a:lnTo>
                    <a:pt x="371" y="327"/>
                  </a:lnTo>
                  <a:lnTo>
                    <a:pt x="369" y="323"/>
                  </a:lnTo>
                  <a:lnTo>
                    <a:pt x="351" y="321"/>
                  </a:lnTo>
                  <a:lnTo>
                    <a:pt x="349" y="321"/>
                  </a:lnTo>
                  <a:lnTo>
                    <a:pt x="349" y="325"/>
                  </a:lnTo>
                  <a:lnTo>
                    <a:pt x="349" y="330"/>
                  </a:lnTo>
                  <a:lnTo>
                    <a:pt x="349" y="342"/>
                  </a:lnTo>
                  <a:lnTo>
                    <a:pt x="349" y="348"/>
                  </a:lnTo>
                  <a:lnTo>
                    <a:pt x="349" y="356"/>
                  </a:lnTo>
                  <a:lnTo>
                    <a:pt x="349" y="363"/>
                  </a:lnTo>
                  <a:lnTo>
                    <a:pt x="344" y="365"/>
                  </a:lnTo>
                  <a:lnTo>
                    <a:pt x="315" y="365"/>
                  </a:lnTo>
                  <a:lnTo>
                    <a:pt x="313" y="371"/>
                  </a:lnTo>
                  <a:lnTo>
                    <a:pt x="309" y="375"/>
                  </a:lnTo>
                  <a:lnTo>
                    <a:pt x="309" y="377"/>
                  </a:lnTo>
                  <a:lnTo>
                    <a:pt x="307" y="385"/>
                  </a:lnTo>
                  <a:lnTo>
                    <a:pt x="307" y="386"/>
                  </a:lnTo>
                  <a:lnTo>
                    <a:pt x="301" y="392"/>
                  </a:lnTo>
                  <a:lnTo>
                    <a:pt x="294" y="406"/>
                  </a:lnTo>
                  <a:lnTo>
                    <a:pt x="294" y="408"/>
                  </a:lnTo>
                  <a:lnTo>
                    <a:pt x="292" y="415"/>
                  </a:lnTo>
                  <a:lnTo>
                    <a:pt x="288" y="417"/>
                  </a:lnTo>
                  <a:lnTo>
                    <a:pt x="286" y="425"/>
                  </a:lnTo>
                  <a:lnTo>
                    <a:pt x="286" y="427"/>
                  </a:lnTo>
                  <a:lnTo>
                    <a:pt x="282" y="431"/>
                  </a:lnTo>
                  <a:lnTo>
                    <a:pt x="282" y="446"/>
                  </a:lnTo>
                  <a:lnTo>
                    <a:pt x="301" y="446"/>
                  </a:lnTo>
                  <a:lnTo>
                    <a:pt x="299" y="471"/>
                  </a:lnTo>
                  <a:lnTo>
                    <a:pt x="299" y="473"/>
                  </a:lnTo>
                  <a:lnTo>
                    <a:pt x="299" y="479"/>
                  </a:lnTo>
                  <a:lnTo>
                    <a:pt x="319" y="495"/>
                  </a:lnTo>
                  <a:lnTo>
                    <a:pt x="321" y="495"/>
                  </a:lnTo>
                  <a:lnTo>
                    <a:pt x="245" y="496"/>
                  </a:lnTo>
                  <a:lnTo>
                    <a:pt x="189" y="495"/>
                  </a:lnTo>
                  <a:lnTo>
                    <a:pt x="158" y="498"/>
                  </a:lnTo>
                  <a:lnTo>
                    <a:pt x="124" y="498"/>
                  </a:lnTo>
                  <a:lnTo>
                    <a:pt x="122" y="495"/>
                  </a:lnTo>
                  <a:lnTo>
                    <a:pt x="87" y="496"/>
                  </a:lnTo>
                  <a:lnTo>
                    <a:pt x="83" y="496"/>
                  </a:lnTo>
                  <a:lnTo>
                    <a:pt x="81" y="496"/>
                  </a:lnTo>
                  <a:lnTo>
                    <a:pt x="77" y="496"/>
                  </a:lnTo>
                  <a:lnTo>
                    <a:pt x="52" y="496"/>
                  </a:lnTo>
                  <a:lnTo>
                    <a:pt x="48" y="496"/>
                  </a:lnTo>
                  <a:lnTo>
                    <a:pt x="52" y="487"/>
                  </a:lnTo>
                  <a:lnTo>
                    <a:pt x="58" y="471"/>
                  </a:lnTo>
                  <a:lnTo>
                    <a:pt x="64" y="452"/>
                  </a:lnTo>
                  <a:lnTo>
                    <a:pt x="68" y="446"/>
                  </a:lnTo>
                  <a:lnTo>
                    <a:pt x="54" y="440"/>
                  </a:lnTo>
                  <a:lnTo>
                    <a:pt x="39" y="439"/>
                  </a:lnTo>
                  <a:lnTo>
                    <a:pt x="19" y="433"/>
                  </a:lnTo>
                  <a:lnTo>
                    <a:pt x="8" y="429"/>
                  </a:lnTo>
                  <a:lnTo>
                    <a:pt x="4" y="429"/>
                  </a:lnTo>
                  <a:lnTo>
                    <a:pt x="0" y="427"/>
                  </a:lnTo>
                  <a:lnTo>
                    <a:pt x="4" y="408"/>
                  </a:lnTo>
                  <a:lnTo>
                    <a:pt x="6" y="383"/>
                  </a:lnTo>
                  <a:lnTo>
                    <a:pt x="6" y="377"/>
                  </a:lnTo>
                  <a:lnTo>
                    <a:pt x="6" y="373"/>
                  </a:lnTo>
                  <a:lnTo>
                    <a:pt x="6" y="371"/>
                  </a:lnTo>
                  <a:lnTo>
                    <a:pt x="6" y="367"/>
                  </a:lnTo>
                  <a:lnTo>
                    <a:pt x="10" y="363"/>
                  </a:lnTo>
                  <a:lnTo>
                    <a:pt x="10" y="357"/>
                  </a:lnTo>
                  <a:lnTo>
                    <a:pt x="10" y="352"/>
                  </a:lnTo>
                  <a:lnTo>
                    <a:pt x="12" y="354"/>
                  </a:lnTo>
                  <a:lnTo>
                    <a:pt x="12" y="352"/>
                  </a:lnTo>
                  <a:lnTo>
                    <a:pt x="16" y="354"/>
                  </a:lnTo>
                  <a:lnTo>
                    <a:pt x="19" y="354"/>
                  </a:lnTo>
                  <a:lnTo>
                    <a:pt x="21" y="354"/>
                  </a:lnTo>
                  <a:lnTo>
                    <a:pt x="21" y="357"/>
                  </a:lnTo>
                  <a:lnTo>
                    <a:pt x="21" y="354"/>
                  </a:lnTo>
                  <a:lnTo>
                    <a:pt x="21" y="352"/>
                  </a:lnTo>
                  <a:lnTo>
                    <a:pt x="25" y="348"/>
                  </a:lnTo>
                  <a:lnTo>
                    <a:pt x="25" y="352"/>
                  </a:lnTo>
                  <a:lnTo>
                    <a:pt x="27" y="352"/>
                  </a:lnTo>
                  <a:lnTo>
                    <a:pt x="31" y="352"/>
                  </a:lnTo>
                  <a:lnTo>
                    <a:pt x="37" y="352"/>
                  </a:lnTo>
                  <a:lnTo>
                    <a:pt x="50" y="354"/>
                  </a:lnTo>
                  <a:lnTo>
                    <a:pt x="52" y="352"/>
                  </a:lnTo>
                  <a:lnTo>
                    <a:pt x="52" y="348"/>
                  </a:lnTo>
                  <a:lnTo>
                    <a:pt x="56" y="342"/>
                  </a:lnTo>
                  <a:lnTo>
                    <a:pt x="58" y="338"/>
                  </a:lnTo>
                  <a:lnTo>
                    <a:pt x="62" y="332"/>
                  </a:lnTo>
                  <a:lnTo>
                    <a:pt x="66" y="327"/>
                  </a:lnTo>
                  <a:lnTo>
                    <a:pt x="66" y="319"/>
                  </a:lnTo>
                  <a:lnTo>
                    <a:pt x="68" y="319"/>
                  </a:lnTo>
                  <a:lnTo>
                    <a:pt x="72" y="319"/>
                  </a:lnTo>
                  <a:lnTo>
                    <a:pt x="73" y="317"/>
                  </a:lnTo>
                  <a:lnTo>
                    <a:pt x="77" y="317"/>
                  </a:lnTo>
                  <a:lnTo>
                    <a:pt x="81" y="317"/>
                  </a:lnTo>
                  <a:lnTo>
                    <a:pt x="81" y="319"/>
                  </a:lnTo>
                  <a:lnTo>
                    <a:pt x="83" y="319"/>
                  </a:lnTo>
                  <a:lnTo>
                    <a:pt x="89" y="319"/>
                  </a:lnTo>
                  <a:lnTo>
                    <a:pt x="93" y="315"/>
                  </a:lnTo>
                  <a:lnTo>
                    <a:pt x="97" y="315"/>
                  </a:lnTo>
                  <a:lnTo>
                    <a:pt x="99" y="315"/>
                  </a:lnTo>
                  <a:lnTo>
                    <a:pt x="104" y="313"/>
                  </a:lnTo>
                  <a:lnTo>
                    <a:pt x="108" y="313"/>
                  </a:lnTo>
                  <a:lnTo>
                    <a:pt x="112" y="313"/>
                  </a:lnTo>
                  <a:lnTo>
                    <a:pt x="114" y="313"/>
                  </a:lnTo>
                  <a:lnTo>
                    <a:pt x="114" y="309"/>
                  </a:lnTo>
                  <a:lnTo>
                    <a:pt x="118" y="309"/>
                  </a:lnTo>
                  <a:lnTo>
                    <a:pt x="118" y="300"/>
                  </a:lnTo>
                  <a:lnTo>
                    <a:pt x="118" y="294"/>
                  </a:lnTo>
                  <a:lnTo>
                    <a:pt x="120" y="284"/>
                  </a:lnTo>
                  <a:lnTo>
                    <a:pt x="120" y="278"/>
                  </a:lnTo>
                  <a:lnTo>
                    <a:pt x="129" y="274"/>
                  </a:lnTo>
                  <a:lnTo>
                    <a:pt x="133" y="273"/>
                  </a:lnTo>
                  <a:lnTo>
                    <a:pt x="139" y="273"/>
                  </a:lnTo>
                  <a:lnTo>
                    <a:pt x="145" y="265"/>
                  </a:lnTo>
                  <a:lnTo>
                    <a:pt x="151" y="265"/>
                  </a:lnTo>
                  <a:lnTo>
                    <a:pt x="151" y="263"/>
                  </a:lnTo>
                  <a:lnTo>
                    <a:pt x="151" y="259"/>
                  </a:lnTo>
                  <a:lnTo>
                    <a:pt x="151" y="255"/>
                  </a:lnTo>
                  <a:lnTo>
                    <a:pt x="151" y="253"/>
                  </a:lnTo>
                  <a:lnTo>
                    <a:pt x="149" y="253"/>
                  </a:lnTo>
                  <a:lnTo>
                    <a:pt x="149" y="249"/>
                  </a:lnTo>
                  <a:lnTo>
                    <a:pt x="149" y="247"/>
                  </a:lnTo>
                  <a:lnTo>
                    <a:pt x="145" y="247"/>
                  </a:lnTo>
                  <a:lnTo>
                    <a:pt x="149" y="247"/>
                  </a:lnTo>
                  <a:lnTo>
                    <a:pt x="149" y="244"/>
                  </a:lnTo>
                  <a:lnTo>
                    <a:pt x="145" y="244"/>
                  </a:lnTo>
                  <a:lnTo>
                    <a:pt x="145" y="240"/>
                  </a:lnTo>
                  <a:lnTo>
                    <a:pt x="145" y="238"/>
                  </a:lnTo>
                  <a:lnTo>
                    <a:pt x="145" y="240"/>
                  </a:lnTo>
                  <a:lnTo>
                    <a:pt x="147" y="238"/>
                  </a:lnTo>
                  <a:lnTo>
                    <a:pt x="147" y="234"/>
                  </a:lnTo>
                  <a:lnTo>
                    <a:pt x="147" y="232"/>
                  </a:lnTo>
                  <a:lnTo>
                    <a:pt x="147" y="228"/>
                  </a:lnTo>
                  <a:lnTo>
                    <a:pt x="151" y="228"/>
                  </a:lnTo>
                  <a:lnTo>
                    <a:pt x="151" y="224"/>
                  </a:lnTo>
                  <a:lnTo>
                    <a:pt x="147" y="224"/>
                  </a:lnTo>
                  <a:lnTo>
                    <a:pt x="147" y="222"/>
                  </a:lnTo>
                  <a:lnTo>
                    <a:pt x="151" y="222"/>
                  </a:lnTo>
                  <a:lnTo>
                    <a:pt x="151" y="218"/>
                  </a:lnTo>
                  <a:lnTo>
                    <a:pt x="151" y="217"/>
                  </a:lnTo>
                  <a:lnTo>
                    <a:pt x="151" y="213"/>
                  </a:lnTo>
                  <a:lnTo>
                    <a:pt x="151" y="209"/>
                  </a:lnTo>
                  <a:lnTo>
                    <a:pt x="151" y="207"/>
                  </a:lnTo>
                  <a:lnTo>
                    <a:pt x="151" y="199"/>
                  </a:lnTo>
                  <a:lnTo>
                    <a:pt x="151" y="191"/>
                  </a:lnTo>
                  <a:lnTo>
                    <a:pt x="151" y="188"/>
                  </a:lnTo>
                  <a:lnTo>
                    <a:pt x="151" y="184"/>
                  </a:lnTo>
                  <a:lnTo>
                    <a:pt x="149" y="172"/>
                  </a:lnTo>
                  <a:lnTo>
                    <a:pt x="149" y="166"/>
                  </a:lnTo>
                  <a:lnTo>
                    <a:pt x="149" y="163"/>
                  </a:lnTo>
                  <a:lnTo>
                    <a:pt x="149" y="161"/>
                  </a:lnTo>
                  <a:lnTo>
                    <a:pt x="149" y="157"/>
                  </a:lnTo>
                  <a:lnTo>
                    <a:pt x="149" y="153"/>
                  </a:lnTo>
                  <a:lnTo>
                    <a:pt x="149" y="151"/>
                  </a:lnTo>
                  <a:lnTo>
                    <a:pt x="149" y="147"/>
                  </a:lnTo>
                  <a:lnTo>
                    <a:pt x="149" y="137"/>
                  </a:lnTo>
                  <a:lnTo>
                    <a:pt x="149" y="135"/>
                  </a:lnTo>
                  <a:lnTo>
                    <a:pt x="149" y="116"/>
                  </a:lnTo>
                  <a:lnTo>
                    <a:pt x="149" y="114"/>
                  </a:lnTo>
                  <a:lnTo>
                    <a:pt x="149" y="110"/>
                  </a:lnTo>
                  <a:lnTo>
                    <a:pt x="149" y="105"/>
                  </a:lnTo>
                  <a:lnTo>
                    <a:pt x="149" y="97"/>
                  </a:lnTo>
                  <a:lnTo>
                    <a:pt x="149" y="91"/>
                  </a:lnTo>
                  <a:lnTo>
                    <a:pt x="151" y="91"/>
                  </a:lnTo>
                  <a:lnTo>
                    <a:pt x="151" y="76"/>
                  </a:lnTo>
                  <a:lnTo>
                    <a:pt x="141" y="76"/>
                  </a:lnTo>
                  <a:lnTo>
                    <a:pt x="126" y="76"/>
                  </a:lnTo>
                  <a:lnTo>
                    <a:pt x="126" y="68"/>
                  </a:lnTo>
                  <a:lnTo>
                    <a:pt x="131" y="68"/>
                  </a:lnTo>
                  <a:lnTo>
                    <a:pt x="131" y="60"/>
                  </a:lnTo>
                  <a:lnTo>
                    <a:pt x="116" y="60"/>
                  </a:lnTo>
                  <a:lnTo>
                    <a:pt x="116" y="64"/>
                  </a:lnTo>
                  <a:lnTo>
                    <a:pt x="114" y="64"/>
                  </a:lnTo>
                  <a:lnTo>
                    <a:pt x="114" y="58"/>
                  </a:lnTo>
                  <a:lnTo>
                    <a:pt x="116" y="60"/>
                  </a:lnTo>
                  <a:lnTo>
                    <a:pt x="116" y="58"/>
                  </a:lnTo>
                  <a:lnTo>
                    <a:pt x="116" y="54"/>
                  </a:lnTo>
                  <a:lnTo>
                    <a:pt x="110" y="54"/>
                  </a:lnTo>
                  <a:lnTo>
                    <a:pt x="110" y="52"/>
                  </a:lnTo>
                  <a:lnTo>
                    <a:pt x="106" y="52"/>
                  </a:lnTo>
                  <a:lnTo>
                    <a:pt x="104" y="52"/>
                  </a:lnTo>
                </a:path>
              </a:pathLst>
            </a:custGeom>
            <a:grpFill/>
            <a:ln w="9525">
              <a:noFill/>
              <a:round/>
              <a:headEnd/>
              <a:tailEnd/>
            </a:ln>
          </p:spPr>
          <p:txBody>
            <a:bodyPr/>
            <a:lstStyle/>
            <a:p>
              <a:pPr>
                <a:defRPr/>
              </a:pPr>
              <a:endParaRPr lang="en-US" dirty="0">
                <a:solidFill>
                  <a:prstClr val="white"/>
                </a:solidFill>
              </a:endParaRPr>
            </a:p>
          </p:txBody>
        </p:sp>
        <p:sp>
          <p:nvSpPr>
            <p:cNvPr id="16575" name="Freeform 33"/>
            <p:cNvSpPr>
              <a:spLocks/>
            </p:cNvSpPr>
            <p:nvPr/>
          </p:nvSpPr>
          <p:spPr bwMode="ltGray">
            <a:xfrm>
              <a:off x="1234" y="400"/>
              <a:ext cx="718" cy="322"/>
            </a:xfrm>
            <a:custGeom>
              <a:avLst/>
              <a:gdLst>
                <a:gd name="T0" fmla="*/ 705 w 718"/>
                <a:gd name="T1" fmla="*/ 233 h 322"/>
                <a:gd name="T2" fmla="*/ 697 w 718"/>
                <a:gd name="T3" fmla="*/ 241 h 322"/>
                <a:gd name="T4" fmla="*/ 691 w 718"/>
                <a:gd name="T5" fmla="*/ 241 h 322"/>
                <a:gd name="T6" fmla="*/ 679 w 718"/>
                <a:gd name="T7" fmla="*/ 241 h 322"/>
                <a:gd name="T8" fmla="*/ 670 w 718"/>
                <a:gd name="T9" fmla="*/ 237 h 322"/>
                <a:gd name="T10" fmla="*/ 660 w 718"/>
                <a:gd name="T11" fmla="*/ 241 h 322"/>
                <a:gd name="T12" fmla="*/ 645 w 718"/>
                <a:gd name="T13" fmla="*/ 241 h 322"/>
                <a:gd name="T14" fmla="*/ 631 w 718"/>
                <a:gd name="T15" fmla="*/ 245 h 322"/>
                <a:gd name="T16" fmla="*/ 620 w 718"/>
                <a:gd name="T17" fmla="*/ 245 h 322"/>
                <a:gd name="T18" fmla="*/ 606 w 718"/>
                <a:gd name="T19" fmla="*/ 241 h 322"/>
                <a:gd name="T20" fmla="*/ 595 w 718"/>
                <a:gd name="T21" fmla="*/ 245 h 322"/>
                <a:gd name="T22" fmla="*/ 583 w 718"/>
                <a:gd name="T23" fmla="*/ 245 h 322"/>
                <a:gd name="T24" fmla="*/ 560 w 718"/>
                <a:gd name="T25" fmla="*/ 243 h 322"/>
                <a:gd name="T26" fmla="*/ 540 w 718"/>
                <a:gd name="T27" fmla="*/ 239 h 322"/>
                <a:gd name="T28" fmla="*/ 529 w 718"/>
                <a:gd name="T29" fmla="*/ 241 h 322"/>
                <a:gd name="T30" fmla="*/ 513 w 718"/>
                <a:gd name="T31" fmla="*/ 241 h 322"/>
                <a:gd name="T32" fmla="*/ 508 w 718"/>
                <a:gd name="T33" fmla="*/ 247 h 322"/>
                <a:gd name="T34" fmla="*/ 498 w 718"/>
                <a:gd name="T35" fmla="*/ 257 h 322"/>
                <a:gd name="T36" fmla="*/ 479 w 718"/>
                <a:gd name="T37" fmla="*/ 253 h 322"/>
                <a:gd name="T38" fmla="*/ 467 w 718"/>
                <a:gd name="T39" fmla="*/ 253 h 322"/>
                <a:gd name="T40" fmla="*/ 452 w 718"/>
                <a:gd name="T41" fmla="*/ 260 h 322"/>
                <a:gd name="T42" fmla="*/ 438 w 718"/>
                <a:gd name="T43" fmla="*/ 257 h 322"/>
                <a:gd name="T44" fmla="*/ 429 w 718"/>
                <a:gd name="T45" fmla="*/ 257 h 322"/>
                <a:gd name="T46" fmla="*/ 417 w 718"/>
                <a:gd name="T47" fmla="*/ 255 h 322"/>
                <a:gd name="T48" fmla="*/ 403 w 718"/>
                <a:gd name="T49" fmla="*/ 251 h 322"/>
                <a:gd name="T50" fmla="*/ 388 w 718"/>
                <a:gd name="T51" fmla="*/ 253 h 322"/>
                <a:gd name="T52" fmla="*/ 378 w 718"/>
                <a:gd name="T53" fmla="*/ 255 h 322"/>
                <a:gd name="T54" fmla="*/ 363 w 718"/>
                <a:gd name="T55" fmla="*/ 258 h 322"/>
                <a:gd name="T56" fmla="*/ 351 w 718"/>
                <a:gd name="T57" fmla="*/ 268 h 322"/>
                <a:gd name="T58" fmla="*/ 340 w 718"/>
                <a:gd name="T59" fmla="*/ 268 h 322"/>
                <a:gd name="T60" fmla="*/ 330 w 718"/>
                <a:gd name="T61" fmla="*/ 272 h 322"/>
                <a:gd name="T62" fmla="*/ 299 w 718"/>
                <a:gd name="T63" fmla="*/ 276 h 322"/>
                <a:gd name="T64" fmla="*/ 286 w 718"/>
                <a:gd name="T65" fmla="*/ 291 h 322"/>
                <a:gd name="T66" fmla="*/ 284 w 718"/>
                <a:gd name="T67" fmla="*/ 307 h 322"/>
                <a:gd name="T68" fmla="*/ 268 w 718"/>
                <a:gd name="T69" fmla="*/ 316 h 322"/>
                <a:gd name="T70" fmla="*/ 255 w 718"/>
                <a:gd name="T71" fmla="*/ 320 h 322"/>
                <a:gd name="T72" fmla="*/ 245 w 718"/>
                <a:gd name="T73" fmla="*/ 311 h 322"/>
                <a:gd name="T74" fmla="*/ 235 w 718"/>
                <a:gd name="T75" fmla="*/ 297 h 322"/>
                <a:gd name="T76" fmla="*/ 226 w 718"/>
                <a:gd name="T77" fmla="*/ 289 h 322"/>
                <a:gd name="T78" fmla="*/ 210 w 718"/>
                <a:gd name="T79" fmla="*/ 274 h 322"/>
                <a:gd name="T80" fmla="*/ 205 w 718"/>
                <a:gd name="T81" fmla="*/ 268 h 322"/>
                <a:gd name="T82" fmla="*/ 191 w 718"/>
                <a:gd name="T83" fmla="*/ 258 h 322"/>
                <a:gd name="T84" fmla="*/ 170 w 718"/>
                <a:gd name="T85" fmla="*/ 247 h 322"/>
                <a:gd name="T86" fmla="*/ 160 w 718"/>
                <a:gd name="T87" fmla="*/ 247 h 322"/>
                <a:gd name="T88" fmla="*/ 106 w 718"/>
                <a:gd name="T89" fmla="*/ 237 h 322"/>
                <a:gd name="T90" fmla="*/ 85 w 718"/>
                <a:gd name="T91" fmla="*/ 231 h 322"/>
                <a:gd name="T92" fmla="*/ 73 w 718"/>
                <a:gd name="T93" fmla="*/ 229 h 322"/>
                <a:gd name="T94" fmla="*/ 56 w 718"/>
                <a:gd name="T95" fmla="*/ 229 h 322"/>
                <a:gd name="T96" fmla="*/ 44 w 718"/>
                <a:gd name="T97" fmla="*/ 224 h 322"/>
                <a:gd name="T98" fmla="*/ 35 w 718"/>
                <a:gd name="T99" fmla="*/ 220 h 322"/>
                <a:gd name="T100" fmla="*/ 23 w 718"/>
                <a:gd name="T101" fmla="*/ 222 h 322"/>
                <a:gd name="T102" fmla="*/ 0 w 718"/>
                <a:gd name="T103" fmla="*/ 222 h 322"/>
                <a:gd name="T104" fmla="*/ 131 w 718"/>
                <a:gd name="T105" fmla="*/ 204 h 322"/>
                <a:gd name="T106" fmla="*/ 191 w 718"/>
                <a:gd name="T107" fmla="*/ 224 h 322"/>
                <a:gd name="T108" fmla="*/ 286 w 718"/>
                <a:gd name="T109" fmla="*/ 237 h 322"/>
                <a:gd name="T110" fmla="*/ 488 w 718"/>
                <a:gd name="T111" fmla="*/ 226 h 322"/>
                <a:gd name="T112" fmla="*/ 560 w 718"/>
                <a:gd name="T113" fmla="*/ 222 h 322"/>
                <a:gd name="T114" fmla="*/ 577 w 718"/>
                <a:gd name="T115" fmla="*/ 94 h 322"/>
                <a:gd name="T116" fmla="*/ 600 w 718"/>
                <a:gd name="T117" fmla="*/ 44 h 322"/>
                <a:gd name="T118" fmla="*/ 641 w 718"/>
                <a:gd name="T119" fmla="*/ 27 h 322"/>
                <a:gd name="T120" fmla="*/ 697 w 718"/>
                <a:gd name="T121" fmla="*/ 23 h 322"/>
                <a:gd name="T122" fmla="*/ 708 w 718"/>
                <a:gd name="T123" fmla="*/ 172 h 3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322"/>
                <a:gd name="T188" fmla="*/ 718 w 718"/>
                <a:gd name="T189" fmla="*/ 322 h 3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322">
                  <a:moveTo>
                    <a:pt x="716" y="233"/>
                  </a:moveTo>
                  <a:lnTo>
                    <a:pt x="712" y="233"/>
                  </a:lnTo>
                  <a:lnTo>
                    <a:pt x="706" y="233"/>
                  </a:lnTo>
                  <a:lnTo>
                    <a:pt x="705" y="233"/>
                  </a:lnTo>
                  <a:lnTo>
                    <a:pt x="705" y="237"/>
                  </a:lnTo>
                  <a:lnTo>
                    <a:pt x="701" y="237"/>
                  </a:lnTo>
                  <a:lnTo>
                    <a:pt x="701" y="241"/>
                  </a:lnTo>
                  <a:lnTo>
                    <a:pt x="697" y="241"/>
                  </a:lnTo>
                  <a:lnTo>
                    <a:pt x="695" y="241"/>
                  </a:lnTo>
                  <a:lnTo>
                    <a:pt x="695" y="237"/>
                  </a:lnTo>
                  <a:lnTo>
                    <a:pt x="691" y="237"/>
                  </a:lnTo>
                  <a:lnTo>
                    <a:pt x="691" y="241"/>
                  </a:lnTo>
                  <a:lnTo>
                    <a:pt x="689" y="241"/>
                  </a:lnTo>
                  <a:lnTo>
                    <a:pt x="685" y="243"/>
                  </a:lnTo>
                  <a:lnTo>
                    <a:pt x="681" y="243"/>
                  </a:lnTo>
                  <a:lnTo>
                    <a:pt x="679" y="241"/>
                  </a:lnTo>
                  <a:lnTo>
                    <a:pt x="676" y="241"/>
                  </a:lnTo>
                  <a:lnTo>
                    <a:pt x="672" y="241"/>
                  </a:lnTo>
                  <a:lnTo>
                    <a:pt x="670" y="241"/>
                  </a:lnTo>
                  <a:lnTo>
                    <a:pt x="670" y="237"/>
                  </a:lnTo>
                  <a:lnTo>
                    <a:pt x="666" y="237"/>
                  </a:lnTo>
                  <a:lnTo>
                    <a:pt x="664" y="237"/>
                  </a:lnTo>
                  <a:lnTo>
                    <a:pt x="660" y="237"/>
                  </a:lnTo>
                  <a:lnTo>
                    <a:pt x="660" y="241"/>
                  </a:lnTo>
                  <a:lnTo>
                    <a:pt x="656" y="241"/>
                  </a:lnTo>
                  <a:lnTo>
                    <a:pt x="651" y="241"/>
                  </a:lnTo>
                  <a:lnTo>
                    <a:pt x="647" y="237"/>
                  </a:lnTo>
                  <a:lnTo>
                    <a:pt x="645" y="241"/>
                  </a:lnTo>
                  <a:lnTo>
                    <a:pt x="641" y="241"/>
                  </a:lnTo>
                  <a:lnTo>
                    <a:pt x="639" y="245"/>
                  </a:lnTo>
                  <a:lnTo>
                    <a:pt x="635" y="245"/>
                  </a:lnTo>
                  <a:lnTo>
                    <a:pt x="631" y="245"/>
                  </a:lnTo>
                  <a:lnTo>
                    <a:pt x="629" y="245"/>
                  </a:lnTo>
                  <a:lnTo>
                    <a:pt x="625" y="245"/>
                  </a:lnTo>
                  <a:lnTo>
                    <a:pt x="623" y="245"/>
                  </a:lnTo>
                  <a:lnTo>
                    <a:pt x="620" y="245"/>
                  </a:lnTo>
                  <a:lnTo>
                    <a:pt x="616" y="241"/>
                  </a:lnTo>
                  <a:lnTo>
                    <a:pt x="614" y="241"/>
                  </a:lnTo>
                  <a:lnTo>
                    <a:pt x="610" y="241"/>
                  </a:lnTo>
                  <a:lnTo>
                    <a:pt x="606" y="241"/>
                  </a:lnTo>
                  <a:lnTo>
                    <a:pt x="604" y="241"/>
                  </a:lnTo>
                  <a:lnTo>
                    <a:pt x="604" y="245"/>
                  </a:lnTo>
                  <a:lnTo>
                    <a:pt x="598" y="245"/>
                  </a:lnTo>
                  <a:lnTo>
                    <a:pt x="595" y="245"/>
                  </a:lnTo>
                  <a:lnTo>
                    <a:pt x="591" y="245"/>
                  </a:lnTo>
                  <a:lnTo>
                    <a:pt x="589" y="245"/>
                  </a:lnTo>
                  <a:lnTo>
                    <a:pt x="585" y="245"/>
                  </a:lnTo>
                  <a:lnTo>
                    <a:pt x="583" y="245"/>
                  </a:lnTo>
                  <a:lnTo>
                    <a:pt x="573" y="243"/>
                  </a:lnTo>
                  <a:lnTo>
                    <a:pt x="566" y="243"/>
                  </a:lnTo>
                  <a:lnTo>
                    <a:pt x="564" y="243"/>
                  </a:lnTo>
                  <a:lnTo>
                    <a:pt x="560" y="243"/>
                  </a:lnTo>
                  <a:lnTo>
                    <a:pt x="550" y="243"/>
                  </a:lnTo>
                  <a:lnTo>
                    <a:pt x="550" y="239"/>
                  </a:lnTo>
                  <a:lnTo>
                    <a:pt x="548" y="239"/>
                  </a:lnTo>
                  <a:lnTo>
                    <a:pt x="540" y="239"/>
                  </a:lnTo>
                  <a:lnTo>
                    <a:pt x="539" y="239"/>
                  </a:lnTo>
                  <a:lnTo>
                    <a:pt x="535" y="239"/>
                  </a:lnTo>
                  <a:lnTo>
                    <a:pt x="533" y="239"/>
                  </a:lnTo>
                  <a:lnTo>
                    <a:pt x="529" y="241"/>
                  </a:lnTo>
                  <a:lnTo>
                    <a:pt x="523" y="241"/>
                  </a:lnTo>
                  <a:lnTo>
                    <a:pt x="519" y="241"/>
                  </a:lnTo>
                  <a:lnTo>
                    <a:pt x="517" y="241"/>
                  </a:lnTo>
                  <a:lnTo>
                    <a:pt x="513" y="241"/>
                  </a:lnTo>
                  <a:lnTo>
                    <a:pt x="510" y="241"/>
                  </a:lnTo>
                  <a:lnTo>
                    <a:pt x="510" y="243"/>
                  </a:lnTo>
                  <a:lnTo>
                    <a:pt x="508" y="243"/>
                  </a:lnTo>
                  <a:lnTo>
                    <a:pt x="508" y="247"/>
                  </a:lnTo>
                  <a:lnTo>
                    <a:pt x="504" y="247"/>
                  </a:lnTo>
                  <a:lnTo>
                    <a:pt x="504" y="251"/>
                  </a:lnTo>
                  <a:lnTo>
                    <a:pt x="502" y="253"/>
                  </a:lnTo>
                  <a:lnTo>
                    <a:pt x="498" y="257"/>
                  </a:lnTo>
                  <a:lnTo>
                    <a:pt x="494" y="257"/>
                  </a:lnTo>
                  <a:lnTo>
                    <a:pt x="485" y="257"/>
                  </a:lnTo>
                  <a:lnTo>
                    <a:pt x="483" y="253"/>
                  </a:lnTo>
                  <a:lnTo>
                    <a:pt x="479" y="253"/>
                  </a:lnTo>
                  <a:lnTo>
                    <a:pt x="477" y="253"/>
                  </a:lnTo>
                  <a:lnTo>
                    <a:pt x="473" y="253"/>
                  </a:lnTo>
                  <a:lnTo>
                    <a:pt x="469" y="253"/>
                  </a:lnTo>
                  <a:lnTo>
                    <a:pt x="467" y="253"/>
                  </a:lnTo>
                  <a:lnTo>
                    <a:pt x="463" y="255"/>
                  </a:lnTo>
                  <a:lnTo>
                    <a:pt x="457" y="257"/>
                  </a:lnTo>
                  <a:lnTo>
                    <a:pt x="454" y="260"/>
                  </a:lnTo>
                  <a:lnTo>
                    <a:pt x="452" y="260"/>
                  </a:lnTo>
                  <a:lnTo>
                    <a:pt x="448" y="260"/>
                  </a:lnTo>
                  <a:lnTo>
                    <a:pt x="444" y="260"/>
                  </a:lnTo>
                  <a:lnTo>
                    <a:pt x="442" y="257"/>
                  </a:lnTo>
                  <a:lnTo>
                    <a:pt x="438" y="257"/>
                  </a:lnTo>
                  <a:lnTo>
                    <a:pt x="436" y="257"/>
                  </a:lnTo>
                  <a:lnTo>
                    <a:pt x="432" y="255"/>
                  </a:lnTo>
                  <a:lnTo>
                    <a:pt x="432" y="257"/>
                  </a:lnTo>
                  <a:lnTo>
                    <a:pt x="429" y="257"/>
                  </a:lnTo>
                  <a:lnTo>
                    <a:pt x="427" y="257"/>
                  </a:lnTo>
                  <a:lnTo>
                    <a:pt x="423" y="255"/>
                  </a:lnTo>
                  <a:lnTo>
                    <a:pt x="419" y="255"/>
                  </a:lnTo>
                  <a:lnTo>
                    <a:pt x="417" y="255"/>
                  </a:lnTo>
                  <a:lnTo>
                    <a:pt x="413" y="255"/>
                  </a:lnTo>
                  <a:lnTo>
                    <a:pt x="411" y="255"/>
                  </a:lnTo>
                  <a:lnTo>
                    <a:pt x="407" y="251"/>
                  </a:lnTo>
                  <a:lnTo>
                    <a:pt x="403" y="251"/>
                  </a:lnTo>
                  <a:lnTo>
                    <a:pt x="401" y="251"/>
                  </a:lnTo>
                  <a:lnTo>
                    <a:pt x="398" y="253"/>
                  </a:lnTo>
                  <a:lnTo>
                    <a:pt x="392" y="253"/>
                  </a:lnTo>
                  <a:lnTo>
                    <a:pt x="388" y="253"/>
                  </a:lnTo>
                  <a:lnTo>
                    <a:pt x="386" y="253"/>
                  </a:lnTo>
                  <a:lnTo>
                    <a:pt x="382" y="253"/>
                  </a:lnTo>
                  <a:lnTo>
                    <a:pt x="378" y="253"/>
                  </a:lnTo>
                  <a:lnTo>
                    <a:pt x="378" y="255"/>
                  </a:lnTo>
                  <a:lnTo>
                    <a:pt x="376" y="255"/>
                  </a:lnTo>
                  <a:lnTo>
                    <a:pt x="373" y="255"/>
                  </a:lnTo>
                  <a:lnTo>
                    <a:pt x="367" y="258"/>
                  </a:lnTo>
                  <a:lnTo>
                    <a:pt x="363" y="258"/>
                  </a:lnTo>
                  <a:lnTo>
                    <a:pt x="361" y="262"/>
                  </a:lnTo>
                  <a:lnTo>
                    <a:pt x="357" y="264"/>
                  </a:lnTo>
                  <a:lnTo>
                    <a:pt x="355" y="264"/>
                  </a:lnTo>
                  <a:lnTo>
                    <a:pt x="351" y="268"/>
                  </a:lnTo>
                  <a:lnTo>
                    <a:pt x="347" y="268"/>
                  </a:lnTo>
                  <a:lnTo>
                    <a:pt x="346" y="268"/>
                  </a:lnTo>
                  <a:lnTo>
                    <a:pt x="342" y="268"/>
                  </a:lnTo>
                  <a:lnTo>
                    <a:pt x="340" y="268"/>
                  </a:lnTo>
                  <a:lnTo>
                    <a:pt x="336" y="268"/>
                  </a:lnTo>
                  <a:lnTo>
                    <a:pt x="336" y="272"/>
                  </a:lnTo>
                  <a:lnTo>
                    <a:pt x="332" y="272"/>
                  </a:lnTo>
                  <a:lnTo>
                    <a:pt x="330" y="272"/>
                  </a:lnTo>
                  <a:lnTo>
                    <a:pt x="326" y="272"/>
                  </a:lnTo>
                  <a:lnTo>
                    <a:pt x="317" y="272"/>
                  </a:lnTo>
                  <a:lnTo>
                    <a:pt x="301" y="276"/>
                  </a:lnTo>
                  <a:lnTo>
                    <a:pt x="299" y="276"/>
                  </a:lnTo>
                  <a:lnTo>
                    <a:pt x="291" y="282"/>
                  </a:lnTo>
                  <a:lnTo>
                    <a:pt x="290" y="285"/>
                  </a:lnTo>
                  <a:lnTo>
                    <a:pt x="290" y="287"/>
                  </a:lnTo>
                  <a:lnTo>
                    <a:pt x="286" y="291"/>
                  </a:lnTo>
                  <a:lnTo>
                    <a:pt x="286" y="293"/>
                  </a:lnTo>
                  <a:lnTo>
                    <a:pt x="286" y="297"/>
                  </a:lnTo>
                  <a:lnTo>
                    <a:pt x="286" y="303"/>
                  </a:lnTo>
                  <a:lnTo>
                    <a:pt x="284" y="307"/>
                  </a:lnTo>
                  <a:lnTo>
                    <a:pt x="280" y="311"/>
                  </a:lnTo>
                  <a:lnTo>
                    <a:pt x="274" y="311"/>
                  </a:lnTo>
                  <a:lnTo>
                    <a:pt x="268" y="312"/>
                  </a:lnTo>
                  <a:lnTo>
                    <a:pt x="268" y="316"/>
                  </a:lnTo>
                  <a:lnTo>
                    <a:pt x="264" y="316"/>
                  </a:lnTo>
                  <a:lnTo>
                    <a:pt x="263" y="322"/>
                  </a:lnTo>
                  <a:lnTo>
                    <a:pt x="259" y="322"/>
                  </a:lnTo>
                  <a:lnTo>
                    <a:pt x="255" y="320"/>
                  </a:lnTo>
                  <a:lnTo>
                    <a:pt x="253" y="316"/>
                  </a:lnTo>
                  <a:lnTo>
                    <a:pt x="249" y="312"/>
                  </a:lnTo>
                  <a:lnTo>
                    <a:pt x="249" y="311"/>
                  </a:lnTo>
                  <a:lnTo>
                    <a:pt x="245" y="311"/>
                  </a:lnTo>
                  <a:lnTo>
                    <a:pt x="243" y="301"/>
                  </a:lnTo>
                  <a:lnTo>
                    <a:pt x="239" y="301"/>
                  </a:lnTo>
                  <a:lnTo>
                    <a:pt x="239" y="297"/>
                  </a:lnTo>
                  <a:lnTo>
                    <a:pt x="235" y="297"/>
                  </a:lnTo>
                  <a:lnTo>
                    <a:pt x="235" y="295"/>
                  </a:lnTo>
                  <a:lnTo>
                    <a:pt x="234" y="295"/>
                  </a:lnTo>
                  <a:lnTo>
                    <a:pt x="230" y="289"/>
                  </a:lnTo>
                  <a:lnTo>
                    <a:pt x="226" y="289"/>
                  </a:lnTo>
                  <a:lnTo>
                    <a:pt x="224" y="285"/>
                  </a:lnTo>
                  <a:lnTo>
                    <a:pt x="216" y="280"/>
                  </a:lnTo>
                  <a:lnTo>
                    <a:pt x="214" y="276"/>
                  </a:lnTo>
                  <a:lnTo>
                    <a:pt x="210" y="274"/>
                  </a:lnTo>
                  <a:lnTo>
                    <a:pt x="208" y="274"/>
                  </a:lnTo>
                  <a:lnTo>
                    <a:pt x="208" y="270"/>
                  </a:lnTo>
                  <a:lnTo>
                    <a:pt x="205" y="270"/>
                  </a:lnTo>
                  <a:lnTo>
                    <a:pt x="205" y="268"/>
                  </a:lnTo>
                  <a:lnTo>
                    <a:pt x="201" y="264"/>
                  </a:lnTo>
                  <a:lnTo>
                    <a:pt x="199" y="264"/>
                  </a:lnTo>
                  <a:lnTo>
                    <a:pt x="199" y="262"/>
                  </a:lnTo>
                  <a:lnTo>
                    <a:pt x="191" y="258"/>
                  </a:lnTo>
                  <a:lnTo>
                    <a:pt x="189" y="255"/>
                  </a:lnTo>
                  <a:lnTo>
                    <a:pt x="181" y="253"/>
                  </a:lnTo>
                  <a:lnTo>
                    <a:pt x="174" y="249"/>
                  </a:lnTo>
                  <a:lnTo>
                    <a:pt x="170" y="247"/>
                  </a:lnTo>
                  <a:lnTo>
                    <a:pt x="166" y="247"/>
                  </a:lnTo>
                  <a:lnTo>
                    <a:pt x="164" y="247"/>
                  </a:lnTo>
                  <a:lnTo>
                    <a:pt x="160" y="243"/>
                  </a:lnTo>
                  <a:lnTo>
                    <a:pt x="160" y="247"/>
                  </a:lnTo>
                  <a:lnTo>
                    <a:pt x="156" y="247"/>
                  </a:lnTo>
                  <a:lnTo>
                    <a:pt x="149" y="243"/>
                  </a:lnTo>
                  <a:lnTo>
                    <a:pt x="135" y="237"/>
                  </a:lnTo>
                  <a:lnTo>
                    <a:pt x="106" y="237"/>
                  </a:lnTo>
                  <a:lnTo>
                    <a:pt x="104" y="235"/>
                  </a:lnTo>
                  <a:lnTo>
                    <a:pt x="100" y="235"/>
                  </a:lnTo>
                  <a:lnTo>
                    <a:pt x="98" y="235"/>
                  </a:lnTo>
                  <a:lnTo>
                    <a:pt x="85" y="231"/>
                  </a:lnTo>
                  <a:lnTo>
                    <a:pt x="81" y="231"/>
                  </a:lnTo>
                  <a:lnTo>
                    <a:pt x="79" y="229"/>
                  </a:lnTo>
                  <a:lnTo>
                    <a:pt x="75" y="229"/>
                  </a:lnTo>
                  <a:lnTo>
                    <a:pt x="73" y="229"/>
                  </a:lnTo>
                  <a:lnTo>
                    <a:pt x="69" y="229"/>
                  </a:lnTo>
                  <a:lnTo>
                    <a:pt x="66" y="229"/>
                  </a:lnTo>
                  <a:lnTo>
                    <a:pt x="60" y="229"/>
                  </a:lnTo>
                  <a:lnTo>
                    <a:pt x="56" y="229"/>
                  </a:lnTo>
                  <a:lnTo>
                    <a:pt x="54" y="229"/>
                  </a:lnTo>
                  <a:lnTo>
                    <a:pt x="54" y="228"/>
                  </a:lnTo>
                  <a:lnTo>
                    <a:pt x="50" y="228"/>
                  </a:lnTo>
                  <a:lnTo>
                    <a:pt x="44" y="224"/>
                  </a:lnTo>
                  <a:lnTo>
                    <a:pt x="41" y="224"/>
                  </a:lnTo>
                  <a:lnTo>
                    <a:pt x="41" y="220"/>
                  </a:lnTo>
                  <a:lnTo>
                    <a:pt x="39" y="220"/>
                  </a:lnTo>
                  <a:lnTo>
                    <a:pt x="35" y="220"/>
                  </a:lnTo>
                  <a:lnTo>
                    <a:pt x="31" y="222"/>
                  </a:lnTo>
                  <a:lnTo>
                    <a:pt x="29" y="222"/>
                  </a:lnTo>
                  <a:lnTo>
                    <a:pt x="25" y="222"/>
                  </a:lnTo>
                  <a:lnTo>
                    <a:pt x="23" y="222"/>
                  </a:lnTo>
                  <a:lnTo>
                    <a:pt x="23" y="224"/>
                  </a:lnTo>
                  <a:lnTo>
                    <a:pt x="19" y="224"/>
                  </a:lnTo>
                  <a:lnTo>
                    <a:pt x="8" y="222"/>
                  </a:lnTo>
                  <a:lnTo>
                    <a:pt x="0" y="222"/>
                  </a:lnTo>
                  <a:lnTo>
                    <a:pt x="0" y="218"/>
                  </a:lnTo>
                  <a:lnTo>
                    <a:pt x="10" y="152"/>
                  </a:lnTo>
                  <a:lnTo>
                    <a:pt x="60" y="173"/>
                  </a:lnTo>
                  <a:lnTo>
                    <a:pt x="131" y="204"/>
                  </a:lnTo>
                  <a:lnTo>
                    <a:pt x="145" y="206"/>
                  </a:lnTo>
                  <a:lnTo>
                    <a:pt x="172" y="218"/>
                  </a:lnTo>
                  <a:lnTo>
                    <a:pt x="185" y="224"/>
                  </a:lnTo>
                  <a:lnTo>
                    <a:pt x="191" y="224"/>
                  </a:lnTo>
                  <a:lnTo>
                    <a:pt x="247" y="235"/>
                  </a:lnTo>
                  <a:lnTo>
                    <a:pt x="251" y="235"/>
                  </a:lnTo>
                  <a:lnTo>
                    <a:pt x="266" y="239"/>
                  </a:lnTo>
                  <a:lnTo>
                    <a:pt x="286" y="237"/>
                  </a:lnTo>
                  <a:lnTo>
                    <a:pt x="311" y="231"/>
                  </a:lnTo>
                  <a:lnTo>
                    <a:pt x="401" y="229"/>
                  </a:lnTo>
                  <a:lnTo>
                    <a:pt x="438" y="226"/>
                  </a:lnTo>
                  <a:lnTo>
                    <a:pt x="488" y="226"/>
                  </a:lnTo>
                  <a:lnTo>
                    <a:pt x="498" y="220"/>
                  </a:lnTo>
                  <a:lnTo>
                    <a:pt x="525" y="218"/>
                  </a:lnTo>
                  <a:lnTo>
                    <a:pt x="550" y="222"/>
                  </a:lnTo>
                  <a:lnTo>
                    <a:pt x="560" y="222"/>
                  </a:lnTo>
                  <a:lnTo>
                    <a:pt x="560" y="208"/>
                  </a:lnTo>
                  <a:lnTo>
                    <a:pt x="575" y="208"/>
                  </a:lnTo>
                  <a:lnTo>
                    <a:pt x="573" y="146"/>
                  </a:lnTo>
                  <a:lnTo>
                    <a:pt x="577" y="94"/>
                  </a:lnTo>
                  <a:lnTo>
                    <a:pt x="558" y="94"/>
                  </a:lnTo>
                  <a:lnTo>
                    <a:pt x="560" y="69"/>
                  </a:lnTo>
                  <a:lnTo>
                    <a:pt x="560" y="44"/>
                  </a:lnTo>
                  <a:lnTo>
                    <a:pt x="600" y="44"/>
                  </a:lnTo>
                  <a:lnTo>
                    <a:pt x="604" y="44"/>
                  </a:lnTo>
                  <a:lnTo>
                    <a:pt x="625" y="42"/>
                  </a:lnTo>
                  <a:lnTo>
                    <a:pt x="625" y="27"/>
                  </a:lnTo>
                  <a:lnTo>
                    <a:pt x="641" y="27"/>
                  </a:lnTo>
                  <a:lnTo>
                    <a:pt x="641" y="15"/>
                  </a:lnTo>
                  <a:lnTo>
                    <a:pt x="643" y="0"/>
                  </a:lnTo>
                  <a:lnTo>
                    <a:pt x="662" y="7"/>
                  </a:lnTo>
                  <a:lnTo>
                    <a:pt x="697" y="23"/>
                  </a:lnTo>
                  <a:lnTo>
                    <a:pt x="718" y="35"/>
                  </a:lnTo>
                  <a:lnTo>
                    <a:pt x="712" y="44"/>
                  </a:lnTo>
                  <a:lnTo>
                    <a:pt x="656" y="160"/>
                  </a:lnTo>
                  <a:lnTo>
                    <a:pt x="708" y="172"/>
                  </a:lnTo>
                  <a:lnTo>
                    <a:pt x="710" y="222"/>
                  </a:lnTo>
                  <a:lnTo>
                    <a:pt x="716" y="233"/>
                  </a:lnTo>
                  <a:close/>
                </a:path>
              </a:pathLst>
            </a:custGeom>
            <a:grpFill/>
            <a:ln w="9525">
              <a:noFill/>
              <a:round/>
              <a:headEnd/>
              <a:tailEnd/>
            </a:ln>
          </p:spPr>
          <p:txBody>
            <a:bodyPr/>
            <a:lstStyle/>
            <a:p>
              <a:pPr>
                <a:defRPr/>
              </a:pPr>
              <a:endParaRPr lang="en-US" dirty="0">
                <a:solidFill>
                  <a:prstClr val="white"/>
                </a:solidFill>
              </a:endParaRPr>
            </a:p>
          </p:txBody>
        </p:sp>
        <p:sp>
          <p:nvSpPr>
            <p:cNvPr id="16576" name="Freeform 34"/>
            <p:cNvSpPr>
              <a:spLocks/>
            </p:cNvSpPr>
            <p:nvPr/>
          </p:nvSpPr>
          <p:spPr bwMode="ltGray">
            <a:xfrm>
              <a:off x="1234" y="400"/>
              <a:ext cx="718" cy="322"/>
            </a:xfrm>
            <a:custGeom>
              <a:avLst/>
              <a:gdLst>
                <a:gd name="T0" fmla="*/ 705 w 718"/>
                <a:gd name="T1" fmla="*/ 233 h 322"/>
                <a:gd name="T2" fmla="*/ 697 w 718"/>
                <a:gd name="T3" fmla="*/ 241 h 322"/>
                <a:gd name="T4" fmla="*/ 691 w 718"/>
                <a:gd name="T5" fmla="*/ 241 h 322"/>
                <a:gd name="T6" fmla="*/ 679 w 718"/>
                <a:gd name="T7" fmla="*/ 241 h 322"/>
                <a:gd name="T8" fmla="*/ 670 w 718"/>
                <a:gd name="T9" fmla="*/ 237 h 322"/>
                <a:gd name="T10" fmla="*/ 660 w 718"/>
                <a:gd name="T11" fmla="*/ 241 h 322"/>
                <a:gd name="T12" fmla="*/ 645 w 718"/>
                <a:gd name="T13" fmla="*/ 241 h 322"/>
                <a:gd name="T14" fmla="*/ 631 w 718"/>
                <a:gd name="T15" fmla="*/ 245 h 322"/>
                <a:gd name="T16" fmla="*/ 620 w 718"/>
                <a:gd name="T17" fmla="*/ 245 h 322"/>
                <a:gd name="T18" fmla="*/ 606 w 718"/>
                <a:gd name="T19" fmla="*/ 241 h 322"/>
                <a:gd name="T20" fmla="*/ 595 w 718"/>
                <a:gd name="T21" fmla="*/ 245 h 322"/>
                <a:gd name="T22" fmla="*/ 583 w 718"/>
                <a:gd name="T23" fmla="*/ 245 h 322"/>
                <a:gd name="T24" fmla="*/ 560 w 718"/>
                <a:gd name="T25" fmla="*/ 243 h 322"/>
                <a:gd name="T26" fmla="*/ 540 w 718"/>
                <a:gd name="T27" fmla="*/ 239 h 322"/>
                <a:gd name="T28" fmla="*/ 529 w 718"/>
                <a:gd name="T29" fmla="*/ 241 h 322"/>
                <a:gd name="T30" fmla="*/ 513 w 718"/>
                <a:gd name="T31" fmla="*/ 241 h 322"/>
                <a:gd name="T32" fmla="*/ 508 w 718"/>
                <a:gd name="T33" fmla="*/ 247 h 322"/>
                <a:gd name="T34" fmla="*/ 498 w 718"/>
                <a:gd name="T35" fmla="*/ 257 h 322"/>
                <a:gd name="T36" fmla="*/ 479 w 718"/>
                <a:gd name="T37" fmla="*/ 253 h 322"/>
                <a:gd name="T38" fmla="*/ 467 w 718"/>
                <a:gd name="T39" fmla="*/ 253 h 322"/>
                <a:gd name="T40" fmla="*/ 452 w 718"/>
                <a:gd name="T41" fmla="*/ 260 h 322"/>
                <a:gd name="T42" fmla="*/ 438 w 718"/>
                <a:gd name="T43" fmla="*/ 257 h 322"/>
                <a:gd name="T44" fmla="*/ 429 w 718"/>
                <a:gd name="T45" fmla="*/ 257 h 322"/>
                <a:gd name="T46" fmla="*/ 417 w 718"/>
                <a:gd name="T47" fmla="*/ 255 h 322"/>
                <a:gd name="T48" fmla="*/ 403 w 718"/>
                <a:gd name="T49" fmla="*/ 251 h 322"/>
                <a:gd name="T50" fmla="*/ 388 w 718"/>
                <a:gd name="T51" fmla="*/ 253 h 322"/>
                <a:gd name="T52" fmla="*/ 378 w 718"/>
                <a:gd name="T53" fmla="*/ 255 h 322"/>
                <a:gd name="T54" fmla="*/ 363 w 718"/>
                <a:gd name="T55" fmla="*/ 258 h 322"/>
                <a:gd name="T56" fmla="*/ 351 w 718"/>
                <a:gd name="T57" fmla="*/ 268 h 322"/>
                <a:gd name="T58" fmla="*/ 340 w 718"/>
                <a:gd name="T59" fmla="*/ 268 h 322"/>
                <a:gd name="T60" fmla="*/ 330 w 718"/>
                <a:gd name="T61" fmla="*/ 272 h 322"/>
                <a:gd name="T62" fmla="*/ 299 w 718"/>
                <a:gd name="T63" fmla="*/ 276 h 322"/>
                <a:gd name="T64" fmla="*/ 286 w 718"/>
                <a:gd name="T65" fmla="*/ 291 h 322"/>
                <a:gd name="T66" fmla="*/ 284 w 718"/>
                <a:gd name="T67" fmla="*/ 307 h 322"/>
                <a:gd name="T68" fmla="*/ 268 w 718"/>
                <a:gd name="T69" fmla="*/ 316 h 322"/>
                <a:gd name="T70" fmla="*/ 255 w 718"/>
                <a:gd name="T71" fmla="*/ 320 h 322"/>
                <a:gd name="T72" fmla="*/ 245 w 718"/>
                <a:gd name="T73" fmla="*/ 311 h 322"/>
                <a:gd name="T74" fmla="*/ 235 w 718"/>
                <a:gd name="T75" fmla="*/ 297 h 322"/>
                <a:gd name="T76" fmla="*/ 226 w 718"/>
                <a:gd name="T77" fmla="*/ 289 h 322"/>
                <a:gd name="T78" fmla="*/ 210 w 718"/>
                <a:gd name="T79" fmla="*/ 274 h 322"/>
                <a:gd name="T80" fmla="*/ 205 w 718"/>
                <a:gd name="T81" fmla="*/ 268 h 322"/>
                <a:gd name="T82" fmla="*/ 191 w 718"/>
                <a:gd name="T83" fmla="*/ 258 h 322"/>
                <a:gd name="T84" fmla="*/ 170 w 718"/>
                <a:gd name="T85" fmla="*/ 247 h 322"/>
                <a:gd name="T86" fmla="*/ 160 w 718"/>
                <a:gd name="T87" fmla="*/ 247 h 322"/>
                <a:gd name="T88" fmla="*/ 106 w 718"/>
                <a:gd name="T89" fmla="*/ 237 h 322"/>
                <a:gd name="T90" fmla="*/ 85 w 718"/>
                <a:gd name="T91" fmla="*/ 231 h 322"/>
                <a:gd name="T92" fmla="*/ 73 w 718"/>
                <a:gd name="T93" fmla="*/ 229 h 322"/>
                <a:gd name="T94" fmla="*/ 56 w 718"/>
                <a:gd name="T95" fmla="*/ 229 h 322"/>
                <a:gd name="T96" fmla="*/ 44 w 718"/>
                <a:gd name="T97" fmla="*/ 224 h 322"/>
                <a:gd name="T98" fmla="*/ 35 w 718"/>
                <a:gd name="T99" fmla="*/ 220 h 322"/>
                <a:gd name="T100" fmla="*/ 23 w 718"/>
                <a:gd name="T101" fmla="*/ 222 h 322"/>
                <a:gd name="T102" fmla="*/ 0 w 718"/>
                <a:gd name="T103" fmla="*/ 222 h 322"/>
                <a:gd name="T104" fmla="*/ 131 w 718"/>
                <a:gd name="T105" fmla="*/ 204 h 322"/>
                <a:gd name="T106" fmla="*/ 191 w 718"/>
                <a:gd name="T107" fmla="*/ 224 h 322"/>
                <a:gd name="T108" fmla="*/ 286 w 718"/>
                <a:gd name="T109" fmla="*/ 237 h 322"/>
                <a:gd name="T110" fmla="*/ 488 w 718"/>
                <a:gd name="T111" fmla="*/ 226 h 322"/>
                <a:gd name="T112" fmla="*/ 560 w 718"/>
                <a:gd name="T113" fmla="*/ 222 h 322"/>
                <a:gd name="T114" fmla="*/ 577 w 718"/>
                <a:gd name="T115" fmla="*/ 94 h 322"/>
                <a:gd name="T116" fmla="*/ 600 w 718"/>
                <a:gd name="T117" fmla="*/ 44 h 322"/>
                <a:gd name="T118" fmla="*/ 641 w 718"/>
                <a:gd name="T119" fmla="*/ 27 h 322"/>
                <a:gd name="T120" fmla="*/ 697 w 718"/>
                <a:gd name="T121" fmla="*/ 23 h 322"/>
                <a:gd name="T122" fmla="*/ 708 w 718"/>
                <a:gd name="T123" fmla="*/ 172 h 3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322"/>
                <a:gd name="T188" fmla="*/ 718 w 718"/>
                <a:gd name="T189" fmla="*/ 322 h 3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322">
                  <a:moveTo>
                    <a:pt x="716" y="233"/>
                  </a:moveTo>
                  <a:lnTo>
                    <a:pt x="712" y="233"/>
                  </a:lnTo>
                  <a:lnTo>
                    <a:pt x="706" y="233"/>
                  </a:lnTo>
                  <a:lnTo>
                    <a:pt x="705" y="233"/>
                  </a:lnTo>
                  <a:lnTo>
                    <a:pt x="705" y="237"/>
                  </a:lnTo>
                  <a:lnTo>
                    <a:pt x="701" y="237"/>
                  </a:lnTo>
                  <a:lnTo>
                    <a:pt x="701" y="241"/>
                  </a:lnTo>
                  <a:lnTo>
                    <a:pt x="697" y="241"/>
                  </a:lnTo>
                  <a:lnTo>
                    <a:pt x="695" y="241"/>
                  </a:lnTo>
                  <a:lnTo>
                    <a:pt x="695" y="237"/>
                  </a:lnTo>
                  <a:lnTo>
                    <a:pt x="691" y="237"/>
                  </a:lnTo>
                  <a:lnTo>
                    <a:pt x="691" y="241"/>
                  </a:lnTo>
                  <a:lnTo>
                    <a:pt x="689" y="241"/>
                  </a:lnTo>
                  <a:lnTo>
                    <a:pt x="685" y="243"/>
                  </a:lnTo>
                  <a:lnTo>
                    <a:pt x="681" y="243"/>
                  </a:lnTo>
                  <a:lnTo>
                    <a:pt x="679" y="241"/>
                  </a:lnTo>
                  <a:lnTo>
                    <a:pt x="676" y="241"/>
                  </a:lnTo>
                  <a:lnTo>
                    <a:pt x="672" y="241"/>
                  </a:lnTo>
                  <a:lnTo>
                    <a:pt x="670" y="241"/>
                  </a:lnTo>
                  <a:lnTo>
                    <a:pt x="670" y="237"/>
                  </a:lnTo>
                  <a:lnTo>
                    <a:pt x="666" y="237"/>
                  </a:lnTo>
                  <a:lnTo>
                    <a:pt x="664" y="237"/>
                  </a:lnTo>
                  <a:lnTo>
                    <a:pt x="660" y="237"/>
                  </a:lnTo>
                  <a:lnTo>
                    <a:pt x="660" y="241"/>
                  </a:lnTo>
                  <a:lnTo>
                    <a:pt x="656" y="241"/>
                  </a:lnTo>
                  <a:lnTo>
                    <a:pt x="651" y="241"/>
                  </a:lnTo>
                  <a:lnTo>
                    <a:pt x="647" y="237"/>
                  </a:lnTo>
                  <a:lnTo>
                    <a:pt x="645" y="241"/>
                  </a:lnTo>
                  <a:lnTo>
                    <a:pt x="641" y="241"/>
                  </a:lnTo>
                  <a:lnTo>
                    <a:pt x="639" y="245"/>
                  </a:lnTo>
                  <a:lnTo>
                    <a:pt x="635" y="245"/>
                  </a:lnTo>
                  <a:lnTo>
                    <a:pt x="631" y="245"/>
                  </a:lnTo>
                  <a:lnTo>
                    <a:pt x="629" y="245"/>
                  </a:lnTo>
                  <a:lnTo>
                    <a:pt x="625" y="245"/>
                  </a:lnTo>
                  <a:lnTo>
                    <a:pt x="623" y="245"/>
                  </a:lnTo>
                  <a:lnTo>
                    <a:pt x="620" y="245"/>
                  </a:lnTo>
                  <a:lnTo>
                    <a:pt x="616" y="241"/>
                  </a:lnTo>
                  <a:lnTo>
                    <a:pt x="614" y="241"/>
                  </a:lnTo>
                  <a:lnTo>
                    <a:pt x="610" y="241"/>
                  </a:lnTo>
                  <a:lnTo>
                    <a:pt x="606" y="241"/>
                  </a:lnTo>
                  <a:lnTo>
                    <a:pt x="604" y="241"/>
                  </a:lnTo>
                  <a:lnTo>
                    <a:pt x="604" y="245"/>
                  </a:lnTo>
                  <a:lnTo>
                    <a:pt x="598" y="245"/>
                  </a:lnTo>
                  <a:lnTo>
                    <a:pt x="595" y="245"/>
                  </a:lnTo>
                  <a:lnTo>
                    <a:pt x="591" y="245"/>
                  </a:lnTo>
                  <a:lnTo>
                    <a:pt x="589" y="245"/>
                  </a:lnTo>
                  <a:lnTo>
                    <a:pt x="585" y="245"/>
                  </a:lnTo>
                  <a:lnTo>
                    <a:pt x="583" y="245"/>
                  </a:lnTo>
                  <a:lnTo>
                    <a:pt x="573" y="243"/>
                  </a:lnTo>
                  <a:lnTo>
                    <a:pt x="566" y="243"/>
                  </a:lnTo>
                  <a:lnTo>
                    <a:pt x="564" y="243"/>
                  </a:lnTo>
                  <a:lnTo>
                    <a:pt x="560" y="243"/>
                  </a:lnTo>
                  <a:lnTo>
                    <a:pt x="550" y="243"/>
                  </a:lnTo>
                  <a:lnTo>
                    <a:pt x="550" y="239"/>
                  </a:lnTo>
                  <a:lnTo>
                    <a:pt x="548" y="239"/>
                  </a:lnTo>
                  <a:lnTo>
                    <a:pt x="540" y="239"/>
                  </a:lnTo>
                  <a:lnTo>
                    <a:pt x="539" y="239"/>
                  </a:lnTo>
                  <a:lnTo>
                    <a:pt x="535" y="239"/>
                  </a:lnTo>
                  <a:lnTo>
                    <a:pt x="533" y="239"/>
                  </a:lnTo>
                  <a:lnTo>
                    <a:pt x="529" y="241"/>
                  </a:lnTo>
                  <a:lnTo>
                    <a:pt x="523" y="241"/>
                  </a:lnTo>
                  <a:lnTo>
                    <a:pt x="519" y="241"/>
                  </a:lnTo>
                  <a:lnTo>
                    <a:pt x="517" y="241"/>
                  </a:lnTo>
                  <a:lnTo>
                    <a:pt x="513" y="241"/>
                  </a:lnTo>
                  <a:lnTo>
                    <a:pt x="510" y="241"/>
                  </a:lnTo>
                  <a:lnTo>
                    <a:pt x="510" y="243"/>
                  </a:lnTo>
                  <a:lnTo>
                    <a:pt x="508" y="243"/>
                  </a:lnTo>
                  <a:lnTo>
                    <a:pt x="508" y="247"/>
                  </a:lnTo>
                  <a:lnTo>
                    <a:pt x="504" y="247"/>
                  </a:lnTo>
                  <a:lnTo>
                    <a:pt x="504" y="251"/>
                  </a:lnTo>
                  <a:lnTo>
                    <a:pt x="502" y="253"/>
                  </a:lnTo>
                  <a:lnTo>
                    <a:pt x="498" y="257"/>
                  </a:lnTo>
                  <a:lnTo>
                    <a:pt x="494" y="257"/>
                  </a:lnTo>
                  <a:lnTo>
                    <a:pt x="485" y="257"/>
                  </a:lnTo>
                  <a:lnTo>
                    <a:pt x="483" y="253"/>
                  </a:lnTo>
                  <a:lnTo>
                    <a:pt x="479" y="253"/>
                  </a:lnTo>
                  <a:lnTo>
                    <a:pt x="477" y="253"/>
                  </a:lnTo>
                  <a:lnTo>
                    <a:pt x="473" y="253"/>
                  </a:lnTo>
                  <a:lnTo>
                    <a:pt x="469" y="253"/>
                  </a:lnTo>
                  <a:lnTo>
                    <a:pt x="467" y="253"/>
                  </a:lnTo>
                  <a:lnTo>
                    <a:pt x="463" y="255"/>
                  </a:lnTo>
                  <a:lnTo>
                    <a:pt x="457" y="257"/>
                  </a:lnTo>
                  <a:lnTo>
                    <a:pt x="454" y="260"/>
                  </a:lnTo>
                  <a:lnTo>
                    <a:pt x="452" y="260"/>
                  </a:lnTo>
                  <a:lnTo>
                    <a:pt x="448" y="260"/>
                  </a:lnTo>
                  <a:lnTo>
                    <a:pt x="444" y="260"/>
                  </a:lnTo>
                  <a:lnTo>
                    <a:pt x="442" y="257"/>
                  </a:lnTo>
                  <a:lnTo>
                    <a:pt x="438" y="257"/>
                  </a:lnTo>
                  <a:lnTo>
                    <a:pt x="436" y="257"/>
                  </a:lnTo>
                  <a:lnTo>
                    <a:pt x="432" y="255"/>
                  </a:lnTo>
                  <a:lnTo>
                    <a:pt x="432" y="257"/>
                  </a:lnTo>
                  <a:lnTo>
                    <a:pt x="429" y="257"/>
                  </a:lnTo>
                  <a:lnTo>
                    <a:pt x="427" y="257"/>
                  </a:lnTo>
                  <a:lnTo>
                    <a:pt x="423" y="255"/>
                  </a:lnTo>
                  <a:lnTo>
                    <a:pt x="419" y="255"/>
                  </a:lnTo>
                  <a:lnTo>
                    <a:pt x="417" y="255"/>
                  </a:lnTo>
                  <a:lnTo>
                    <a:pt x="413" y="255"/>
                  </a:lnTo>
                  <a:lnTo>
                    <a:pt x="411" y="255"/>
                  </a:lnTo>
                  <a:lnTo>
                    <a:pt x="407" y="251"/>
                  </a:lnTo>
                  <a:lnTo>
                    <a:pt x="403" y="251"/>
                  </a:lnTo>
                  <a:lnTo>
                    <a:pt x="401" y="251"/>
                  </a:lnTo>
                  <a:lnTo>
                    <a:pt x="398" y="253"/>
                  </a:lnTo>
                  <a:lnTo>
                    <a:pt x="392" y="253"/>
                  </a:lnTo>
                  <a:lnTo>
                    <a:pt x="388" y="253"/>
                  </a:lnTo>
                  <a:lnTo>
                    <a:pt x="386" y="253"/>
                  </a:lnTo>
                  <a:lnTo>
                    <a:pt x="382" y="253"/>
                  </a:lnTo>
                  <a:lnTo>
                    <a:pt x="378" y="253"/>
                  </a:lnTo>
                  <a:lnTo>
                    <a:pt x="378" y="255"/>
                  </a:lnTo>
                  <a:lnTo>
                    <a:pt x="376" y="255"/>
                  </a:lnTo>
                  <a:lnTo>
                    <a:pt x="373" y="255"/>
                  </a:lnTo>
                  <a:lnTo>
                    <a:pt x="367" y="258"/>
                  </a:lnTo>
                  <a:lnTo>
                    <a:pt x="363" y="258"/>
                  </a:lnTo>
                  <a:lnTo>
                    <a:pt x="361" y="262"/>
                  </a:lnTo>
                  <a:lnTo>
                    <a:pt x="357" y="264"/>
                  </a:lnTo>
                  <a:lnTo>
                    <a:pt x="355" y="264"/>
                  </a:lnTo>
                  <a:lnTo>
                    <a:pt x="351" y="268"/>
                  </a:lnTo>
                  <a:lnTo>
                    <a:pt x="347" y="268"/>
                  </a:lnTo>
                  <a:lnTo>
                    <a:pt x="346" y="268"/>
                  </a:lnTo>
                  <a:lnTo>
                    <a:pt x="342" y="268"/>
                  </a:lnTo>
                  <a:lnTo>
                    <a:pt x="340" y="268"/>
                  </a:lnTo>
                  <a:lnTo>
                    <a:pt x="336" y="268"/>
                  </a:lnTo>
                  <a:lnTo>
                    <a:pt x="336" y="272"/>
                  </a:lnTo>
                  <a:lnTo>
                    <a:pt x="332" y="272"/>
                  </a:lnTo>
                  <a:lnTo>
                    <a:pt x="330" y="272"/>
                  </a:lnTo>
                  <a:lnTo>
                    <a:pt x="326" y="272"/>
                  </a:lnTo>
                  <a:lnTo>
                    <a:pt x="317" y="272"/>
                  </a:lnTo>
                  <a:lnTo>
                    <a:pt x="301" y="276"/>
                  </a:lnTo>
                  <a:lnTo>
                    <a:pt x="299" y="276"/>
                  </a:lnTo>
                  <a:lnTo>
                    <a:pt x="291" y="282"/>
                  </a:lnTo>
                  <a:lnTo>
                    <a:pt x="290" y="285"/>
                  </a:lnTo>
                  <a:lnTo>
                    <a:pt x="290" y="287"/>
                  </a:lnTo>
                  <a:lnTo>
                    <a:pt x="286" y="291"/>
                  </a:lnTo>
                  <a:lnTo>
                    <a:pt x="286" y="293"/>
                  </a:lnTo>
                  <a:lnTo>
                    <a:pt x="286" y="297"/>
                  </a:lnTo>
                  <a:lnTo>
                    <a:pt x="286" y="303"/>
                  </a:lnTo>
                  <a:lnTo>
                    <a:pt x="284" y="307"/>
                  </a:lnTo>
                  <a:lnTo>
                    <a:pt x="280" y="311"/>
                  </a:lnTo>
                  <a:lnTo>
                    <a:pt x="274" y="311"/>
                  </a:lnTo>
                  <a:lnTo>
                    <a:pt x="268" y="312"/>
                  </a:lnTo>
                  <a:lnTo>
                    <a:pt x="268" y="316"/>
                  </a:lnTo>
                  <a:lnTo>
                    <a:pt x="264" y="316"/>
                  </a:lnTo>
                  <a:lnTo>
                    <a:pt x="263" y="322"/>
                  </a:lnTo>
                  <a:lnTo>
                    <a:pt x="259" y="322"/>
                  </a:lnTo>
                  <a:lnTo>
                    <a:pt x="255" y="320"/>
                  </a:lnTo>
                  <a:lnTo>
                    <a:pt x="253" y="316"/>
                  </a:lnTo>
                  <a:lnTo>
                    <a:pt x="249" y="312"/>
                  </a:lnTo>
                  <a:lnTo>
                    <a:pt x="249" y="311"/>
                  </a:lnTo>
                  <a:lnTo>
                    <a:pt x="245" y="311"/>
                  </a:lnTo>
                  <a:lnTo>
                    <a:pt x="243" y="301"/>
                  </a:lnTo>
                  <a:lnTo>
                    <a:pt x="239" y="301"/>
                  </a:lnTo>
                  <a:lnTo>
                    <a:pt x="239" y="297"/>
                  </a:lnTo>
                  <a:lnTo>
                    <a:pt x="235" y="297"/>
                  </a:lnTo>
                  <a:lnTo>
                    <a:pt x="235" y="295"/>
                  </a:lnTo>
                  <a:lnTo>
                    <a:pt x="234" y="295"/>
                  </a:lnTo>
                  <a:lnTo>
                    <a:pt x="230" y="289"/>
                  </a:lnTo>
                  <a:lnTo>
                    <a:pt x="226" y="289"/>
                  </a:lnTo>
                  <a:lnTo>
                    <a:pt x="224" y="285"/>
                  </a:lnTo>
                  <a:lnTo>
                    <a:pt x="216" y="280"/>
                  </a:lnTo>
                  <a:lnTo>
                    <a:pt x="214" y="276"/>
                  </a:lnTo>
                  <a:lnTo>
                    <a:pt x="210" y="274"/>
                  </a:lnTo>
                  <a:lnTo>
                    <a:pt x="208" y="274"/>
                  </a:lnTo>
                  <a:lnTo>
                    <a:pt x="208" y="270"/>
                  </a:lnTo>
                  <a:lnTo>
                    <a:pt x="205" y="270"/>
                  </a:lnTo>
                  <a:lnTo>
                    <a:pt x="205" y="268"/>
                  </a:lnTo>
                  <a:lnTo>
                    <a:pt x="201" y="264"/>
                  </a:lnTo>
                  <a:lnTo>
                    <a:pt x="199" y="264"/>
                  </a:lnTo>
                  <a:lnTo>
                    <a:pt x="199" y="262"/>
                  </a:lnTo>
                  <a:lnTo>
                    <a:pt x="191" y="258"/>
                  </a:lnTo>
                  <a:lnTo>
                    <a:pt x="189" y="255"/>
                  </a:lnTo>
                  <a:lnTo>
                    <a:pt x="181" y="253"/>
                  </a:lnTo>
                  <a:lnTo>
                    <a:pt x="174" y="249"/>
                  </a:lnTo>
                  <a:lnTo>
                    <a:pt x="170" y="247"/>
                  </a:lnTo>
                  <a:lnTo>
                    <a:pt x="166" y="247"/>
                  </a:lnTo>
                  <a:lnTo>
                    <a:pt x="164" y="247"/>
                  </a:lnTo>
                  <a:lnTo>
                    <a:pt x="160" y="243"/>
                  </a:lnTo>
                  <a:lnTo>
                    <a:pt x="160" y="247"/>
                  </a:lnTo>
                  <a:lnTo>
                    <a:pt x="156" y="247"/>
                  </a:lnTo>
                  <a:lnTo>
                    <a:pt x="149" y="243"/>
                  </a:lnTo>
                  <a:lnTo>
                    <a:pt x="135" y="237"/>
                  </a:lnTo>
                  <a:lnTo>
                    <a:pt x="106" y="237"/>
                  </a:lnTo>
                  <a:lnTo>
                    <a:pt x="104" y="235"/>
                  </a:lnTo>
                  <a:lnTo>
                    <a:pt x="100" y="235"/>
                  </a:lnTo>
                  <a:lnTo>
                    <a:pt x="98" y="235"/>
                  </a:lnTo>
                  <a:lnTo>
                    <a:pt x="85" y="231"/>
                  </a:lnTo>
                  <a:lnTo>
                    <a:pt x="81" y="231"/>
                  </a:lnTo>
                  <a:lnTo>
                    <a:pt x="79" y="229"/>
                  </a:lnTo>
                  <a:lnTo>
                    <a:pt x="75" y="229"/>
                  </a:lnTo>
                  <a:lnTo>
                    <a:pt x="73" y="229"/>
                  </a:lnTo>
                  <a:lnTo>
                    <a:pt x="69" y="229"/>
                  </a:lnTo>
                  <a:lnTo>
                    <a:pt x="66" y="229"/>
                  </a:lnTo>
                  <a:lnTo>
                    <a:pt x="60" y="229"/>
                  </a:lnTo>
                  <a:lnTo>
                    <a:pt x="56" y="229"/>
                  </a:lnTo>
                  <a:lnTo>
                    <a:pt x="54" y="229"/>
                  </a:lnTo>
                  <a:lnTo>
                    <a:pt x="54" y="228"/>
                  </a:lnTo>
                  <a:lnTo>
                    <a:pt x="50" y="228"/>
                  </a:lnTo>
                  <a:lnTo>
                    <a:pt x="44" y="224"/>
                  </a:lnTo>
                  <a:lnTo>
                    <a:pt x="41" y="224"/>
                  </a:lnTo>
                  <a:lnTo>
                    <a:pt x="41" y="220"/>
                  </a:lnTo>
                  <a:lnTo>
                    <a:pt x="39" y="220"/>
                  </a:lnTo>
                  <a:lnTo>
                    <a:pt x="35" y="220"/>
                  </a:lnTo>
                  <a:lnTo>
                    <a:pt x="31" y="222"/>
                  </a:lnTo>
                  <a:lnTo>
                    <a:pt x="29" y="222"/>
                  </a:lnTo>
                  <a:lnTo>
                    <a:pt x="25" y="222"/>
                  </a:lnTo>
                  <a:lnTo>
                    <a:pt x="23" y="222"/>
                  </a:lnTo>
                  <a:lnTo>
                    <a:pt x="23" y="224"/>
                  </a:lnTo>
                  <a:lnTo>
                    <a:pt x="19" y="224"/>
                  </a:lnTo>
                  <a:lnTo>
                    <a:pt x="8" y="222"/>
                  </a:lnTo>
                  <a:lnTo>
                    <a:pt x="0" y="222"/>
                  </a:lnTo>
                  <a:lnTo>
                    <a:pt x="0" y="218"/>
                  </a:lnTo>
                  <a:lnTo>
                    <a:pt x="10" y="152"/>
                  </a:lnTo>
                  <a:lnTo>
                    <a:pt x="60" y="173"/>
                  </a:lnTo>
                  <a:lnTo>
                    <a:pt x="131" y="204"/>
                  </a:lnTo>
                  <a:lnTo>
                    <a:pt x="145" y="206"/>
                  </a:lnTo>
                  <a:lnTo>
                    <a:pt x="172" y="218"/>
                  </a:lnTo>
                  <a:lnTo>
                    <a:pt x="185" y="224"/>
                  </a:lnTo>
                  <a:lnTo>
                    <a:pt x="191" y="224"/>
                  </a:lnTo>
                  <a:lnTo>
                    <a:pt x="247" y="235"/>
                  </a:lnTo>
                  <a:lnTo>
                    <a:pt x="251" y="235"/>
                  </a:lnTo>
                  <a:lnTo>
                    <a:pt x="266" y="239"/>
                  </a:lnTo>
                  <a:lnTo>
                    <a:pt x="286" y="237"/>
                  </a:lnTo>
                  <a:lnTo>
                    <a:pt x="311" y="231"/>
                  </a:lnTo>
                  <a:lnTo>
                    <a:pt x="401" y="229"/>
                  </a:lnTo>
                  <a:lnTo>
                    <a:pt x="438" y="226"/>
                  </a:lnTo>
                  <a:lnTo>
                    <a:pt x="488" y="226"/>
                  </a:lnTo>
                  <a:lnTo>
                    <a:pt x="498" y="220"/>
                  </a:lnTo>
                  <a:lnTo>
                    <a:pt x="525" y="218"/>
                  </a:lnTo>
                  <a:lnTo>
                    <a:pt x="550" y="222"/>
                  </a:lnTo>
                  <a:lnTo>
                    <a:pt x="560" y="222"/>
                  </a:lnTo>
                  <a:lnTo>
                    <a:pt x="560" y="208"/>
                  </a:lnTo>
                  <a:lnTo>
                    <a:pt x="575" y="208"/>
                  </a:lnTo>
                  <a:lnTo>
                    <a:pt x="573" y="146"/>
                  </a:lnTo>
                  <a:lnTo>
                    <a:pt x="577" y="94"/>
                  </a:lnTo>
                  <a:lnTo>
                    <a:pt x="558" y="94"/>
                  </a:lnTo>
                  <a:lnTo>
                    <a:pt x="560" y="69"/>
                  </a:lnTo>
                  <a:lnTo>
                    <a:pt x="560" y="44"/>
                  </a:lnTo>
                  <a:lnTo>
                    <a:pt x="600" y="44"/>
                  </a:lnTo>
                  <a:lnTo>
                    <a:pt x="604" y="44"/>
                  </a:lnTo>
                  <a:lnTo>
                    <a:pt x="625" y="42"/>
                  </a:lnTo>
                  <a:lnTo>
                    <a:pt x="625" y="27"/>
                  </a:lnTo>
                  <a:lnTo>
                    <a:pt x="641" y="27"/>
                  </a:lnTo>
                  <a:lnTo>
                    <a:pt x="641" y="15"/>
                  </a:lnTo>
                  <a:lnTo>
                    <a:pt x="643" y="0"/>
                  </a:lnTo>
                  <a:lnTo>
                    <a:pt x="662" y="7"/>
                  </a:lnTo>
                  <a:lnTo>
                    <a:pt x="697" y="23"/>
                  </a:lnTo>
                  <a:lnTo>
                    <a:pt x="718" y="35"/>
                  </a:lnTo>
                  <a:lnTo>
                    <a:pt x="712" y="44"/>
                  </a:lnTo>
                  <a:lnTo>
                    <a:pt x="656" y="160"/>
                  </a:lnTo>
                  <a:lnTo>
                    <a:pt x="708" y="172"/>
                  </a:lnTo>
                  <a:lnTo>
                    <a:pt x="710" y="222"/>
                  </a:lnTo>
                  <a:lnTo>
                    <a:pt x="716" y="233"/>
                  </a:lnTo>
                </a:path>
              </a:pathLst>
            </a:custGeom>
            <a:grpFill/>
            <a:ln w="9525">
              <a:noFill/>
              <a:round/>
              <a:headEnd/>
              <a:tailEnd/>
            </a:ln>
          </p:spPr>
          <p:txBody>
            <a:bodyPr/>
            <a:lstStyle/>
            <a:p>
              <a:pPr>
                <a:defRPr/>
              </a:pPr>
              <a:endParaRPr lang="en-US" dirty="0">
                <a:solidFill>
                  <a:prstClr val="white"/>
                </a:solidFill>
              </a:endParaRPr>
            </a:p>
          </p:txBody>
        </p:sp>
        <p:sp>
          <p:nvSpPr>
            <p:cNvPr id="16577" name="Freeform 35"/>
            <p:cNvSpPr>
              <a:spLocks/>
            </p:cNvSpPr>
            <p:nvPr/>
          </p:nvSpPr>
          <p:spPr bwMode="ltGray">
            <a:xfrm>
              <a:off x="2753" y="419"/>
              <a:ext cx="102" cy="73"/>
            </a:xfrm>
            <a:custGeom>
              <a:avLst/>
              <a:gdLst>
                <a:gd name="T0" fmla="*/ 75 w 102"/>
                <a:gd name="T1" fmla="*/ 0 h 73"/>
                <a:gd name="T2" fmla="*/ 83 w 102"/>
                <a:gd name="T3" fmla="*/ 0 h 73"/>
                <a:gd name="T4" fmla="*/ 91 w 102"/>
                <a:gd name="T5" fmla="*/ 8 h 73"/>
                <a:gd name="T6" fmla="*/ 93 w 102"/>
                <a:gd name="T7" fmla="*/ 10 h 73"/>
                <a:gd name="T8" fmla="*/ 93 w 102"/>
                <a:gd name="T9" fmla="*/ 16 h 73"/>
                <a:gd name="T10" fmla="*/ 97 w 102"/>
                <a:gd name="T11" fmla="*/ 19 h 73"/>
                <a:gd name="T12" fmla="*/ 97 w 102"/>
                <a:gd name="T13" fmla="*/ 25 h 73"/>
                <a:gd name="T14" fmla="*/ 101 w 102"/>
                <a:gd name="T15" fmla="*/ 25 h 73"/>
                <a:gd name="T16" fmla="*/ 102 w 102"/>
                <a:gd name="T17" fmla="*/ 29 h 73"/>
                <a:gd name="T18" fmla="*/ 101 w 102"/>
                <a:gd name="T19" fmla="*/ 31 h 73"/>
                <a:gd name="T20" fmla="*/ 97 w 102"/>
                <a:gd name="T21" fmla="*/ 35 h 73"/>
                <a:gd name="T22" fmla="*/ 97 w 102"/>
                <a:gd name="T23" fmla="*/ 44 h 73"/>
                <a:gd name="T24" fmla="*/ 85 w 102"/>
                <a:gd name="T25" fmla="*/ 50 h 73"/>
                <a:gd name="T26" fmla="*/ 70 w 102"/>
                <a:gd name="T27" fmla="*/ 54 h 73"/>
                <a:gd name="T28" fmla="*/ 54 w 102"/>
                <a:gd name="T29" fmla="*/ 54 h 73"/>
                <a:gd name="T30" fmla="*/ 50 w 102"/>
                <a:gd name="T31" fmla="*/ 58 h 73"/>
                <a:gd name="T32" fmla="*/ 46 w 102"/>
                <a:gd name="T33" fmla="*/ 60 h 73"/>
                <a:gd name="T34" fmla="*/ 41 w 102"/>
                <a:gd name="T35" fmla="*/ 70 h 73"/>
                <a:gd name="T36" fmla="*/ 39 w 102"/>
                <a:gd name="T37" fmla="*/ 73 h 73"/>
                <a:gd name="T38" fmla="*/ 31 w 102"/>
                <a:gd name="T39" fmla="*/ 64 h 73"/>
                <a:gd name="T40" fmla="*/ 23 w 102"/>
                <a:gd name="T41" fmla="*/ 64 h 73"/>
                <a:gd name="T42" fmla="*/ 14 w 102"/>
                <a:gd name="T43" fmla="*/ 70 h 73"/>
                <a:gd name="T44" fmla="*/ 10 w 102"/>
                <a:gd name="T45" fmla="*/ 68 h 73"/>
                <a:gd name="T46" fmla="*/ 6 w 102"/>
                <a:gd name="T47" fmla="*/ 58 h 73"/>
                <a:gd name="T48" fmla="*/ 4 w 102"/>
                <a:gd name="T49" fmla="*/ 48 h 73"/>
                <a:gd name="T50" fmla="*/ 0 w 102"/>
                <a:gd name="T51" fmla="*/ 46 h 73"/>
                <a:gd name="T52" fmla="*/ 4 w 102"/>
                <a:gd name="T53" fmla="*/ 43 h 73"/>
                <a:gd name="T54" fmla="*/ 10 w 102"/>
                <a:gd name="T55" fmla="*/ 43 h 73"/>
                <a:gd name="T56" fmla="*/ 16 w 102"/>
                <a:gd name="T57" fmla="*/ 46 h 73"/>
                <a:gd name="T58" fmla="*/ 29 w 102"/>
                <a:gd name="T59" fmla="*/ 44 h 73"/>
                <a:gd name="T60" fmla="*/ 29 w 102"/>
                <a:gd name="T61" fmla="*/ 39 h 73"/>
                <a:gd name="T62" fmla="*/ 25 w 102"/>
                <a:gd name="T63" fmla="*/ 37 h 73"/>
                <a:gd name="T64" fmla="*/ 25 w 102"/>
                <a:gd name="T65" fmla="*/ 29 h 73"/>
                <a:gd name="T66" fmla="*/ 21 w 102"/>
                <a:gd name="T67" fmla="*/ 27 h 73"/>
                <a:gd name="T68" fmla="*/ 21 w 102"/>
                <a:gd name="T69" fmla="*/ 21 h 73"/>
                <a:gd name="T70" fmla="*/ 27 w 102"/>
                <a:gd name="T71" fmla="*/ 17 h 73"/>
                <a:gd name="T72" fmla="*/ 35 w 102"/>
                <a:gd name="T73" fmla="*/ 14 h 73"/>
                <a:gd name="T74" fmla="*/ 50 w 102"/>
                <a:gd name="T75" fmla="*/ 12 h 73"/>
                <a:gd name="T76" fmla="*/ 56 w 102"/>
                <a:gd name="T77" fmla="*/ 8 h 73"/>
                <a:gd name="T78" fmla="*/ 52 w 102"/>
                <a:gd name="T79" fmla="*/ 4 h 73"/>
                <a:gd name="T80" fmla="*/ 58 w 102"/>
                <a:gd name="T81" fmla="*/ 2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73"/>
                <a:gd name="T125" fmla="*/ 102 w 102"/>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73">
                  <a:moveTo>
                    <a:pt x="62" y="2"/>
                  </a:moveTo>
                  <a:lnTo>
                    <a:pt x="75" y="0"/>
                  </a:lnTo>
                  <a:lnTo>
                    <a:pt x="77" y="0"/>
                  </a:lnTo>
                  <a:lnTo>
                    <a:pt x="83" y="0"/>
                  </a:lnTo>
                  <a:lnTo>
                    <a:pt x="91" y="0"/>
                  </a:lnTo>
                  <a:lnTo>
                    <a:pt x="91" y="8"/>
                  </a:lnTo>
                  <a:lnTo>
                    <a:pt x="93" y="8"/>
                  </a:lnTo>
                  <a:lnTo>
                    <a:pt x="93" y="10"/>
                  </a:lnTo>
                  <a:lnTo>
                    <a:pt x="93" y="14"/>
                  </a:lnTo>
                  <a:lnTo>
                    <a:pt x="93" y="16"/>
                  </a:lnTo>
                  <a:lnTo>
                    <a:pt x="93" y="19"/>
                  </a:lnTo>
                  <a:lnTo>
                    <a:pt x="97" y="19"/>
                  </a:lnTo>
                  <a:lnTo>
                    <a:pt x="97" y="23"/>
                  </a:lnTo>
                  <a:lnTo>
                    <a:pt x="97" y="25"/>
                  </a:lnTo>
                  <a:lnTo>
                    <a:pt x="97" y="29"/>
                  </a:lnTo>
                  <a:lnTo>
                    <a:pt x="101" y="25"/>
                  </a:lnTo>
                  <a:lnTo>
                    <a:pt x="102" y="21"/>
                  </a:lnTo>
                  <a:lnTo>
                    <a:pt x="102" y="29"/>
                  </a:lnTo>
                  <a:lnTo>
                    <a:pt x="101" y="29"/>
                  </a:lnTo>
                  <a:lnTo>
                    <a:pt x="101" y="31"/>
                  </a:lnTo>
                  <a:lnTo>
                    <a:pt x="101" y="35"/>
                  </a:lnTo>
                  <a:lnTo>
                    <a:pt x="97" y="35"/>
                  </a:lnTo>
                  <a:lnTo>
                    <a:pt x="97" y="39"/>
                  </a:lnTo>
                  <a:lnTo>
                    <a:pt x="97" y="44"/>
                  </a:lnTo>
                  <a:lnTo>
                    <a:pt x="97" y="50"/>
                  </a:lnTo>
                  <a:lnTo>
                    <a:pt x="85" y="50"/>
                  </a:lnTo>
                  <a:lnTo>
                    <a:pt x="81" y="54"/>
                  </a:lnTo>
                  <a:lnTo>
                    <a:pt x="70" y="54"/>
                  </a:lnTo>
                  <a:lnTo>
                    <a:pt x="66" y="54"/>
                  </a:lnTo>
                  <a:lnTo>
                    <a:pt x="54" y="54"/>
                  </a:lnTo>
                  <a:lnTo>
                    <a:pt x="50" y="54"/>
                  </a:lnTo>
                  <a:lnTo>
                    <a:pt x="50" y="58"/>
                  </a:lnTo>
                  <a:lnTo>
                    <a:pt x="46" y="58"/>
                  </a:lnTo>
                  <a:lnTo>
                    <a:pt x="46" y="60"/>
                  </a:lnTo>
                  <a:lnTo>
                    <a:pt x="45" y="64"/>
                  </a:lnTo>
                  <a:lnTo>
                    <a:pt x="41" y="70"/>
                  </a:lnTo>
                  <a:lnTo>
                    <a:pt x="41" y="73"/>
                  </a:lnTo>
                  <a:lnTo>
                    <a:pt x="39" y="73"/>
                  </a:lnTo>
                  <a:lnTo>
                    <a:pt x="31" y="68"/>
                  </a:lnTo>
                  <a:lnTo>
                    <a:pt x="31" y="64"/>
                  </a:lnTo>
                  <a:lnTo>
                    <a:pt x="29" y="60"/>
                  </a:lnTo>
                  <a:lnTo>
                    <a:pt x="23" y="64"/>
                  </a:lnTo>
                  <a:lnTo>
                    <a:pt x="16" y="68"/>
                  </a:lnTo>
                  <a:lnTo>
                    <a:pt x="14" y="70"/>
                  </a:lnTo>
                  <a:lnTo>
                    <a:pt x="14" y="68"/>
                  </a:lnTo>
                  <a:lnTo>
                    <a:pt x="10" y="68"/>
                  </a:lnTo>
                  <a:lnTo>
                    <a:pt x="6" y="62"/>
                  </a:lnTo>
                  <a:lnTo>
                    <a:pt x="6" y="58"/>
                  </a:lnTo>
                  <a:lnTo>
                    <a:pt x="6" y="54"/>
                  </a:lnTo>
                  <a:lnTo>
                    <a:pt x="4" y="48"/>
                  </a:lnTo>
                  <a:lnTo>
                    <a:pt x="4" y="46"/>
                  </a:lnTo>
                  <a:lnTo>
                    <a:pt x="0" y="46"/>
                  </a:lnTo>
                  <a:lnTo>
                    <a:pt x="0" y="43"/>
                  </a:lnTo>
                  <a:lnTo>
                    <a:pt x="4" y="43"/>
                  </a:lnTo>
                  <a:lnTo>
                    <a:pt x="6" y="43"/>
                  </a:lnTo>
                  <a:lnTo>
                    <a:pt x="10" y="43"/>
                  </a:lnTo>
                  <a:lnTo>
                    <a:pt x="14" y="46"/>
                  </a:lnTo>
                  <a:lnTo>
                    <a:pt x="16" y="46"/>
                  </a:lnTo>
                  <a:lnTo>
                    <a:pt x="21" y="44"/>
                  </a:lnTo>
                  <a:lnTo>
                    <a:pt x="29" y="44"/>
                  </a:lnTo>
                  <a:lnTo>
                    <a:pt x="29" y="43"/>
                  </a:lnTo>
                  <a:lnTo>
                    <a:pt x="29" y="39"/>
                  </a:lnTo>
                  <a:lnTo>
                    <a:pt x="25" y="39"/>
                  </a:lnTo>
                  <a:lnTo>
                    <a:pt x="25" y="37"/>
                  </a:lnTo>
                  <a:lnTo>
                    <a:pt x="25" y="33"/>
                  </a:lnTo>
                  <a:lnTo>
                    <a:pt x="25" y="29"/>
                  </a:lnTo>
                  <a:lnTo>
                    <a:pt x="21" y="29"/>
                  </a:lnTo>
                  <a:lnTo>
                    <a:pt x="21" y="27"/>
                  </a:lnTo>
                  <a:lnTo>
                    <a:pt x="21" y="23"/>
                  </a:lnTo>
                  <a:lnTo>
                    <a:pt x="21" y="21"/>
                  </a:lnTo>
                  <a:lnTo>
                    <a:pt x="21" y="17"/>
                  </a:lnTo>
                  <a:lnTo>
                    <a:pt x="27" y="17"/>
                  </a:lnTo>
                  <a:lnTo>
                    <a:pt x="31" y="14"/>
                  </a:lnTo>
                  <a:lnTo>
                    <a:pt x="35" y="14"/>
                  </a:lnTo>
                  <a:lnTo>
                    <a:pt x="43" y="12"/>
                  </a:lnTo>
                  <a:lnTo>
                    <a:pt x="50" y="12"/>
                  </a:lnTo>
                  <a:lnTo>
                    <a:pt x="56" y="10"/>
                  </a:lnTo>
                  <a:lnTo>
                    <a:pt x="56" y="8"/>
                  </a:lnTo>
                  <a:lnTo>
                    <a:pt x="56" y="4"/>
                  </a:lnTo>
                  <a:lnTo>
                    <a:pt x="52" y="4"/>
                  </a:lnTo>
                  <a:lnTo>
                    <a:pt x="52" y="2"/>
                  </a:lnTo>
                  <a:lnTo>
                    <a:pt x="58" y="2"/>
                  </a:lnTo>
                  <a:lnTo>
                    <a:pt x="62" y="2"/>
                  </a:lnTo>
                  <a:close/>
                </a:path>
              </a:pathLst>
            </a:custGeom>
            <a:grpFill/>
            <a:ln w="9525">
              <a:noFill/>
              <a:round/>
              <a:headEnd/>
              <a:tailEnd/>
            </a:ln>
          </p:spPr>
          <p:txBody>
            <a:bodyPr/>
            <a:lstStyle/>
            <a:p>
              <a:pPr>
                <a:defRPr/>
              </a:pPr>
              <a:endParaRPr lang="en-US" dirty="0">
                <a:solidFill>
                  <a:prstClr val="white"/>
                </a:solidFill>
              </a:endParaRPr>
            </a:p>
          </p:txBody>
        </p:sp>
        <p:sp>
          <p:nvSpPr>
            <p:cNvPr id="16578" name="Freeform 36"/>
            <p:cNvSpPr>
              <a:spLocks/>
            </p:cNvSpPr>
            <p:nvPr/>
          </p:nvSpPr>
          <p:spPr bwMode="ltGray">
            <a:xfrm>
              <a:off x="2753" y="419"/>
              <a:ext cx="102" cy="73"/>
            </a:xfrm>
            <a:custGeom>
              <a:avLst/>
              <a:gdLst>
                <a:gd name="T0" fmla="*/ 75 w 102"/>
                <a:gd name="T1" fmla="*/ 0 h 73"/>
                <a:gd name="T2" fmla="*/ 83 w 102"/>
                <a:gd name="T3" fmla="*/ 0 h 73"/>
                <a:gd name="T4" fmla="*/ 91 w 102"/>
                <a:gd name="T5" fmla="*/ 8 h 73"/>
                <a:gd name="T6" fmla="*/ 93 w 102"/>
                <a:gd name="T7" fmla="*/ 10 h 73"/>
                <a:gd name="T8" fmla="*/ 93 w 102"/>
                <a:gd name="T9" fmla="*/ 16 h 73"/>
                <a:gd name="T10" fmla="*/ 97 w 102"/>
                <a:gd name="T11" fmla="*/ 19 h 73"/>
                <a:gd name="T12" fmla="*/ 97 w 102"/>
                <a:gd name="T13" fmla="*/ 25 h 73"/>
                <a:gd name="T14" fmla="*/ 101 w 102"/>
                <a:gd name="T15" fmla="*/ 25 h 73"/>
                <a:gd name="T16" fmla="*/ 102 w 102"/>
                <a:gd name="T17" fmla="*/ 29 h 73"/>
                <a:gd name="T18" fmla="*/ 101 w 102"/>
                <a:gd name="T19" fmla="*/ 31 h 73"/>
                <a:gd name="T20" fmla="*/ 97 w 102"/>
                <a:gd name="T21" fmla="*/ 35 h 73"/>
                <a:gd name="T22" fmla="*/ 97 w 102"/>
                <a:gd name="T23" fmla="*/ 44 h 73"/>
                <a:gd name="T24" fmla="*/ 85 w 102"/>
                <a:gd name="T25" fmla="*/ 50 h 73"/>
                <a:gd name="T26" fmla="*/ 70 w 102"/>
                <a:gd name="T27" fmla="*/ 54 h 73"/>
                <a:gd name="T28" fmla="*/ 54 w 102"/>
                <a:gd name="T29" fmla="*/ 54 h 73"/>
                <a:gd name="T30" fmla="*/ 50 w 102"/>
                <a:gd name="T31" fmla="*/ 58 h 73"/>
                <a:gd name="T32" fmla="*/ 46 w 102"/>
                <a:gd name="T33" fmla="*/ 60 h 73"/>
                <a:gd name="T34" fmla="*/ 41 w 102"/>
                <a:gd name="T35" fmla="*/ 70 h 73"/>
                <a:gd name="T36" fmla="*/ 39 w 102"/>
                <a:gd name="T37" fmla="*/ 73 h 73"/>
                <a:gd name="T38" fmla="*/ 31 w 102"/>
                <a:gd name="T39" fmla="*/ 64 h 73"/>
                <a:gd name="T40" fmla="*/ 23 w 102"/>
                <a:gd name="T41" fmla="*/ 64 h 73"/>
                <a:gd name="T42" fmla="*/ 14 w 102"/>
                <a:gd name="T43" fmla="*/ 70 h 73"/>
                <a:gd name="T44" fmla="*/ 10 w 102"/>
                <a:gd name="T45" fmla="*/ 68 h 73"/>
                <a:gd name="T46" fmla="*/ 6 w 102"/>
                <a:gd name="T47" fmla="*/ 58 h 73"/>
                <a:gd name="T48" fmla="*/ 4 w 102"/>
                <a:gd name="T49" fmla="*/ 48 h 73"/>
                <a:gd name="T50" fmla="*/ 0 w 102"/>
                <a:gd name="T51" fmla="*/ 46 h 73"/>
                <a:gd name="T52" fmla="*/ 4 w 102"/>
                <a:gd name="T53" fmla="*/ 43 h 73"/>
                <a:gd name="T54" fmla="*/ 10 w 102"/>
                <a:gd name="T55" fmla="*/ 43 h 73"/>
                <a:gd name="T56" fmla="*/ 16 w 102"/>
                <a:gd name="T57" fmla="*/ 46 h 73"/>
                <a:gd name="T58" fmla="*/ 29 w 102"/>
                <a:gd name="T59" fmla="*/ 44 h 73"/>
                <a:gd name="T60" fmla="*/ 29 w 102"/>
                <a:gd name="T61" fmla="*/ 39 h 73"/>
                <a:gd name="T62" fmla="*/ 25 w 102"/>
                <a:gd name="T63" fmla="*/ 37 h 73"/>
                <a:gd name="T64" fmla="*/ 25 w 102"/>
                <a:gd name="T65" fmla="*/ 29 h 73"/>
                <a:gd name="T66" fmla="*/ 21 w 102"/>
                <a:gd name="T67" fmla="*/ 27 h 73"/>
                <a:gd name="T68" fmla="*/ 21 w 102"/>
                <a:gd name="T69" fmla="*/ 21 h 73"/>
                <a:gd name="T70" fmla="*/ 27 w 102"/>
                <a:gd name="T71" fmla="*/ 17 h 73"/>
                <a:gd name="T72" fmla="*/ 35 w 102"/>
                <a:gd name="T73" fmla="*/ 14 h 73"/>
                <a:gd name="T74" fmla="*/ 50 w 102"/>
                <a:gd name="T75" fmla="*/ 12 h 73"/>
                <a:gd name="T76" fmla="*/ 56 w 102"/>
                <a:gd name="T77" fmla="*/ 8 h 73"/>
                <a:gd name="T78" fmla="*/ 52 w 102"/>
                <a:gd name="T79" fmla="*/ 4 h 73"/>
                <a:gd name="T80" fmla="*/ 58 w 102"/>
                <a:gd name="T81" fmla="*/ 2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73"/>
                <a:gd name="T125" fmla="*/ 102 w 102"/>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73">
                  <a:moveTo>
                    <a:pt x="62" y="2"/>
                  </a:moveTo>
                  <a:lnTo>
                    <a:pt x="75" y="0"/>
                  </a:lnTo>
                  <a:lnTo>
                    <a:pt x="77" y="0"/>
                  </a:lnTo>
                  <a:lnTo>
                    <a:pt x="83" y="0"/>
                  </a:lnTo>
                  <a:lnTo>
                    <a:pt x="91" y="0"/>
                  </a:lnTo>
                  <a:lnTo>
                    <a:pt x="91" y="8"/>
                  </a:lnTo>
                  <a:lnTo>
                    <a:pt x="93" y="8"/>
                  </a:lnTo>
                  <a:lnTo>
                    <a:pt x="93" y="10"/>
                  </a:lnTo>
                  <a:lnTo>
                    <a:pt x="93" y="14"/>
                  </a:lnTo>
                  <a:lnTo>
                    <a:pt x="93" y="16"/>
                  </a:lnTo>
                  <a:lnTo>
                    <a:pt x="93" y="19"/>
                  </a:lnTo>
                  <a:lnTo>
                    <a:pt x="97" y="19"/>
                  </a:lnTo>
                  <a:lnTo>
                    <a:pt x="97" y="23"/>
                  </a:lnTo>
                  <a:lnTo>
                    <a:pt x="97" y="25"/>
                  </a:lnTo>
                  <a:lnTo>
                    <a:pt x="97" y="29"/>
                  </a:lnTo>
                  <a:lnTo>
                    <a:pt x="101" y="25"/>
                  </a:lnTo>
                  <a:lnTo>
                    <a:pt x="102" y="21"/>
                  </a:lnTo>
                  <a:lnTo>
                    <a:pt x="102" y="29"/>
                  </a:lnTo>
                  <a:lnTo>
                    <a:pt x="101" y="29"/>
                  </a:lnTo>
                  <a:lnTo>
                    <a:pt x="101" y="31"/>
                  </a:lnTo>
                  <a:lnTo>
                    <a:pt x="101" y="35"/>
                  </a:lnTo>
                  <a:lnTo>
                    <a:pt x="97" y="35"/>
                  </a:lnTo>
                  <a:lnTo>
                    <a:pt x="97" y="39"/>
                  </a:lnTo>
                  <a:lnTo>
                    <a:pt x="97" y="44"/>
                  </a:lnTo>
                  <a:lnTo>
                    <a:pt x="97" y="50"/>
                  </a:lnTo>
                  <a:lnTo>
                    <a:pt x="85" y="50"/>
                  </a:lnTo>
                  <a:lnTo>
                    <a:pt x="81" y="54"/>
                  </a:lnTo>
                  <a:lnTo>
                    <a:pt x="70" y="54"/>
                  </a:lnTo>
                  <a:lnTo>
                    <a:pt x="66" y="54"/>
                  </a:lnTo>
                  <a:lnTo>
                    <a:pt x="54" y="54"/>
                  </a:lnTo>
                  <a:lnTo>
                    <a:pt x="50" y="54"/>
                  </a:lnTo>
                  <a:lnTo>
                    <a:pt x="50" y="58"/>
                  </a:lnTo>
                  <a:lnTo>
                    <a:pt x="46" y="58"/>
                  </a:lnTo>
                  <a:lnTo>
                    <a:pt x="46" y="60"/>
                  </a:lnTo>
                  <a:lnTo>
                    <a:pt x="45" y="64"/>
                  </a:lnTo>
                  <a:lnTo>
                    <a:pt x="41" y="70"/>
                  </a:lnTo>
                  <a:lnTo>
                    <a:pt x="41" y="73"/>
                  </a:lnTo>
                  <a:lnTo>
                    <a:pt x="39" y="73"/>
                  </a:lnTo>
                  <a:lnTo>
                    <a:pt x="31" y="68"/>
                  </a:lnTo>
                  <a:lnTo>
                    <a:pt x="31" y="64"/>
                  </a:lnTo>
                  <a:lnTo>
                    <a:pt x="29" y="60"/>
                  </a:lnTo>
                  <a:lnTo>
                    <a:pt x="23" y="64"/>
                  </a:lnTo>
                  <a:lnTo>
                    <a:pt x="16" y="68"/>
                  </a:lnTo>
                  <a:lnTo>
                    <a:pt x="14" y="70"/>
                  </a:lnTo>
                  <a:lnTo>
                    <a:pt x="14" y="68"/>
                  </a:lnTo>
                  <a:lnTo>
                    <a:pt x="10" y="68"/>
                  </a:lnTo>
                  <a:lnTo>
                    <a:pt x="6" y="62"/>
                  </a:lnTo>
                  <a:lnTo>
                    <a:pt x="6" y="58"/>
                  </a:lnTo>
                  <a:lnTo>
                    <a:pt x="6" y="54"/>
                  </a:lnTo>
                  <a:lnTo>
                    <a:pt x="4" y="48"/>
                  </a:lnTo>
                  <a:lnTo>
                    <a:pt x="4" y="46"/>
                  </a:lnTo>
                  <a:lnTo>
                    <a:pt x="0" y="46"/>
                  </a:lnTo>
                  <a:lnTo>
                    <a:pt x="0" y="43"/>
                  </a:lnTo>
                  <a:lnTo>
                    <a:pt x="4" y="43"/>
                  </a:lnTo>
                  <a:lnTo>
                    <a:pt x="6" y="43"/>
                  </a:lnTo>
                  <a:lnTo>
                    <a:pt x="10" y="43"/>
                  </a:lnTo>
                  <a:lnTo>
                    <a:pt x="14" y="46"/>
                  </a:lnTo>
                  <a:lnTo>
                    <a:pt x="16" y="46"/>
                  </a:lnTo>
                  <a:lnTo>
                    <a:pt x="21" y="44"/>
                  </a:lnTo>
                  <a:lnTo>
                    <a:pt x="29" y="44"/>
                  </a:lnTo>
                  <a:lnTo>
                    <a:pt x="29" y="43"/>
                  </a:lnTo>
                  <a:lnTo>
                    <a:pt x="29" y="39"/>
                  </a:lnTo>
                  <a:lnTo>
                    <a:pt x="25" y="39"/>
                  </a:lnTo>
                  <a:lnTo>
                    <a:pt x="25" y="37"/>
                  </a:lnTo>
                  <a:lnTo>
                    <a:pt x="25" y="33"/>
                  </a:lnTo>
                  <a:lnTo>
                    <a:pt x="25" y="29"/>
                  </a:lnTo>
                  <a:lnTo>
                    <a:pt x="21" y="29"/>
                  </a:lnTo>
                  <a:lnTo>
                    <a:pt x="21" y="27"/>
                  </a:lnTo>
                  <a:lnTo>
                    <a:pt x="21" y="23"/>
                  </a:lnTo>
                  <a:lnTo>
                    <a:pt x="21" y="21"/>
                  </a:lnTo>
                  <a:lnTo>
                    <a:pt x="21" y="17"/>
                  </a:lnTo>
                  <a:lnTo>
                    <a:pt x="27" y="17"/>
                  </a:lnTo>
                  <a:lnTo>
                    <a:pt x="31" y="14"/>
                  </a:lnTo>
                  <a:lnTo>
                    <a:pt x="35" y="14"/>
                  </a:lnTo>
                  <a:lnTo>
                    <a:pt x="43" y="12"/>
                  </a:lnTo>
                  <a:lnTo>
                    <a:pt x="50" y="12"/>
                  </a:lnTo>
                  <a:lnTo>
                    <a:pt x="56" y="10"/>
                  </a:lnTo>
                  <a:lnTo>
                    <a:pt x="56" y="8"/>
                  </a:lnTo>
                  <a:lnTo>
                    <a:pt x="56" y="4"/>
                  </a:lnTo>
                  <a:lnTo>
                    <a:pt x="52" y="4"/>
                  </a:lnTo>
                  <a:lnTo>
                    <a:pt x="52" y="2"/>
                  </a:lnTo>
                  <a:lnTo>
                    <a:pt x="58" y="2"/>
                  </a:lnTo>
                  <a:lnTo>
                    <a:pt x="62" y="2"/>
                  </a:lnTo>
                </a:path>
              </a:pathLst>
            </a:custGeom>
            <a:grpFill/>
            <a:ln w="9525">
              <a:noFill/>
              <a:round/>
              <a:headEnd/>
              <a:tailEnd/>
            </a:ln>
          </p:spPr>
          <p:txBody>
            <a:bodyPr/>
            <a:lstStyle/>
            <a:p>
              <a:pPr>
                <a:defRPr/>
              </a:pPr>
              <a:endParaRPr lang="en-US" dirty="0">
                <a:solidFill>
                  <a:prstClr val="white"/>
                </a:solidFill>
              </a:endParaRPr>
            </a:p>
          </p:txBody>
        </p:sp>
        <p:sp>
          <p:nvSpPr>
            <p:cNvPr id="16579" name="Freeform 37"/>
            <p:cNvSpPr>
              <a:spLocks/>
            </p:cNvSpPr>
            <p:nvPr/>
          </p:nvSpPr>
          <p:spPr bwMode="ltGray">
            <a:xfrm>
              <a:off x="2686" y="446"/>
              <a:ext cx="83" cy="62"/>
            </a:xfrm>
            <a:custGeom>
              <a:avLst/>
              <a:gdLst>
                <a:gd name="T0" fmla="*/ 21 w 83"/>
                <a:gd name="T1" fmla="*/ 4 h 62"/>
                <a:gd name="T2" fmla="*/ 23 w 83"/>
                <a:gd name="T3" fmla="*/ 4 h 62"/>
                <a:gd name="T4" fmla="*/ 27 w 83"/>
                <a:gd name="T5" fmla="*/ 4 h 62"/>
                <a:gd name="T6" fmla="*/ 32 w 83"/>
                <a:gd name="T7" fmla="*/ 4 h 62"/>
                <a:gd name="T8" fmla="*/ 38 w 83"/>
                <a:gd name="T9" fmla="*/ 4 h 62"/>
                <a:gd name="T10" fmla="*/ 42 w 83"/>
                <a:gd name="T11" fmla="*/ 4 h 62"/>
                <a:gd name="T12" fmla="*/ 46 w 83"/>
                <a:gd name="T13" fmla="*/ 4 h 62"/>
                <a:gd name="T14" fmla="*/ 52 w 83"/>
                <a:gd name="T15" fmla="*/ 4 h 62"/>
                <a:gd name="T16" fmla="*/ 54 w 83"/>
                <a:gd name="T17" fmla="*/ 0 h 62"/>
                <a:gd name="T18" fmla="*/ 57 w 83"/>
                <a:gd name="T19" fmla="*/ 4 h 62"/>
                <a:gd name="T20" fmla="*/ 61 w 83"/>
                <a:gd name="T21" fmla="*/ 4 h 62"/>
                <a:gd name="T22" fmla="*/ 61 w 83"/>
                <a:gd name="T23" fmla="*/ 6 h 62"/>
                <a:gd name="T24" fmla="*/ 61 w 83"/>
                <a:gd name="T25" fmla="*/ 10 h 62"/>
                <a:gd name="T26" fmla="*/ 61 w 83"/>
                <a:gd name="T27" fmla="*/ 4 h 62"/>
                <a:gd name="T28" fmla="*/ 63 w 83"/>
                <a:gd name="T29" fmla="*/ 6 h 62"/>
                <a:gd name="T30" fmla="*/ 63 w 83"/>
                <a:gd name="T31" fmla="*/ 10 h 62"/>
                <a:gd name="T32" fmla="*/ 67 w 83"/>
                <a:gd name="T33" fmla="*/ 12 h 62"/>
                <a:gd name="T34" fmla="*/ 67 w 83"/>
                <a:gd name="T35" fmla="*/ 16 h 62"/>
                <a:gd name="T36" fmla="*/ 67 w 83"/>
                <a:gd name="T37" fmla="*/ 19 h 62"/>
                <a:gd name="T38" fmla="*/ 71 w 83"/>
                <a:gd name="T39" fmla="*/ 19 h 62"/>
                <a:gd name="T40" fmla="*/ 71 w 83"/>
                <a:gd name="T41" fmla="*/ 21 h 62"/>
                <a:gd name="T42" fmla="*/ 73 w 83"/>
                <a:gd name="T43" fmla="*/ 27 h 62"/>
                <a:gd name="T44" fmla="*/ 73 w 83"/>
                <a:gd name="T45" fmla="*/ 31 h 62"/>
                <a:gd name="T46" fmla="*/ 73 w 83"/>
                <a:gd name="T47" fmla="*/ 35 h 62"/>
                <a:gd name="T48" fmla="*/ 77 w 83"/>
                <a:gd name="T49" fmla="*/ 41 h 62"/>
                <a:gd name="T50" fmla="*/ 81 w 83"/>
                <a:gd name="T51" fmla="*/ 41 h 62"/>
                <a:gd name="T52" fmla="*/ 81 w 83"/>
                <a:gd name="T53" fmla="*/ 43 h 62"/>
                <a:gd name="T54" fmla="*/ 83 w 83"/>
                <a:gd name="T55" fmla="*/ 46 h 62"/>
                <a:gd name="T56" fmla="*/ 83 w 83"/>
                <a:gd name="T57" fmla="*/ 50 h 62"/>
                <a:gd name="T58" fmla="*/ 71 w 83"/>
                <a:gd name="T59" fmla="*/ 50 h 62"/>
                <a:gd name="T60" fmla="*/ 67 w 83"/>
                <a:gd name="T61" fmla="*/ 50 h 62"/>
                <a:gd name="T62" fmla="*/ 67 w 83"/>
                <a:gd name="T63" fmla="*/ 62 h 62"/>
                <a:gd name="T64" fmla="*/ 44 w 83"/>
                <a:gd name="T65" fmla="*/ 62 h 62"/>
                <a:gd name="T66" fmla="*/ 36 w 83"/>
                <a:gd name="T67" fmla="*/ 62 h 62"/>
                <a:gd name="T68" fmla="*/ 21 w 83"/>
                <a:gd name="T69" fmla="*/ 60 h 62"/>
                <a:gd name="T70" fmla="*/ 0 w 83"/>
                <a:gd name="T71" fmla="*/ 60 h 62"/>
                <a:gd name="T72" fmla="*/ 0 w 83"/>
                <a:gd name="T73" fmla="*/ 44 h 62"/>
                <a:gd name="T74" fmla="*/ 0 w 83"/>
                <a:gd name="T75" fmla="*/ 35 h 62"/>
                <a:gd name="T76" fmla="*/ 2 w 83"/>
                <a:gd name="T77" fmla="*/ 35 h 62"/>
                <a:gd name="T78" fmla="*/ 2 w 83"/>
                <a:gd name="T79" fmla="*/ 33 h 62"/>
                <a:gd name="T80" fmla="*/ 5 w 83"/>
                <a:gd name="T81" fmla="*/ 29 h 62"/>
                <a:gd name="T82" fmla="*/ 7 w 83"/>
                <a:gd name="T83" fmla="*/ 29 h 62"/>
                <a:gd name="T84" fmla="*/ 11 w 83"/>
                <a:gd name="T85" fmla="*/ 25 h 62"/>
                <a:gd name="T86" fmla="*/ 11 w 83"/>
                <a:gd name="T87" fmla="*/ 23 h 62"/>
                <a:gd name="T88" fmla="*/ 15 w 83"/>
                <a:gd name="T89" fmla="*/ 23 h 62"/>
                <a:gd name="T90" fmla="*/ 17 w 83"/>
                <a:gd name="T91" fmla="*/ 16 h 62"/>
                <a:gd name="T92" fmla="*/ 17 w 83"/>
                <a:gd name="T93" fmla="*/ 14 h 62"/>
                <a:gd name="T94" fmla="*/ 21 w 83"/>
                <a:gd name="T95" fmla="*/ 14 h 62"/>
                <a:gd name="T96" fmla="*/ 21 w 83"/>
                <a:gd name="T97" fmla="*/ 10 h 62"/>
                <a:gd name="T98" fmla="*/ 21 w 83"/>
                <a:gd name="T99" fmla="*/ 8 h 62"/>
                <a:gd name="T100" fmla="*/ 21 w 83"/>
                <a:gd name="T101" fmla="*/ 4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62"/>
                <a:gd name="T155" fmla="*/ 83 w 8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62">
                  <a:moveTo>
                    <a:pt x="21" y="4"/>
                  </a:moveTo>
                  <a:lnTo>
                    <a:pt x="23" y="4"/>
                  </a:lnTo>
                  <a:lnTo>
                    <a:pt x="27" y="4"/>
                  </a:lnTo>
                  <a:lnTo>
                    <a:pt x="32" y="4"/>
                  </a:lnTo>
                  <a:lnTo>
                    <a:pt x="38" y="4"/>
                  </a:lnTo>
                  <a:lnTo>
                    <a:pt x="42" y="4"/>
                  </a:lnTo>
                  <a:lnTo>
                    <a:pt x="46" y="4"/>
                  </a:lnTo>
                  <a:lnTo>
                    <a:pt x="52" y="4"/>
                  </a:lnTo>
                  <a:lnTo>
                    <a:pt x="54" y="0"/>
                  </a:lnTo>
                  <a:lnTo>
                    <a:pt x="57" y="4"/>
                  </a:lnTo>
                  <a:lnTo>
                    <a:pt x="61" y="4"/>
                  </a:lnTo>
                  <a:lnTo>
                    <a:pt x="61" y="6"/>
                  </a:lnTo>
                  <a:lnTo>
                    <a:pt x="61" y="10"/>
                  </a:lnTo>
                  <a:lnTo>
                    <a:pt x="61" y="4"/>
                  </a:lnTo>
                  <a:lnTo>
                    <a:pt x="63" y="6"/>
                  </a:lnTo>
                  <a:lnTo>
                    <a:pt x="63" y="10"/>
                  </a:lnTo>
                  <a:lnTo>
                    <a:pt x="67" y="12"/>
                  </a:lnTo>
                  <a:lnTo>
                    <a:pt x="67" y="16"/>
                  </a:lnTo>
                  <a:lnTo>
                    <a:pt x="67" y="19"/>
                  </a:lnTo>
                  <a:lnTo>
                    <a:pt x="71" y="19"/>
                  </a:lnTo>
                  <a:lnTo>
                    <a:pt x="71" y="21"/>
                  </a:lnTo>
                  <a:lnTo>
                    <a:pt x="73" y="27"/>
                  </a:lnTo>
                  <a:lnTo>
                    <a:pt x="73" y="31"/>
                  </a:lnTo>
                  <a:lnTo>
                    <a:pt x="73" y="35"/>
                  </a:lnTo>
                  <a:lnTo>
                    <a:pt x="77" y="41"/>
                  </a:lnTo>
                  <a:lnTo>
                    <a:pt x="81" y="41"/>
                  </a:lnTo>
                  <a:lnTo>
                    <a:pt x="81" y="43"/>
                  </a:lnTo>
                  <a:lnTo>
                    <a:pt x="83" y="46"/>
                  </a:lnTo>
                  <a:lnTo>
                    <a:pt x="83" y="50"/>
                  </a:lnTo>
                  <a:lnTo>
                    <a:pt x="71" y="50"/>
                  </a:lnTo>
                  <a:lnTo>
                    <a:pt x="67" y="50"/>
                  </a:lnTo>
                  <a:lnTo>
                    <a:pt x="67" y="62"/>
                  </a:lnTo>
                  <a:lnTo>
                    <a:pt x="44" y="62"/>
                  </a:lnTo>
                  <a:lnTo>
                    <a:pt x="36" y="62"/>
                  </a:lnTo>
                  <a:lnTo>
                    <a:pt x="21" y="60"/>
                  </a:lnTo>
                  <a:lnTo>
                    <a:pt x="0" y="60"/>
                  </a:lnTo>
                  <a:lnTo>
                    <a:pt x="0" y="44"/>
                  </a:lnTo>
                  <a:lnTo>
                    <a:pt x="0" y="35"/>
                  </a:lnTo>
                  <a:lnTo>
                    <a:pt x="2" y="35"/>
                  </a:lnTo>
                  <a:lnTo>
                    <a:pt x="2" y="33"/>
                  </a:lnTo>
                  <a:lnTo>
                    <a:pt x="5" y="29"/>
                  </a:lnTo>
                  <a:lnTo>
                    <a:pt x="7" y="29"/>
                  </a:lnTo>
                  <a:lnTo>
                    <a:pt x="11" y="25"/>
                  </a:lnTo>
                  <a:lnTo>
                    <a:pt x="11" y="23"/>
                  </a:lnTo>
                  <a:lnTo>
                    <a:pt x="15" y="23"/>
                  </a:lnTo>
                  <a:lnTo>
                    <a:pt x="17" y="16"/>
                  </a:lnTo>
                  <a:lnTo>
                    <a:pt x="17" y="14"/>
                  </a:lnTo>
                  <a:lnTo>
                    <a:pt x="21" y="14"/>
                  </a:lnTo>
                  <a:lnTo>
                    <a:pt x="21" y="10"/>
                  </a:lnTo>
                  <a:lnTo>
                    <a:pt x="21" y="8"/>
                  </a:lnTo>
                  <a:lnTo>
                    <a:pt x="21" y="4"/>
                  </a:lnTo>
                  <a:close/>
                </a:path>
              </a:pathLst>
            </a:custGeom>
            <a:grpFill/>
            <a:ln w="9525">
              <a:noFill/>
              <a:round/>
              <a:headEnd/>
              <a:tailEnd/>
            </a:ln>
          </p:spPr>
          <p:txBody>
            <a:bodyPr/>
            <a:lstStyle/>
            <a:p>
              <a:pPr>
                <a:defRPr/>
              </a:pPr>
              <a:endParaRPr lang="en-US" dirty="0">
                <a:solidFill>
                  <a:prstClr val="white"/>
                </a:solidFill>
              </a:endParaRPr>
            </a:p>
          </p:txBody>
        </p:sp>
        <p:sp>
          <p:nvSpPr>
            <p:cNvPr id="16580" name="Freeform 38"/>
            <p:cNvSpPr>
              <a:spLocks/>
            </p:cNvSpPr>
            <p:nvPr/>
          </p:nvSpPr>
          <p:spPr bwMode="ltGray">
            <a:xfrm>
              <a:off x="2686" y="446"/>
              <a:ext cx="83" cy="62"/>
            </a:xfrm>
            <a:custGeom>
              <a:avLst/>
              <a:gdLst>
                <a:gd name="T0" fmla="*/ 21 w 83"/>
                <a:gd name="T1" fmla="*/ 4 h 62"/>
                <a:gd name="T2" fmla="*/ 23 w 83"/>
                <a:gd name="T3" fmla="*/ 4 h 62"/>
                <a:gd name="T4" fmla="*/ 27 w 83"/>
                <a:gd name="T5" fmla="*/ 4 h 62"/>
                <a:gd name="T6" fmla="*/ 32 w 83"/>
                <a:gd name="T7" fmla="*/ 4 h 62"/>
                <a:gd name="T8" fmla="*/ 38 w 83"/>
                <a:gd name="T9" fmla="*/ 4 h 62"/>
                <a:gd name="T10" fmla="*/ 42 w 83"/>
                <a:gd name="T11" fmla="*/ 4 h 62"/>
                <a:gd name="T12" fmla="*/ 46 w 83"/>
                <a:gd name="T13" fmla="*/ 4 h 62"/>
                <a:gd name="T14" fmla="*/ 52 w 83"/>
                <a:gd name="T15" fmla="*/ 4 h 62"/>
                <a:gd name="T16" fmla="*/ 54 w 83"/>
                <a:gd name="T17" fmla="*/ 0 h 62"/>
                <a:gd name="T18" fmla="*/ 57 w 83"/>
                <a:gd name="T19" fmla="*/ 4 h 62"/>
                <a:gd name="T20" fmla="*/ 61 w 83"/>
                <a:gd name="T21" fmla="*/ 4 h 62"/>
                <a:gd name="T22" fmla="*/ 61 w 83"/>
                <a:gd name="T23" fmla="*/ 6 h 62"/>
                <a:gd name="T24" fmla="*/ 61 w 83"/>
                <a:gd name="T25" fmla="*/ 10 h 62"/>
                <a:gd name="T26" fmla="*/ 61 w 83"/>
                <a:gd name="T27" fmla="*/ 4 h 62"/>
                <a:gd name="T28" fmla="*/ 63 w 83"/>
                <a:gd name="T29" fmla="*/ 6 h 62"/>
                <a:gd name="T30" fmla="*/ 63 w 83"/>
                <a:gd name="T31" fmla="*/ 10 h 62"/>
                <a:gd name="T32" fmla="*/ 67 w 83"/>
                <a:gd name="T33" fmla="*/ 12 h 62"/>
                <a:gd name="T34" fmla="*/ 67 w 83"/>
                <a:gd name="T35" fmla="*/ 16 h 62"/>
                <a:gd name="T36" fmla="*/ 67 w 83"/>
                <a:gd name="T37" fmla="*/ 19 h 62"/>
                <a:gd name="T38" fmla="*/ 71 w 83"/>
                <a:gd name="T39" fmla="*/ 19 h 62"/>
                <a:gd name="T40" fmla="*/ 71 w 83"/>
                <a:gd name="T41" fmla="*/ 21 h 62"/>
                <a:gd name="T42" fmla="*/ 73 w 83"/>
                <a:gd name="T43" fmla="*/ 27 h 62"/>
                <a:gd name="T44" fmla="*/ 73 w 83"/>
                <a:gd name="T45" fmla="*/ 31 h 62"/>
                <a:gd name="T46" fmla="*/ 73 w 83"/>
                <a:gd name="T47" fmla="*/ 35 h 62"/>
                <a:gd name="T48" fmla="*/ 77 w 83"/>
                <a:gd name="T49" fmla="*/ 41 h 62"/>
                <a:gd name="T50" fmla="*/ 81 w 83"/>
                <a:gd name="T51" fmla="*/ 41 h 62"/>
                <a:gd name="T52" fmla="*/ 81 w 83"/>
                <a:gd name="T53" fmla="*/ 43 h 62"/>
                <a:gd name="T54" fmla="*/ 83 w 83"/>
                <a:gd name="T55" fmla="*/ 46 h 62"/>
                <a:gd name="T56" fmla="*/ 83 w 83"/>
                <a:gd name="T57" fmla="*/ 50 h 62"/>
                <a:gd name="T58" fmla="*/ 71 w 83"/>
                <a:gd name="T59" fmla="*/ 50 h 62"/>
                <a:gd name="T60" fmla="*/ 67 w 83"/>
                <a:gd name="T61" fmla="*/ 50 h 62"/>
                <a:gd name="T62" fmla="*/ 67 w 83"/>
                <a:gd name="T63" fmla="*/ 62 h 62"/>
                <a:gd name="T64" fmla="*/ 44 w 83"/>
                <a:gd name="T65" fmla="*/ 62 h 62"/>
                <a:gd name="T66" fmla="*/ 36 w 83"/>
                <a:gd name="T67" fmla="*/ 62 h 62"/>
                <a:gd name="T68" fmla="*/ 21 w 83"/>
                <a:gd name="T69" fmla="*/ 60 h 62"/>
                <a:gd name="T70" fmla="*/ 0 w 83"/>
                <a:gd name="T71" fmla="*/ 60 h 62"/>
                <a:gd name="T72" fmla="*/ 0 w 83"/>
                <a:gd name="T73" fmla="*/ 44 h 62"/>
                <a:gd name="T74" fmla="*/ 0 w 83"/>
                <a:gd name="T75" fmla="*/ 35 h 62"/>
                <a:gd name="T76" fmla="*/ 2 w 83"/>
                <a:gd name="T77" fmla="*/ 35 h 62"/>
                <a:gd name="T78" fmla="*/ 2 w 83"/>
                <a:gd name="T79" fmla="*/ 33 h 62"/>
                <a:gd name="T80" fmla="*/ 5 w 83"/>
                <a:gd name="T81" fmla="*/ 29 h 62"/>
                <a:gd name="T82" fmla="*/ 7 w 83"/>
                <a:gd name="T83" fmla="*/ 29 h 62"/>
                <a:gd name="T84" fmla="*/ 11 w 83"/>
                <a:gd name="T85" fmla="*/ 25 h 62"/>
                <a:gd name="T86" fmla="*/ 11 w 83"/>
                <a:gd name="T87" fmla="*/ 23 h 62"/>
                <a:gd name="T88" fmla="*/ 15 w 83"/>
                <a:gd name="T89" fmla="*/ 23 h 62"/>
                <a:gd name="T90" fmla="*/ 17 w 83"/>
                <a:gd name="T91" fmla="*/ 16 h 62"/>
                <a:gd name="T92" fmla="*/ 17 w 83"/>
                <a:gd name="T93" fmla="*/ 14 h 62"/>
                <a:gd name="T94" fmla="*/ 21 w 83"/>
                <a:gd name="T95" fmla="*/ 14 h 62"/>
                <a:gd name="T96" fmla="*/ 21 w 83"/>
                <a:gd name="T97" fmla="*/ 10 h 62"/>
                <a:gd name="T98" fmla="*/ 21 w 83"/>
                <a:gd name="T99" fmla="*/ 8 h 62"/>
                <a:gd name="T100" fmla="*/ 21 w 83"/>
                <a:gd name="T101" fmla="*/ 4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62"/>
                <a:gd name="T155" fmla="*/ 83 w 8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62">
                  <a:moveTo>
                    <a:pt x="21" y="4"/>
                  </a:moveTo>
                  <a:lnTo>
                    <a:pt x="23" y="4"/>
                  </a:lnTo>
                  <a:lnTo>
                    <a:pt x="27" y="4"/>
                  </a:lnTo>
                  <a:lnTo>
                    <a:pt x="32" y="4"/>
                  </a:lnTo>
                  <a:lnTo>
                    <a:pt x="38" y="4"/>
                  </a:lnTo>
                  <a:lnTo>
                    <a:pt x="42" y="4"/>
                  </a:lnTo>
                  <a:lnTo>
                    <a:pt x="46" y="4"/>
                  </a:lnTo>
                  <a:lnTo>
                    <a:pt x="52" y="4"/>
                  </a:lnTo>
                  <a:lnTo>
                    <a:pt x="54" y="0"/>
                  </a:lnTo>
                  <a:lnTo>
                    <a:pt x="57" y="4"/>
                  </a:lnTo>
                  <a:lnTo>
                    <a:pt x="61" y="4"/>
                  </a:lnTo>
                  <a:lnTo>
                    <a:pt x="61" y="6"/>
                  </a:lnTo>
                  <a:lnTo>
                    <a:pt x="61" y="10"/>
                  </a:lnTo>
                  <a:lnTo>
                    <a:pt x="61" y="4"/>
                  </a:lnTo>
                  <a:lnTo>
                    <a:pt x="63" y="6"/>
                  </a:lnTo>
                  <a:lnTo>
                    <a:pt x="63" y="10"/>
                  </a:lnTo>
                  <a:lnTo>
                    <a:pt x="67" y="12"/>
                  </a:lnTo>
                  <a:lnTo>
                    <a:pt x="67" y="16"/>
                  </a:lnTo>
                  <a:lnTo>
                    <a:pt x="67" y="19"/>
                  </a:lnTo>
                  <a:lnTo>
                    <a:pt x="71" y="19"/>
                  </a:lnTo>
                  <a:lnTo>
                    <a:pt x="71" y="21"/>
                  </a:lnTo>
                  <a:lnTo>
                    <a:pt x="73" y="27"/>
                  </a:lnTo>
                  <a:lnTo>
                    <a:pt x="73" y="31"/>
                  </a:lnTo>
                  <a:lnTo>
                    <a:pt x="73" y="35"/>
                  </a:lnTo>
                  <a:lnTo>
                    <a:pt x="77" y="41"/>
                  </a:lnTo>
                  <a:lnTo>
                    <a:pt x="81" y="41"/>
                  </a:lnTo>
                  <a:lnTo>
                    <a:pt x="81" y="43"/>
                  </a:lnTo>
                  <a:lnTo>
                    <a:pt x="83" y="46"/>
                  </a:lnTo>
                  <a:lnTo>
                    <a:pt x="83" y="50"/>
                  </a:lnTo>
                  <a:lnTo>
                    <a:pt x="71" y="50"/>
                  </a:lnTo>
                  <a:lnTo>
                    <a:pt x="67" y="50"/>
                  </a:lnTo>
                  <a:lnTo>
                    <a:pt x="67" y="62"/>
                  </a:lnTo>
                  <a:lnTo>
                    <a:pt x="44" y="62"/>
                  </a:lnTo>
                  <a:lnTo>
                    <a:pt x="36" y="62"/>
                  </a:lnTo>
                  <a:lnTo>
                    <a:pt x="21" y="60"/>
                  </a:lnTo>
                  <a:lnTo>
                    <a:pt x="0" y="60"/>
                  </a:lnTo>
                  <a:lnTo>
                    <a:pt x="0" y="44"/>
                  </a:lnTo>
                  <a:lnTo>
                    <a:pt x="0" y="35"/>
                  </a:lnTo>
                  <a:lnTo>
                    <a:pt x="2" y="35"/>
                  </a:lnTo>
                  <a:lnTo>
                    <a:pt x="2" y="33"/>
                  </a:lnTo>
                  <a:lnTo>
                    <a:pt x="5" y="29"/>
                  </a:lnTo>
                  <a:lnTo>
                    <a:pt x="7" y="29"/>
                  </a:lnTo>
                  <a:lnTo>
                    <a:pt x="11" y="25"/>
                  </a:lnTo>
                  <a:lnTo>
                    <a:pt x="11" y="23"/>
                  </a:lnTo>
                  <a:lnTo>
                    <a:pt x="15" y="23"/>
                  </a:lnTo>
                  <a:lnTo>
                    <a:pt x="17" y="16"/>
                  </a:lnTo>
                  <a:lnTo>
                    <a:pt x="17" y="14"/>
                  </a:lnTo>
                  <a:lnTo>
                    <a:pt x="21" y="14"/>
                  </a:lnTo>
                  <a:lnTo>
                    <a:pt x="21" y="10"/>
                  </a:lnTo>
                  <a:lnTo>
                    <a:pt x="21" y="8"/>
                  </a:lnTo>
                  <a:lnTo>
                    <a:pt x="21" y="4"/>
                  </a:lnTo>
                </a:path>
              </a:pathLst>
            </a:custGeom>
            <a:grpFill/>
            <a:ln w="9525">
              <a:noFill/>
              <a:round/>
              <a:headEnd/>
              <a:tailEnd/>
            </a:ln>
          </p:spPr>
          <p:txBody>
            <a:bodyPr/>
            <a:lstStyle/>
            <a:p>
              <a:pPr>
                <a:defRPr/>
              </a:pPr>
              <a:endParaRPr lang="en-US" dirty="0">
                <a:solidFill>
                  <a:prstClr val="white"/>
                </a:solidFill>
              </a:endParaRPr>
            </a:p>
          </p:txBody>
        </p:sp>
        <p:sp>
          <p:nvSpPr>
            <p:cNvPr id="16581" name="Freeform 39"/>
            <p:cNvSpPr>
              <a:spLocks/>
            </p:cNvSpPr>
            <p:nvPr/>
          </p:nvSpPr>
          <p:spPr bwMode="ltGray">
            <a:xfrm>
              <a:off x="2232" y="458"/>
              <a:ext cx="15" cy="34"/>
            </a:xfrm>
            <a:custGeom>
              <a:avLst/>
              <a:gdLst>
                <a:gd name="T0" fmla="*/ 10 w 15"/>
                <a:gd name="T1" fmla="*/ 0 h 34"/>
                <a:gd name="T2" fmla="*/ 12 w 15"/>
                <a:gd name="T3" fmla="*/ 0 h 34"/>
                <a:gd name="T4" fmla="*/ 12 w 15"/>
                <a:gd name="T5" fmla="*/ 4 h 34"/>
                <a:gd name="T6" fmla="*/ 15 w 15"/>
                <a:gd name="T7" fmla="*/ 4 h 34"/>
                <a:gd name="T8" fmla="*/ 15 w 15"/>
                <a:gd name="T9" fmla="*/ 9 h 34"/>
                <a:gd name="T10" fmla="*/ 15 w 15"/>
                <a:gd name="T11" fmla="*/ 19 h 34"/>
                <a:gd name="T12" fmla="*/ 10 w 15"/>
                <a:gd name="T13" fmla="*/ 19 h 34"/>
                <a:gd name="T14" fmla="*/ 10 w 15"/>
                <a:gd name="T15" fmla="*/ 21 h 34"/>
                <a:gd name="T16" fmla="*/ 12 w 15"/>
                <a:gd name="T17" fmla="*/ 21 h 34"/>
                <a:gd name="T18" fmla="*/ 12 w 15"/>
                <a:gd name="T19" fmla="*/ 25 h 34"/>
                <a:gd name="T20" fmla="*/ 15 w 15"/>
                <a:gd name="T21" fmla="*/ 25 h 34"/>
                <a:gd name="T22" fmla="*/ 15 w 15"/>
                <a:gd name="T23" fmla="*/ 34 h 34"/>
                <a:gd name="T24" fmla="*/ 10 w 15"/>
                <a:gd name="T25" fmla="*/ 34 h 34"/>
                <a:gd name="T26" fmla="*/ 0 w 15"/>
                <a:gd name="T27" fmla="*/ 34 h 34"/>
                <a:gd name="T28" fmla="*/ 0 w 15"/>
                <a:gd name="T29" fmla="*/ 25 h 34"/>
                <a:gd name="T30" fmla="*/ 0 w 15"/>
                <a:gd name="T31" fmla="*/ 15 h 34"/>
                <a:gd name="T32" fmla="*/ 4 w 15"/>
                <a:gd name="T33" fmla="*/ 19 h 34"/>
                <a:gd name="T34" fmla="*/ 2 w 15"/>
                <a:gd name="T35" fmla="*/ 15 h 34"/>
                <a:gd name="T36" fmla="*/ 6 w 15"/>
                <a:gd name="T37" fmla="*/ 13 h 34"/>
                <a:gd name="T38" fmla="*/ 2 w 15"/>
                <a:gd name="T39" fmla="*/ 9 h 34"/>
                <a:gd name="T40" fmla="*/ 10 w 15"/>
                <a:gd name="T41" fmla="*/ 9 h 34"/>
                <a:gd name="T42" fmla="*/ 10 w 15"/>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34"/>
                <a:gd name="T68" fmla="*/ 15 w 1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34">
                  <a:moveTo>
                    <a:pt x="10" y="0"/>
                  </a:moveTo>
                  <a:lnTo>
                    <a:pt x="12" y="0"/>
                  </a:lnTo>
                  <a:lnTo>
                    <a:pt x="12" y="4"/>
                  </a:lnTo>
                  <a:lnTo>
                    <a:pt x="15" y="4"/>
                  </a:lnTo>
                  <a:lnTo>
                    <a:pt x="15" y="9"/>
                  </a:lnTo>
                  <a:lnTo>
                    <a:pt x="15" y="19"/>
                  </a:lnTo>
                  <a:lnTo>
                    <a:pt x="10" y="19"/>
                  </a:lnTo>
                  <a:lnTo>
                    <a:pt x="10" y="21"/>
                  </a:lnTo>
                  <a:lnTo>
                    <a:pt x="12" y="21"/>
                  </a:lnTo>
                  <a:lnTo>
                    <a:pt x="12" y="25"/>
                  </a:lnTo>
                  <a:lnTo>
                    <a:pt x="15" y="25"/>
                  </a:lnTo>
                  <a:lnTo>
                    <a:pt x="15" y="34"/>
                  </a:lnTo>
                  <a:lnTo>
                    <a:pt x="10" y="34"/>
                  </a:lnTo>
                  <a:lnTo>
                    <a:pt x="0" y="34"/>
                  </a:lnTo>
                  <a:lnTo>
                    <a:pt x="0" y="25"/>
                  </a:lnTo>
                  <a:lnTo>
                    <a:pt x="0" y="15"/>
                  </a:lnTo>
                  <a:lnTo>
                    <a:pt x="4" y="19"/>
                  </a:lnTo>
                  <a:lnTo>
                    <a:pt x="2" y="15"/>
                  </a:lnTo>
                  <a:lnTo>
                    <a:pt x="6" y="13"/>
                  </a:lnTo>
                  <a:lnTo>
                    <a:pt x="2" y="9"/>
                  </a:lnTo>
                  <a:lnTo>
                    <a:pt x="10" y="9"/>
                  </a:lnTo>
                  <a:lnTo>
                    <a:pt x="10" y="0"/>
                  </a:lnTo>
                  <a:close/>
                </a:path>
              </a:pathLst>
            </a:custGeom>
            <a:grpFill/>
            <a:ln w="9525">
              <a:noFill/>
              <a:round/>
              <a:headEnd/>
              <a:tailEnd/>
            </a:ln>
          </p:spPr>
          <p:txBody>
            <a:bodyPr/>
            <a:lstStyle/>
            <a:p>
              <a:pPr>
                <a:defRPr/>
              </a:pPr>
              <a:endParaRPr lang="en-US" dirty="0">
                <a:solidFill>
                  <a:prstClr val="white"/>
                </a:solidFill>
              </a:endParaRPr>
            </a:p>
          </p:txBody>
        </p:sp>
        <p:sp>
          <p:nvSpPr>
            <p:cNvPr id="16582" name="Freeform 40"/>
            <p:cNvSpPr>
              <a:spLocks/>
            </p:cNvSpPr>
            <p:nvPr/>
          </p:nvSpPr>
          <p:spPr bwMode="ltGray">
            <a:xfrm>
              <a:off x="2232" y="458"/>
              <a:ext cx="15" cy="34"/>
            </a:xfrm>
            <a:custGeom>
              <a:avLst/>
              <a:gdLst>
                <a:gd name="T0" fmla="*/ 10 w 15"/>
                <a:gd name="T1" fmla="*/ 0 h 34"/>
                <a:gd name="T2" fmla="*/ 12 w 15"/>
                <a:gd name="T3" fmla="*/ 0 h 34"/>
                <a:gd name="T4" fmla="*/ 12 w 15"/>
                <a:gd name="T5" fmla="*/ 4 h 34"/>
                <a:gd name="T6" fmla="*/ 15 w 15"/>
                <a:gd name="T7" fmla="*/ 4 h 34"/>
                <a:gd name="T8" fmla="*/ 15 w 15"/>
                <a:gd name="T9" fmla="*/ 9 h 34"/>
                <a:gd name="T10" fmla="*/ 15 w 15"/>
                <a:gd name="T11" fmla="*/ 19 h 34"/>
                <a:gd name="T12" fmla="*/ 10 w 15"/>
                <a:gd name="T13" fmla="*/ 19 h 34"/>
                <a:gd name="T14" fmla="*/ 10 w 15"/>
                <a:gd name="T15" fmla="*/ 21 h 34"/>
                <a:gd name="T16" fmla="*/ 12 w 15"/>
                <a:gd name="T17" fmla="*/ 21 h 34"/>
                <a:gd name="T18" fmla="*/ 12 w 15"/>
                <a:gd name="T19" fmla="*/ 25 h 34"/>
                <a:gd name="T20" fmla="*/ 15 w 15"/>
                <a:gd name="T21" fmla="*/ 25 h 34"/>
                <a:gd name="T22" fmla="*/ 15 w 15"/>
                <a:gd name="T23" fmla="*/ 34 h 34"/>
                <a:gd name="T24" fmla="*/ 10 w 15"/>
                <a:gd name="T25" fmla="*/ 34 h 34"/>
                <a:gd name="T26" fmla="*/ 0 w 15"/>
                <a:gd name="T27" fmla="*/ 34 h 34"/>
                <a:gd name="T28" fmla="*/ 0 w 15"/>
                <a:gd name="T29" fmla="*/ 25 h 34"/>
                <a:gd name="T30" fmla="*/ 0 w 15"/>
                <a:gd name="T31" fmla="*/ 15 h 34"/>
                <a:gd name="T32" fmla="*/ 4 w 15"/>
                <a:gd name="T33" fmla="*/ 19 h 34"/>
                <a:gd name="T34" fmla="*/ 2 w 15"/>
                <a:gd name="T35" fmla="*/ 15 h 34"/>
                <a:gd name="T36" fmla="*/ 6 w 15"/>
                <a:gd name="T37" fmla="*/ 13 h 34"/>
                <a:gd name="T38" fmla="*/ 2 w 15"/>
                <a:gd name="T39" fmla="*/ 9 h 34"/>
                <a:gd name="T40" fmla="*/ 10 w 15"/>
                <a:gd name="T41" fmla="*/ 9 h 34"/>
                <a:gd name="T42" fmla="*/ 10 w 15"/>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34"/>
                <a:gd name="T68" fmla="*/ 15 w 1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34">
                  <a:moveTo>
                    <a:pt x="10" y="0"/>
                  </a:moveTo>
                  <a:lnTo>
                    <a:pt x="12" y="0"/>
                  </a:lnTo>
                  <a:lnTo>
                    <a:pt x="12" y="4"/>
                  </a:lnTo>
                  <a:lnTo>
                    <a:pt x="15" y="4"/>
                  </a:lnTo>
                  <a:lnTo>
                    <a:pt x="15" y="9"/>
                  </a:lnTo>
                  <a:lnTo>
                    <a:pt x="15" y="19"/>
                  </a:lnTo>
                  <a:lnTo>
                    <a:pt x="10" y="19"/>
                  </a:lnTo>
                  <a:lnTo>
                    <a:pt x="10" y="21"/>
                  </a:lnTo>
                  <a:lnTo>
                    <a:pt x="12" y="21"/>
                  </a:lnTo>
                  <a:lnTo>
                    <a:pt x="12" y="25"/>
                  </a:lnTo>
                  <a:lnTo>
                    <a:pt x="15" y="25"/>
                  </a:lnTo>
                  <a:lnTo>
                    <a:pt x="15" y="34"/>
                  </a:lnTo>
                  <a:lnTo>
                    <a:pt x="10" y="34"/>
                  </a:lnTo>
                  <a:lnTo>
                    <a:pt x="0" y="34"/>
                  </a:lnTo>
                  <a:lnTo>
                    <a:pt x="0" y="25"/>
                  </a:lnTo>
                  <a:lnTo>
                    <a:pt x="0" y="15"/>
                  </a:lnTo>
                  <a:lnTo>
                    <a:pt x="4" y="19"/>
                  </a:lnTo>
                  <a:lnTo>
                    <a:pt x="2" y="15"/>
                  </a:lnTo>
                  <a:lnTo>
                    <a:pt x="6" y="13"/>
                  </a:lnTo>
                  <a:lnTo>
                    <a:pt x="2" y="9"/>
                  </a:lnTo>
                  <a:lnTo>
                    <a:pt x="10" y="9"/>
                  </a:lnTo>
                  <a:lnTo>
                    <a:pt x="10" y="0"/>
                  </a:lnTo>
                </a:path>
              </a:pathLst>
            </a:custGeom>
            <a:grpFill/>
            <a:ln w="9525">
              <a:noFill/>
              <a:round/>
              <a:headEnd/>
              <a:tailEnd/>
            </a:ln>
          </p:spPr>
          <p:txBody>
            <a:bodyPr/>
            <a:lstStyle/>
            <a:p>
              <a:pPr>
                <a:defRPr/>
              </a:pPr>
              <a:endParaRPr lang="en-US" dirty="0">
                <a:solidFill>
                  <a:prstClr val="white"/>
                </a:solidFill>
              </a:endParaRPr>
            </a:p>
          </p:txBody>
        </p:sp>
        <p:sp>
          <p:nvSpPr>
            <p:cNvPr id="16583" name="Freeform 41"/>
            <p:cNvSpPr>
              <a:spLocks/>
            </p:cNvSpPr>
            <p:nvPr/>
          </p:nvSpPr>
          <p:spPr bwMode="ltGray">
            <a:xfrm>
              <a:off x="2261" y="475"/>
              <a:ext cx="112" cy="81"/>
            </a:xfrm>
            <a:custGeom>
              <a:avLst/>
              <a:gdLst>
                <a:gd name="T0" fmla="*/ 25 w 112"/>
                <a:gd name="T1" fmla="*/ 70 h 81"/>
                <a:gd name="T2" fmla="*/ 15 w 112"/>
                <a:gd name="T3" fmla="*/ 50 h 81"/>
                <a:gd name="T4" fmla="*/ 6 w 112"/>
                <a:gd name="T5" fmla="*/ 48 h 81"/>
                <a:gd name="T6" fmla="*/ 2 w 112"/>
                <a:gd name="T7" fmla="*/ 43 h 81"/>
                <a:gd name="T8" fmla="*/ 6 w 112"/>
                <a:gd name="T9" fmla="*/ 39 h 81"/>
                <a:gd name="T10" fmla="*/ 2 w 112"/>
                <a:gd name="T11" fmla="*/ 33 h 81"/>
                <a:gd name="T12" fmla="*/ 2 w 112"/>
                <a:gd name="T13" fmla="*/ 8 h 81"/>
                <a:gd name="T14" fmla="*/ 6 w 112"/>
                <a:gd name="T15" fmla="*/ 4 h 81"/>
                <a:gd name="T16" fmla="*/ 8 w 112"/>
                <a:gd name="T17" fmla="*/ 2 h 81"/>
                <a:gd name="T18" fmla="*/ 21 w 112"/>
                <a:gd name="T19" fmla="*/ 0 h 81"/>
                <a:gd name="T20" fmla="*/ 23 w 112"/>
                <a:gd name="T21" fmla="*/ 8 h 81"/>
                <a:gd name="T22" fmla="*/ 21 w 112"/>
                <a:gd name="T23" fmla="*/ 10 h 81"/>
                <a:gd name="T24" fmla="*/ 21 w 112"/>
                <a:gd name="T25" fmla="*/ 17 h 81"/>
                <a:gd name="T26" fmla="*/ 21 w 112"/>
                <a:gd name="T27" fmla="*/ 33 h 81"/>
                <a:gd name="T28" fmla="*/ 11 w 112"/>
                <a:gd name="T29" fmla="*/ 41 h 81"/>
                <a:gd name="T30" fmla="*/ 21 w 112"/>
                <a:gd name="T31" fmla="*/ 48 h 81"/>
                <a:gd name="T32" fmla="*/ 31 w 112"/>
                <a:gd name="T33" fmla="*/ 44 h 81"/>
                <a:gd name="T34" fmla="*/ 40 w 112"/>
                <a:gd name="T35" fmla="*/ 44 h 81"/>
                <a:gd name="T36" fmla="*/ 44 w 112"/>
                <a:gd name="T37" fmla="*/ 44 h 81"/>
                <a:gd name="T38" fmla="*/ 56 w 112"/>
                <a:gd name="T39" fmla="*/ 37 h 81"/>
                <a:gd name="T40" fmla="*/ 60 w 112"/>
                <a:gd name="T41" fmla="*/ 35 h 81"/>
                <a:gd name="T42" fmla="*/ 66 w 112"/>
                <a:gd name="T43" fmla="*/ 35 h 81"/>
                <a:gd name="T44" fmla="*/ 77 w 112"/>
                <a:gd name="T45" fmla="*/ 35 h 81"/>
                <a:gd name="T46" fmla="*/ 102 w 112"/>
                <a:gd name="T47" fmla="*/ 41 h 81"/>
                <a:gd name="T48" fmla="*/ 112 w 112"/>
                <a:gd name="T49" fmla="*/ 56 h 81"/>
                <a:gd name="T50" fmla="*/ 95 w 112"/>
                <a:gd name="T51" fmla="*/ 58 h 81"/>
                <a:gd name="T52" fmla="*/ 75 w 112"/>
                <a:gd name="T53" fmla="*/ 52 h 81"/>
                <a:gd name="T54" fmla="*/ 69 w 112"/>
                <a:gd name="T55" fmla="*/ 56 h 81"/>
                <a:gd name="T56" fmla="*/ 62 w 112"/>
                <a:gd name="T57" fmla="*/ 62 h 81"/>
                <a:gd name="T58" fmla="*/ 60 w 112"/>
                <a:gd name="T59" fmla="*/ 60 h 81"/>
                <a:gd name="T60" fmla="*/ 56 w 112"/>
                <a:gd name="T61" fmla="*/ 50 h 81"/>
                <a:gd name="T62" fmla="*/ 52 w 112"/>
                <a:gd name="T63" fmla="*/ 54 h 81"/>
                <a:gd name="T64" fmla="*/ 46 w 112"/>
                <a:gd name="T65" fmla="*/ 66 h 81"/>
                <a:gd name="T66" fmla="*/ 62 w 112"/>
                <a:gd name="T67" fmla="*/ 66 h 81"/>
                <a:gd name="T68" fmla="*/ 54 w 112"/>
                <a:gd name="T69" fmla="*/ 71 h 81"/>
                <a:gd name="T70" fmla="*/ 50 w 112"/>
                <a:gd name="T71" fmla="*/ 70 h 81"/>
                <a:gd name="T72" fmla="*/ 46 w 112"/>
                <a:gd name="T73" fmla="*/ 71 h 81"/>
                <a:gd name="T74" fmla="*/ 46 w 112"/>
                <a:gd name="T75" fmla="*/ 77 h 81"/>
                <a:gd name="T76" fmla="*/ 44 w 112"/>
                <a:gd name="T77" fmla="*/ 81 h 81"/>
                <a:gd name="T78" fmla="*/ 39 w 112"/>
                <a:gd name="T79" fmla="*/ 81 h 81"/>
                <a:gd name="T80" fmla="*/ 25 w 112"/>
                <a:gd name="T81" fmla="*/ 81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1"/>
                <a:gd name="T125" fmla="*/ 112 w 112"/>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1">
                  <a:moveTo>
                    <a:pt x="25" y="81"/>
                  </a:moveTo>
                  <a:lnTo>
                    <a:pt x="25" y="70"/>
                  </a:lnTo>
                  <a:lnTo>
                    <a:pt x="25" y="54"/>
                  </a:lnTo>
                  <a:lnTo>
                    <a:pt x="15" y="50"/>
                  </a:lnTo>
                  <a:lnTo>
                    <a:pt x="11" y="50"/>
                  </a:lnTo>
                  <a:lnTo>
                    <a:pt x="6" y="48"/>
                  </a:lnTo>
                  <a:lnTo>
                    <a:pt x="0" y="43"/>
                  </a:lnTo>
                  <a:lnTo>
                    <a:pt x="2" y="43"/>
                  </a:lnTo>
                  <a:lnTo>
                    <a:pt x="2" y="39"/>
                  </a:lnTo>
                  <a:lnTo>
                    <a:pt x="6" y="39"/>
                  </a:lnTo>
                  <a:lnTo>
                    <a:pt x="2" y="39"/>
                  </a:lnTo>
                  <a:lnTo>
                    <a:pt x="2" y="33"/>
                  </a:lnTo>
                  <a:lnTo>
                    <a:pt x="2" y="19"/>
                  </a:lnTo>
                  <a:lnTo>
                    <a:pt x="2" y="8"/>
                  </a:lnTo>
                  <a:lnTo>
                    <a:pt x="8" y="8"/>
                  </a:lnTo>
                  <a:lnTo>
                    <a:pt x="6" y="4"/>
                  </a:lnTo>
                  <a:lnTo>
                    <a:pt x="6" y="2"/>
                  </a:lnTo>
                  <a:lnTo>
                    <a:pt x="8" y="2"/>
                  </a:lnTo>
                  <a:lnTo>
                    <a:pt x="11" y="2"/>
                  </a:lnTo>
                  <a:lnTo>
                    <a:pt x="21" y="0"/>
                  </a:lnTo>
                  <a:lnTo>
                    <a:pt x="23" y="4"/>
                  </a:lnTo>
                  <a:lnTo>
                    <a:pt x="23" y="8"/>
                  </a:lnTo>
                  <a:lnTo>
                    <a:pt x="23" y="10"/>
                  </a:lnTo>
                  <a:lnTo>
                    <a:pt x="21" y="10"/>
                  </a:lnTo>
                  <a:lnTo>
                    <a:pt x="21" y="14"/>
                  </a:lnTo>
                  <a:lnTo>
                    <a:pt x="21" y="17"/>
                  </a:lnTo>
                  <a:lnTo>
                    <a:pt x="21" y="23"/>
                  </a:lnTo>
                  <a:lnTo>
                    <a:pt x="21" y="33"/>
                  </a:lnTo>
                  <a:lnTo>
                    <a:pt x="11" y="39"/>
                  </a:lnTo>
                  <a:lnTo>
                    <a:pt x="11" y="41"/>
                  </a:lnTo>
                  <a:lnTo>
                    <a:pt x="11" y="48"/>
                  </a:lnTo>
                  <a:lnTo>
                    <a:pt x="21" y="48"/>
                  </a:lnTo>
                  <a:lnTo>
                    <a:pt x="31" y="50"/>
                  </a:lnTo>
                  <a:lnTo>
                    <a:pt x="31" y="44"/>
                  </a:lnTo>
                  <a:lnTo>
                    <a:pt x="35" y="44"/>
                  </a:lnTo>
                  <a:lnTo>
                    <a:pt x="40" y="44"/>
                  </a:lnTo>
                  <a:lnTo>
                    <a:pt x="40" y="46"/>
                  </a:lnTo>
                  <a:lnTo>
                    <a:pt x="44" y="44"/>
                  </a:lnTo>
                  <a:lnTo>
                    <a:pt x="50" y="41"/>
                  </a:lnTo>
                  <a:lnTo>
                    <a:pt x="56" y="37"/>
                  </a:lnTo>
                  <a:lnTo>
                    <a:pt x="60" y="37"/>
                  </a:lnTo>
                  <a:lnTo>
                    <a:pt x="60" y="35"/>
                  </a:lnTo>
                  <a:lnTo>
                    <a:pt x="62" y="35"/>
                  </a:lnTo>
                  <a:lnTo>
                    <a:pt x="66" y="35"/>
                  </a:lnTo>
                  <a:lnTo>
                    <a:pt x="67" y="35"/>
                  </a:lnTo>
                  <a:lnTo>
                    <a:pt x="77" y="35"/>
                  </a:lnTo>
                  <a:lnTo>
                    <a:pt x="77" y="41"/>
                  </a:lnTo>
                  <a:lnTo>
                    <a:pt x="102" y="41"/>
                  </a:lnTo>
                  <a:lnTo>
                    <a:pt x="112" y="43"/>
                  </a:lnTo>
                  <a:lnTo>
                    <a:pt x="112" y="56"/>
                  </a:lnTo>
                  <a:lnTo>
                    <a:pt x="93" y="52"/>
                  </a:lnTo>
                  <a:lnTo>
                    <a:pt x="95" y="58"/>
                  </a:lnTo>
                  <a:lnTo>
                    <a:pt x="75" y="60"/>
                  </a:lnTo>
                  <a:lnTo>
                    <a:pt x="75" y="52"/>
                  </a:lnTo>
                  <a:lnTo>
                    <a:pt x="69" y="52"/>
                  </a:lnTo>
                  <a:lnTo>
                    <a:pt x="69" y="56"/>
                  </a:lnTo>
                  <a:lnTo>
                    <a:pt x="62" y="56"/>
                  </a:lnTo>
                  <a:lnTo>
                    <a:pt x="62" y="62"/>
                  </a:lnTo>
                  <a:lnTo>
                    <a:pt x="60" y="62"/>
                  </a:lnTo>
                  <a:lnTo>
                    <a:pt x="60" y="60"/>
                  </a:lnTo>
                  <a:lnTo>
                    <a:pt x="56" y="60"/>
                  </a:lnTo>
                  <a:lnTo>
                    <a:pt x="56" y="50"/>
                  </a:lnTo>
                  <a:lnTo>
                    <a:pt x="52" y="50"/>
                  </a:lnTo>
                  <a:lnTo>
                    <a:pt x="52" y="54"/>
                  </a:lnTo>
                  <a:lnTo>
                    <a:pt x="50" y="54"/>
                  </a:lnTo>
                  <a:lnTo>
                    <a:pt x="46" y="66"/>
                  </a:lnTo>
                  <a:lnTo>
                    <a:pt x="54" y="66"/>
                  </a:lnTo>
                  <a:lnTo>
                    <a:pt x="62" y="66"/>
                  </a:lnTo>
                  <a:lnTo>
                    <a:pt x="60" y="75"/>
                  </a:lnTo>
                  <a:lnTo>
                    <a:pt x="54" y="71"/>
                  </a:lnTo>
                  <a:lnTo>
                    <a:pt x="54" y="70"/>
                  </a:lnTo>
                  <a:lnTo>
                    <a:pt x="50" y="70"/>
                  </a:lnTo>
                  <a:lnTo>
                    <a:pt x="50" y="71"/>
                  </a:lnTo>
                  <a:lnTo>
                    <a:pt x="46" y="71"/>
                  </a:lnTo>
                  <a:lnTo>
                    <a:pt x="46" y="75"/>
                  </a:lnTo>
                  <a:lnTo>
                    <a:pt x="46" y="77"/>
                  </a:lnTo>
                  <a:lnTo>
                    <a:pt x="46" y="81"/>
                  </a:lnTo>
                  <a:lnTo>
                    <a:pt x="44" y="81"/>
                  </a:lnTo>
                  <a:lnTo>
                    <a:pt x="40" y="81"/>
                  </a:lnTo>
                  <a:lnTo>
                    <a:pt x="39" y="81"/>
                  </a:lnTo>
                  <a:lnTo>
                    <a:pt x="35" y="81"/>
                  </a:lnTo>
                  <a:lnTo>
                    <a:pt x="25" y="81"/>
                  </a:lnTo>
                  <a:close/>
                </a:path>
              </a:pathLst>
            </a:custGeom>
            <a:grpFill/>
            <a:ln w="9525">
              <a:noFill/>
              <a:round/>
              <a:headEnd/>
              <a:tailEnd/>
            </a:ln>
          </p:spPr>
          <p:txBody>
            <a:bodyPr/>
            <a:lstStyle/>
            <a:p>
              <a:pPr>
                <a:defRPr/>
              </a:pPr>
              <a:endParaRPr lang="en-US" dirty="0">
                <a:solidFill>
                  <a:prstClr val="white"/>
                </a:solidFill>
              </a:endParaRPr>
            </a:p>
          </p:txBody>
        </p:sp>
        <p:sp>
          <p:nvSpPr>
            <p:cNvPr id="16584" name="Freeform 42"/>
            <p:cNvSpPr>
              <a:spLocks/>
            </p:cNvSpPr>
            <p:nvPr/>
          </p:nvSpPr>
          <p:spPr bwMode="ltGray">
            <a:xfrm>
              <a:off x="2261" y="475"/>
              <a:ext cx="112" cy="81"/>
            </a:xfrm>
            <a:custGeom>
              <a:avLst/>
              <a:gdLst>
                <a:gd name="T0" fmla="*/ 25 w 112"/>
                <a:gd name="T1" fmla="*/ 70 h 81"/>
                <a:gd name="T2" fmla="*/ 15 w 112"/>
                <a:gd name="T3" fmla="*/ 50 h 81"/>
                <a:gd name="T4" fmla="*/ 6 w 112"/>
                <a:gd name="T5" fmla="*/ 48 h 81"/>
                <a:gd name="T6" fmla="*/ 2 w 112"/>
                <a:gd name="T7" fmla="*/ 43 h 81"/>
                <a:gd name="T8" fmla="*/ 6 w 112"/>
                <a:gd name="T9" fmla="*/ 39 h 81"/>
                <a:gd name="T10" fmla="*/ 2 w 112"/>
                <a:gd name="T11" fmla="*/ 33 h 81"/>
                <a:gd name="T12" fmla="*/ 2 w 112"/>
                <a:gd name="T13" fmla="*/ 8 h 81"/>
                <a:gd name="T14" fmla="*/ 6 w 112"/>
                <a:gd name="T15" fmla="*/ 4 h 81"/>
                <a:gd name="T16" fmla="*/ 8 w 112"/>
                <a:gd name="T17" fmla="*/ 2 h 81"/>
                <a:gd name="T18" fmla="*/ 21 w 112"/>
                <a:gd name="T19" fmla="*/ 0 h 81"/>
                <a:gd name="T20" fmla="*/ 23 w 112"/>
                <a:gd name="T21" fmla="*/ 8 h 81"/>
                <a:gd name="T22" fmla="*/ 21 w 112"/>
                <a:gd name="T23" fmla="*/ 10 h 81"/>
                <a:gd name="T24" fmla="*/ 21 w 112"/>
                <a:gd name="T25" fmla="*/ 17 h 81"/>
                <a:gd name="T26" fmla="*/ 21 w 112"/>
                <a:gd name="T27" fmla="*/ 33 h 81"/>
                <a:gd name="T28" fmla="*/ 11 w 112"/>
                <a:gd name="T29" fmla="*/ 41 h 81"/>
                <a:gd name="T30" fmla="*/ 21 w 112"/>
                <a:gd name="T31" fmla="*/ 48 h 81"/>
                <a:gd name="T32" fmla="*/ 31 w 112"/>
                <a:gd name="T33" fmla="*/ 44 h 81"/>
                <a:gd name="T34" fmla="*/ 40 w 112"/>
                <a:gd name="T35" fmla="*/ 44 h 81"/>
                <a:gd name="T36" fmla="*/ 44 w 112"/>
                <a:gd name="T37" fmla="*/ 44 h 81"/>
                <a:gd name="T38" fmla="*/ 56 w 112"/>
                <a:gd name="T39" fmla="*/ 37 h 81"/>
                <a:gd name="T40" fmla="*/ 60 w 112"/>
                <a:gd name="T41" fmla="*/ 35 h 81"/>
                <a:gd name="T42" fmla="*/ 66 w 112"/>
                <a:gd name="T43" fmla="*/ 35 h 81"/>
                <a:gd name="T44" fmla="*/ 77 w 112"/>
                <a:gd name="T45" fmla="*/ 35 h 81"/>
                <a:gd name="T46" fmla="*/ 102 w 112"/>
                <a:gd name="T47" fmla="*/ 41 h 81"/>
                <a:gd name="T48" fmla="*/ 112 w 112"/>
                <a:gd name="T49" fmla="*/ 56 h 81"/>
                <a:gd name="T50" fmla="*/ 95 w 112"/>
                <a:gd name="T51" fmla="*/ 58 h 81"/>
                <a:gd name="T52" fmla="*/ 75 w 112"/>
                <a:gd name="T53" fmla="*/ 52 h 81"/>
                <a:gd name="T54" fmla="*/ 69 w 112"/>
                <a:gd name="T55" fmla="*/ 56 h 81"/>
                <a:gd name="T56" fmla="*/ 62 w 112"/>
                <a:gd name="T57" fmla="*/ 62 h 81"/>
                <a:gd name="T58" fmla="*/ 60 w 112"/>
                <a:gd name="T59" fmla="*/ 60 h 81"/>
                <a:gd name="T60" fmla="*/ 56 w 112"/>
                <a:gd name="T61" fmla="*/ 50 h 81"/>
                <a:gd name="T62" fmla="*/ 52 w 112"/>
                <a:gd name="T63" fmla="*/ 54 h 81"/>
                <a:gd name="T64" fmla="*/ 46 w 112"/>
                <a:gd name="T65" fmla="*/ 66 h 81"/>
                <a:gd name="T66" fmla="*/ 62 w 112"/>
                <a:gd name="T67" fmla="*/ 66 h 81"/>
                <a:gd name="T68" fmla="*/ 54 w 112"/>
                <a:gd name="T69" fmla="*/ 71 h 81"/>
                <a:gd name="T70" fmla="*/ 50 w 112"/>
                <a:gd name="T71" fmla="*/ 70 h 81"/>
                <a:gd name="T72" fmla="*/ 46 w 112"/>
                <a:gd name="T73" fmla="*/ 71 h 81"/>
                <a:gd name="T74" fmla="*/ 46 w 112"/>
                <a:gd name="T75" fmla="*/ 77 h 81"/>
                <a:gd name="T76" fmla="*/ 44 w 112"/>
                <a:gd name="T77" fmla="*/ 81 h 81"/>
                <a:gd name="T78" fmla="*/ 39 w 112"/>
                <a:gd name="T79" fmla="*/ 81 h 81"/>
                <a:gd name="T80" fmla="*/ 25 w 112"/>
                <a:gd name="T81" fmla="*/ 81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1"/>
                <a:gd name="T125" fmla="*/ 112 w 112"/>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1">
                  <a:moveTo>
                    <a:pt x="25" y="81"/>
                  </a:moveTo>
                  <a:lnTo>
                    <a:pt x="25" y="70"/>
                  </a:lnTo>
                  <a:lnTo>
                    <a:pt x="25" y="54"/>
                  </a:lnTo>
                  <a:lnTo>
                    <a:pt x="15" y="50"/>
                  </a:lnTo>
                  <a:lnTo>
                    <a:pt x="11" y="50"/>
                  </a:lnTo>
                  <a:lnTo>
                    <a:pt x="6" y="48"/>
                  </a:lnTo>
                  <a:lnTo>
                    <a:pt x="0" y="43"/>
                  </a:lnTo>
                  <a:lnTo>
                    <a:pt x="2" y="43"/>
                  </a:lnTo>
                  <a:lnTo>
                    <a:pt x="2" y="39"/>
                  </a:lnTo>
                  <a:lnTo>
                    <a:pt x="6" y="39"/>
                  </a:lnTo>
                  <a:lnTo>
                    <a:pt x="2" y="39"/>
                  </a:lnTo>
                  <a:lnTo>
                    <a:pt x="2" y="33"/>
                  </a:lnTo>
                  <a:lnTo>
                    <a:pt x="2" y="19"/>
                  </a:lnTo>
                  <a:lnTo>
                    <a:pt x="2" y="8"/>
                  </a:lnTo>
                  <a:lnTo>
                    <a:pt x="8" y="8"/>
                  </a:lnTo>
                  <a:lnTo>
                    <a:pt x="6" y="4"/>
                  </a:lnTo>
                  <a:lnTo>
                    <a:pt x="6" y="2"/>
                  </a:lnTo>
                  <a:lnTo>
                    <a:pt x="8" y="2"/>
                  </a:lnTo>
                  <a:lnTo>
                    <a:pt x="11" y="2"/>
                  </a:lnTo>
                  <a:lnTo>
                    <a:pt x="21" y="0"/>
                  </a:lnTo>
                  <a:lnTo>
                    <a:pt x="23" y="4"/>
                  </a:lnTo>
                  <a:lnTo>
                    <a:pt x="23" y="8"/>
                  </a:lnTo>
                  <a:lnTo>
                    <a:pt x="23" y="10"/>
                  </a:lnTo>
                  <a:lnTo>
                    <a:pt x="21" y="10"/>
                  </a:lnTo>
                  <a:lnTo>
                    <a:pt x="21" y="14"/>
                  </a:lnTo>
                  <a:lnTo>
                    <a:pt x="21" y="17"/>
                  </a:lnTo>
                  <a:lnTo>
                    <a:pt x="21" y="23"/>
                  </a:lnTo>
                  <a:lnTo>
                    <a:pt x="21" y="33"/>
                  </a:lnTo>
                  <a:lnTo>
                    <a:pt x="11" y="39"/>
                  </a:lnTo>
                  <a:lnTo>
                    <a:pt x="11" y="41"/>
                  </a:lnTo>
                  <a:lnTo>
                    <a:pt x="11" y="48"/>
                  </a:lnTo>
                  <a:lnTo>
                    <a:pt x="21" y="48"/>
                  </a:lnTo>
                  <a:lnTo>
                    <a:pt x="31" y="50"/>
                  </a:lnTo>
                  <a:lnTo>
                    <a:pt x="31" y="44"/>
                  </a:lnTo>
                  <a:lnTo>
                    <a:pt x="35" y="44"/>
                  </a:lnTo>
                  <a:lnTo>
                    <a:pt x="40" y="44"/>
                  </a:lnTo>
                  <a:lnTo>
                    <a:pt x="40" y="46"/>
                  </a:lnTo>
                  <a:lnTo>
                    <a:pt x="44" y="44"/>
                  </a:lnTo>
                  <a:lnTo>
                    <a:pt x="50" y="41"/>
                  </a:lnTo>
                  <a:lnTo>
                    <a:pt x="56" y="37"/>
                  </a:lnTo>
                  <a:lnTo>
                    <a:pt x="60" y="37"/>
                  </a:lnTo>
                  <a:lnTo>
                    <a:pt x="60" y="35"/>
                  </a:lnTo>
                  <a:lnTo>
                    <a:pt x="62" y="35"/>
                  </a:lnTo>
                  <a:lnTo>
                    <a:pt x="66" y="35"/>
                  </a:lnTo>
                  <a:lnTo>
                    <a:pt x="67" y="35"/>
                  </a:lnTo>
                  <a:lnTo>
                    <a:pt x="77" y="35"/>
                  </a:lnTo>
                  <a:lnTo>
                    <a:pt x="77" y="41"/>
                  </a:lnTo>
                  <a:lnTo>
                    <a:pt x="102" y="41"/>
                  </a:lnTo>
                  <a:lnTo>
                    <a:pt x="112" y="43"/>
                  </a:lnTo>
                  <a:lnTo>
                    <a:pt x="112" y="56"/>
                  </a:lnTo>
                  <a:lnTo>
                    <a:pt x="93" y="52"/>
                  </a:lnTo>
                  <a:lnTo>
                    <a:pt x="95" y="58"/>
                  </a:lnTo>
                  <a:lnTo>
                    <a:pt x="75" y="60"/>
                  </a:lnTo>
                  <a:lnTo>
                    <a:pt x="75" y="52"/>
                  </a:lnTo>
                  <a:lnTo>
                    <a:pt x="69" y="52"/>
                  </a:lnTo>
                  <a:lnTo>
                    <a:pt x="69" y="56"/>
                  </a:lnTo>
                  <a:lnTo>
                    <a:pt x="62" y="56"/>
                  </a:lnTo>
                  <a:lnTo>
                    <a:pt x="62" y="62"/>
                  </a:lnTo>
                  <a:lnTo>
                    <a:pt x="60" y="62"/>
                  </a:lnTo>
                  <a:lnTo>
                    <a:pt x="60" y="60"/>
                  </a:lnTo>
                  <a:lnTo>
                    <a:pt x="56" y="60"/>
                  </a:lnTo>
                  <a:lnTo>
                    <a:pt x="56" y="50"/>
                  </a:lnTo>
                  <a:lnTo>
                    <a:pt x="52" y="50"/>
                  </a:lnTo>
                  <a:lnTo>
                    <a:pt x="52" y="54"/>
                  </a:lnTo>
                  <a:lnTo>
                    <a:pt x="50" y="54"/>
                  </a:lnTo>
                  <a:lnTo>
                    <a:pt x="46" y="66"/>
                  </a:lnTo>
                  <a:lnTo>
                    <a:pt x="54" y="66"/>
                  </a:lnTo>
                  <a:lnTo>
                    <a:pt x="62" y="66"/>
                  </a:lnTo>
                  <a:lnTo>
                    <a:pt x="60" y="75"/>
                  </a:lnTo>
                  <a:lnTo>
                    <a:pt x="54" y="71"/>
                  </a:lnTo>
                  <a:lnTo>
                    <a:pt x="54" y="70"/>
                  </a:lnTo>
                  <a:lnTo>
                    <a:pt x="50" y="70"/>
                  </a:lnTo>
                  <a:lnTo>
                    <a:pt x="50" y="71"/>
                  </a:lnTo>
                  <a:lnTo>
                    <a:pt x="46" y="71"/>
                  </a:lnTo>
                  <a:lnTo>
                    <a:pt x="46" y="75"/>
                  </a:lnTo>
                  <a:lnTo>
                    <a:pt x="46" y="77"/>
                  </a:lnTo>
                  <a:lnTo>
                    <a:pt x="46" y="81"/>
                  </a:lnTo>
                  <a:lnTo>
                    <a:pt x="44" y="81"/>
                  </a:lnTo>
                  <a:lnTo>
                    <a:pt x="40" y="81"/>
                  </a:lnTo>
                  <a:lnTo>
                    <a:pt x="39" y="81"/>
                  </a:lnTo>
                  <a:lnTo>
                    <a:pt x="35" y="81"/>
                  </a:lnTo>
                  <a:lnTo>
                    <a:pt x="25" y="81"/>
                  </a:lnTo>
                </a:path>
              </a:pathLst>
            </a:custGeom>
            <a:grpFill/>
            <a:ln w="9525">
              <a:noFill/>
              <a:round/>
              <a:headEnd/>
              <a:tailEnd/>
            </a:ln>
          </p:spPr>
          <p:txBody>
            <a:bodyPr/>
            <a:lstStyle/>
            <a:p>
              <a:pPr>
                <a:defRPr/>
              </a:pPr>
              <a:endParaRPr lang="en-US" dirty="0">
                <a:solidFill>
                  <a:prstClr val="white"/>
                </a:solidFill>
              </a:endParaRPr>
            </a:p>
          </p:txBody>
        </p:sp>
        <p:sp>
          <p:nvSpPr>
            <p:cNvPr id="16585" name="Freeform 43"/>
            <p:cNvSpPr>
              <a:spLocks/>
            </p:cNvSpPr>
            <p:nvPr/>
          </p:nvSpPr>
          <p:spPr bwMode="ltGray">
            <a:xfrm>
              <a:off x="2215" y="502"/>
              <a:ext cx="104" cy="104"/>
            </a:xfrm>
            <a:custGeom>
              <a:avLst/>
              <a:gdLst>
                <a:gd name="T0" fmla="*/ 52 w 104"/>
                <a:gd name="T1" fmla="*/ 21 h 104"/>
                <a:gd name="T2" fmla="*/ 61 w 104"/>
                <a:gd name="T3" fmla="*/ 23 h 104"/>
                <a:gd name="T4" fmla="*/ 71 w 104"/>
                <a:gd name="T5" fmla="*/ 43 h 104"/>
                <a:gd name="T6" fmla="*/ 69 w 104"/>
                <a:gd name="T7" fmla="*/ 54 h 104"/>
                <a:gd name="T8" fmla="*/ 81 w 104"/>
                <a:gd name="T9" fmla="*/ 64 h 104"/>
                <a:gd name="T10" fmla="*/ 94 w 104"/>
                <a:gd name="T11" fmla="*/ 70 h 104"/>
                <a:gd name="T12" fmla="*/ 100 w 104"/>
                <a:gd name="T13" fmla="*/ 75 h 104"/>
                <a:gd name="T14" fmla="*/ 104 w 104"/>
                <a:gd name="T15" fmla="*/ 89 h 104"/>
                <a:gd name="T16" fmla="*/ 96 w 104"/>
                <a:gd name="T17" fmla="*/ 95 h 104"/>
                <a:gd name="T18" fmla="*/ 94 w 104"/>
                <a:gd name="T19" fmla="*/ 85 h 104"/>
                <a:gd name="T20" fmla="*/ 81 w 104"/>
                <a:gd name="T21" fmla="*/ 91 h 104"/>
                <a:gd name="T22" fmla="*/ 63 w 104"/>
                <a:gd name="T23" fmla="*/ 99 h 104"/>
                <a:gd name="T24" fmla="*/ 50 w 104"/>
                <a:gd name="T25" fmla="*/ 99 h 104"/>
                <a:gd name="T26" fmla="*/ 44 w 104"/>
                <a:gd name="T27" fmla="*/ 99 h 104"/>
                <a:gd name="T28" fmla="*/ 38 w 104"/>
                <a:gd name="T29" fmla="*/ 104 h 104"/>
                <a:gd name="T30" fmla="*/ 38 w 104"/>
                <a:gd name="T31" fmla="*/ 104 h 104"/>
                <a:gd name="T32" fmla="*/ 29 w 104"/>
                <a:gd name="T33" fmla="*/ 89 h 104"/>
                <a:gd name="T34" fmla="*/ 25 w 104"/>
                <a:gd name="T35" fmla="*/ 87 h 104"/>
                <a:gd name="T36" fmla="*/ 19 w 104"/>
                <a:gd name="T37" fmla="*/ 71 h 104"/>
                <a:gd name="T38" fmla="*/ 11 w 104"/>
                <a:gd name="T39" fmla="*/ 62 h 104"/>
                <a:gd name="T40" fmla="*/ 9 w 104"/>
                <a:gd name="T41" fmla="*/ 58 h 104"/>
                <a:gd name="T42" fmla="*/ 5 w 104"/>
                <a:gd name="T43" fmla="*/ 56 h 104"/>
                <a:gd name="T44" fmla="*/ 5 w 104"/>
                <a:gd name="T45" fmla="*/ 52 h 104"/>
                <a:gd name="T46" fmla="*/ 5 w 104"/>
                <a:gd name="T47" fmla="*/ 46 h 104"/>
                <a:gd name="T48" fmla="*/ 9 w 104"/>
                <a:gd name="T49" fmla="*/ 41 h 104"/>
                <a:gd name="T50" fmla="*/ 0 w 104"/>
                <a:gd name="T51" fmla="*/ 21 h 104"/>
                <a:gd name="T52" fmla="*/ 7 w 104"/>
                <a:gd name="T53" fmla="*/ 21 h 104"/>
                <a:gd name="T54" fmla="*/ 11 w 104"/>
                <a:gd name="T55" fmla="*/ 16 h 104"/>
                <a:gd name="T56" fmla="*/ 27 w 104"/>
                <a:gd name="T57" fmla="*/ 16 h 104"/>
                <a:gd name="T58" fmla="*/ 30 w 104"/>
                <a:gd name="T59" fmla="*/ 17 h 104"/>
                <a:gd name="T60" fmla="*/ 32 w 104"/>
                <a:gd name="T61" fmla="*/ 16 h 104"/>
                <a:gd name="T62" fmla="*/ 32 w 104"/>
                <a:gd name="T63" fmla="*/ 8 h 104"/>
                <a:gd name="T64" fmla="*/ 32 w 104"/>
                <a:gd name="T65" fmla="*/ 8 h 104"/>
                <a:gd name="T66" fmla="*/ 32 w 104"/>
                <a:gd name="T67" fmla="*/ 2 h 104"/>
                <a:gd name="T68" fmla="*/ 42 w 104"/>
                <a:gd name="T69" fmla="*/ 0 h 104"/>
                <a:gd name="T70" fmla="*/ 46 w 104"/>
                <a:gd name="T71" fmla="*/ 1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104"/>
                <a:gd name="T110" fmla="*/ 104 w 10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104">
                  <a:moveTo>
                    <a:pt x="46" y="16"/>
                  </a:moveTo>
                  <a:lnTo>
                    <a:pt x="52" y="21"/>
                  </a:lnTo>
                  <a:lnTo>
                    <a:pt x="57" y="23"/>
                  </a:lnTo>
                  <a:lnTo>
                    <a:pt x="61" y="23"/>
                  </a:lnTo>
                  <a:lnTo>
                    <a:pt x="71" y="27"/>
                  </a:lnTo>
                  <a:lnTo>
                    <a:pt x="71" y="43"/>
                  </a:lnTo>
                  <a:lnTo>
                    <a:pt x="71" y="54"/>
                  </a:lnTo>
                  <a:lnTo>
                    <a:pt x="69" y="54"/>
                  </a:lnTo>
                  <a:lnTo>
                    <a:pt x="69" y="64"/>
                  </a:lnTo>
                  <a:lnTo>
                    <a:pt x="81" y="64"/>
                  </a:lnTo>
                  <a:lnTo>
                    <a:pt x="81" y="70"/>
                  </a:lnTo>
                  <a:lnTo>
                    <a:pt x="94" y="70"/>
                  </a:lnTo>
                  <a:lnTo>
                    <a:pt x="96" y="70"/>
                  </a:lnTo>
                  <a:lnTo>
                    <a:pt x="100" y="75"/>
                  </a:lnTo>
                  <a:lnTo>
                    <a:pt x="104" y="81"/>
                  </a:lnTo>
                  <a:lnTo>
                    <a:pt x="104" y="89"/>
                  </a:lnTo>
                  <a:lnTo>
                    <a:pt x="96" y="91"/>
                  </a:lnTo>
                  <a:lnTo>
                    <a:pt x="96" y="95"/>
                  </a:lnTo>
                  <a:lnTo>
                    <a:pt x="94" y="95"/>
                  </a:lnTo>
                  <a:lnTo>
                    <a:pt x="94" y="85"/>
                  </a:lnTo>
                  <a:lnTo>
                    <a:pt x="81" y="85"/>
                  </a:lnTo>
                  <a:lnTo>
                    <a:pt x="81" y="91"/>
                  </a:lnTo>
                  <a:lnTo>
                    <a:pt x="81" y="99"/>
                  </a:lnTo>
                  <a:lnTo>
                    <a:pt x="63" y="99"/>
                  </a:lnTo>
                  <a:lnTo>
                    <a:pt x="54" y="99"/>
                  </a:lnTo>
                  <a:lnTo>
                    <a:pt x="50" y="99"/>
                  </a:lnTo>
                  <a:lnTo>
                    <a:pt x="48" y="99"/>
                  </a:lnTo>
                  <a:lnTo>
                    <a:pt x="44" y="99"/>
                  </a:lnTo>
                  <a:lnTo>
                    <a:pt x="40" y="99"/>
                  </a:lnTo>
                  <a:lnTo>
                    <a:pt x="38" y="104"/>
                  </a:lnTo>
                  <a:lnTo>
                    <a:pt x="40" y="104"/>
                  </a:lnTo>
                  <a:lnTo>
                    <a:pt x="38" y="104"/>
                  </a:lnTo>
                  <a:lnTo>
                    <a:pt x="32" y="99"/>
                  </a:lnTo>
                  <a:lnTo>
                    <a:pt x="29" y="89"/>
                  </a:lnTo>
                  <a:lnTo>
                    <a:pt x="29" y="93"/>
                  </a:lnTo>
                  <a:lnTo>
                    <a:pt x="25" y="87"/>
                  </a:lnTo>
                  <a:lnTo>
                    <a:pt x="25" y="83"/>
                  </a:lnTo>
                  <a:lnTo>
                    <a:pt x="19" y="71"/>
                  </a:lnTo>
                  <a:lnTo>
                    <a:pt x="15" y="66"/>
                  </a:lnTo>
                  <a:lnTo>
                    <a:pt x="11" y="62"/>
                  </a:lnTo>
                  <a:lnTo>
                    <a:pt x="11" y="56"/>
                  </a:lnTo>
                  <a:lnTo>
                    <a:pt x="9" y="58"/>
                  </a:lnTo>
                  <a:lnTo>
                    <a:pt x="9" y="56"/>
                  </a:lnTo>
                  <a:lnTo>
                    <a:pt x="5" y="56"/>
                  </a:lnTo>
                  <a:lnTo>
                    <a:pt x="9" y="52"/>
                  </a:lnTo>
                  <a:lnTo>
                    <a:pt x="5" y="52"/>
                  </a:lnTo>
                  <a:lnTo>
                    <a:pt x="5" y="50"/>
                  </a:lnTo>
                  <a:lnTo>
                    <a:pt x="5" y="46"/>
                  </a:lnTo>
                  <a:lnTo>
                    <a:pt x="9" y="46"/>
                  </a:lnTo>
                  <a:lnTo>
                    <a:pt x="9" y="41"/>
                  </a:lnTo>
                  <a:lnTo>
                    <a:pt x="0" y="41"/>
                  </a:lnTo>
                  <a:lnTo>
                    <a:pt x="0" y="21"/>
                  </a:lnTo>
                  <a:lnTo>
                    <a:pt x="5" y="21"/>
                  </a:lnTo>
                  <a:lnTo>
                    <a:pt x="7" y="21"/>
                  </a:lnTo>
                  <a:lnTo>
                    <a:pt x="7" y="16"/>
                  </a:lnTo>
                  <a:lnTo>
                    <a:pt x="11" y="16"/>
                  </a:lnTo>
                  <a:lnTo>
                    <a:pt x="25" y="16"/>
                  </a:lnTo>
                  <a:lnTo>
                    <a:pt x="27" y="16"/>
                  </a:lnTo>
                  <a:lnTo>
                    <a:pt x="27" y="17"/>
                  </a:lnTo>
                  <a:lnTo>
                    <a:pt x="30" y="17"/>
                  </a:lnTo>
                  <a:lnTo>
                    <a:pt x="30" y="16"/>
                  </a:lnTo>
                  <a:lnTo>
                    <a:pt x="32" y="16"/>
                  </a:lnTo>
                  <a:lnTo>
                    <a:pt x="32" y="12"/>
                  </a:lnTo>
                  <a:lnTo>
                    <a:pt x="32" y="8"/>
                  </a:lnTo>
                  <a:lnTo>
                    <a:pt x="36" y="8"/>
                  </a:lnTo>
                  <a:lnTo>
                    <a:pt x="32" y="8"/>
                  </a:lnTo>
                  <a:lnTo>
                    <a:pt x="32" y="6"/>
                  </a:lnTo>
                  <a:lnTo>
                    <a:pt x="32" y="2"/>
                  </a:lnTo>
                  <a:lnTo>
                    <a:pt x="32" y="0"/>
                  </a:lnTo>
                  <a:lnTo>
                    <a:pt x="42" y="0"/>
                  </a:lnTo>
                  <a:lnTo>
                    <a:pt x="42" y="8"/>
                  </a:lnTo>
                  <a:lnTo>
                    <a:pt x="46" y="16"/>
                  </a:lnTo>
                  <a:close/>
                </a:path>
              </a:pathLst>
            </a:custGeom>
            <a:grpFill/>
            <a:ln w="9525">
              <a:noFill/>
              <a:round/>
              <a:headEnd/>
              <a:tailEnd/>
            </a:ln>
          </p:spPr>
          <p:txBody>
            <a:bodyPr/>
            <a:lstStyle/>
            <a:p>
              <a:pPr>
                <a:defRPr/>
              </a:pPr>
              <a:endParaRPr lang="en-US" dirty="0">
                <a:solidFill>
                  <a:prstClr val="white"/>
                </a:solidFill>
              </a:endParaRPr>
            </a:p>
          </p:txBody>
        </p:sp>
        <p:sp>
          <p:nvSpPr>
            <p:cNvPr id="16586" name="Freeform 44"/>
            <p:cNvSpPr>
              <a:spLocks/>
            </p:cNvSpPr>
            <p:nvPr/>
          </p:nvSpPr>
          <p:spPr bwMode="ltGray">
            <a:xfrm>
              <a:off x="2215" y="502"/>
              <a:ext cx="104" cy="104"/>
            </a:xfrm>
            <a:custGeom>
              <a:avLst/>
              <a:gdLst>
                <a:gd name="T0" fmla="*/ 52 w 104"/>
                <a:gd name="T1" fmla="*/ 21 h 104"/>
                <a:gd name="T2" fmla="*/ 61 w 104"/>
                <a:gd name="T3" fmla="*/ 23 h 104"/>
                <a:gd name="T4" fmla="*/ 71 w 104"/>
                <a:gd name="T5" fmla="*/ 43 h 104"/>
                <a:gd name="T6" fmla="*/ 69 w 104"/>
                <a:gd name="T7" fmla="*/ 54 h 104"/>
                <a:gd name="T8" fmla="*/ 81 w 104"/>
                <a:gd name="T9" fmla="*/ 64 h 104"/>
                <a:gd name="T10" fmla="*/ 94 w 104"/>
                <a:gd name="T11" fmla="*/ 70 h 104"/>
                <a:gd name="T12" fmla="*/ 100 w 104"/>
                <a:gd name="T13" fmla="*/ 75 h 104"/>
                <a:gd name="T14" fmla="*/ 104 w 104"/>
                <a:gd name="T15" fmla="*/ 89 h 104"/>
                <a:gd name="T16" fmla="*/ 96 w 104"/>
                <a:gd name="T17" fmla="*/ 95 h 104"/>
                <a:gd name="T18" fmla="*/ 94 w 104"/>
                <a:gd name="T19" fmla="*/ 85 h 104"/>
                <a:gd name="T20" fmla="*/ 81 w 104"/>
                <a:gd name="T21" fmla="*/ 91 h 104"/>
                <a:gd name="T22" fmla="*/ 63 w 104"/>
                <a:gd name="T23" fmla="*/ 99 h 104"/>
                <a:gd name="T24" fmla="*/ 50 w 104"/>
                <a:gd name="T25" fmla="*/ 99 h 104"/>
                <a:gd name="T26" fmla="*/ 44 w 104"/>
                <a:gd name="T27" fmla="*/ 99 h 104"/>
                <a:gd name="T28" fmla="*/ 38 w 104"/>
                <a:gd name="T29" fmla="*/ 104 h 104"/>
                <a:gd name="T30" fmla="*/ 38 w 104"/>
                <a:gd name="T31" fmla="*/ 104 h 104"/>
                <a:gd name="T32" fmla="*/ 29 w 104"/>
                <a:gd name="T33" fmla="*/ 89 h 104"/>
                <a:gd name="T34" fmla="*/ 25 w 104"/>
                <a:gd name="T35" fmla="*/ 87 h 104"/>
                <a:gd name="T36" fmla="*/ 19 w 104"/>
                <a:gd name="T37" fmla="*/ 71 h 104"/>
                <a:gd name="T38" fmla="*/ 11 w 104"/>
                <a:gd name="T39" fmla="*/ 62 h 104"/>
                <a:gd name="T40" fmla="*/ 9 w 104"/>
                <a:gd name="T41" fmla="*/ 58 h 104"/>
                <a:gd name="T42" fmla="*/ 5 w 104"/>
                <a:gd name="T43" fmla="*/ 56 h 104"/>
                <a:gd name="T44" fmla="*/ 5 w 104"/>
                <a:gd name="T45" fmla="*/ 52 h 104"/>
                <a:gd name="T46" fmla="*/ 5 w 104"/>
                <a:gd name="T47" fmla="*/ 46 h 104"/>
                <a:gd name="T48" fmla="*/ 9 w 104"/>
                <a:gd name="T49" fmla="*/ 41 h 104"/>
                <a:gd name="T50" fmla="*/ 0 w 104"/>
                <a:gd name="T51" fmla="*/ 21 h 104"/>
                <a:gd name="T52" fmla="*/ 7 w 104"/>
                <a:gd name="T53" fmla="*/ 21 h 104"/>
                <a:gd name="T54" fmla="*/ 11 w 104"/>
                <a:gd name="T55" fmla="*/ 16 h 104"/>
                <a:gd name="T56" fmla="*/ 27 w 104"/>
                <a:gd name="T57" fmla="*/ 16 h 104"/>
                <a:gd name="T58" fmla="*/ 30 w 104"/>
                <a:gd name="T59" fmla="*/ 17 h 104"/>
                <a:gd name="T60" fmla="*/ 32 w 104"/>
                <a:gd name="T61" fmla="*/ 16 h 104"/>
                <a:gd name="T62" fmla="*/ 32 w 104"/>
                <a:gd name="T63" fmla="*/ 8 h 104"/>
                <a:gd name="T64" fmla="*/ 32 w 104"/>
                <a:gd name="T65" fmla="*/ 8 h 104"/>
                <a:gd name="T66" fmla="*/ 32 w 104"/>
                <a:gd name="T67" fmla="*/ 2 h 104"/>
                <a:gd name="T68" fmla="*/ 42 w 104"/>
                <a:gd name="T69" fmla="*/ 0 h 104"/>
                <a:gd name="T70" fmla="*/ 46 w 104"/>
                <a:gd name="T71" fmla="*/ 1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104"/>
                <a:gd name="T110" fmla="*/ 104 w 10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104">
                  <a:moveTo>
                    <a:pt x="46" y="16"/>
                  </a:moveTo>
                  <a:lnTo>
                    <a:pt x="52" y="21"/>
                  </a:lnTo>
                  <a:lnTo>
                    <a:pt x="57" y="23"/>
                  </a:lnTo>
                  <a:lnTo>
                    <a:pt x="61" y="23"/>
                  </a:lnTo>
                  <a:lnTo>
                    <a:pt x="71" y="27"/>
                  </a:lnTo>
                  <a:lnTo>
                    <a:pt x="71" y="43"/>
                  </a:lnTo>
                  <a:lnTo>
                    <a:pt x="71" y="54"/>
                  </a:lnTo>
                  <a:lnTo>
                    <a:pt x="69" y="54"/>
                  </a:lnTo>
                  <a:lnTo>
                    <a:pt x="69" y="64"/>
                  </a:lnTo>
                  <a:lnTo>
                    <a:pt x="81" y="64"/>
                  </a:lnTo>
                  <a:lnTo>
                    <a:pt x="81" y="70"/>
                  </a:lnTo>
                  <a:lnTo>
                    <a:pt x="94" y="70"/>
                  </a:lnTo>
                  <a:lnTo>
                    <a:pt x="96" y="70"/>
                  </a:lnTo>
                  <a:lnTo>
                    <a:pt x="100" y="75"/>
                  </a:lnTo>
                  <a:lnTo>
                    <a:pt x="104" y="81"/>
                  </a:lnTo>
                  <a:lnTo>
                    <a:pt x="104" y="89"/>
                  </a:lnTo>
                  <a:lnTo>
                    <a:pt x="96" y="91"/>
                  </a:lnTo>
                  <a:lnTo>
                    <a:pt x="96" y="95"/>
                  </a:lnTo>
                  <a:lnTo>
                    <a:pt x="94" y="95"/>
                  </a:lnTo>
                  <a:lnTo>
                    <a:pt x="94" y="85"/>
                  </a:lnTo>
                  <a:lnTo>
                    <a:pt x="81" y="85"/>
                  </a:lnTo>
                  <a:lnTo>
                    <a:pt x="81" y="91"/>
                  </a:lnTo>
                  <a:lnTo>
                    <a:pt x="81" y="99"/>
                  </a:lnTo>
                  <a:lnTo>
                    <a:pt x="63" y="99"/>
                  </a:lnTo>
                  <a:lnTo>
                    <a:pt x="54" y="99"/>
                  </a:lnTo>
                  <a:lnTo>
                    <a:pt x="50" y="99"/>
                  </a:lnTo>
                  <a:lnTo>
                    <a:pt x="48" y="99"/>
                  </a:lnTo>
                  <a:lnTo>
                    <a:pt x="44" y="99"/>
                  </a:lnTo>
                  <a:lnTo>
                    <a:pt x="40" y="99"/>
                  </a:lnTo>
                  <a:lnTo>
                    <a:pt x="38" y="104"/>
                  </a:lnTo>
                  <a:lnTo>
                    <a:pt x="40" y="104"/>
                  </a:lnTo>
                  <a:lnTo>
                    <a:pt x="38" y="104"/>
                  </a:lnTo>
                  <a:lnTo>
                    <a:pt x="32" y="99"/>
                  </a:lnTo>
                  <a:lnTo>
                    <a:pt x="29" y="89"/>
                  </a:lnTo>
                  <a:lnTo>
                    <a:pt x="29" y="93"/>
                  </a:lnTo>
                  <a:lnTo>
                    <a:pt x="25" y="87"/>
                  </a:lnTo>
                  <a:lnTo>
                    <a:pt x="25" y="83"/>
                  </a:lnTo>
                  <a:lnTo>
                    <a:pt x="19" y="71"/>
                  </a:lnTo>
                  <a:lnTo>
                    <a:pt x="15" y="66"/>
                  </a:lnTo>
                  <a:lnTo>
                    <a:pt x="11" y="62"/>
                  </a:lnTo>
                  <a:lnTo>
                    <a:pt x="11" y="56"/>
                  </a:lnTo>
                  <a:lnTo>
                    <a:pt x="9" y="58"/>
                  </a:lnTo>
                  <a:lnTo>
                    <a:pt x="9" y="56"/>
                  </a:lnTo>
                  <a:lnTo>
                    <a:pt x="5" y="56"/>
                  </a:lnTo>
                  <a:lnTo>
                    <a:pt x="9" y="52"/>
                  </a:lnTo>
                  <a:lnTo>
                    <a:pt x="5" y="52"/>
                  </a:lnTo>
                  <a:lnTo>
                    <a:pt x="5" y="50"/>
                  </a:lnTo>
                  <a:lnTo>
                    <a:pt x="5" y="46"/>
                  </a:lnTo>
                  <a:lnTo>
                    <a:pt x="9" y="46"/>
                  </a:lnTo>
                  <a:lnTo>
                    <a:pt x="9" y="41"/>
                  </a:lnTo>
                  <a:lnTo>
                    <a:pt x="0" y="41"/>
                  </a:lnTo>
                  <a:lnTo>
                    <a:pt x="0" y="21"/>
                  </a:lnTo>
                  <a:lnTo>
                    <a:pt x="5" y="21"/>
                  </a:lnTo>
                  <a:lnTo>
                    <a:pt x="7" y="21"/>
                  </a:lnTo>
                  <a:lnTo>
                    <a:pt x="7" y="16"/>
                  </a:lnTo>
                  <a:lnTo>
                    <a:pt x="11" y="16"/>
                  </a:lnTo>
                  <a:lnTo>
                    <a:pt x="25" y="16"/>
                  </a:lnTo>
                  <a:lnTo>
                    <a:pt x="27" y="16"/>
                  </a:lnTo>
                  <a:lnTo>
                    <a:pt x="27" y="17"/>
                  </a:lnTo>
                  <a:lnTo>
                    <a:pt x="30" y="17"/>
                  </a:lnTo>
                  <a:lnTo>
                    <a:pt x="30" y="16"/>
                  </a:lnTo>
                  <a:lnTo>
                    <a:pt x="32" y="16"/>
                  </a:lnTo>
                  <a:lnTo>
                    <a:pt x="32" y="12"/>
                  </a:lnTo>
                  <a:lnTo>
                    <a:pt x="32" y="8"/>
                  </a:lnTo>
                  <a:lnTo>
                    <a:pt x="36" y="8"/>
                  </a:lnTo>
                  <a:lnTo>
                    <a:pt x="32" y="8"/>
                  </a:lnTo>
                  <a:lnTo>
                    <a:pt x="32" y="6"/>
                  </a:lnTo>
                  <a:lnTo>
                    <a:pt x="32" y="2"/>
                  </a:lnTo>
                  <a:lnTo>
                    <a:pt x="32" y="0"/>
                  </a:lnTo>
                  <a:lnTo>
                    <a:pt x="42" y="0"/>
                  </a:lnTo>
                  <a:lnTo>
                    <a:pt x="42" y="8"/>
                  </a:lnTo>
                  <a:lnTo>
                    <a:pt x="46" y="16"/>
                  </a:lnTo>
                </a:path>
              </a:pathLst>
            </a:custGeom>
            <a:grpFill/>
            <a:ln w="9525">
              <a:noFill/>
              <a:round/>
              <a:headEnd/>
              <a:tailEnd/>
            </a:ln>
          </p:spPr>
          <p:txBody>
            <a:bodyPr/>
            <a:lstStyle/>
            <a:p>
              <a:pPr>
                <a:defRPr/>
              </a:pPr>
              <a:endParaRPr lang="en-US" dirty="0">
                <a:solidFill>
                  <a:prstClr val="white"/>
                </a:solidFill>
              </a:endParaRPr>
            </a:p>
          </p:txBody>
        </p:sp>
        <p:sp>
          <p:nvSpPr>
            <p:cNvPr id="16587" name="Freeform 45"/>
            <p:cNvSpPr>
              <a:spLocks/>
            </p:cNvSpPr>
            <p:nvPr/>
          </p:nvSpPr>
          <p:spPr bwMode="ltGray">
            <a:xfrm>
              <a:off x="2134" y="575"/>
              <a:ext cx="48" cy="49"/>
            </a:xfrm>
            <a:custGeom>
              <a:avLst/>
              <a:gdLst>
                <a:gd name="T0" fmla="*/ 19 w 48"/>
                <a:gd name="T1" fmla="*/ 18 h 49"/>
                <a:gd name="T2" fmla="*/ 25 w 48"/>
                <a:gd name="T3" fmla="*/ 14 h 49"/>
                <a:gd name="T4" fmla="*/ 19 w 48"/>
                <a:gd name="T5" fmla="*/ 6 h 49"/>
                <a:gd name="T6" fmla="*/ 28 w 48"/>
                <a:gd name="T7" fmla="*/ 2 h 49"/>
                <a:gd name="T8" fmla="*/ 28 w 48"/>
                <a:gd name="T9" fmla="*/ 6 h 49"/>
                <a:gd name="T10" fmla="*/ 30 w 48"/>
                <a:gd name="T11" fmla="*/ 12 h 49"/>
                <a:gd name="T12" fmla="*/ 38 w 48"/>
                <a:gd name="T13" fmla="*/ 18 h 49"/>
                <a:gd name="T14" fmla="*/ 40 w 48"/>
                <a:gd name="T15" fmla="*/ 24 h 49"/>
                <a:gd name="T16" fmla="*/ 48 w 48"/>
                <a:gd name="T17" fmla="*/ 33 h 49"/>
                <a:gd name="T18" fmla="*/ 40 w 48"/>
                <a:gd name="T19" fmla="*/ 37 h 49"/>
                <a:gd name="T20" fmla="*/ 44 w 48"/>
                <a:gd name="T21" fmla="*/ 39 h 49"/>
                <a:gd name="T22" fmla="*/ 38 w 48"/>
                <a:gd name="T23" fmla="*/ 43 h 49"/>
                <a:gd name="T24" fmla="*/ 32 w 48"/>
                <a:gd name="T25" fmla="*/ 49 h 49"/>
                <a:gd name="T26" fmla="*/ 28 w 48"/>
                <a:gd name="T27" fmla="*/ 43 h 49"/>
                <a:gd name="T28" fmla="*/ 25 w 48"/>
                <a:gd name="T29" fmla="*/ 47 h 49"/>
                <a:gd name="T30" fmla="*/ 19 w 48"/>
                <a:gd name="T31" fmla="*/ 39 h 49"/>
                <a:gd name="T32" fmla="*/ 13 w 48"/>
                <a:gd name="T33" fmla="*/ 27 h 49"/>
                <a:gd name="T34" fmla="*/ 9 w 48"/>
                <a:gd name="T35" fmla="*/ 27 h 49"/>
                <a:gd name="T36" fmla="*/ 9 w 48"/>
                <a:gd name="T37" fmla="*/ 24 h 49"/>
                <a:gd name="T38" fmla="*/ 3 w 48"/>
                <a:gd name="T39" fmla="*/ 16 h 49"/>
                <a:gd name="T40" fmla="*/ 3 w 48"/>
                <a:gd name="T41" fmla="*/ 12 h 49"/>
                <a:gd name="T42" fmla="*/ 0 w 48"/>
                <a:gd name="T43" fmla="*/ 6 h 49"/>
                <a:gd name="T44" fmla="*/ 5 w 48"/>
                <a:gd name="T45" fmla="*/ 0 h 49"/>
                <a:gd name="T46" fmla="*/ 9 w 48"/>
                <a:gd name="T47" fmla="*/ 2 h 49"/>
                <a:gd name="T48" fmla="*/ 13 w 48"/>
                <a:gd name="T49" fmla="*/ 6 h 49"/>
                <a:gd name="T50" fmla="*/ 13 w 48"/>
                <a:gd name="T51" fmla="*/ 8 h 49"/>
                <a:gd name="T52" fmla="*/ 19 w 48"/>
                <a:gd name="T53" fmla="*/ 18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49"/>
                <a:gd name="T83" fmla="*/ 48 w 48"/>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49">
                  <a:moveTo>
                    <a:pt x="19" y="18"/>
                  </a:moveTo>
                  <a:lnTo>
                    <a:pt x="25" y="14"/>
                  </a:lnTo>
                  <a:lnTo>
                    <a:pt x="19" y="6"/>
                  </a:lnTo>
                  <a:lnTo>
                    <a:pt x="28" y="2"/>
                  </a:lnTo>
                  <a:lnTo>
                    <a:pt x="28" y="6"/>
                  </a:lnTo>
                  <a:lnTo>
                    <a:pt x="30" y="12"/>
                  </a:lnTo>
                  <a:lnTo>
                    <a:pt x="38" y="18"/>
                  </a:lnTo>
                  <a:lnTo>
                    <a:pt x="40" y="24"/>
                  </a:lnTo>
                  <a:lnTo>
                    <a:pt x="48" y="33"/>
                  </a:lnTo>
                  <a:lnTo>
                    <a:pt x="40" y="37"/>
                  </a:lnTo>
                  <a:lnTo>
                    <a:pt x="44" y="39"/>
                  </a:lnTo>
                  <a:lnTo>
                    <a:pt x="38" y="43"/>
                  </a:lnTo>
                  <a:lnTo>
                    <a:pt x="32" y="49"/>
                  </a:lnTo>
                  <a:lnTo>
                    <a:pt x="28" y="43"/>
                  </a:lnTo>
                  <a:lnTo>
                    <a:pt x="25" y="47"/>
                  </a:lnTo>
                  <a:lnTo>
                    <a:pt x="19" y="39"/>
                  </a:lnTo>
                  <a:lnTo>
                    <a:pt x="13" y="27"/>
                  </a:lnTo>
                  <a:lnTo>
                    <a:pt x="9" y="27"/>
                  </a:lnTo>
                  <a:lnTo>
                    <a:pt x="9" y="24"/>
                  </a:lnTo>
                  <a:lnTo>
                    <a:pt x="3" y="16"/>
                  </a:lnTo>
                  <a:lnTo>
                    <a:pt x="3" y="12"/>
                  </a:lnTo>
                  <a:lnTo>
                    <a:pt x="0" y="6"/>
                  </a:lnTo>
                  <a:lnTo>
                    <a:pt x="5" y="0"/>
                  </a:lnTo>
                  <a:lnTo>
                    <a:pt x="9" y="2"/>
                  </a:lnTo>
                  <a:lnTo>
                    <a:pt x="13" y="6"/>
                  </a:lnTo>
                  <a:lnTo>
                    <a:pt x="13" y="8"/>
                  </a:lnTo>
                  <a:lnTo>
                    <a:pt x="19" y="18"/>
                  </a:lnTo>
                  <a:close/>
                </a:path>
              </a:pathLst>
            </a:custGeom>
            <a:grpFill/>
            <a:ln w="9525">
              <a:noFill/>
              <a:round/>
              <a:headEnd/>
              <a:tailEnd/>
            </a:ln>
          </p:spPr>
          <p:txBody>
            <a:bodyPr/>
            <a:lstStyle/>
            <a:p>
              <a:pPr>
                <a:defRPr/>
              </a:pPr>
              <a:endParaRPr lang="en-US" dirty="0">
                <a:solidFill>
                  <a:prstClr val="white"/>
                </a:solidFill>
              </a:endParaRPr>
            </a:p>
          </p:txBody>
        </p:sp>
        <p:sp>
          <p:nvSpPr>
            <p:cNvPr id="16588" name="Freeform 46"/>
            <p:cNvSpPr>
              <a:spLocks/>
            </p:cNvSpPr>
            <p:nvPr/>
          </p:nvSpPr>
          <p:spPr bwMode="ltGray">
            <a:xfrm>
              <a:off x="2134" y="575"/>
              <a:ext cx="48" cy="49"/>
            </a:xfrm>
            <a:custGeom>
              <a:avLst/>
              <a:gdLst>
                <a:gd name="T0" fmla="*/ 19 w 48"/>
                <a:gd name="T1" fmla="*/ 18 h 49"/>
                <a:gd name="T2" fmla="*/ 25 w 48"/>
                <a:gd name="T3" fmla="*/ 14 h 49"/>
                <a:gd name="T4" fmla="*/ 19 w 48"/>
                <a:gd name="T5" fmla="*/ 6 h 49"/>
                <a:gd name="T6" fmla="*/ 28 w 48"/>
                <a:gd name="T7" fmla="*/ 2 h 49"/>
                <a:gd name="T8" fmla="*/ 28 w 48"/>
                <a:gd name="T9" fmla="*/ 6 h 49"/>
                <a:gd name="T10" fmla="*/ 30 w 48"/>
                <a:gd name="T11" fmla="*/ 12 h 49"/>
                <a:gd name="T12" fmla="*/ 38 w 48"/>
                <a:gd name="T13" fmla="*/ 18 h 49"/>
                <a:gd name="T14" fmla="*/ 40 w 48"/>
                <a:gd name="T15" fmla="*/ 24 h 49"/>
                <a:gd name="T16" fmla="*/ 48 w 48"/>
                <a:gd name="T17" fmla="*/ 33 h 49"/>
                <a:gd name="T18" fmla="*/ 40 w 48"/>
                <a:gd name="T19" fmla="*/ 37 h 49"/>
                <a:gd name="T20" fmla="*/ 44 w 48"/>
                <a:gd name="T21" fmla="*/ 39 h 49"/>
                <a:gd name="T22" fmla="*/ 38 w 48"/>
                <a:gd name="T23" fmla="*/ 43 h 49"/>
                <a:gd name="T24" fmla="*/ 32 w 48"/>
                <a:gd name="T25" fmla="*/ 49 h 49"/>
                <a:gd name="T26" fmla="*/ 28 w 48"/>
                <a:gd name="T27" fmla="*/ 43 h 49"/>
                <a:gd name="T28" fmla="*/ 25 w 48"/>
                <a:gd name="T29" fmla="*/ 47 h 49"/>
                <a:gd name="T30" fmla="*/ 19 w 48"/>
                <a:gd name="T31" fmla="*/ 39 h 49"/>
                <a:gd name="T32" fmla="*/ 13 w 48"/>
                <a:gd name="T33" fmla="*/ 27 h 49"/>
                <a:gd name="T34" fmla="*/ 9 w 48"/>
                <a:gd name="T35" fmla="*/ 27 h 49"/>
                <a:gd name="T36" fmla="*/ 9 w 48"/>
                <a:gd name="T37" fmla="*/ 24 h 49"/>
                <a:gd name="T38" fmla="*/ 3 w 48"/>
                <a:gd name="T39" fmla="*/ 16 h 49"/>
                <a:gd name="T40" fmla="*/ 3 w 48"/>
                <a:gd name="T41" fmla="*/ 12 h 49"/>
                <a:gd name="T42" fmla="*/ 0 w 48"/>
                <a:gd name="T43" fmla="*/ 6 h 49"/>
                <a:gd name="T44" fmla="*/ 5 w 48"/>
                <a:gd name="T45" fmla="*/ 0 h 49"/>
                <a:gd name="T46" fmla="*/ 9 w 48"/>
                <a:gd name="T47" fmla="*/ 2 h 49"/>
                <a:gd name="T48" fmla="*/ 13 w 48"/>
                <a:gd name="T49" fmla="*/ 6 h 49"/>
                <a:gd name="T50" fmla="*/ 13 w 48"/>
                <a:gd name="T51" fmla="*/ 8 h 49"/>
                <a:gd name="T52" fmla="*/ 19 w 48"/>
                <a:gd name="T53" fmla="*/ 18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49"/>
                <a:gd name="T83" fmla="*/ 48 w 48"/>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49">
                  <a:moveTo>
                    <a:pt x="19" y="18"/>
                  </a:moveTo>
                  <a:lnTo>
                    <a:pt x="25" y="14"/>
                  </a:lnTo>
                  <a:lnTo>
                    <a:pt x="19" y="6"/>
                  </a:lnTo>
                  <a:lnTo>
                    <a:pt x="28" y="2"/>
                  </a:lnTo>
                  <a:lnTo>
                    <a:pt x="28" y="6"/>
                  </a:lnTo>
                  <a:lnTo>
                    <a:pt x="30" y="12"/>
                  </a:lnTo>
                  <a:lnTo>
                    <a:pt x="38" y="18"/>
                  </a:lnTo>
                  <a:lnTo>
                    <a:pt x="40" y="24"/>
                  </a:lnTo>
                  <a:lnTo>
                    <a:pt x="48" y="33"/>
                  </a:lnTo>
                  <a:lnTo>
                    <a:pt x="40" y="37"/>
                  </a:lnTo>
                  <a:lnTo>
                    <a:pt x="44" y="39"/>
                  </a:lnTo>
                  <a:lnTo>
                    <a:pt x="38" y="43"/>
                  </a:lnTo>
                  <a:lnTo>
                    <a:pt x="32" y="49"/>
                  </a:lnTo>
                  <a:lnTo>
                    <a:pt x="28" y="43"/>
                  </a:lnTo>
                  <a:lnTo>
                    <a:pt x="25" y="47"/>
                  </a:lnTo>
                  <a:lnTo>
                    <a:pt x="19" y="39"/>
                  </a:lnTo>
                  <a:lnTo>
                    <a:pt x="13" y="27"/>
                  </a:lnTo>
                  <a:lnTo>
                    <a:pt x="9" y="27"/>
                  </a:lnTo>
                  <a:lnTo>
                    <a:pt x="9" y="24"/>
                  </a:lnTo>
                  <a:lnTo>
                    <a:pt x="3" y="16"/>
                  </a:lnTo>
                  <a:lnTo>
                    <a:pt x="3" y="12"/>
                  </a:lnTo>
                  <a:lnTo>
                    <a:pt x="0" y="6"/>
                  </a:lnTo>
                  <a:lnTo>
                    <a:pt x="5" y="0"/>
                  </a:lnTo>
                  <a:lnTo>
                    <a:pt x="9" y="2"/>
                  </a:lnTo>
                  <a:lnTo>
                    <a:pt x="13" y="6"/>
                  </a:lnTo>
                  <a:lnTo>
                    <a:pt x="13" y="8"/>
                  </a:lnTo>
                  <a:lnTo>
                    <a:pt x="19" y="18"/>
                  </a:lnTo>
                </a:path>
              </a:pathLst>
            </a:custGeom>
            <a:grpFill/>
            <a:ln w="9525">
              <a:noFill/>
              <a:round/>
              <a:headEnd/>
              <a:tailEnd/>
            </a:ln>
          </p:spPr>
          <p:txBody>
            <a:bodyPr/>
            <a:lstStyle/>
            <a:p>
              <a:pPr>
                <a:defRPr/>
              </a:pPr>
              <a:endParaRPr lang="en-US" dirty="0">
                <a:solidFill>
                  <a:prstClr val="white"/>
                </a:solidFill>
              </a:endParaRPr>
            </a:p>
          </p:txBody>
        </p:sp>
        <p:sp>
          <p:nvSpPr>
            <p:cNvPr id="16589" name="Freeform 47"/>
            <p:cNvSpPr>
              <a:spLocks noEditPoints="1"/>
            </p:cNvSpPr>
            <p:nvPr/>
          </p:nvSpPr>
          <p:spPr bwMode="ltGray">
            <a:xfrm>
              <a:off x="2487" y="589"/>
              <a:ext cx="695" cy="544"/>
            </a:xfrm>
            <a:custGeom>
              <a:avLst/>
              <a:gdLst>
                <a:gd name="T0" fmla="*/ 241 w 695"/>
                <a:gd name="T1" fmla="*/ 50 h 544"/>
                <a:gd name="T2" fmla="*/ 260 w 695"/>
                <a:gd name="T3" fmla="*/ 60 h 544"/>
                <a:gd name="T4" fmla="*/ 351 w 695"/>
                <a:gd name="T5" fmla="*/ 69 h 544"/>
                <a:gd name="T6" fmla="*/ 397 w 695"/>
                <a:gd name="T7" fmla="*/ 71 h 544"/>
                <a:gd name="T8" fmla="*/ 386 w 695"/>
                <a:gd name="T9" fmla="*/ 100 h 544"/>
                <a:gd name="T10" fmla="*/ 422 w 695"/>
                <a:gd name="T11" fmla="*/ 102 h 544"/>
                <a:gd name="T12" fmla="*/ 430 w 695"/>
                <a:gd name="T13" fmla="*/ 127 h 544"/>
                <a:gd name="T14" fmla="*/ 480 w 695"/>
                <a:gd name="T15" fmla="*/ 143 h 544"/>
                <a:gd name="T16" fmla="*/ 546 w 695"/>
                <a:gd name="T17" fmla="*/ 197 h 544"/>
                <a:gd name="T18" fmla="*/ 646 w 695"/>
                <a:gd name="T19" fmla="*/ 199 h 544"/>
                <a:gd name="T20" fmla="*/ 673 w 695"/>
                <a:gd name="T21" fmla="*/ 262 h 544"/>
                <a:gd name="T22" fmla="*/ 643 w 695"/>
                <a:gd name="T23" fmla="*/ 262 h 544"/>
                <a:gd name="T24" fmla="*/ 604 w 695"/>
                <a:gd name="T25" fmla="*/ 264 h 544"/>
                <a:gd name="T26" fmla="*/ 579 w 695"/>
                <a:gd name="T27" fmla="*/ 274 h 544"/>
                <a:gd name="T28" fmla="*/ 581 w 695"/>
                <a:gd name="T29" fmla="*/ 305 h 544"/>
                <a:gd name="T30" fmla="*/ 581 w 695"/>
                <a:gd name="T31" fmla="*/ 345 h 544"/>
                <a:gd name="T32" fmla="*/ 563 w 695"/>
                <a:gd name="T33" fmla="*/ 376 h 544"/>
                <a:gd name="T34" fmla="*/ 548 w 695"/>
                <a:gd name="T35" fmla="*/ 390 h 544"/>
                <a:gd name="T36" fmla="*/ 538 w 695"/>
                <a:gd name="T37" fmla="*/ 392 h 544"/>
                <a:gd name="T38" fmla="*/ 529 w 695"/>
                <a:gd name="T39" fmla="*/ 411 h 544"/>
                <a:gd name="T40" fmla="*/ 513 w 695"/>
                <a:gd name="T41" fmla="*/ 427 h 544"/>
                <a:gd name="T42" fmla="*/ 486 w 695"/>
                <a:gd name="T43" fmla="*/ 427 h 544"/>
                <a:gd name="T44" fmla="*/ 471 w 695"/>
                <a:gd name="T45" fmla="*/ 444 h 544"/>
                <a:gd name="T46" fmla="*/ 457 w 695"/>
                <a:gd name="T47" fmla="*/ 461 h 544"/>
                <a:gd name="T48" fmla="*/ 442 w 695"/>
                <a:gd name="T49" fmla="*/ 471 h 544"/>
                <a:gd name="T50" fmla="*/ 426 w 695"/>
                <a:gd name="T51" fmla="*/ 486 h 544"/>
                <a:gd name="T52" fmla="*/ 419 w 695"/>
                <a:gd name="T53" fmla="*/ 519 h 544"/>
                <a:gd name="T54" fmla="*/ 413 w 695"/>
                <a:gd name="T55" fmla="*/ 540 h 544"/>
                <a:gd name="T56" fmla="*/ 382 w 695"/>
                <a:gd name="T57" fmla="*/ 539 h 544"/>
                <a:gd name="T58" fmla="*/ 295 w 695"/>
                <a:gd name="T59" fmla="*/ 486 h 544"/>
                <a:gd name="T60" fmla="*/ 241 w 695"/>
                <a:gd name="T61" fmla="*/ 537 h 544"/>
                <a:gd name="T62" fmla="*/ 218 w 695"/>
                <a:gd name="T63" fmla="*/ 469 h 544"/>
                <a:gd name="T64" fmla="*/ 239 w 695"/>
                <a:gd name="T65" fmla="*/ 456 h 544"/>
                <a:gd name="T66" fmla="*/ 201 w 695"/>
                <a:gd name="T67" fmla="*/ 407 h 544"/>
                <a:gd name="T68" fmla="*/ 170 w 695"/>
                <a:gd name="T69" fmla="*/ 400 h 544"/>
                <a:gd name="T70" fmla="*/ 181 w 695"/>
                <a:gd name="T71" fmla="*/ 361 h 544"/>
                <a:gd name="T72" fmla="*/ 175 w 695"/>
                <a:gd name="T73" fmla="*/ 351 h 544"/>
                <a:gd name="T74" fmla="*/ 146 w 695"/>
                <a:gd name="T75" fmla="*/ 340 h 544"/>
                <a:gd name="T76" fmla="*/ 102 w 695"/>
                <a:gd name="T77" fmla="*/ 317 h 544"/>
                <a:gd name="T78" fmla="*/ 102 w 695"/>
                <a:gd name="T79" fmla="*/ 349 h 544"/>
                <a:gd name="T80" fmla="*/ 71 w 695"/>
                <a:gd name="T81" fmla="*/ 328 h 544"/>
                <a:gd name="T82" fmla="*/ 46 w 695"/>
                <a:gd name="T83" fmla="*/ 355 h 544"/>
                <a:gd name="T84" fmla="*/ 60 w 695"/>
                <a:gd name="T85" fmla="*/ 361 h 544"/>
                <a:gd name="T86" fmla="*/ 44 w 695"/>
                <a:gd name="T87" fmla="*/ 382 h 544"/>
                <a:gd name="T88" fmla="*/ 48 w 695"/>
                <a:gd name="T89" fmla="*/ 398 h 544"/>
                <a:gd name="T90" fmla="*/ 63 w 695"/>
                <a:gd name="T91" fmla="*/ 413 h 544"/>
                <a:gd name="T92" fmla="*/ 116 w 695"/>
                <a:gd name="T93" fmla="*/ 409 h 544"/>
                <a:gd name="T94" fmla="*/ 98 w 695"/>
                <a:gd name="T95" fmla="*/ 440 h 544"/>
                <a:gd name="T96" fmla="*/ 33 w 695"/>
                <a:gd name="T97" fmla="*/ 417 h 544"/>
                <a:gd name="T98" fmla="*/ 6 w 695"/>
                <a:gd name="T99" fmla="*/ 315 h 544"/>
                <a:gd name="T100" fmla="*/ 98 w 695"/>
                <a:gd name="T101" fmla="*/ 301 h 544"/>
                <a:gd name="T102" fmla="*/ 98 w 695"/>
                <a:gd name="T103" fmla="*/ 261 h 544"/>
                <a:gd name="T104" fmla="*/ 62 w 695"/>
                <a:gd name="T105" fmla="*/ 270 h 544"/>
                <a:gd name="T106" fmla="*/ 65 w 695"/>
                <a:gd name="T107" fmla="*/ 164 h 544"/>
                <a:gd name="T108" fmla="*/ 83 w 695"/>
                <a:gd name="T109" fmla="*/ 118 h 544"/>
                <a:gd name="T110" fmla="*/ 133 w 695"/>
                <a:gd name="T111" fmla="*/ 108 h 544"/>
                <a:gd name="T112" fmla="*/ 162 w 695"/>
                <a:gd name="T113" fmla="*/ 110 h 544"/>
                <a:gd name="T114" fmla="*/ 173 w 695"/>
                <a:gd name="T115" fmla="*/ 79 h 544"/>
                <a:gd name="T116" fmla="*/ 172 w 695"/>
                <a:gd name="T117" fmla="*/ 2 h 544"/>
                <a:gd name="T118" fmla="*/ 187 w 695"/>
                <a:gd name="T119" fmla="*/ 392 h 544"/>
                <a:gd name="T120" fmla="*/ 185 w 695"/>
                <a:gd name="T121" fmla="*/ 376 h 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5"/>
                <a:gd name="T184" fmla="*/ 0 h 544"/>
                <a:gd name="T185" fmla="*/ 695 w 695"/>
                <a:gd name="T186" fmla="*/ 544 h 5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5" h="544">
                  <a:moveTo>
                    <a:pt x="216" y="0"/>
                  </a:moveTo>
                  <a:lnTo>
                    <a:pt x="216" y="31"/>
                  </a:lnTo>
                  <a:lnTo>
                    <a:pt x="220" y="31"/>
                  </a:lnTo>
                  <a:lnTo>
                    <a:pt x="220" y="40"/>
                  </a:lnTo>
                  <a:lnTo>
                    <a:pt x="231" y="40"/>
                  </a:lnTo>
                  <a:lnTo>
                    <a:pt x="237" y="40"/>
                  </a:lnTo>
                  <a:lnTo>
                    <a:pt x="241" y="40"/>
                  </a:lnTo>
                  <a:lnTo>
                    <a:pt x="241" y="50"/>
                  </a:lnTo>
                  <a:lnTo>
                    <a:pt x="245" y="50"/>
                  </a:lnTo>
                  <a:lnTo>
                    <a:pt x="247" y="50"/>
                  </a:lnTo>
                  <a:lnTo>
                    <a:pt x="251" y="50"/>
                  </a:lnTo>
                  <a:lnTo>
                    <a:pt x="255" y="52"/>
                  </a:lnTo>
                  <a:lnTo>
                    <a:pt x="256" y="52"/>
                  </a:lnTo>
                  <a:lnTo>
                    <a:pt x="256" y="56"/>
                  </a:lnTo>
                  <a:lnTo>
                    <a:pt x="260" y="56"/>
                  </a:lnTo>
                  <a:lnTo>
                    <a:pt x="260" y="60"/>
                  </a:lnTo>
                  <a:lnTo>
                    <a:pt x="264" y="60"/>
                  </a:lnTo>
                  <a:lnTo>
                    <a:pt x="264" y="68"/>
                  </a:lnTo>
                  <a:lnTo>
                    <a:pt x="295" y="68"/>
                  </a:lnTo>
                  <a:lnTo>
                    <a:pt x="307" y="64"/>
                  </a:lnTo>
                  <a:lnTo>
                    <a:pt x="341" y="64"/>
                  </a:lnTo>
                  <a:lnTo>
                    <a:pt x="351" y="60"/>
                  </a:lnTo>
                  <a:lnTo>
                    <a:pt x="347" y="69"/>
                  </a:lnTo>
                  <a:lnTo>
                    <a:pt x="351" y="69"/>
                  </a:lnTo>
                  <a:lnTo>
                    <a:pt x="355" y="73"/>
                  </a:lnTo>
                  <a:lnTo>
                    <a:pt x="357" y="73"/>
                  </a:lnTo>
                  <a:lnTo>
                    <a:pt x="361" y="73"/>
                  </a:lnTo>
                  <a:lnTo>
                    <a:pt x="363" y="69"/>
                  </a:lnTo>
                  <a:lnTo>
                    <a:pt x="376" y="69"/>
                  </a:lnTo>
                  <a:lnTo>
                    <a:pt x="378" y="69"/>
                  </a:lnTo>
                  <a:lnTo>
                    <a:pt x="392" y="71"/>
                  </a:lnTo>
                  <a:lnTo>
                    <a:pt x="397" y="71"/>
                  </a:lnTo>
                  <a:lnTo>
                    <a:pt x="397" y="79"/>
                  </a:lnTo>
                  <a:lnTo>
                    <a:pt x="388" y="85"/>
                  </a:lnTo>
                  <a:lnTo>
                    <a:pt x="382" y="95"/>
                  </a:lnTo>
                  <a:lnTo>
                    <a:pt x="374" y="100"/>
                  </a:lnTo>
                  <a:lnTo>
                    <a:pt x="376" y="100"/>
                  </a:lnTo>
                  <a:lnTo>
                    <a:pt x="380" y="100"/>
                  </a:lnTo>
                  <a:lnTo>
                    <a:pt x="382" y="100"/>
                  </a:lnTo>
                  <a:lnTo>
                    <a:pt x="386" y="100"/>
                  </a:lnTo>
                  <a:lnTo>
                    <a:pt x="390" y="100"/>
                  </a:lnTo>
                  <a:lnTo>
                    <a:pt x="392" y="100"/>
                  </a:lnTo>
                  <a:lnTo>
                    <a:pt x="397" y="95"/>
                  </a:lnTo>
                  <a:lnTo>
                    <a:pt x="417" y="93"/>
                  </a:lnTo>
                  <a:lnTo>
                    <a:pt x="422" y="93"/>
                  </a:lnTo>
                  <a:lnTo>
                    <a:pt x="426" y="93"/>
                  </a:lnTo>
                  <a:lnTo>
                    <a:pt x="426" y="100"/>
                  </a:lnTo>
                  <a:lnTo>
                    <a:pt x="422" y="102"/>
                  </a:lnTo>
                  <a:lnTo>
                    <a:pt x="421" y="102"/>
                  </a:lnTo>
                  <a:lnTo>
                    <a:pt x="422" y="106"/>
                  </a:lnTo>
                  <a:lnTo>
                    <a:pt x="424" y="112"/>
                  </a:lnTo>
                  <a:lnTo>
                    <a:pt x="430" y="118"/>
                  </a:lnTo>
                  <a:lnTo>
                    <a:pt x="432" y="122"/>
                  </a:lnTo>
                  <a:lnTo>
                    <a:pt x="430" y="122"/>
                  </a:lnTo>
                  <a:lnTo>
                    <a:pt x="430" y="123"/>
                  </a:lnTo>
                  <a:lnTo>
                    <a:pt x="430" y="127"/>
                  </a:lnTo>
                  <a:lnTo>
                    <a:pt x="430" y="131"/>
                  </a:lnTo>
                  <a:lnTo>
                    <a:pt x="430" y="133"/>
                  </a:lnTo>
                  <a:lnTo>
                    <a:pt x="434" y="133"/>
                  </a:lnTo>
                  <a:lnTo>
                    <a:pt x="440" y="137"/>
                  </a:lnTo>
                  <a:lnTo>
                    <a:pt x="442" y="137"/>
                  </a:lnTo>
                  <a:lnTo>
                    <a:pt x="450" y="137"/>
                  </a:lnTo>
                  <a:lnTo>
                    <a:pt x="450" y="139"/>
                  </a:lnTo>
                  <a:lnTo>
                    <a:pt x="480" y="143"/>
                  </a:lnTo>
                  <a:lnTo>
                    <a:pt x="480" y="151"/>
                  </a:lnTo>
                  <a:lnTo>
                    <a:pt x="480" y="164"/>
                  </a:lnTo>
                  <a:lnTo>
                    <a:pt x="515" y="162"/>
                  </a:lnTo>
                  <a:lnTo>
                    <a:pt x="515" y="176"/>
                  </a:lnTo>
                  <a:lnTo>
                    <a:pt x="515" y="181"/>
                  </a:lnTo>
                  <a:lnTo>
                    <a:pt x="529" y="181"/>
                  </a:lnTo>
                  <a:lnTo>
                    <a:pt x="546" y="181"/>
                  </a:lnTo>
                  <a:lnTo>
                    <a:pt x="546" y="197"/>
                  </a:lnTo>
                  <a:lnTo>
                    <a:pt x="616" y="195"/>
                  </a:lnTo>
                  <a:lnTo>
                    <a:pt x="616" y="199"/>
                  </a:lnTo>
                  <a:lnTo>
                    <a:pt x="616" y="201"/>
                  </a:lnTo>
                  <a:lnTo>
                    <a:pt x="619" y="201"/>
                  </a:lnTo>
                  <a:lnTo>
                    <a:pt x="631" y="199"/>
                  </a:lnTo>
                  <a:lnTo>
                    <a:pt x="631" y="195"/>
                  </a:lnTo>
                  <a:lnTo>
                    <a:pt x="635" y="195"/>
                  </a:lnTo>
                  <a:lnTo>
                    <a:pt x="646" y="199"/>
                  </a:lnTo>
                  <a:lnTo>
                    <a:pt x="666" y="205"/>
                  </a:lnTo>
                  <a:lnTo>
                    <a:pt x="681" y="206"/>
                  </a:lnTo>
                  <a:lnTo>
                    <a:pt x="695" y="212"/>
                  </a:lnTo>
                  <a:lnTo>
                    <a:pt x="691" y="218"/>
                  </a:lnTo>
                  <a:lnTo>
                    <a:pt x="685" y="237"/>
                  </a:lnTo>
                  <a:lnTo>
                    <a:pt x="679" y="253"/>
                  </a:lnTo>
                  <a:lnTo>
                    <a:pt x="675" y="262"/>
                  </a:lnTo>
                  <a:lnTo>
                    <a:pt x="673" y="262"/>
                  </a:lnTo>
                  <a:lnTo>
                    <a:pt x="670" y="262"/>
                  </a:lnTo>
                  <a:lnTo>
                    <a:pt x="668" y="262"/>
                  </a:lnTo>
                  <a:lnTo>
                    <a:pt x="664" y="262"/>
                  </a:lnTo>
                  <a:lnTo>
                    <a:pt x="660" y="262"/>
                  </a:lnTo>
                  <a:lnTo>
                    <a:pt x="658" y="262"/>
                  </a:lnTo>
                  <a:lnTo>
                    <a:pt x="648" y="262"/>
                  </a:lnTo>
                  <a:lnTo>
                    <a:pt x="644" y="262"/>
                  </a:lnTo>
                  <a:lnTo>
                    <a:pt x="643" y="262"/>
                  </a:lnTo>
                  <a:lnTo>
                    <a:pt x="639" y="262"/>
                  </a:lnTo>
                  <a:lnTo>
                    <a:pt x="635" y="262"/>
                  </a:lnTo>
                  <a:lnTo>
                    <a:pt x="629" y="264"/>
                  </a:lnTo>
                  <a:lnTo>
                    <a:pt x="627" y="264"/>
                  </a:lnTo>
                  <a:lnTo>
                    <a:pt x="623" y="264"/>
                  </a:lnTo>
                  <a:lnTo>
                    <a:pt x="617" y="264"/>
                  </a:lnTo>
                  <a:lnTo>
                    <a:pt x="614" y="264"/>
                  </a:lnTo>
                  <a:lnTo>
                    <a:pt x="604" y="264"/>
                  </a:lnTo>
                  <a:lnTo>
                    <a:pt x="602" y="264"/>
                  </a:lnTo>
                  <a:lnTo>
                    <a:pt x="598" y="264"/>
                  </a:lnTo>
                  <a:lnTo>
                    <a:pt x="594" y="264"/>
                  </a:lnTo>
                  <a:lnTo>
                    <a:pt x="592" y="264"/>
                  </a:lnTo>
                  <a:lnTo>
                    <a:pt x="579" y="264"/>
                  </a:lnTo>
                  <a:lnTo>
                    <a:pt x="579" y="268"/>
                  </a:lnTo>
                  <a:lnTo>
                    <a:pt x="579" y="270"/>
                  </a:lnTo>
                  <a:lnTo>
                    <a:pt x="579" y="274"/>
                  </a:lnTo>
                  <a:lnTo>
                    <a:pt x="579" y="276"/>
                  </a:lnTo>
                  <a:lnTo>
                    <a:pt x="579" y="280"/>
                  </a:lnTo>
                  <a:lnTo>
                    <a:pt x="579" y="284"/>
                  </a:lnTo>
                  <a:lnTo>
                    <a:pt x="579" y="286"/>
                  </a:lnTo>
                  <a:lnTo>
                    <a:pt x="579" y="291"/>
                  </a:lnTo>
                  <a:lnTo>
                    <a:pt x="581" y="295"/>
                  </a:lnTo>
                  <a:lnTo>
                    <a:pt x="581" y="299"/>
                  </a:lnTo>
                  <a:lnTo>
                    <a:pt x="581" y="305"/>
                  </a:lnTo>
                  <a:lnTo>
                    <a:pt x="581" y="311"/>
                  </a:lnTo>
                  <a:lnTo>
                    <a:pt x="581" y="317"/>
                  </a:lnTo>
                  <a:lnTo>
                    <a:pt x="581" y="322"/>
                  </a:lnTo>
                  <a:lnTo>
                    <a:pt x="581" y="326"/>
                  </a:lnTo>
                  <a:lnTo>
                    <a:pt x="581" y="332"/>
                  </a:lnTo>
                  <a:lnTo>
                    <a:pt x="581" y="336"/>
                  </a:lnTo>
                  <a:lnTo>
                    <a:pt x="581" y="342"/>
                  </a:lnTo>
                  <a:lnTo>
                    <a:pt x="581" y="345"/>
                  </a:lnTo>
                  <a:lnTo>
                    <a:pt x="581" y="351"/>
                  </a:lnTo>
                  <a:lnTo>
                    <a:pt x="581" y="355"/>
                  </a:lnTo>
                  <a:lnTo>
                    <a:pt x="581" y="361"/>
                  </a:lnTo>
                  <a:lnTo>
                    <a:pt x="565" y="361"/>
                  </a:lnTo>
                  <a:lnTo>
                    <a:pt x="561" y="367"/>
                  </a:lnTo>
                  <a:lnTo>
                    <a:pt x="561" y="371"/>
                  </a:lnTo>
                  <a:lnTo>
                    <a:pt x="563" y="373"/>
                  </a:lnTo>
                  <a:lnTo>
                    <a:pt x="563" y="376"/>
                  </a:lnTo>
                  <a:lnTo>
                    <a:pt x="560" y="376"/>
                  </a:lnTo>
                  <a:lnTo>
                    <a:pt x="556" y="376"/>
                  </a:lnTo>
                  <a:lnTo>
                    <a:pt x="550" y="376"/>
                  </a:lnTo>
                  <a:lnTo>
                    <a:pt x="546" y="376"/>
                  </a:lnTo>
                  <a:lnTo>
                    <a:pt x="546" y="380"/>
                  </a:lnTo>
                  <a:lnTo>
                    <a:pt x="548" y="382"/>
                  </a:lnTo>
                  <a:lnTo>
                    <a:pt x="548" y="386"/>
                  </a:lnTo>
                  <a:lnTo>
                    <a:pt x="548" y="390"/>
                  </a:lnTo>
                  <a:lnTo>
                    <a:pt x="548" y="392"/>
                  </a:lnTo>
                  <a:lnTo>
                    <a:pt x="548" y="396"/>
                  </a:lnTo>
                  <a:lnTo>
                    <a:pt x="544" y="396"/>
                  </a:lnTo>
                  <a:lnTo>
                    <a:pt x="540" y="396"/>
                  </a:lnTo>
                  <a:lnTo>
                    <a:pt x="540" y="392"/>
                  </a:lnTo>
                  <a:lnTo>
                    <a:pt x="540" y="396"/>
                  </a:lnTo>
                  <a:lnTo>
                    <a:pt x="538" y="396"/>
                  </a:lnTo>
                  <a:lnTo>
                    <a:pt x="538" y="392"/>
                  </a:lnTo>
                  <a:lnTo>
                    <a:pt x="534" y="392"/>
                  </a:lnTo>
                  <a:lnTo>
                    <a:pt x="533" y="392"/>
                  </a:lnTo>
                  <a:lnTo>
                    <a:pt x="533" y="396"/>
                  </a:lnTo>
                  <a:lnTo>
                    <a:pt x="533" y="398"/>
                  </a:lnTo>
                  <a:lnTo>
                    <a:pt x="533" y="401"/>
                  </a:lnTo>
                  <a:lnTo>
                    <a:pt x="533" y="405"/>
                  </a:lnTo>
                  <a:lnTo>
                    <a:pt x="533" y="411"/>
                  </a:lnTo>
                  <a:lnTo>
                    <a:pt x="529" y="411"/>
                  </a:lnTo>
                  <a:lnTo>
                    <a:pt x="523" y="411"/>
                  </a:lnTo>
                  <a:lnTo>
                    <a:pt x="519" y="411"/>
                  </a:lnTo>
                  <a:lnTo>
                    <a:pt x="517" y="411"/>
                  </a:lnTo>
                  <a:lnTo>
                    <a:pt x="513" y="411"/>
                  </a:lnTo>
                  <a:lnTo>
                    <a:pt x="513" y="417"/>
                  </a:lnTo>
                  <a:lnTo>
                    <a:pt x="513" y="421"/>
                  </a:lnTo>
                  <a:lnTo>
                    <a:pt x="513" y="425"/>
                  </a:lnTo>
                  <a:lnTo>
                    <a:pt x="513" y="427"/>
                  </a:lnTo>
                  <a:lnTo>
                    <a:pt x="507" y="427"/>
                  </a:lnTo>
                  <a:lnTo>
                    <a:pt x="504" y="427"/>
                  </a:lnTo>
                  <a:lnTo>
                    <a:pt x="502" y="427"/>
                  </a:lnTo>
                  <a:lnTo>
                    <a:pt x="498" y="427"/>
                  </a:lnTo>
                  <a:lnTo>
                    <a:pt x="494" y="427"/>
                  </a:lnTo>
                  <a:lnTo>
                    <a:pt x="492" y="427"/>
                  </a:lnTo>
                  <a:lnTo>
                    <a:pt x="488" y="427"/>
                  </a:lnTo>
                  <a:lnTo>
                    <a:pt x="486" y="427"/>
                  </a:lnTo>
                  <a:lnTo>
                    <a:pt x="482" y="427"/>
                  </a:lnTo>
                  <a:lnTo>
                    <a:pt x="482" y="430"/>
                  </a:lnTo>
                  <a:lnTo>
                    <a:pt x="482" y="434"/>
                  </a:lnTo>
                  <a:lnTo>
                    <a:pt x="482" y="436"/>
                  </a:lnTo>
                  <a:lnTo>
                    <a:pt x="482" y="442"/>
                  </a:lnTo>
                  <a:lnTo>
                    <a:pt x="478" y="442"/>
                  </a:lnTo>
                  <a:lnTo>
                    <a:pt x="473" y="444"/>
                  </a:lnTo>
                  <a:lnTo>
                    <a:pt x="471" y="444"/>
                  </a:lnTo>
                  <a:lnTo>
                    <a:pt x="467" y="444"/>
                  </a:lnTo>
                  <a:lnTo>
                    <a:pt x="463" y="444"/>
                  </a:lnTo>
                  <a:lnTo>
                    <a:pt x="463" y="446"/>
                  </a:lnTo>
                  <a:lnTo>
                    <a:pt x="463" y="450"/>
                  </a:lnTo>
                  <a:lnTo>
                    <a:pt x="463" y="452"/>
                  </a:lnTo>
                  <a:lnTo>
                    <a:pt x="457" y="452"/>
                  </a:lnTo>
                  <a:lnTo>
                    <a:pt x="457" y="459"/>
                  </a:lnTo>
                  <a:lnTo>
                    <a:pt x="457" y="461"/>
                  </a:lnTo>
                  <a:lnTo>
                    <a:pt x="455" y="461"/>
                  </a:lnTo>
                  <a:lnTo>
                    <a:pt x="455" y="459"/>
                  </a:lnTo>
                  <a:lnTo>
                    <a:pt x="451" y="459"/>
                  </a:lnTo>
                  <a:lnTo>
                    <a:pt x="448" y="459"/>
                  </a:lnTo>
                  <a:lnTo>
                    <a:pt x="448" y="461"/>
                  </a:lnTo>
                  <a:lnTo>
                    <a:pt x="448" y="465"/>
                  </a:lnTo>
                  <a:lnTo>
                    <a:pt x="450" y="471"/>
                  </a:lnTo>
                  <a:lnTo>
                    <a:pt x="442" y="471"/>
                  </a:lnTo>
                  <a:lnTo>
                    <a:pt x="440" y="471"/>
                  </a:lnTo>
                  <a:lnTo>
                    <a:pt x="440" y="475"/>
                  </a:lnTo>
                  <a:lnTo>
                    <a:pt x="440" y="481"/>
                  </a:lnTo>
                  <a:lnTo>
                    <a:pt x="434" y="481"/>
                  </a:lnTo>
                  <a:lnTo>
                    <a:pt x="434" y="484"/>
                  </a:lnTo>
                  <a:lnTo>
                    <a:pt x="434" y="486"/>
                  </a:lnTo>
                  <a:lnTo>
                    <a:pt x="430" y="486"/>
                  </a:lnTo>
                  <a:lnTo>
                    <a:pt x="426" y="486"/>
                  </a:lnTo>
                  <a:lnTo>
                    <a:pt x="424" y="486"/>
                  </a:lnTo>
                  <a:lnTo>
                    <a:pt x="424" y="490"/>
                  </a:lnTo>
                  <a:lnTo>
                    <a:pt x="424" y="494"/>
                  </a:lnTo>
                  <a:lnTo>
                    <a:pt x="424" y="506"/>
                  </a:lnTo>
                  <a:lnTo>
                    <a:pt x="424" y="511"/>
                  </a:lnTo>
                  <a:lnTo>
                    <a:pt x="424" y="515"/>
                  </a:lnTo>
                  <a:lnTo>
                    <a:pt x="421" y="519"/>
                  </a:lnTo>
                  <a:lnTo>
                    <a:pt x="419" y="519"/>
                  </a:lnTo>
                  <a:lnTo>
                    <a:pt x="419" y="521"/>
                  </a:lnTo>
                  <a:lnTo>
                    <a:pt x="415" y="521"/>
                  </a:lnTo>
                  <a:lnTo>
                    <a:pt x="415" y="525"/>
                  </a:lnTo>
                  <a:lnTo>
                    <a:pt x="415" y="531"/>
                  </a:lnTo>
                  <a:lnTo>
                    <a:pt x="415" y="535"/>
                  </a:lnTo>
                  <a:lnTo>
                    <a:pt x="415" y="537"/>
                  </a:lnTo>
                  <a:lnTo>
                    <a:pt x="415" y="540"/>
                  </a:lnTo>
                  <a:lnTo>
                    <a:pt x="413" y="540"/>
                  </a:lnTo>
                  <a:lnTo>
                    <a:pt x="409" y="544"/>
                  </a:lnTo>
                  <a:lnTo>
                    <a:pt x="407" y="544"/>
                  </a:lnTo>
                  <a:lnTo>
                    <a:pt x="405" y="537"/>
                  </a:lnTo>
                  <a:lnTo>
                    <a:pt x="399" y="537"/>
                  </a:lnTo>
                  <a:lnTo>
                    <a:pt x="399" y="540"/>
                  </a:lnTo>
                  <a:lnTo>
                    <a:pt x="397" y="540"/>
                  </a:lnTo>
                  <a:lnTo>
                    <a:pt x="394" y="540"/>
                  </a:lnTo>
                  <a:lnTo>
                    <a:pt x="382" y="539"/>
                  </a:lnTo>
                  <a:lnTo>
                    <a:pt x="380" y="531"/>
                  </a:lnTo>
                  <a:lnTo>
                    <a:pt x="380" y="523"/>
                  </a:lnTo>
                  <a:lnTo>
                    <a:pt x="363" y="523"/>
                  </a:lnTo>
                  <a:lnTo>
                    <a:pt x="359" y="523"/>
                  </a:lnTo>
                  <a:lnTo>
                    <a:pt x="353" y="519"/>
                  </a:lnTo>
                  <a:lnTo>
                    <a:pt x="299" y="521"/>
                  </a:lnTo>
                  <a:lnTo>
                    <a:pt x="299" y="486"/>
                  </a:lnTo>
                  <a:lnTo>
                    <a:pt x="295" y="486"/>
                  </a:lnTo>
                  <a:lnTo>
                    <a:pt x="264" y="486"/>
                  </a:lnTo>
                  <a:lnTo>
                    <a:pt x="264" y="521"/>
                  </a:lnTo>
                  <a:lnTo>
                    <a:pt x="253" y="521"/>
                  </a:lnTo>
                  <a:lnTo>
                    <a:pt x="249" y="527"/>
                  </a:lnTo>
                  <a:lnTo>
                    <a:pt x="243" y="527"/>
                  </a:lnTo>
                  <a:lnTo>
                    <a:pt x="243" y="531"/>
                  </a:lnTo>
                  <a:lnTo>
                    <a:pt x="241" y="531"/>
                  </a:lnTo>
                  <a:lnTo>
                    <a:pt x="241" y="537"/>
                  </a:lnTo>
                  <a:lnTo>
                    <a:pt x="237" y="537"/>
                  </a:lnTo>
                  <a:lnTo>
                    <a:pt x="231" y="531"/>
                  </a:lnTo>
                  <a:lnTo>
                    <a:pt x="226" y="531"/>
                  </a:lnTo>
                  <a:lnTo>
                    <a:pt x="224" y="488"/>
                  </a:lnTo>
                  <a:lnTo>
                    <a:pt x="222" y="488"/>
                  </a:lnTo>
                  <a:lnTo>
                    <a:pt x="218" y="488"/>
                  </a:lnTo>
                  <a:lnTo>
                    <a:pt x="218" y="473"/>
                  </a:lnTo>
                  <a:lnTo>
                    <a:pt x="218" y="469"/>
                  </a:lnTo>
                  <a:lnTo>
                    <a:pt x="220" y="469"/>
                  </a:lnTo>
                  <a:lnTo>
                    <a:pt x="224" y="469"/>
                  </a:lnTo>
                  <a:lnTo>
                    <a:pt x="224" y="473"/>
                  </a:lnTo>
                  <a:lnTo>
                    <a:pt x="224" y="469"/>
                  </a:lnTo>
                  <a:lnTo>
                    <a:pt x="243" y="469"/>
                  </a:lnTo>
                  <a:lnTo>
                    <a:pt x="243" y="463"/>
                  </a:lnTo>
                  <a:lnTo>
                    <a:pt x="239" y="463"/>
                  </a:lnTo>
                  <a:lnTo>
                    <a:pt x="239" y="456"/>
                  </a:lnTo>
                  <a:lnTo>
                    <a:pt x="258" y="456"/>
                  </a:lnTo>
                  <a:lnTo>
                    <a:pt x="256" y="438"/>
                  </a:lnTo>
                  <a:lnTo>
                    <a:pt x="249" y="438"/>
                  </a:lnTo>
                  <a:lnTo>
                    <a:pt x="249" y="425"/>
                  </a:lnTo>
                  <a:lnTo>
                    <a:pt x="247" y="423"/>
                  </a:lnTo>
                  <a:lnTo>
                    <a:pt x="251" y="413"/>
                  </a:lnTo>
                  <a:lnTo>
                    <a:pt x="251" y="407"/>
                  </a:lnTo>
                  <a:lnTo>
                    <a:pt x="201" y="407"/>
                  </a:lnTo>
                  <a:lnTo>
                    <a:pt x="201" y="401"/>
                  </a:lnTo>
                  <a:lnTo>
                    <a:pt x="185" y="401"/>
                  </a:lnTo>
                  <a:lnTo>
                    <a:pt x="181" y="398"/>
                  </a:lnTo>
                  <a:lnTo>
                    <a:pt x="179" y="398"/>
                  </a:lnTo>
                  <a:lnTo>
                    <a:pt x="179" y="405"/>
                  </a:lnTo>
                  <a:lnTo>
                    <a:pt x="175" y="401"/>
                  </a:lnTo>
                  <a:lnTo>
                    <a:pt x="175" y="398"/>
                  </a:lnTo>
                  <a:lnTo>
                    <a:pt x="170" y="400"/>
                  </a:lnTo>
                  <a:lnTo>
                    <a:pt x="170" y="392"/>
                  </a:lnTo>
                  <a:lnTo>
                    <a:pt x="172" y="392"/>
                  </a:lnTo>
                  <a:lnTo>
                    <a:pt x="179" y="392"/>
                  </a:lnTo>
                  <a:lnTo>
                    <a:pt x="179" y="390"/>
                  </a:lnTo>
                  <a:lnTo>
                    <a:pt x="175" y="365"/>
                  </a:lnTo>
                  <a:lnTo>
                    <a:pt x="177" y="365"/>
                  </a:lnTo>
                  <a:lnTo>
                    <a:pt x="177" y="361"/>
                  </a:lnTo>
                  <a:lnTo>
                    <a:pt x="181" y="361"/>
                  </a:lnTo>
                  <a:lnTo>
                    <a:pt x="181" y="359"/>
                  </a:lnTo>
                  <a:lnTo>
                    <a:pt x="177" y="359"/>
                  </a:lnTo>
                  <a:lnTo>
                    <a:pt x="177" y="355"/>
                  </a:lnTo>
                  <a:lnTo>
                    <a:pt x="181" y="355"/>
                  </a:lnTo>
                  <a:lnTo>
                    <a:pt x="181" y="351"/>
                  </a:lnTo>
                  <a:lnTo>
                    <a:pt x="177" y="351"/>
                  </a:lnTo>
                  <a:lnTo>
                    <a:pt x="177" y="355"/>
                  </a:lnTo>
                  <a:lnTo>
                    <a:pt x="175" y="351"/>
                  </a:lnTo>
                  <a:lnTo>
                    <a:pt x="175" y="355"/>
                  </a:lnTo>
                  <a:lnTo>
                    <a:pt x="166" y="351"/>
                  </a:lnTo>
                  <a:lnTo>
                    <a:pt x="168" y="344"/>
                  </a:lnTo>
                  <a:lnTo>
                    <a:pt x="166" y="344"/>
                  </a:lnTo>
                  <a:lnTo>
                    <a:pt x="162" y="351"/>
                  </a:lnTo>
                  <a:lnTo>
                    <a:pt x="156" y="353"/>
                  </a:lnTo>
                  <a:lnTo>
                    <a:pt x="158" y="344"/>
                  </a:lnTo>
                  <a:lnTo>
                    <a:pt x="146" y="340"/>
                  </a:lnTo>
                  <a:lnTo>
                    <a:pt x="143" y="344"/>
                  </a:lnTo>
                  <a:lnTo>
                    <a:pt x="137" y="340"/>
                  </a:lnTo>
                  <a:lnTo>
                    <a:pt x="131" y="338"/>
                  </a:lnTo>
                  <a:lnTo>
                    <a:pt x="125" y="340"/>
                  </a:lnTo>
                  <a:lnTo>
                    <a:pt x="121" y="318"/>
                  </a:lnTo>
                  <a:lnTo>
                    <a:pt x="118" y="317"/>
                  </a:lnTo>
                  <a:lnTo>
                    <a:pt x="112" y="317"/>
                  </a:lnTo>
                  <a:lnTo>
                    <a:pt x="102" y="317"/>
                  </a:lnTo>
                  <a:lnTo>
                    <a:pt x="102" y="318"/>
                  </a:lnTo>
                  <a:lnTo>
                    <a:pt x="106" y="322"/>
                  </a:lnTo>
                  <a:lnTo>
                    <a:pt x="112" y="322"/>
                  </a:lnTo>
                  <a:lnTo>
                    <a:pt x="112" y="324"/>
                  </a:lnTo>
                  <a:lnTo>
                    <a:pt x="116" y="344"/>
                  </a:lnTo>
                  <a:lnTo>
                    <a:pt x="116" y="347"/>
                  </a:lnTo>
                  <a:lnTo>
                    <a:pt x="110" y="347"/>
                  </a:lnTo>
                  <a:lnTo>
                    <a:pt x="102" y="349"/>
                  </a:lnTo>
                  <a:lnTo>
                    <a:pt x="87" y="353"/>
                  </a:lnTo>
                  <a:lnTo>
                    <a:pt x="90" y="338"/>
                  </a:lnTo>
                  <a:lnTo>
                    <a:pt x="90" y="334"/>
                  </a:lnTo>
                  <a:lnTo>
                    <a:pt x="85" y="336"/>
                  </a:lnTo>
                  <a:lnTo>
                    <a:pt x="85" y="332"/>
                  </a:lnTo>
                  <a:lnTo>
                    <a:pt x="83" y="326"/>
                  </a:lnTo>
                  <a:lnTo>
                    <a:pt x="71" y="326"/>
                  </a:lnTo>
                  <a:lnTo>
                    <a:pt x="71" y="328"/>
                  </a:lnTo>
                  <a:lnTo>
                    <a:pt x="67" y="328"/>
                  </a:lnTo>
                  <a:lnTo>
                    <a:pt x="62" y="330"/>
                  </a:lnTo>
                  <a:lnTo>
                    <a:pt x="52" y="330"/>
                  </a:lnTo>
                  <a:lnTo>
                    <a:pt x="52" y="342"/>
                  </a:lnTo>
                  <a:lnTo>
                    <a:pt x="52" y="345"/>
                  </a:lnTo>
                  <a:lnTo>
                    <a:pt x="40" y="345"/>
                  </a:lnTo>
                  <a:lnTo>
                    <a:pt x="40" y="351"/>
                  </a:lnTo>
                  <a:lnTo>
                    <a:pt x="46" y="355"/>
                  </a:lnTo>
                  <a:lnTo>
                    <a:pt x="50" y="355"/>
                  </a:lnTo>
                  <a:lnTo>
                    <a:pt x="50" y="357"/>
                  </a:lnTo>
                  <a:lnTo>
                    <a:pt x="56" y="357"/>
                  </a:lnTo>
                  <a:lnTo>
                    <a:pt x="54" y="353"/>
                  </a:lnTo>
                  <a:lnTo>
                    <a:pt x="71" y="353"/>
                  </a:lnTo>
                  <a:lnTo>
                    <a:pt x="71" y="361"/>
                  </a:lnTo>
                  <a:lnTo>
                    <a:pt x="65" y="361"/>
                  </a:lnTo>
                  <a:lnTo>
                    <a:pt x="60" y="361"/>
                  </a:lnTo>
                  <a:lnTo>
                    <a:pt x="56" y="361"/>
                  </a:lnTo>
                  <a:lnTo>
                    <a:pt x="56" y="369"/>
                  </a:lnTo>
                  <a:lnTo>
                    <a:pt x="56" y="373"/>
                  </a:lnTo>
                  <a:lnTo>
                    <a:pt x="56" y="376"/>
                  </a:lnTo>
                  <a:lnTo>
                    <a:pt x="46" y="376"/>
                  </a:lnTo>
                  <a:lnTo>
                    <a:pt x="44" y="376"/>
                  </a:lnTo>
                  <a:lnTo>
                    <a:pt x="44" y="378"/>
                  </a:lnTo>
                  <a:lnTo>
                    <a:pt x="44" y="382"/>
                  </a:lnTo>
                  <a:lnTo>
                    <a:pt x="44" y="388"/>
                  </a:lnTo>
                  <a:lnTo>
                    <a:pt x="40" y="388"/>
                  </a:lnTo>
                  <a:lnTo>
                    <a:pt x="44" y="398"/>
                  </a:lnTo>
                  <a:lnTo>
                    <a:pt x="40" y="398"/>
                  </a:lnTo>
                  <a:lnTo>
                    <a:pt x="40" y="401"/>
                  </a:lnTo>
                  <a:lnTo>
                    <a:pt x="44" y="401"/>
                  </a:lnTo>
                  <a:lnTo>
                    <a:pt x="44" y="398"/>
                  </a:lnTo>
                  <a:lnTo>
                    <a:pt x="48" y="398"/>
                  </a:lnTo>
                  <a:lnTo>
                    <a:pt x="48" y="403"/>
                  </a:lnTo>
                  <a:lnTo>
                    <a:pt x="42" y="411"/>
                  </a:lnTo>
                  <a:lnTo>
                    <a:pt x="42" y="413"/>
                  </a:lnTo>
                  <a:lnTo>
                    <a:pt x="54" y="409"/>
                  </a:lnTo>
                  <a:lnTo>
                    <a:pt x="54" y="407"/>
                  </a:lnTo>
                  <a:lnTo>
                    <a:pt x="60" y="407"/>
                  </a:lnTo>
                  <a:lnTo>
                    <a:pt x="63" y="407"/>
                  </a:lnTo>
                  <a:lnTo>
                    <a:pt x="63" y="413"/>
                  </a:lnTo>
                  <a:lnTo>
                    <a:pt x="67" y="413"/>
                  </a:lnTo>
                  <a:lnTo>
                    <a:pt x="83" y="413"/>
                  </a:lnTo>
                  <a:lnTo>
                    <a:pt x="83" y="415"/>
                  </a:lnTo>
                  <a:lnTo>
                    <a:pt x="89" y="415"/>
                  </a:lnTo>
                  <a:lnTo>
                    <a:pt x="89" y="409"/>
                  </a:lnTo>
                  <a:lnTo>
                    <a:pt x="98" y="409"/>
                  </a:lnTo>
                  <a:lnTo>
                    <a:pt x="110" y="409"/>
                  </a:lnTo>
                  <a:lnTo>
                    <a:pt x="116" y="409"/>
                  </a:lnTo>
                  <a:lnTo>
                    <a:pt x="123" y="409"/>
                  </a:lnTo>
                  <a:lnTo>
                    <a:pt x="123" y="425"/>
                  </a:lnTo>
                  <a:lnTo>
                    <a:pt x="118" y="425"/>
                  </a:lnTo>
                  <a:lnTo>
                    <a:pt x="118" y="427"/>
                  </a:lnTo>
                  <a:lnTo>
                    <a:pt x="114" y="428"/>
                  </a:lnTo>
                  <a:lnTo>
                    <a:pt x="114" y="430"/>
                  </a:lnTo>
                  <a:lnTo>
                    <a:pt x="98" y="430"/>
                  </a:lnTo>
                  <a:lnTo>
                    <a:pt x="98" y="440"/>
                  </a:lnTo>
                  <a:lnTo>
                    <a:pt x="89" y="440"/>
                  </a:lnTo>
                  <a:lnTo>
                    <a:pt x="63" y="440"/>
                  </a:lnTo>
                  <a:lnTo>
                    <a:pt x="62" y="440"/>
                  </a:lnTo>
                  <a:lnTo>
                    <a:pt x="33" y="442"/>
                  </a:lnTo>
                  <a:lnTo>
                    <a:pt x="33" y="428"/>
                  </a:lnTo>
                  <a:lnTo>
                    <a:pt x="33" y="423"/>
                  </a:lnTo>
                  <a:lnTo>
                    <a:pt x="33" y="419"/>
                  </a:lnTo>
                  <a:lnTo>
                    <a:pt x="33" y="417"/>
                  </a:lnTo>
                  <a:lnTo>
                    <a:pt x="35" y="413"/>
                  </a:lnTo>
                  <a:lnTo>
                    <a:pt x="35" y="407"/>
                  </a:lnTo>
                  <a:lnTo>
                    <a:pt x="33" y="398"/>
                  </a:lnTo>
                  <a:lnTo>
                    <a:pt x="29" y="382"/>
                  </a:lnTo>
                  <a:lnTo>
                    <a:pt x="0" y="382"/>
                  </a:lnTo>
                  <a:lnTo>
                    <a:pt x="0" y="374"/>
                  </a:lnTo>
                  <a:lnTo>
                    <a:pt x="2" y="315"/>
                  </a:lnTo>
                  <a:lnTo>
                    <a:pt x="6" y="315"/>
                  </a:lnTo>
                  <a:lnTo>
                    <a:pt x="9" y="315"/>
                  </a:lnTo>
                  <a:lnTo>
                    <a:pt x="42" y="315"/>
                  </a:lnTo>
                  <a:lnTo>
                    <a:pt x="46" y="315"/>
                  </a:lnTo>
                  <a:lnTo>
                    <a:pt x="56" y="315"/>
                  </a:lnTo>
                  <a:lnTo>
                    <a:pt x="56" y="305"/>
                  </a:lnTo>
                  <a:lnTo>
                    <a:pt x="56" y="301"/>
                  </a:lnTo>
                  <a:lnTo>
                    <a:pt x="62" y="301"/>
                  </a:lnTo>
                  <a:lnTo>
                    <a:pt x="98" y="301"/>
                  </a:lnTo>
                  <a:lnTo>
                    <a:pt x="98" y="295"/>
                  </a:lnTo>
                  <a:lnTo>
                    <a:pt x="102" y="282"/>
                  </a:lnTo>
                  <a:lnTo>
                    <a:pt x="102" y="278"/>
                  </a:lnTo>
                  <a:lnTo>
                    <a:pt x="102" y="270"/>
                  </a:lnTo>
                  <a:lnTo>
                    <a:pt x="98" y="262"/>
                  </a:lnTo>
                  <a:lnTo>
                    <a:pt x="92" y="264"/>
                  </a:lnTo>
                  <a:lnTo>
                    <a:pt x="92" y="261"/>
                  </a:lnTo>
                  <a:lnTo>
                    <a:pt x="98" y="261"/>
                  </a:lnTo>
                  <a:lnTo>
                    <a:pt x="98" y="257"/>
                  </a:lnTo>
                  <a:lnTo>
                    <a:pt x="92" y="257"/>
                  </a:lnTo>
                  <a:lnTo>
                    <a:pt x="92" y="247"/>
                  </a:lnTo>
                  <a:lnTo>
                    <a:pt x="73" y="245"/>
                  </a:lnTo>
                  <a:lnTo>
                    <a:pt x="63" y="245"/>
                  </a:lnTo>
                  <a:lnTo>
                    <a:pt x="63" y="261"/>
                  </a:lnTo>
                  <a:lnTo>
                    <a:pt x="63" y="270"/>
                  </a:lnTo>
                  <a:lnTo>
                    <a:pt x="62" y="270"/>
                  </a:lnTo>
                  <a:lnTo>
                    <a:pt x="54" y="270"/>
                  </a:lnTo>
                  <a:lnTo>
                    <a:pt x="54" y="261"/>
                  </a:lnTo>
                  <a:lnTo>
                    <a:pt x="54" y="251"/>
                  </a:lnTo>
                  <a:lnTo>
                    <a:pt x="52" y="245"/>
                  </a:lnTo>
                  <a:lnTo>
                    <a:pt x="50" y="230"/>
                  </a:lnTo>
                  <a:lnTo>
                    <a:pt x="50" y="164"/>
                  </a:lnTo>
                  <a:lnTo>
                    <a:pt x="62" y="164"/>
                  </a:lnTo>
                  <a:lnTo>
                    <a:pt x="65" y="164"/>
                  </a:lnTo>
                  <a:lnTo>
                    <a:pt x="85" y="164"/>
                  </a:lnTo>
                  <a:lnTo>
                    <a:pt x="85" y="162"/>
                  </a:lnTo>
                  <a:lnTo>
                    <a:pt x="85" y="154"/>
                  </a:lnTo>
                  <a:lnTo>
                    <a:pt x="83" y="139"/>
                  </a:lnTo>
                  <a:lnTo>
                    <a:pt x="83" y="137"/>
                  </a:lnTo>
                  <a:lnTo>
                    <a:pt x="83" y="127"/>
                  </a:lnTo>
                  <a:lnTo>
                    <a:pt x="83" y="122"/>
                  </a:lnTo>
                  <a:lnTo>
                    <a:pt x="83" y="118"/>
                  </a:lnTo>
                  <a:lnTo>
                    <a:pt x="83" y="108"/>
                  </a:lnTo>
                  <a:lnTo>
                    <a:pt x="104" y="108"/>
                  </a:lnTo>
                  <a:lnTo>
                    <a:pt x="104" y="104"/>
                  </a:lnTo>
                  <a:lnTo>
                    <a:pt x="108" y="104"/>
                  </a:lnTo>
                  <a:lnTo>
                    <a:pt x="108" y="108"/>
                  </a:lnTo>
                  <a:lnTo>
                    <a:pt x="114" y="108"/>
                  </a:lnTo>
                  <a:lnTo>
                    <a:pt x="127" y="108"/>
                  </a:lnTo>
                  <a:lnTo>
                    <a:pt x="133" y="108"/>
                  </a:lnTo>
                  <a:lnTo>
                    <a:pt x="143" y="108"/>
                  </a:lnTo>
                  <a:lnTo>
                    <a:pt x="146" y="114"/>
                  </a:lnTo>
                  <a:lnTo>
                    <a:pt x="148" y="114"/>
                  </a:lnTo>
                  <a:lnTo>
                    <a:pt x="148" y="108"/>
                  </a:lnTo>
                  <a:lnTo>
                    <a:pt x="152" y="110"/>
                  </a:lnTo>
                  <a:lnTo>
                    <a:pt x="154" y="110"/>
                  </a:lnTo>
                  <a:lnTo>
                    <a:pt x="158" y="110"/>
                  </a:lnTo>
                  <a:lnTo>
                    <a:pt x="162" y="110"/>
                  </a:lnTo>
                  <a:lnTo>
                    <a:pt x="168" y="110"/>
                  </a:lnTo>
                  <a:lnTo>
                    <a:pt x="170" y="114"/>
                  </a:lnTo>
                  <a:lnTo>
                    <a:pt x="173" y="114"/>
                  </a:lnTo>
                  <a:lnTo>
                    <a:pt x="173" y="106"/>
                  </a:lnTo>
                  <a:lnTo>
                    <a:pt x="170" y="106"/>
                  </a:lnTo>
                  <a:lnTo>
                    <a:pt x="173" y="104"/>
                  </a:lnTo>
                  <a:lnTo>
                    <a:pt x="173" y="95"/>
                  </a:lnTo>
                  <a:lnTo>
                    <a:pt x="173" y="79"/>
                  </a:lnTo>
                  <a:lnTo>
                    <a:pt x="173" y="68"/>
                  </a:lnTo>
                  <a:lnTo>
                    <a:pt x="173" y="64"/>
                  </a:lnTo>
                  <a:lnTo>
                    <a:pt x="173" y="58"/>
                  </a:lnTo>
                  <a:lnTo>
                    <a:pt x="172" y="48"/>
                  </a:lnTo>
                  <a:lnTo>
                    <a:pt x="172" y="44"/>
                  </a:lnTo>
                  <a:lnTo>
                    <a:pt x="172" y="39"/>
                  </a:lnTo>
                  <a:lnTo>
                    <a:pt x="172" y="17"/>
                  </a:lnTo>
                  <a:lnTo>
                    <a:pt x="172" y="2"/>
                  </a:lnTo>
                  <a:lnTo>
                    <a:pt x="208" y="0"/>
                  </a:lnTo>
                  <a:lnTo>
                    <a:pt x="206" y="0"/>
                  </a:lnTo>
                  <a:lnTo>
                    <a:pt x="212" y="0"/>
                  </a:lnTo>
                  <a:lnTo>
                    <a:pt x="216" y="0"/>
                  </a:lnTo>
                  <a:close/>
                  <a:moveTo>
                    <a:pt x="185" y="380"/>
                  </a:moveTo>
                  <a:lnTo>
                    <a:pt x="185" y="382"/>
                  </a:lnTo>
                  <a:lnTo>
                    <a:pt x="187" y="382"/>
                  </a:lnTo>
                  <a:lnTo>
                    <a:pt x="187" y="392"/>
                  </a:lnTo>
                  <a:lnTo>
                    <a:pt x="191" y="392"/>
                  </a:lnTo>
                  <a:lnTo>
                    <a:pt x="191" y="390"/>
                  </a:lnTo>
                  <a:lnTo>
                    <a:pt x="195" y="386"/>
                  </a:lnTo>
                  <a:lnTo>
                    <a:pt x="195" y="382"/>
                  </a:lnTo>
                  <a:lnTo>
                    <a:pt x="191" y="382"/>
                  </a:lnTo>
                  <a:lnTo>
                    <a:pt x="191" y="380"/>
                  </a:lnTo>
                  <a:lnTo>
                    <a:pt x="191" y="376"/>
                  </a:lnTo>
                  <a:lnTo>
                    <a:pt x="185" y="376"/>
                  </a:lnTo>
                  <a:lnTo>
                    <a:pt x="185" y="380"/>
                  </a:lnTo>
                  <a:close/>
                </a:path>
              </a:pathLst>
            </a:custGeom>
            <a:grpFill/>
            <a:ln w="9525">
              <a:noFill/>
              <a:round/>
              <a:headEnd/>
              <a:tailEnd/>
            </a:ln>
          </p:spPr>
          <p:txBody>
            <a:bodyPr/>
            <a:lstStyle/>
            <a:p>
              <a:pPr>
                <a:defRPr/>
              </a:pPr>
              <a:endParaRPr lang="en-US" dirty="0">
                <a:solidFill>
                  <a:prstClr val="white"/>
                </a:solidFill>
              </a:endParaRPr>
            </a:p>
          </p:txBody>
        </p:sp>
        <p:sp>
          <p:nvSpPr>
            <p:cNvPr id="16590" name="Freeform 48"/>
            <p:cNvSpPr>
              <a:spLocks noEditPoints="1"/>
            </p:cNvSpPr>
            <p:nvPr/>
          </p:nvSpPr>
          <p:spPr bwMode="ltGray">
            <a:xfrm>
              <a:off x="2487" y="589"/>
              <a:ext cx="695" cy="544"/>
            </a:xfrm>
            <a:custGeom>
              <a:avLst/>
              <a:gdLst>
                <a:gd name="T0" fmla="*/ 241 w 695"/>
                <a:gd name="T1" fmla="*/ 50 h 544"/>
                <a:gd name="T2" fmla="*/ 260 w 695"/>
                <a:gd name="T3" fmla="*/ 60 h 544"/>
                <a:gd name="T4" fmla="*/ 351 w 695"/>
                <a:gd name="T5" fmla="*/ 69 h 544"/>
                <a:gd name="T6" fmla="*/ 397 w 695"/>
                <a:gd name="T7" fmla="*/ 71 h 544"/>
                <a:gd name="T8" fmla="*/ 386 w 695"/>
                <a:gd name="T9" fmla="*/ 100 h 544"/>
                <a:gd name="T10" fmla="*/ 422 w 695"/>
                <a:gd name="T11" fmla="*/ 102 h 544"/>
                <a:gd name="T12" fmla="*/ 430 w 695"/>
                <a:gd name="T13" fmla="*/ 127 h 544"/>
                <a:gd name="T14" fmla="*/ 480 w 695"/>
                <a:gd name="T15" fmla="*/ 143 h 544"/>
                <a:gd name="T16" fmla="*/ 546 w 695"/>
                <a:gd name="T17" fmla="*/ 197 h 544"/>
                <a:gd name="T18" fmla="*/ 646 w 695"/>
                <a:gd name="T19" fmla="*/ 199 h 544"/>
                <a:gd name="T20" fmla="*/ 673 w 695"/>
                <a:gd name="T21" fmla="*/ 262 h 544"/>
                <a:gd name="T22" fmla="*/ 643 w 695"/>
                <a:gd name="T23" fmla="*/ 262 h 544"/>
                <a:gd name="T24" fmla="*/ 604 w 695"/>
                <a:gd name="T25" fmla="*/ 264 h 544"/>
                <a:gd name="T26" fmla="*/ 579 w 695"/>
                <a:gd name="T27" fmla="*/ 274 h 544"/>
                <a:gd name="T28" fmla="*/ 581 w 695"/>
                <a:gd name="T29" fmla="*/ 305 h 544"/>
                <a:gd name="T30" fmla="*/ 581 w 695"/>
                <a:gd name="T31" fmla="*/ 345 h 544"/>
                <a:gd name="T32" fmla="*/ 563 w 695"/>
                <a:gd name="T33" fmla="*/ 376 h 544"/>
                <a:gd name="T34" fmla="*/ 548 w 695"/>
                <a:gd name="T35" fmla="*/ 390 h 544"/>
                <a:gd name="T36" fmla="*/ 538 w 695"/>
                <a:gd name="T37" fmla="*/ 392 h 544"/>
                <a:gd name="T38" fmla="*/ 529 w 695"/>
                <a:gd name="T39" fmla="*/ 411 h 544"/>
                <a:gd name="T40" fmla="*/ 513 w 695"/>
                <a:gd name="T41" fmla="*/ 427 h 544"/>
                <a:gd name="T42" fmla="*/ 486 w 695"/>
                <a:gd name="T43" fmla="*/ 427 h 544"/>
                <a:gd name="T44" fmla="*/ 471 w 695"/>
                <a:gd name="T45" fmla="*/ 444 h 544"/>
                <a:gd name="T46" fmla="*/ 457 w 695"/>
                <a:gd name="T47" fmla="*/ 461 h 544"/>
                <a:gd name="T48" fmla="*/ 442 w 695"/>
                <a:gd name="T49" fmla="*/ 471 h 544"/>
                <a:gd name="T50" fmla="*/ 426 w 695"/>
                <a:gd name="T51" fmla="*/ 486 h 544"/>
                <a:gd name="T52" fmla="*/ 419 w 695"/>
                <a:gd name="T53" fmla="*/ 519 h 544"/>
                <a:gd name="T54" fmla="*/ 413 w 695"/>
                <a:gd name="T55" fmla="*/ 540 h 544"/>
                <a:gd name="T56" fmla="*/ 382 w 695"/>
                <a:gd name="T57" fmla="*/ 539 h 544"/>
                <a:gd name="T58" fmla="*/ 295 w 695"/>
                <a:gd name="T59" fmla="*/ 486 h 544"/>
                <a:gd name="T60" fmla="*/ 241 w 695"/>
                <a:gd name="T61" fmla="*/ 537 h 544"/>
                <a:gd name="T62" fmla="*/ 218 w 695"/>
                <a:gd name="T63" fmla="*/ 469 h 544"/>
                <a:gd name="T64" fmla="*/ 239 w 695"/>
                <a:gd name="T65" fmla="*/ 456 h 544"/>
                <a:gd name="T66" fmla="*/ 201 w 695"/>
                <a:gd name="T67" fmla="*/ 407 h 544"/>
                <a:gd name="T68" fmla="*/ 170 w 695"/>
                <a:gd name="T69" fmla="*/ 400 h 544"/>
                <a:gd name="T70" fmla="*/ 181 w 695"/>
                <a:gd name="T71" fmla="*/ 361 h 544"/>
                <a:gd name="T72" fmla="*/ 175 w 695"/>
                <a:gd name="T73" fmla="*/ 351 h 544"/>
                <a:gd name="T74" fmla="*/ 146 w 695"/>
                <a:gd name="T75" fmla="*/ 340 h 544"/>
                <a:gd name="T76" fmla="*/ 102 w 695"/>
                <a:gd name="T77" fmla="*/ 317 h 544"/>
                <a:gd name="T78" fmla="*/ 102 w 695"/>
                <a:gd name="T79" fmla="*/ 349 h 544"/>
                <a:gd name="T80" fmla="*/ 71 w 695"/>
                <a:gd name="T81" fmla="*/ 328 h 544"/>
                <a:gd name="T82" fmla="*/ 46 w 695"/>
                <a:gd name="T83" fmla="*/ 355 h 544"/>
                <a:gd name="T84" fmla="*/ 60 w 695"/>
                <a:gd name="T85" fmla="*/ 361 h 544"/>
                <a:gd name="T86" fmla="*/ 44 w 695"/>
                <a:gd name="T87" fmla="*/ 382 h 544"/>
                <a:gd name="T88" fmla="*/ 48 w 695"/>
                <a:gd name="T89" fmla="*/ 398 h 544"/>
                <a:gd name="T90" fmla="*/ 63 w 695"/>
                <a:gd name="T91" fmla="*/ 413 h 544"/>
                <a:gd name="T92" fmla="*/ 116 w 695"/>
                <a:gd name="T93" fmla="*/ 409 h 544"/>
                <a:gd name="T94" fmla="*/ 98 w 695"/>
                <a:gd name="T95" fmla="*/ 440 h 544"/>
                <a:gd name="T96" fmla="*/ 33 w 695"/>
                <a:gd name="T97" fmla="*/ 417 h 544"/>
                <a:gd name="T98" fmla="*/ 6 w 695"/>
                <a:gd name="T99" fmla="*/ 315 h 544"/>
                <a:gd name="T100" fmla="*/ 98 w 695"/>
                <a:gd name="T101" fmla="*/ 301 h 544"/>
                <a:gd name="T102" fmla="*/ 98 w 695"/>
                <a:gd name="T103" fmla="*/ 261 h 544"/>
                <a:gd name="T104" fmla="*/ 62 w 695"/>
                <a:gd name="T105" fmla="*/ 270 h 544"/>
                <a:gd name="T106" fmla="*/ 65 w 695"/>
                <a:gd name="T107" fmla="*/ 164 h 544"/>
                <a:gd name="T108" fmla="*/ 83 w 695"/>
                <a:gd name="T109" fmla="*/ 118 h 544"/>
                <a:gd name="T110" fmla="*/ 133 w 695"/>
                <a:gd name="T111" fmla="*/ 108 h 544"/>
                <a:gd name="T112" fmla="*/ 162 w 695"/>
                <a:gd name="T113" fmla="*/ 110 h 544"/>
                <a:gd name="T114" fmla="*/ 173 w 695"/>
                <a:gd name="T115" fmla="*/ 79 h 544"/>
                <a:gd name="T116" fmla="*/ 172 w 695"/>
                <a:gd name="T117" fmla="*/ 2 h 544"/>
                <a:gd name="T118" fmla="*/ 187 w 695"/>
                <a:gd name="T119" fmla="*/ 392 h 544"/>
                <a:gd name="T120" fmla="*/ 185 w 695"/>
                <a:gd name="T121" fmla="*/ 376 h 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5"/>
                <a:gd name="T184" fmla="*/ 0 h 544"/>
                <a:gd name="T185" fmla="*/ 695 w 695"/>
                <a:gd name="T186" fmla="*/ 544 h 5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5" h="544">
                  <a:moveTo>
                    <a:pt x="216" y="0"/>
                  </a:moveTo>
                  <a:lnTo>
                    <a:pt x="216" y="31"/>
                  </a:lnTo>
                  <a:lnTo>
                    <a:pt x="220" y="31"/>
                  </a:lnTo>
                  <a:lnTo>
                    <a:pt x="220" y="40"/>
                  </a:lnTo>
                  <a:lnTo>
                    <a:pt x="231" y="40"/>
                  </a:lnTo>
                  <a:lnTo>
                    <a:pt x="237" y="40"/>
                  </a:lnTo>
                  <a:lnTo>
                    <a:pt x="241" y="40"/>
                  </a:lnTo>
                  <a:lnTo>
                    <a:pt x="241" y="50"/>
                  </a:lnTo>
                  <a:lnTo>
                    <a:pt x="245" y="50"/>
                  </a:lnTo>
                  <a:lnTo>
                    <a:pt x="247" y="50"/>
                  </a:lnTo>
                  <a:lnTo>
                    <a:pt x="251" y="50"/>
                  </a:lnTo>
                  <a:lnTo>
                    <a:pt x="255" y="52"/>
                  </a:lnTo>
                  <a:lnTo>
                    <a:pt x="256" y="52"/>
                  </a:lnTo>
                  <a:lnTo>
                    <a:pt x="256" y="56"/>
                  </a:lnTo>
                  <a:lnTo>
                    <a:pt x="260" y="56"/>
                  </a:lnTo>
                  <a:lnTo>
                    <a:pt x="260" y="60"/>
                  </a:lnTo>
                  <a:lnTo>
                    <a:pt x="264" y="60"/>
                  </a:lnTo>
                  <a:lnTo>
                    <a:pt x="264" y="68"/>
                  </a:lnTo>
                  <a:lnTo>
                    <a:pt x="295" y="68"/>
                  </a:lnTo>
                  <a:lnTo>
                    <a:pt x="307" y="64"/>
                  </a:lnTo>
                  <a:lnTo>
                    <a:pt x="341" y="64"/>
                  </a:lnTo>
                  <a:lnTo>
                    <a:pt x="351" y="60"/>
                  </a:lnTo>
                  <a:lnTo>
                    <a:pt x="347" y="69"/>
                  </a:lnTo>
                  <a:lnTo>
                    <a:pt x="351" y="69"/>
                  </a:lnTo>
                  <a:lnTo>
                    <a:pt x="355" y="73"/>
                  </a:lnTo>
                  <a:lnTo>
                    <a:pt x="357" y="73"/>
                  </a:lnTo>
                  <a:lnTo>
                    <a:pt x="361" y="73"/>
                  </a:lnTo>
                  <a:lnTo>
                    <a:pt x="363" y="69"/>
                  </a:lnTo>
                  <a:lnTo>
                    <a:pt x="376" y="69"/>
                  </a:lnTo>
                  <a:lnTo>
                    <a:pt x="378" y="69"/>
                  </a:lnTo>
                  <a:lnTo>
                    <a:pt x="392" y="71"/>
                  </a:lnTo>
                  <a:lnTo>
                    <a:pt x="397" y="71"/>
                  </a:lnTo>
                  <a:lnTo>
                    <a:pt x="397" y="79"/>
                  </a:lnTo>
                  <a:lnTo>
                    <a:pt x="388" y="85"/>
                  </a:lnTo>
                  <a:lnTo>
                    <a:pt x="382" y="95"/>
                  </a:lnTo>
                  <a:lnTo>
                    <a:pt x="374" y="100"/>
                  </a:lnTo>
                  <a:lnTo>
                    <a:pt x="376" y="100"/>
                  </a:lnTo>
                  <a:lnTo>
                    <a:pt x="380" y="100"/>
                  </a:lnTo>
                  <a:lnTo>
                    <a:pt x="382" y="100"/>
                  </a:lnTo>
                  <a:lnTo>
                    <a:pt x="386" y="100"/>
                  </a:lnTo>
                  <a:lnTo>
                    <a:pt x="390" y="100"/>
                  </a:lnTo>
                  <a:lnTo>
                    <a:pt x="392" y="100"/>
                  </a:lnTo>
                  <a:lnTo>
                    <a:pt x="397" y="95"/>
                  </a:lnTo>
                  <a:lnTo>
                    <a:pt x="417" y="93"/>
                  </a:lnTo>
                  <a:lnTo>
                    <a:pt x="422" y="93"/>
                  </a:lnTo>
                  <a:lnTo>
                    <a:pt x="426" y="93"/>
                  </a:lnTo>
                  <a:lnTo>
                    <a:pt x="426" y="100"/>
                  </a:lnTo>
                  <a:lnTo>
                    <a:pt x="422" y="102"/>
                  </a:lnTo>
                  <a:lnTo>
                    <a:pt x="421" y="102"/>
                  </a:lnTo>
                  <a:lnTo>
                    <a:pt x="422" y="106"/>
                  </a:lnTo>
                  <a:lnTo>
                    <a:pt x="424" y="112"/>
                  </a:lnTo>
                  <a:lnTo>
                    <a:pt x="430" y="118"/>
                  </a:lnTo>
                  <a:lnTo>
                    <a:pt x="432" y="122"/>
                  </a:lnTo>
                  <a:lnTo>
                    <a:pt x="430" y="122"/>
                  </a:lnTo>
                  <a:lnTo>
                    <a:pt x="430" y="123"/>
                  </a:lnTo>
                  <a:lnTo>
                    <a:pt x="430" y="127"/>
                  </a:lnTo>
                  <a:lnTo>
                    <a:pt x="430" y="131"/>
                  </a:lnTo>
                  <a:lnTo>
                    <a:pt x="430" y="133"/>
                  </a:lnTo>
                  <a:lnTo>
                    <a:pt x="434" y="133"/>
                  </a:lnTo>
                  <a:lnTo>
                    <a:pt x="440" y="137"/>
                  </a:lnTo>
                  <a:lnTo>
                    <a:pt x="442" y="137"/>
                  </a:lnTo>
                  <a:lnTo>
                    <a:pt x="450" y="137"/>
                  </a:lnTo>
                  <a:lnTo>
                    <a:pt x="450" y="139"/>
                  </a:lnTo>
                  <a:lnTo>
                    <a:pt x="480" y="143"/>
                  </a:lnTo>
                  <a:lnTo>
                    <a:pt x="480" y="151"/>
                  </a:lnTo>
                  <a:lnTo>
                    <a:pt x="480" y="164"/>
                  </a:lnTo>
                  <a:lnTo>
                    <a:pt x="515" y="162"/>
                  </a:lnTo>
                  <a:lnTo>
                    <a:pt x="515" y="176"/>
                  </a:lnTo>
                  <a:lnTo>
                    <a:pt x="515" y="181"/>
                  </a:lnTo>
                  <a:lnTo>
                    <a:pt x="529" y="181"/>
                  </a:lnTo>
                  <a:lnTo>
                    <a:pt x="546" y="181"/>
                  </a:lnTo>
                  <a:lnTo>
                    <a:pt x="546" y="197"/>
                  </a:lnTo>
                  <a:lnTo>
                    <a:pt x="616" y="195"/>
                  </a:lnTo>
                  <a:lnTo>
                    <a:pt x="616" y="199"/>
                  </a:lnTo>
                  <a:lnTo>
                    <a:pt x="616" y="201"/>
                  </a:lnTo>
                  <a:lnTo>
                    <a:pt x="619" y="201"/>
                  </a:lnTo>
                  <a:lnTo>
                    <a:pt x="631" y="199"/>
                  </a:lnTo>
                  <a:lnTo>
                    <a:pt x="631" y="195"/>
                  </a:lnTo>
                  <a:lnTo>
                    <a:pt x="635" y="195"/>
                  </a:lnTo>
                  <a:lnTo>
                    <a:pt x="646" y="199"/>
                  </a:lnTo>
                  <a:lnTo>
                    <a:pt x="666" y="205"/>
                  </a:lnTo>
                  <a:lnTo>
                    <a:pt x="681" y="206"/>
                  </a:lnTo>
                  <a:lnTo>
                    <a:pt x="695" y="212"/>
                  </a:lnTo>
                  <a:lnTo>
                    <a:pt x="691" y="218"/>
                  </a:lnTo>
                  <a:lnTo>
                    <a:pt x="685" y="237"/>
                  </a:lnTo>
                  <a:lnTo>
                    <a:pt x="679" y="253"/>
                  </a:lnTo>
                  <a:lnTo>
                    <a:pt x="675" y="262"/>
                  </a:lnTo>
                  <a:lnTo>
                    <a:pt x="673" y="262"/>
                  </a:lnTo>
                  <a:lnTo>
                    <a:pt x="670" y="262"/>
                  </a:lnTo>
                  <a:lnTo>
                    <a:pt x="668" y="262"/>
                  </a:lnTo>
                  <a:lnTo>
                    <a:pt x="664" y="262"/>
                  </a:lnTo>
                  <a:lnTo>
                    <a:pt x="660" y="262"/>
                  </a:lnTo>
                  <a:lnTo>
                    <a:pt x="658" y="262"/>
                  </a:lnTo>
                  <a:lnTo>
                    <a:pt x="648" y="262"/>
                  </a:lnTo>
                  <a:lnTo>
                    <a:pt x="644" y="262"/>
                  </a:lnTo>
                  <a:lnTo>
                    <a:pt x="643" y="262"/>
                  </a:lnTo>
                  <a:lnTo>
                    <a:pt x="639" y="262"/>
                  </a:lnTo>
                  <a:lnTo>
                    <a:pt x="635" y="262"/>
                  </a:lnTo>
                  <a:lnTo>
                    <a:pt x="629" y="264"/>
                  </a:lnTo>
                  <a:lnTo>
                    <a:pt x="627" y="264"/>
                  </a:lnTo>
                  <a:lnTo>
                    <a:pt x="623" y="264"/>
                  </a:lnTo>
                  <a:lnTo>
                    <a:pt x="617" y="264"/>
                  </a:lnTo>
                  <a:lnTo>
                    <a:pt x="614" y="264"/>
                  </a:lnTo>
                  <a:lnTo>
                    <a:pt x="604" y="264"/>
                  </a:lnTo>
                  <a:lnTo>
                    <a:pt x="602" y="264"/>
                  </a:lnTo>
                  <a:lnTo>
                    <a:pt x="598" y="264"/>
                  </a:lnTo>
                  <a:lnTo>
                    <a:pt x="594" y="264"/>
                  </a:lnTo>
                  <a:lnTo>
                    <a:pt x="592" y="264"/>
                  </a:lnTo>
                  <a:lnTo>
                    <a:pt x="579" y="264"/>
                  </a:lnTo>
                  <a:lnTo>
                    <a:pt x="579" y="268"/>
                  </a:lnTo>
                  <a:lnTo>
                    <a:pt x="579" y="270"/>
                  </a:lnTo>
                  <a:lnTo>
                    <a:pt x="579" y="274"/>
                  </a:lnTo>
                  <a:lnTo>
                    <a:pt x="579" y="276"/>
                  </a:lnTo>
                  <a:lnTo>
                    <a:pt x="579" y="280"/>
                  </a:lnTo>
                  <a:lnTo>
                    <a:pt x="579" y="284"/>
                  </a:lnTo>
                  <a:lnTo>
                    <a:pt x="579" y="286"/>
                  </a:lnTo>
                  <a:lnTo>
                    <a:pt x="579" y="291"/>
                  </a:lnTo>
                  <a:lnTo>
                    <a:pt x="581" y="295"/>
                  </a:lnTo>
                  <a:lnTo>
                    <a:pt x="581" y="299"/>
                  </a:lnTo>
                  <a:lnTo>
                    <a:pt x="581" y="305"/>
                  </a:lnTo>
                  <a:lnTo>
                    <a:pt x="581" y="311"/>
                  </a:lnTo>
                  <a:lnTo>
                    <a:pt x="581" y="317"/>
                  </a:lnTo>
                  <a:lnTo>
                    <a:pt x="581" y="322"/>
                  </a:lnTo>
                  <a:lnTo>
                    <a:pt x="581" y="326"/>
                  </a:lnTo>
                  <a:lnTo>
                    <a:pt x="581" y="332"/>
                  </a:lnTo>
                  <a:lnTo>
                    <a:pt x="581" y="336"/>
                  </a:lnTo>
                  <a:lnTo>
                    <a:pt x="581" y="342"/>
                  </a:lnTo>
                  <a:lnTo>
                    <a:pt x="581" y="345"/>
                  </a:lnTo>
                  <a:lnTo>
                    <a:pt x="581" y="351"/>
                  </a:lnTo>
                  <a:lnTo>
                    <a:pt x="581" y="355"/>
                  </a:lnTo>
                  <a:lnTo>
                    <a:pt x="581" y="361"/>
                  </a:lnTo>
                  <a:lnTo>
                    <a:pt x="565" y="361"/>
                  </a:lnTo>
                  <a:lnTo>
                    <a:pt x="561" y="367"/>
                  </a:lnTo>
                  <a:lnTo>
                    <a:pt x="561" y="371"/>
                  </a:lnTo>
                  <a:lnTo>
                    <a:pt x="563" y="373"/>
                  </a:lnTo>
                  <a:lnTo>
                    <a:pt x="563" y="376"/>
                  </a:lnTo>
                  <a:lnTo>
                    <a:pt x="560" y="376"/>
                  </a:lnTo>
                  <a:lnTo>
                    <a:pt x="556" y="376"/>
                  </a:lnTo>
                  <a:lnTo>
                    <a:pt x="550" y="376"/>
                  </a:lnTo>
                  <a:lnTo>
                    <a:pt x="546" y="376"/>
                  </a:lnTo>
                  <a:lnTo>
                    <a:pt x="546" y="380"/>
                  </a:lnTo>
                  <a:lnTo>
                    <a:pt x="548" y="382"/>
                  </a:lnTo>
                  <a:lnTo>
                    <a:pt x="548" y="386"/>
                  </a:lnTo>
                  <a:lnTo>
                    <a:pt x="548" y="390"/>
                  </a:lnTo>
                  <a:lnTo>
                    <a:pt x="548" y="392"/>
                  </a:lnTo>
                  <a:lnTo>
                    <a:pt x="548" y="396"/>
                  </a:lnTo>
                  <a:lnTo>
                    <a:pt x="544" y="396"/>
                  </a:lnTo>
                  <a:lnTo>
                    <a:pt x="540" y="396"/>
                  </a:lnTo>
                  <a:lnTo>
                    <a:pt x="540" y="392"/>
                  </a:lnTo>
                  <a:lnTo>
                    <a:pt x="540" y="396"/>
                  </a:lnTo>
                  <a:lnTo>
                    <a:pt x="538" y="396"/>
                  </a:lnTo>
                  <a:lnTo>
                    <a:pt x="538" y="392"/>
                  </a:lnTo>
                  <a:lnTo>
                    <a:pt x="534" y="392"/>
                  </a:lnTo>
                  <a:lnTo>
                    <a:pt x="533" y="392"/>
                  </a:lnTo>
                  <a:lnTo>
                    <a:pt x="533" y="396"/>
                  </a:lnTo>
                  <a:lnTo>
                    <a:pt x="533" y="398"/>
                  </a:lnTo>
                  <a:lnTo>
                    <a:pt x="533" y="401"/>
                  </a:lnTo>
                  <a:lnTo>
                    <a:pt x="533" y="405"/>
                  </a:lnTo>
                  <a:lnTo>
                    <a:pt x="533" y="411"/>
                  </a:lnTo>
                  <a:lnTo>
                    <a:pt x="529" y="411"/>
                  </a:lnTo>
                  <a:lnTo>
                    <a:pt x="523" y="411"/>
                  </a:lnTo>
                  <a:lnTo>
                    <a:pt x="519" y="411"/>
                  </a:lnTo>
                  <a:lnTo>
                    <a:pt x="517" y="411"/>
                  </a:lnTo>
                  <a:lnTo>
                    <a:pt x="513" y="411"/>
                  </a:lnTo>
                  <a:lnTo>
                    <a:pt x="513" y="417"/>
                  </a:lnTo>
                  <a:lnTo>
                    <a:pt x="513" y="421"/>
                  </a:lnTo>
                  <a:lnTo>
                    <a:pt x="513" y="425"/>
                  </a:lnTo>
                  <a:lnTo>
                    <a:pt x="513" y="427"/>
                  </a:lnTo>
                  <a:lnTo>
                    <a:pt x="507" y="427"/>
                  </a:lnTo>
                  <a:lnTo>
                    <a:pt x="504" y="427"/>
                  </a:lnTo>
                  <a:lnTo>
                    <a:pt x="502" y="427"/>
                  </a:lnTo>
                  <a:lnTo>
                    <a:pt x="498" y="427"/>
                  </a:lnTo>
                  <a:lnTo>
                    <a:pt x="494" y="427"/>
                  </a:lnTo>
                  <a:lnTo>
                    <a:pt x="492" y="427"/>
                  </a:lnTo>
                  <a:lnTo>
                    <a:pt x="488" y="427"/>
                  </a:lnTo>
                  <a:lnTo>
                    <a:pt x="486" y="427"/>
                  </a:lnTo>
                  <a:lnTo>
                    <a:pt x="482" y="427"/>
                  </a:lnTo>
                  <a:lnTo>
                    <a:pt x="482" y="430"/>
                  </a:lnTo>
                  <a:lnTo>
                    <a:pt x="482" y="434"/>
                  </a:lnTo>
                  <a:lnTo>
                    <a:pt x="482" y="436"/>
                  </a:lnTo>
                  <a:lnTo>
                    <a:pt x="482" y="442"/>
                  </a:lnTo>
                  <a:lnTo>
                    <a:pt x="478" y="442"/>
                  </a:lnTo>
                  <a:lnTo>
                    <a:pt x="473" y="444"/>
                  </a:lnTo>
                  <a:lnTo>
                    <a:pt x="471" y="444"/>
                  </a:lnTo>
                  <a:lnTo>
                    <a:pt x="467" y="444"/>
                  </a:lnTo>
                  <a:lnTo>
                    <a:pt x="463" y="444"/>
                  </a:lnTo>
                  <a:lnTo>
                    <a:pt x="463" y="446"/>
                  </a:lnTo>
                  <a:lnTo>
                    <a:pt x="463" y="450"/>
                  </a:lnTo>
                  <a:lnTo>
                    <a:pt x="463" y="452"/>
                  </a:lnTo>
                  <a:lnTo>
                    <a:pt x="457" y="452"/>
                  </a:lnTo>
                  <a:lnTo>
                    <a:pt x="457" y="459"/>
                  </a:lnTo>
                  <a:lnTo>
                    <a:pt x="457" y="461"/>
                  </a:lnTo>
                  <a:lnTo>
                    <a:pt x="455" y="461"/>
                  </a:lnTo>
                  <a:lnTo>
                    <a:pt x="455" y="459"/>
                  </a:lnTo>
                  <a:lnTo>
                    <a:pt x="451" y="459"/>
                  </a:lnTo>
                  <a:lnTo>
                    <a:pt x="448" y="459"/>
                  </a:lnTo>
                  <a:lnTo>
                    <a:pt x="448" y="461"/>
                  </a:lnTo>
                  <a:lnTo>
                    <a:pt x="448" y="465"/>
                  </a:lnTo>
                  <a:lnTo>
                    <a:pt x="450" y="471"/>
                  </a:lnTo>
                  <a:lnTo>
                    <a:pt x="442" y="471"/>
                  </a:lnTo>
                  <a:lnTo>
                    <a:pt x="440" y="471"/>
                  </a:lnTo>
                  <a:lnTo>
                    <a:pt x="440" y="475"/>
                  </a:lnTo>
                  <a:lnTo>
                    <a:pt x="440" y="481"/>
                  </a:lnTo>
                  <a:lnTo>
                    <a:pt x="434" y="481"/>
                  </a:lnTo>
                  <a:lnTo>
                    <a:pt x="434" y="484"/>
                  </a:lnTo>
                  <a:lnTo>
                    <a:pt x="434" y="486"/>
                  </a:lnTo>
                  <a:lnTo>
                    <a:pt x="430" y="486"/>
                  </a:lnTo>
                  <a:lnTo>
                    <a:pt x="426" y="486"/>
                  </a:lnTo>
                  <a:lnTo>
                    <a:pt x="424" y="486"/>
                  </a:lnTo>
                  <a:lnTo>
                    <a:pt x="424" y="490"/>
                  </a:lnTo>
                  <a:lnTo>
                    <a:pt x="424" y="494"/>
                  </a:lnTo>
                  <a:lnTo>
                    <a:pt x="424" y="506"/>
                  </a:lnTo>
                  <a:lnTo>
                    <a:pt x="424" y="511"/>
                  </a:lnTo>
                  <a:lnTo>
                    <a:pt x="424" y="515"/>
                  </a:lnTo>
                  <a:lnTo>
                    <a:pt x="421" y="519"/>
                  </a:lnTo>
                  <a:lnTo>
                    <a:pt x="419" y="519"/>
                  </a:lnTo>
                  <a:lnTo>
                    <a:pt x="419" y="521"/>
                  </a:lnTo>
                  <a:lnTo>
                    <a:pt x="415" y="521"/>
                  </a:lnTo>
                  <a:lnTo>
                    <a:pt x="415" y="525"/>
                  </a:lnTo>
                  <a:lnTo>
                    <a:pt x="415" y="531"/>
                  </a:lnTo>
                  <a:lnTo>
                    <a:pt x="415" y="535"/>
                  </a:lnTo>
                  <a:lnTo>
                    <a:pt x="415" y="537"/>
                  </a:lnTo>
                  <a:lnTo>
                    <a:pt x="415" y="540"/>
                  </a:lnTo>
                  <a:lnTo>
                    <a:pt x="413" y="540"/>
                  </a:lnTo>
                  <a:lnTo>
                    <a:pt x="409" y="544"/>
                  </a:lnTo>
                  <a:lnTo>
                    <a:pt x="407" y="544"/>
                  </a:lnTo>
                  <a:lnTo>
                    <a:pt x="405" y="537"/>
                  </a:lnTo>
                  <a:lnTo>
                    <a:pt x="399" y="537"/>
                  </a:lnTo>
                  <a:lnTo>
                    <a:pt x="399" y="540"/>
                  </a:lnTo>
                  <a:lnTo>
                    <a:pt x="397" y="540"/>
                  </a:lnTo>
                  <a:lnTo>
                    <a:pt x="394" y="540"/>
                  </a:lnTo>
                  <a:lnTo>
                    <a:pt x="382" y="539"/>
                  </a:lnTo>
                  <a:lnTo>
                    <a:pt x="380" y="531"/>
                  </a:lnTo>
                  <a:lnTo>
                    <a:pt x="380" y="523"/>
                  </a:lnTo>
                  <a:lnTo>
                    <a:pt x="363" y="523"/>
                  </a:lnTo>
                  <a:lnTo>
                    <a:pt x="359" y="523"/>
                  </a:lnTo>
                  <a:lnTo>
                    <a:pt x="353" y="519"/>
                  </a:lnTo>
                  <a:lnTo>
                    <a:pt x="299" y="521"/>
                  </a:lnTo>
                  <a:lnTo>
                    <a:pt x="299" y="486"/>
                  </a:lnTo>
                  <a:lnTo>
                    <a:pt x="295" y="486"/>
                  </a:lnTo>
                  <a:lnTo>
                    <a:pt x="264" y="486"/>
                  </a:lnTo>
                  <a:lnTo>
                    <a:pt x="264" y="521"/>
                  </a:lnTo>
                  <a:lnTo>
                    <a:pt x="253" y="521"/>
                  </a:lnTo>
                  <a:lnTo>
                    <a:pt x="249" y="527"/>
                  </a:lnTo>
                  <a:lnTo>
                    <a:pt x="243" y="527"/>
                  </a:lnTo>
                  <a:lnTo>
                    <a:pt x="243" y="531"/>
                  </a:lnTo>
                  <a:lnTo>
                    <a:pt x="241" y="531"/>
                  </a:lnTo>
                  <a:lnTo>
                    <a:pt x="241" y="537"/>
                  </a:lnTo>
                  <a:lnTo>
                    <a:pt x="237" y="537"/>
                  </a:lnTo>
                  <a:lnTo>
                    <a:pt x="231" y="531"/>
                  </a:lnTo>
                  <a:lnTo>
                    <a:pt x="226" y="531"/>
                  </a:lnTo>
                  <a:lnTo>
                    <a:pt x="224" y="488"/>
                  </a:lnTo>
                  <a:lnTo>
                    <a:pt x="222" y="488"/>
                  </a:lnTo>
                  <a:lnTo>
                    <a:pt x="218" y="488"/>
                  </a:lnTo>
                  <a:lnTo>
                    <a:pt x="218" y="473"/>
                  </a:lnTo>
                  <a:lnTo>
                    <a:pt x="218" y="469"/>
                  </a:lnTo>
                  <a:lnTo>
                    <a:pt x="220" y="469"/>
                  </a:lnTo>
                  <a:lnTo>
                    <a:pt x="224" y="469"/>
                  </a:lnTo>
                  <a:lnTo>
                    <a:pt x="224" y="473"/>
                  </a:lnTo>
                  <a:lnTo>
                    <a:pt x="224" y="469"/>
                  </a:lnTo>
                  <a:lnTo>
                    <a:pt x="243" y="469"/>
                  </a:lnTo>
                  <a:lnTo>
                    <a:pt x="243" y="463"/>
                  </a:lnTo>
                  <a:lnTo>
                    <a:pt x="239" y="463"/>
                  </a:lnTo>
                  <a:lnTo>
                    <a:pt x="239" y="456"/>
                  </a:lnTo>
                  <a:lnTo>
                    <a:pt x="258" y="456"/>
                  </a:lnTo>
                  <a:lnTo>
                    <a:pt x="256" y="438"/>
                  </a:lnTo>
                  <a:lnTo>
                    <a:pt x="249" y="438"/>
                  </a:lnTo>
                  <a:lnTo>
                    <a:pt x="249" y="425"/>
                  </a:lnTo>
                  <a:lnTo>
                    <a:pt x="247" y="423"/>
                  </a:lnTo>
                  <a:lnTo>
                    <a:pt x="251" y="413"/>
                  </a:lnTo>
                  <a:lnTo>
                    <a:pt x="251" y="407"/>
                  </a:lnTo>
                  <a:lnTo>
                    <a:pt x="201" y="407"/>
                  </a:lnTo>
                  <a:lnTo>
                    <a:pt x="201" y="401"/>
                  </a:lnTo>
                  <a:lnTo>
                    <a:pt x="185" y="401"/>
                  </a:lnTo>
                  <a:lnTo>
                    <a:pt x="181" y="398"/>
                  </a:lnTo>
                  <a:lnTo>
                    <a:pt x="179" y="398"/>
                  </a:lnTo>
                  <a:lnTo>
                    <a:pt x="179" y="405"/>
                  </a:lnTo>
                  <a:lnTo>
                    <a:pt x="175" y="401"/>
                  </a:lnTo>
                  <a:lnTo>
                    <a:pt x="175" y="398"/>
                  </a:lnTo>
                  <a:lnTo>
                    <a:pt x="170" y="400"/>
                  </a:lnTo>
                  <a:lnTo>
                    <a:pt x="170" y="392"/>
                  </a:lnTo>
                  <a:lnTo>
                    <a:pt x="172" y="392"/>
                  </a:lnTo>
                  <a:lnTo>
                    <a:pt x="179" y="392"/>
                  </a:lnTo>
                  <a:lnTo>
                    <a:pt x="179" y="390"/>
                  </a:lnTo>
                  <a:lnTo>
                    <a:pt x="175" y="365"/>
                  </a:lnTo>
                  <a:lnTo>
                    <a:pt x="177" y="365"/>
                  </a:lnTo>
                  <a:lnTo>
                    <a:pt x="177" y="361"/>
                  </a:lnTo>
                  <a:lnTo>
                    <a:pt x="181" y="361"/>
                  </a:lnTo>
                  <a:lnTo>
                    <a:pt x="181" y="359"/>
                  </a:lnTo>
                  <a:lnTo>
                    <a:pt x="177" y="359"/>
                  </a:lnTo>
                  <a:lnTo>
                    <a:pt x="177" y="355"/>
                  </a:lnTo>
                  <a:lnTo>
                    <a:pt x="181" y="355"/>
                  </a:lnTo>
                  <a:lnTo>
                    <a:pt x="181" y="351"/>
                  </a:lnTo>
                  <a:lnTo>
                    <a:pt x="177" y="351"/>
                  </a:lnTo>
                  <a:lnTo>
                    <a:pt x="177" y="355"/>
                  </a:lnTo>
                  <a:lnTo>
                    <a:pt x="175" y="351"/>
                  </a:lnTo>
                  <a:lnTo>
                    <a:pt x="175" y="355"/>
                  </a:lnTo>
                  <a:lnTo>
                    <a:pt x="166" y="351"/>
                  </a:lnTo>
                  <a:lnTo>
                    <a:pt x="168" y="344"/>
                  </a:lnTo>
                  <a:lnTo>
                    <a:pt x="166" y="344"/>
                  </a:lnTo>
                  <a:lnTo>
                    <a:pt x="162" y="351"/>
                  </a:lnTo>
                  <a:lnTo>
                    <a:pt x="156" y="353"/>
                  </a:lnTo>
                  <a:lnTo>
                    <a:pt x="158" y="344"/>
                  </a:lnTo>
                  <a:lnTo>
                    <a:pt x="146" y="340"/>
                  </a:lnTo>
                  <a:lnTo>
                    <a:pt x="143" y="344"/>
                  </a:lnTo>
                  <a:lnTo>
                    <a:pt x="137" y="340"/>
                  </a:lnTo>
                  <a:lnTo>
                    <a:pt x="131" y="338"/>
                  </a:lnTo>
                  <a:lnTo>
                    <a:pt x="125" y="340"/>
                  </a:lnTo>
                  <a:lnTo>
                    <a:pt x="121" y="318"/>
                  </a:lnTo>
                  <a:lnTo>
                    <a:pt x="118" y="317"/>
                  </a:lnTo>
                  <a:lnTo>
                    <a:pt x="112" y="317"/>
                  </a:lnTo>
                  <a:lnTo>
                    <a:pt x="102" y="317"/>
                  </a:lnTo>
                  <a:lnTo>
                    <a:pt x="102" y="318"/>
                  </a:lnTo>
                  <a:lnTo>
                    <a:pt x="106" y="322"/>
                  </a:lnTo>
                  <a:lnTo>
                    <a:pt x="112" y="322"/>
                  </a:lnTo>
                  <a:lnTo>
                    <a:pt x="112" y="324"/>
                  </a:lnTo>
                  <a:lnTo>
                    <a:pt x="116" y="344"/>
                  </a:lnTo>
                  <a:lnTo>
                    <a:pt x="116" y="347"/>
                  </a:lnTo>
                  <a:lnTo>
                    <a:pt x="110" y="347"/>
                  </a:lnTo>
                  <a:lnTo>
                    <a:pt x="102" y="349"/>
                  </a:lnTo>
                  <a:lnTo>
                    <a:pt x="87" y="353"/>
                  </a:lnTo>
                  <a:lnTo>
                    <a:pt x="90" y="338"/>
                  </a:lnTo>
                  <a:lnTo>
                    <a:pt x="90" y="334"/>
                  </a:lnTo>
                  <a:lnTo>
                    <a:pt x="85" y="336"/>
                  </a:lnTo>
                  <a:lnTo>
                    <a:pt x="85" y="332"/>
                  </a:lnTo>
                  <a:lnTo>
                    <a:pt x="83" y="326"/>
                  </a:lnTo>
                  <a:lnTo>
                    <a:pt x="71" y="326"/>
                  </a:lnTo>
                  <a:lnTo>
                    <a:pt x="71" y="328"/>
                  </a:lnTo>
                  <a:lnTo>
                    <a:pt x="67" y="328"/>
                  </a:lnTo>
                  <a:lnTo>
                    <a:pt x="62" y="330"/>
                  </a:lnTo>
                  <a:lnTo>
                    <a:pt x="52" y="330"/>
                  </a:lnTo>
                  <a:lnTo>
                    <a:pt x="52" y="342"/>
                  </a:lnTo>
                  <a:lnTo>
                    <a:pt x="52" y="345"/>
                  </a:lnTo>
                  <a:lnTo>
                    <a:pt x="40" y="345"/>
                  </a:lnTo>
                  <a:lnTo>
                    <a:pt x="40" y="351"/>
                  </a:lnTo>
                  <a:lnTo>
                    <a:pt x="46" y="355"/>
                  </a:lnTo>
                  <a:lnTo>
                    <a:pt x="50" y="355"/>
                  </a:lnTo>
                  <a:lnTo>
                    <a:pt x="50" y="357"/>
                  </a:lnTo>
                  <a:lnTo>
                    <a:pt x="56" y="357"/>
                  </a:lnTo>
                  <a:lnTo>
                    <a:pt x="54" y="353"/>
                  </a:lnTo>
                  <a:lnTo>
                    <a:pt x="71" y="353"/>
                  </a:lnTo>
                  <a:lnTo>
                    <a:pt x="71" y="361"/>
                  </a:lnTo>
                  <a:lnTo>
                    <a:pt x="65" y="361"/>
                  </a:lnTo>
                  <a:lnTo>
                    <a:pt x="60" y="361"/>
                  </a:lnTo>
                  <a:lnTo>
                    <a:pt x="56" y="361"/>
                  </a:lnTo>
                  <a:lnTo>
                    <a:pt x="56" y="369"/>
                  </a:lnTo>
                  <a:lnTo>
                    <a:pt x="56" y="373"/>
                  </a:lnTo>
                  <a:lnTo>
                    <a:pt x="56" y="376"/>
                  </a:lnTo>
                  <a:lnTo>
                    <a:pt x="46" y="376"/>
                  </a:lnTo>
                  <a:lnTo>
                    <a:pt x="44" y="376"/>
                  </a:lnTo>
                  <a:lnTo>
                    <a:pt x="44" y="378"/>
                  </a:lnTo>
                  <a:lnTo>
                    <a:pt x="44" y="382"/>
                  </a:lnTo>
                  <a:lnTo>
                    <a:pt x="44" y="388"/>
                  </a:lnTo>
                  <a:lnTo>
                    <a:pt x="40" y="388"/>
                  </a:lnTo>
                  <a:lnTo>
                    <a:pt x="44" y="398"/>
                  </a:lnTo>
                  <a:lnTo>
                    <a:pt x="40" y="398"/>
                  </a:lnTo>
                  <a:lnTo>
                    <a:pt x="40" y="401"/>
                  </a:lnTo>
                  <a:lnTo>
                    <a:pt x="44" y="401"/>
                  </a:lnTo>
                  <a:lnTo>
                    <a:pt x="44" y="398"/>
                  </a:lnTo>
                  <a:lnTo>
                    <a:pt x="48" y="398"/>
                  </a:lnTo>
                  <a:lnTo>
                    <a:pt x="48" y="403"/>
                  </a:lnTo>
                  <a:lnTo>
                    <a:pt x="42" y="411"/>
                  </a:lnTo>
                  <a:lnTo>
                    <a:pt x="42" y="413"/>
                  </a:lnTo>
                  <a:lnTo>
                    <a:pt x="54" y="409"/>
                  </a:lnTo>
                  <a:lnTo>
                    <a:pt x="54" y="407"/>
                  </a:lnTo>
                  <a:lnTo>
                    <a:pt x="60" y="407"/>
                  </a:lnTo>
                  <a:lnTo>
                    <a:pt x="63" y="407"/>
                  </a:lnTo>
                  <a:lnTo>
                    <a:pt x="63" y="413"/>
                  </a:lnTo>
                  <a:lnTo>
                    <a:pt x="67" y="413"/>
                  </a:lnTo>
                  <a:lnTo>
                    <a:pt x="83" y="413"/>
                  </a:lnTo>
                  <a:lnTo>
                    <a:pt x="83" y="415"/>
                  </a:lnTo>
                  <a:lnTo>
                    <a:pt x="89" y="415"/>
                  </a:lnTo>
                  <a:lnTo>
                    <a:pt x="89" y="409"/>
                  </a:lnTo>
                  <a:lnTo>
                    <a:pt x="98" y="409"/>
                  </a:lnTo>
                  <a:lnTo>
                    <a:pt x="110" y="409"/>
                  </a:lnTo>
                  <a:lnTo>
                    <a:pt x="116" y="409"/>
                  </a:lnTo>
                  <a:lnTo>
                    <a:pt x="123" y="409"/>
                  </a:lnTo>
                  <a:lnTo>
                    <a:pt x="123" y="425"/>
                  </a:lnTo>
                  <a:lnTo>
                    <a:pt x="118" y="425"/>
                  </a:lnTo>
                  <a:lnTo>
                    <a:pt x="118" y="427"/>
                  </a:lnTo>
                  <a:lnTo>
                    <a:pt x="114" y="428"/>
                  </a:lnTo>
                  <a:lnTo>
                    <a:pt x="114" y="430"/>
                  </a:lnTo>
                  <a:lnTo>
                    <a:pt x="98" y="430"/>
                  </a:lnTo>
                  <a:lnTo>
                    <a:pt x="98" y="440"/>
                  </a:lnTo>
                  <a:lnTo>
                    <a:pt x="89" y="440"/>
                  </a:lnTo>
                  <a:lnTo>
                    <a:pt x="63" y="440"/>
                  </a:lnTo>
                  <a:lnTo>
                    <a:pt x="62" y="440"/>
                  </a:lnTo>
                  <a:lnTo>
                    <a:pt x="33" y="442"/>
                  </a:lnTo>
                  <a:lnTo>
                    <a:pt x="33" y="428"/>
                  </a:lnTo>
                  <a:lnTo>
                    <a:pt x="33" y="423"/>
                  </a:lnTo>
                  <a:lnTo>
                    <a:pt x="33" y="419"/>
                  </a:lnTo>
                  <a:lnTo>
                    <a:pt x="33" y="417"/>
                  </a:lnTo>
                  <a:lnTo>
                    <a:pt x="35" y="413"/>
                  </a:lnTo>
                  <a:lnTo>
                    <a:pt x="35" y="407"/>
                  </a:lnTo>
                  <a:lnTo>
                    <a:pt x="33" y="398"/>
                  </a:lnTo>
                  <a:lnTo>
                    <a:pt x="29" y="382"/>
                  </a:lnTo>
                  <a:lnTo>
                    <a:pt x="0" y="382"/>
                  </a:lnTo>
                  <a:lnTo>
                    <a:pt x="0" y="374"/>
                  </a:lnTo>
                  <a:lnTo>
                    <a:pt x="2" y="315"/>
                  </a:lnTo>
                  <a:lnTo>
                    <a:pt x="6" y="315"/>
                  </a:lnTo>
                  <a:lnTo>
                    <a:pt x="9" y="315"/>
                  </a:lnTo>
                  <a:lnTo>
                    <a:pt x="42" y="315"/>
                  </a:lnTo>
                  <a:lnTo>
                    <a:pt x="46" y="315"/>
                  </a:lnTo>
                  <a:lnTo>
                    <a:pt x="56" y="315"/>
                  </a:lnTo>
                  <a:lnTo>
                    <a:pt x="56" y="305"/>
                  </a:lnTo>
                  <a:lnTo>
                    <a:pt x="56" y="301"/>
                  </a:lnTo>
                  <a:lnTo>
                    <a:pt x="62" y="301"/>
                  </a:lnTo>
                  <a:lnTo>
                    <a:pt x="98" y="301"/>
                  </a:lnTo>
                  <a:lnTo>
                    <a:pt x="98" y="295"/>
                  </a:lnTo>
                  <a:lnTo>
                    <a:pt x="102" y="282"/>
                  </a:lnTo>
                  <a:lnTo>
                    <a:pt x="102" y="278"/>
                  </a:lnTo>
                  <a:lnTo>
                    <a:pt x="102" y="270"/>
                  </a:lnTo>
                  <a:lnTo>
                    <a:pt x="98" y="262"/>
                  </a:lnTo>
                  <a:lnTo>
                    <a:pt x="92" y="264"/>
                  </a:lnTo>
                  <a:lnTo>
                    <a:pt x="92" y="261"/>
                  </a:lnTo>
                  <a:lnTo>
                    <a:pt x="98" y="261"/>
                  </a:lnTo>
                  <a:lnTo>
                    <a:pt x="98" y="257"/>
                  </a:lnTo>
                  <a:lnTo>
                    <a:pt x="92" y="257"/>
                  </a:lnTo>
                  <a:lnTo>
                    <a:pt x="92" y="247"/>
                  </a:lnTo>
                  <a:lnTo>
                    <a:pt x="73" y="245"/>
                  </a:lnTo>
                  <a:lnTo>
                    <a:pt x="63" y="245"/>
                  </a:lnTo>
                  <a:lnTo>
                    <a:pt x="63" y="261"/>
                  </a:lnTo>
                  <a:lnTo>
                    <a:pt x="63" y="270"/>
                  </a:lnTo>
                  <a:lnTo>
                    <a:pt x="62" y="270"/>
                  </a:lnTo>
                  <a:lnTo>
                    <a:pt x="54" y="270"/>
                  </a:lnTo>
                  <a:lnTo>
                    <a:pt x="54" y="261"/>
                  </a:lnTo>
                  <a:lnTo>
                    <a:pt x="54" y="251"/>
                  </a:lnTo>
                  <a:lnTo>
                    <a:pt x="52" y="245"/>
                  </a:lnTo>
                  <a:lnTo>
                    <a:pt x="50" y="230"/>
                  </a:lnTo>
                  <a:lnTo>
                    <a:pt x="50" y="164"/>
                  </a:lnTo>
                  <a:lnTo>
                    <a:pt x="62" y="164"/>
                  </a:lnTo>
                  <a:lnTo>
                    <a:pt x="65" y="164"/>
                  </a:lnTo>
                  <a:lnTo>
                    <a:pt x="85" y="164"/>
                  </a:lnTo>
                  <a:lnTo>
                    <a:pt x="85" y="162"/>
                  </a:lnTo>
                  <a:lnTo>
                    <a:pt x="85" y="154"/>
                  </a:lnTo>
                  <a:lnTo>
                    <a:pt x="83" y="139"/>
                  </a:lnTo>
                  <a:lnTo>
                    <a:pt x="83" y="137"/>
                  </a:lnTo>
                  <a:lnTo>
                    <a:pt x="83" y="127"/>
                  </a:lnTo>
                  <a:lnTo>
                    <a:pt x="83" y="122"/>
                  </a:lnTo>
                  <a:lnTo>
                    <a:pt x="83" y="118"/>
                  </a:lnTo>
                  <a:lnTo>
                    <a:pt x="83" y="108"/>
                  </a:lnTo>
                  <a:lnTo>
                    <a:pt x="104" y="108"/>
                  </a:lnTo>
                  <a:lnTo>
                    <a:pt x="104" y="104"/>
                  </a:lnTo>
                  <a:lnTo>
                    <a:pt x="108" y="104"/>
                  </a:lnTo>
                  <a:lnTo>
                    <a:pt x="108" y="108"/>
                  </a:lnTo>
                  <a:lnTo>
                    <a:pt x="114" y="108"/>
                  </a:lnTo>
                  <a:lnTo>
                    <a:pt x="127" y="108"/>
                  </a:lnTo>
                  <a:lnTo>
                    <a:pt x="133" y="108"/>
                  </a:lnTo>
                  <a:lnTo>
                    <a:pt x="143" y="108"/>
                  </a:lnTo>
                  <a:lnTo>
                    <a:pt x="146" y="114"/>
                  </a:lnTo>
                  <a:lnTo>
                    <a:pt x="148" y="114"/>
                  </a:lnTo>
                  <a:lnTo>
                    <a:pt x="148" y="108"/>
                  </a:lnTo>
                  <a:lnTo>
                    <a:pt x="152" y="110"/>
                  </a:lnTo>
                  <a:lnTo>
                    <a:pt x="154" y="110"/>
                  </a:lnTo>
                  <a:lnTo>
                    <a:pt x="158" y="110"/>
                  </a:lnTo>
                  <a:lnTo>
                    <a:pt x="162" y="110"/>
                  </a:lnTo>
                  <a:lnTo>
                    <a:pt x="168" y="110"/>
                  </a:lnTo>
                  <a:lnTo>
                    <a:pt x="170" y="114"/>
                  </a:lnTo>
                  <a:lnTo>
                    <a:pt x="173" y="114"/>
                  </a:lnTo>
                  <a:lnTo>
                    <a:pt x="173" y="106"/>
                  </a:lnTo>
                  <a:lnTo>
                    <a:pt x="170" y="106"/>
                  </a:lnTo>
                  <a:lnTo>
                    <a:pt x="173" y="104"/>
                  </a:lnTo>
                  <a:lnTo>
                    <a:pt x="173" y="95"/>
                  </a:lnTo>
                  <a:lnTo>
                    <a:pt x="173" y="79"/>
                  </a:lnTo>
                  <a:lnTo>
                    <a:pt x="173" y="68"/>
                  </a:lnTo>
                  <a:lnTo>
                    <a:pt x="173" y="64"/>
                  </a:lnTo>
                  <a:lnTo>
                    <a:pt x="173" y="58"/>
                  </a:lnTo>
                  <a:lnTo>
                    <a:pt x="172" y="48"/>
                  </a:lnTo>
                  <a:lnTo>
                    <a:pt x="172" y="44"/>
                  </a:lnTo>
                  <a:lnTo>
                    <a:pt x="172" y="39"/>
                  </a:lnTo>
                  <a:lnTo>
                    <a:pt x="172" y="17"/>
                  </a:lnTo>
                  <a:lnTo>
                    <a:pt x="172" y="2"/>
                  </a:lnTo>
                  <a:lnTo>
                    <a:pt x="208" y="0"/>
                  </a:lnTo>
                  <a:lnTo>
                    <a:pt x="206" y="0"/>
                  </a:lnTo>
                  <a:lnTo>
                    <a:pt x="212" y="0"/>
                  </a:lnTo>
                  <a:lnTo>
                    <a:pt x="216" y="0"/>
                  </a:lnTo>
                  <a:moveTo>
                    <a:pt x="185" y="380"/>
                  </a:moveTo>
                  <a:lnTo>
                    <a:pt x="185" y="382"/>
                  </a:lnTo>
                  <a:lnTo>
                    <a:pt x="187" y="382"/>
                  </a:lnTo>
                  <a:lnTo>
                    <a:pt x="187" y="392"/>
                  </a:lnTo>
                  <a:lnTo>
                    <a:pt x="191" y="392"/>
                  </a:lnTo>
                  <a:lnTo>
                    <a:pt x="191" y="390"/>
                  </a:lnTo>
                  <a:lnTo>
                    <a:pt x="195" y="386"/>
                  </a:lnTo>
                  <a:lnTo>
                    <a:pt x="195" y="382"/>
                  </a:lnTo>
                  <a:lnTo>
                    <a:pt x="191" y="382"/>
                  </a:lnTo>
                  <a:lnTo>
                    <a:pt x="191" y="380"/>
                  </a:lnTo>
                  <a:lnTo>
                    <a:pt x="191" y="376"/>
                  </a:lnTo>
                  <a:lnTo>
                    <a:pt x="185" y="376"/>
                  </a:lnTo>
                  <a:lnTo>
                    <a:pt x="185" y="380"/>
                  </a:lnTo>
                </a:path>
              </a:pathLst>
            </a:custGeom>
            <a:grpFill/>
            <a:ln w="9525">
              <a:noFill/>
              <a:round/>
              <a:headEnd/>
              <a:tailEnd/>
            </a:ln>
          </p:spPr>
          <p:txBody>
            <a:bodyPr/>
            <a:lstStyle/>
            <a:p>
              <a:pPr>
                <a:defRPr/>
              </a:pPr>
              <a:endParaRPr lang="en-US" dirty="0">
                <a:solidFill>
                  <a:prstClr val="white"/>
                </a:solidFill>
              </a:endParaRPr>
            </a:p>
          </p:txBody>
        </p:sp>
        <p:sp>
          <p:nvSpPr>
            <p:cNvPr id="16591" name="Freeform 49"/>
            <p:cNvSpPr>
              <a:spLocks/>
            </p:cNvSpPr>
            <p:nvPr/>
          </p:nvSpPr>
          <p:spPr bwMode="ltGray">
            <a:xfrm>
              <a:off x="2045" y="616"/>
              <a:ext cx="137" cy="124"/>
            </a:xfrm>
            <a:custGeom>
              <a:avLst/>
              <a:gdLst>
                <a:gd name="T0" fmla="*/ 4 w 137"/>
                <a:gd name="T1" fmla="*/ 50 h 124"/>
                <a:gd name="T2" fmla="*/ 9 w 137"/>
                <a:gd name="T3" fmla="*/ 44 h 124"/>
                <a:gd name="T4" fmla="*/ 11 w 137"/>
                <a:gd name="T5" fmla="*/ 41 h 124"/>
                <a:gd name="T6" fmla="*/ 15 w 137"/>
                <a:gd name="T7" fmla="*/ 37 h 124"/>
                <a:gd name="T8" fmla="*/ 15 w 137"/>
                <a:gd name="T9" fmla="*/ 31 h 124"/>
                <a:gd name="T10" fmla="*/ 17 w 137"/>
                <a:gd name="T11" fmla="*/ 29 h 124"/>
                <a:gd name="T12" fmla="*/ 15 w 137"/>
                <a:gd name="T13" fmla="*/ 25 h 124"/>
                <a:gd name="T14" fmla="*/ 25 w 137"/>
                <a:gd name="T15" fmla="*/ 19 h 124"/>
                <a:gd name="T16" fmla="*/ 31 w 137"/>
                <a:gd name="T17" fmla="*/ 12 h 124"/>
                <a:gd name="T18" fmla="*/ 40 w 137"/>
                <a:gd name="T19" fmla="*/ 4 h 124"/>
                <a:gd name="T20" fmla="*/ 42 w 137"/>
                <a:gd name="T21" fmla="*/ 0 h 124"/>
                <a:gd name="T22" fmla="*/ 71 w 137"/>
                <a:gd name="T23" fmla="*/ 12 h 124"/>
                <a:gd name="T24" fmla="*/ 73 w 137"/>
                <a:gd name="T25" fmla="*/ 8 h 124"/>
                <a:gd name="T26" fmla="*/ 81 w 137"/>
                <a:gd name="T27" fmla="*/ 15 h 124"/>
                <a:gd name="T28" fmla="*/ 92 w 137"/>
                <a:gd name="T29" fmla="*/ 23 h 124"/>
                <a:gd name="T30" fmla="*/ 108 w 137"/>
                <a:gd name="T31" fmla="*/ 42 h 124"/>
                <a:gd name="T32" fmla="*/ 112 w 137"/>
                <a:gd name="T33" fmla="*/ 44 h 124"/>
                <a:gd name="T34" fmla="*/ 131 w 137"/>
                <a:gd name="T35" fmla="*/ 68 h 124"/>
                <a:gd name="T36" fmla="*/ 137 w 137"/>
                <a:gd name="T37" fmla="*/ 75 h 124"/>
                <a:gd name="T38" fmla="*/ 114 w 137"/>
                <a:gd name="T39" fmla="*/ 93 h 124"/>
                <a:gd name="T40" fmla="*/ 90 w 137"/>
                <a:gd name="T41" fmla="*/ 104 h 124"/>
                <a:gd name="T42" fmla="*/ 83 w 137"/>
                <a:gd name="T43" fmla="*/ 110 h 124"/>
                <a:gd name="T44" fmla="*/ 75 w 137"/>
                <a:gd name="T45" fmla="*/ 114 h 124"/>
                <a:gd name="T46" fmla="*/ 67 w 137"/>
                <a:gd name="T47" fmla="*/ 120 h 124"/>
                <a:gd name="T48" fmla="*/ 60 w 137"/>
                <a:gd name="T49" fmla="*/ 124 h 124"/>
                <a:gd name="T50" fmla="*/ 58 w 137"/>
                <a:gd name="T51" fmla="*/ 114 h 124"/>
                <a:gd name="T52" fmla="*/ 50 w 137"/>
                <a:gd name="T53" fmla="*/ 108 h 124"/>
                <a:gd name="T54" fmla="*/ 48 w 137"/>
                <a:gd name="T55" fmla="*/ 102 h 124"/>
                <a:gd name="T56" fmla="*/ 40 w 137"/>
                <a:gd name="T57" fmla="*/ 96 h 124"/>
                <a:gd name="T58" fmla="*/ 38 w 137"/>
                <a:gd name="T59" fmla="*/ 93 h 124"/>
                <a:gd name="T60" fmla="*/ 34 w 137"/>
                <a:gd name="T61" fmla="*/ 93 h 124"/>
                <a:gd name="T62" fmla="*/ 34 w 137"/>
                <a:gd name="T63" fmla="*/ 93 h 124"/>
                <a:gd name="T64" fmla="*/ 31 w 137"/>
                <a:gd name="T65" fmla="*/ 91 h 124"/>
                <a:gd name="T66" fmla="*/ 29 w 137"/>
                <a:gd name="T67" fmla="*/ 83 h 124"/>
                <a:gd name="T68" fmla="*/ 25 w 137"/>
                <a:gd name="T69" fmla="*/ 77 h 124"/>
                <a:gd name="T70" fmla="*/ 19 w 137"/>
                <a:gd name="T71" fmla="*/ 75 h 124"/>
                <a:gd name="T72" fmla="*/ 9 w 137"/>
                <a:gd name="T73" fmla="*/ 66 h 124"/>
                <a:gd name="T74" fmla="*/ 4 w 137"/>
                <a:gd name="T75" fmla="*/ 6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
                <a:gd name="T115" fmla="*/ 0 h 124"/>
                <a:gd name="T116" fmla="*/ 137 w 137"/>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 h="124">
                  <a:moveTo>
                    <a:pt x="0" y="56"/>
                  </a:moveTo>
                  <a:lnTo>
                    <a:pt x="4" y="50"/>
                  </a:lnTo>
                  <a:lnTo>
                    <a:pt x="6" y="46"/>
                  </a:lnTo>
                  <a:lnTo>
                    <a:pt x="9" y="44"/>
                  </a:lnTo>
                  <a:lnTo>
                    <a:pt x="9" y="41"/>
                  </a:lnTo>
                  <a:lnTo>
                    <a:pt x="11" y="41"/>
                  </a:lnTo>
                  <a:lnTo>
                    <a:pt x="11" y="39"/>
                  </a:lnTo>
                  <a:lnTo>
                    <a:pt x="15" y="37"/>
                  </a:lnTo>
                  <a:lnTo>
                    <a:pt x="15" y="35"/>
                  </a:lnTo>
                  <a:lnTo>
                    <a:pt x="15" y="31"/>
                  </a:lnTo>
                  <a:lnTo>
                    <a:pt x="17" y="31"/>
                  </a:lnTo>
                  <a:lnTo>
                    <a:pt x="17" y="29"/>
                  </a:lnTo>
                  <a:lnTo>
                    <a:pt x="15" y="29"/>
                  </a:lnTo>
                  <a:lnTo>
                    <a:pt x="15" y="25"/>
                  </a:lnTo>
                  <a:lnTo>
                    <a:pt x="17" y="21"/>
                  </a:lnTo>
                  <a:lnTo>
                    <a:pt x="25" y="19"/>
                  </a:lnTo>
                  <a:lnTo>
                    <a:pt x="31" y="15"/>
                  </a:lnTo>
                  <a:lnTo>
                    <a:pt x="31" y="12"/>
                  </a:lnTo>
                  <a:lnTo>
                    <a:pt x="33" y="10"/>
                  </a:lnTo>
                  <a:lnTo>
                    <a:pt x="40" y="4"/>
                  </a:lnTo>
                  <a:lnTo>
                    <a:pt x="38" y="0"/>
                  </a:lnTo>
                  <a:lnTo>
                    <a:pt x="42" y="0"/>
                  </a:lnTo>
                  <a:lnTo>
                    <a:pt x="61" y="17"/>
                  </a:lnTo>
                  <a:lnTo>
                    <a:pt x="71" y="12"/>
                  </a:lnTo>
                  <a:lnTo>
                    <a:pt x="71" y="10"/>
                  </a:lnTo>
                  <a:lnTo>
                    <a:pt x="73" y="8"/>
                  </a:lnTo>
                  <a:lnTo>
                    <a:pt x="81" y="12"/>
                  </a:lnTo>
                  <a:lnTo>
                    <a:pt x="81" y="15"/>
                  </a:lnTo>
                  <a:lnTo>
                    <a:pt x="87" y="17"/>
                  </a:lnTo>
                  <a:lnTo>
                    <a:pt x="92" y="23"/>
                  </a:lnTo>
                  <a:lnTo>
                    <a:pt x="100" y="33"/>
                  </a:lnTo>
                  <a:lnTo>
                    <a:pt x="108" y="42"/>
                  </a:lnTo>
                  <a:lnTo>
                    <a:pt x="112" y="42"/>
                  </a:lnTo>
                  <a:lnTo>
                    <a:pt x="112" y="44"/>
                  </a:lnTo>
                  <a:lnTo>
                    <a:pt x="117" y="48"/>
                  </a:lnTo>
                  <a:lnTo>
                    <a:pt x="131" y="68"/>
                  </a:lnTo>
                  <a:lnTo>
                    <a:pt x="135" y="69"/>
                  </a:lnTo>
                  <a:lnTo>
                    <a:pt x="137" y="75"/>
                  </a:lnTo>
                  <a:lnTo>
                    <a:pt x="129" y="83"/>
                  </a:lnTo>
                  <a:lnTo>
                    <a:pt x="114" y="93"/>
                  </a:lnTo>
                  <a:lnTo>
                    <a:pt x="100" y="98"/>
                  </a:lnTo>
                  <a:lnTo>
                    <a:pt x="90" y="104"/>
                  </a:lnTo>
                  <a:lnTo>
                    <a:pt x="85" y="108"/>
                  </a:lnTo>
                  <a:lnTo>
                    <a:pt x="83" y="110"/>
                  </a:lnTo>
                  <a:lnTo>
                    <a:pt x="79" y="114"/>
                  </a:lnTo>
                  <a:lnTo>
                    <a:pt x="75" y="114"/>
                  </a:lnTo>
                  <a:lnTo>
                    <a:pt x="69" y="118"/>
                  </a:lnTo>
                  <a:lnTo>
                    <a:pt x="67" y="120"/>
                  </a:lnTo>
                  <a:lnTo>
                    <a:pt x="63" y="124"/>
                  </a:lnTo>
                  <a:lnTo>
                    <a:pt x="60" y="124"/>
                  </a:lnTo>
                  <a:lnTo>
                    <a:pt x="60" y="120"/>
                  </a:lnTo>
                  <a:lnTo>
                    <a:pt x="58" y="114"/>
                  </a:lnTo>
                  <a:lnTo>
                    <a:pt x="54" y="112"/>
                  </a:lnTo>
                  <a:lnTo>
                    <a:pt x="50" y="108"/>
                  </a:lnTo>
                  <a:lnTo>
                    <a:pt x="48" y="106"/>
                  </a:lnTo>
                  <a:lnTo>
                    <a:pt x="48" y="102"/>
                  </a:lnTo>
                  <a:lnTo>
                    <a:pt x="44" y="98"/>
                  </a:lnTo>
                  <a:lnTo>
                    <a:pt x="40" y="96"/>
                  </a:lnTo>
                  <a:lnTo>
                    <a:pt x="38" y="96"/>
                  </a:lnTo>
                  <a:lnTo>
                    <a:pt x="38" y="93"/>
                  </a:lnTo>
                  <a:lnTo>
                    <a:pt x="34" y="96"/>
                  </a:lnTo>
                  <a:lnTo>
                    <a:pt x="34" y="93"/>
                  </a:lnTo>
                  <a:lnTo>
                    <a:pt x="31" y="93"/>
                  </a:lnTo>
                  <a:lnTo>
                    <a:pt x="34" y="93"/>
                  </a:lnTo>
                  <a:lnTo>
                    <a:pt x="34" y="91"/>
                  </a:lnTo>
                  <a:lnTo>
                    <a:pt x="31" y="91"/>
                  </a:lnTo>
                  <a:lnTo>
                    <a:pt x="29" y="87"/>
                  </a:lnTo>
                  <a:lnTo>
                    <a:pt x="29" y="83"/>
                  </a:lnTo>
                  <a:lnTo>
                    <a:pt x="25" y="81"/>
                  </a:lnTo>
                  <a:lnTo>
                    <a:pt x="25" y="77"/>
                  </a:lnTo>
                  <a:lnTo>
                    <a:pt x="21" y="75"/>
                  </a:lnTo>
                  <a:lnTo>
                    <a:pt x="19" y="75"/>
                  </a:lnTo>
                  <a:lnTo>
                    <a:pt x="15" y="71"/>
                  </a:lnTo>
                  <a:lnTo>
                    <a:pt x="9" y="66"/>
                  </a:lnTo>
                  <a:lnTo>
                    <a:pt x="6" y="66"/>
                  </a:lnTo>
                  <a:lnTo>
                    <a:pt x="4" y="60"/>
                  </a:lnTo>
                  <a:lnTo>
                    <a:pt x="0" y="56"/>
                  </a:lnTo>
                  <a:close/>
                </a:path>
              </a:pathLst>
            </a:custGeom>
            <a:grpFill/>
            <a:ln w="9525">
              <a:noFill/>
              <a:round/>
              <a:headEnd/>
              <a:tailEnd/>
            </a:ln>
          </p:spPr>
          <p:txBody>
            <a:bodyPr/>
            <a:lstStyle/>
            <a:p>
              <a:pPr>
                <a:defRPr/>
              </a:pPr>
              <a:endParaRPr lang="en-US" dirty="0">
                <a:solidFill>
                  <a:prstClr val="white"/>
                </a:solidFill>
              </a:endParaRPr>
            </a:p>
          </p:txBody>
        </p:sp>
        <p:sp>
          <p:nvSpPr>
            <p:cNvPr id="16592" name="Freeform 50"/>
            <p:cNvSpPr>
              <a:spLocks/>
            </p:cNvSpPr>
            <p:nvPr/>
          </p:nvSpPr>
          <p:spPr bwMode="ltGray">
            <a:xfrm>
              <a:off x="2045" y="616"/>
              <a:ext cx="137" cy="124"/>
            </a:xfrm>
            <a:custGeom>
              <a:avLst/>
              <a:gdLst>
                <a:gd name="T0" fmla="*/ 4 w 137"/>
                <a:gd name="T1" fmla="*/ 50 h 124"/>
                <a:gd name="T2" fmla="*/ 9 w 137"/>
                <a:gd name="T3" fmla="*/ 44 h 124"/>
                <a:gd name="T4" fmla="*/ 11 w 137"/>
                <a:gd name="T5" fmla="*/ 41 h 124"/>
                <a:gd name="T6" fmla="*/ 15 w 137"/>
                <a:gd name="T7" fmla="*/ 37 h 124"/>
                <a:gd name="T8" fmla="*/ 15 w 137"/>
                <a:gd name="T9" fmla="*/ 31 h 124"/>
                <a:gd name="T10" fmla="*/ 17 w 137"/>
                <a:gd name="T11" fmla="*/ 29 h 124"/>
                <a:gd name="T12" fmla="*/ 15 w 137"/>
                <a:gd name="T13" fmla="*/ 25 h 124"/>
                <a:gd name="T14" fmla="*/ 25 w 137"/>
                <a:gd name="T15" fmla="*/ 19 h 124"/>
                <a:gd name="T16" fmla="*/ 31 w 137"/>
                <a:gd name="T17" fmla="*/ 12 h 124"/>
                <a:gd name="T18" fmla="*/ 40 w 137"/>
                <a:gd name="T19" fmla="*/ 4 h 124"/>
                <a:gd name="T20" fmla="*/ 42 w 137"/>
                <a:gd name="T21" fmla="*/ 0 h 124"/>
                <a:gd name="T22" fmla="*/ 71 w 137"/>
                <a:gd name="T23" fmla="*/ 12 h 124"/>
                <a:gd name="T24" fmla="*/ 73 w 137"/>
                <a:gd name="T25" fmla="*/ 8 h 124"/>
                <a:gd name="T26" fmla="*/ 81 w 137"/>
                <a:gd name="T27" fmla="*/ 15 h 124"/>
                <a:gd name="T28" fmla="*/ 92 w 137"/>
                <a:gd name="T29" fmla="*/ 23 h 124"/>
                <a:gd name="T30" fmla="*/ 108 w 137"/>
                <a:gd name="T31" fmla="*/ 42 h 124"/>
                <a:gd name="T32" fmla="*/ 112 w 137"/>
                <a:gd name="T33" fmla="*/ 44 h 124"/>
                <a:gd name="T34" fmla="*/ 131 w 137"/>
                <a:gd name="T35" fmla="*/ 68 h 124"/>
                <a:gd name="T36" fmla="*/ 137 w 137"/>
                <a:gd name="T37" fmla="*/ 75 h 124"/>
                <a:gd name="T38" fmla="*/ 114 w 137"/>
                <a:gd name="T39" fmla="*/ 93 h 124"/>
                <a:gd name="T40" fmla="*/ 90 w 137"/>
                <a:gd name="T41" fmla="*/ 104 h 124"/>
                <a:gd name="T42" fmla="*/ 83 w 137"/>
                <a:gd name="T43" fmla="*/ 110 h 124"/>
                <a:gd name="T44" fmla="*/ 75 w 137"/>
                <a:gd name="T45" fmla="*/ 114 h 124"/>
                <a:gd name="T46" fmla="*/ 67 w 137"/>
                <a:gd name="T47" fmla="*/ 120 h 124"/>
                <a:gd name="T48" fmla="*/ 60 w 137"/>
                <a:gd name="T49" fmla="*/ 124 h 124"/>
                <a:gd name="T50" fmla="*/ 58 w 137"/>
                <a:gd name="T51" fmla="*/ 114 h 124"/>
                <a:gd name="T52" fmla="*/ 50 w 137"/>
                <a:gd name="T53" fmla="*/ 108 h 124"/>
                <a:gd name="T54" fmla="*/ 48 w 137"/>
                <a:gd name="T55" fmla="*/ 102 h 124"/>
                <a:gd name="T56" fmla="*/ 40 w 137"/>
                <a:gd name="T57" fmla="*/ 96 h 124"/>
                <a:gd name="T58" fmla="*/ 38 w 137"/>
                <a:gd name="T59" fmla="*/ 93 h 124"/>
                <a:gd name="T60" fmla="*/ 34 w 137"/>
                <a:gd name="T61" fmla="*/ 93 h 124"/>
                <a:gd name="T62" fmla="*/ 34 w 137"/>
                <a:gd name="T63" fmla="*/ 93 h 124"/>
                <a:gd name="T64" fmla="*/ 31 w 137"/>
                <a:gd name="T65" fmla="*/ 91 h 124"/>
                <a:gd name="T66" fmla="*/ 29 w 137"/>
                <a:gd name="T67" fmla="*/ 83 h 124"/>
                <a:gd name="T68" fmla="*/ 25 w 137"/>
                <a:gd name="T69" fmla="*/ 77 h 124"/>
                <a:gd name="T70" fmla="*/ 19 w 137"/>
                <a:gd name="T71" fmla="*/ 75 h 124"/>
                <a:gd name="T72" fmla="*/ 9 w 137"/>
                <a:gd name="T73" fmla="*/ 66 h 124"/>
                <a:gd name="T74" fmla="*/ 4 w 137"/>
                <a:gd name="T75" fmla="*/ 6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
                <a:gd name="T115" fmla="*/ 0 h 124"/>
                <a:gd name="T116" fmla="*/ 137 w 137"/>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 h="124">
                  <a:moveTo>
                    <a:pt x="0" y="56"/>
                  </a:moveTo>
                  <a:lnTo>
                    <a:pt x="4" y="50"/>
                  </a:lnTo>
                  <a:lnTo>
                    <a:pt x="6" y="46"/>
                  </a:lnTo>
                  <a:lnTo>
                    <a:pt x="9" y="44"/>
                  </a:lnTo>
                  <a:lnTo>
                    <a:pt x="9" y="41"/>
                  </a:lnTo>
                  <a:lnTo>
                    <a:pt x="11" y="41"/>
                  </a:lnTo>
                  <a:lnTo>
                    <a:pt x="11" y="39"/>
                  </a:lnTo>
                  <a:lnTo>
                    <a:pt x="15" y="37"/>
                  </a:lnTo>
                  <a:lnTo>
                    <a:pt x="15" y="35"/>
                  </a:lnTo>
                  <a:lnTo>
                    <a:pt x="15" y="31"/>
                  </a:lnTo>
                  <a:lnTo>
                    <a:pt x="17" y="31"/>
                  </a:lnTo>
                  <a:lnTo>
                    <a:pt x="17" y="29"/>
                  </a:lnTo>
                  <a:lnTo>
                    <a:pt x="15" y="29"/>
                  </a:lnTo>
                  <a:lnTo>
                    <a:pt x="15" y="25"/>
                  </a:lnTo>
                  <a:lnTo>
                    <a:pt x="17" y="21"/>
                  </a:lnTo>
                  <a:lnTo>
                    <a:pt x="25" y="19"/>
                  </a:lnTo>
                  <a:lnTo>
                    <a:pt x="31" y="15"/>
                  </a:lnTo>
                  <a:lnTo>
                    <a:pt x="31" y="12"/>
                  </a:lnTo>
                  <a:lnTo>
                    <a:pt x="33" y="10"/>
                  </a:lnTo>
                  <a:lnTo>
                    <a:pt x="40" y="4"/>
                  </a:lnTo>
                  <a:lnTo>
                    <a:pt x="38" y="0"/>
                  </a:lnTo>
                  <a:lnTo>
                    <a:pt x="42" y="0"/>
                  </a:lnTo>
                  <a:lnTo>
                    <a:pt x="61" y="17"/>
                  </a:lnTo>
                  <a:lnTo>
                    <a:pt x="71" y="12"/>
                  </a:lnTo>
                  <a:lnTo>
                    <a:pt x="71" y="10"/>
                  </a:lnTo>
                  <a:lnTo>
                    <a:pt x="73" y="8"/>
                  </a:lnTo>
                  <a:lnTo>
                    <a:pt x="81" y="12"/>
                  </a:lnTo>
                  <a:lnTo>
                    <a:pt x="81" y="15"/>
                  </a:lnTo>
                  <a:lnTo>
                    <a:pt x="87" y="17"/>
                  </a:lnTo>
                  <a:lnTo>
                    <a:pt x="92" y="23"/>
                  </a:lnTo>
                  <a:lnTo>
                    <a:pt x="100" y="33"/>
                  </a:lnTo>
                  <a:lnTo>
                    <a:pt x="108" y="42"/>
                  </a:lnTo>
                  <a:lnTo>
                    <a:pt x="112" y="42"/>
                  </a:lnTo>
                  <a:lnTo>
                    <a:pt x="112" y="44"/>
                  </a:lnTo>
                  <a:lnTo>
                    <a:pt x="117" y="48"/>
                  </a:lnTo>
                  <a:lnTo>
                    <a:pt x="131" y="68"/>
                  </a:lnTo>
                  <a:lnTo>
                    <a:pt x="135" y="69"/>
                  </a:lnTo>
                  <a:lnTo>
                    <a:pt x="137" y="75"/>
                  </a:lnTo>
                  <a:lnTo>
                    <a:pt x="129" y="83"/>
                  </a:lnTo>
                  <a:lnTo>
                    <a:pt x="114" y="93"/>
                  </a:lnTo>
                  <a:lnTo>
                    <a:pt x="100" y="98"/>
                  </a:lnTo>
                  <a:lnTo>
                    <a:pt x="90" y="104"/>
                  </a:lnTo>
                  <a:lnTo>
                    <a:pt x="85" y="108"/>
                  </a:lnTo>
                  <a:lnTo>
                    <a:pt x="83" y="110"/>
                  </a:lnTo>
                  <a:lnTo>
                    <a:pt x="79" y="114"/>
                  </a:lnTo>
                  <a:lnTo>
                    <a:pt x="75" y="114"/>
                  </a:lnTo>
                  <a:lnTo>
                    <a:pt x="69" y="118"/>
                  </a:lnTo>
                  <a:lnTo>
                    <a:pt x="67" y="120"/>
                  </a:lnTo>
                  <a:lnTo>
                    <a:pt x="63" y="124"/>
                  </a:lnTo>
                  <a:lnTo>
                    <a:pt x="60" y="124"/>
                  </a:lnTo>
                  <a:lnTo>
                    <a:pt x="60" y="120"/>
                  </a:lnTo>
                  <a:lnTo>
                    <a:pt x="58" y="114"/>
                  </a:lnTo>
                  <a:lnTo>
                    <a:pt x="54" y="112"/>
                  </a:lnTo>
                  <a:lnTo>
                    <a:pt x="50" y="108"/>
                  </a:lnTo>
                  <a:lnTo>
                    <a:pt x="48" y="106"/>
                  </a:lnTo>
                  <a:lnTo>
                    <a:pt x="48" y="102"/>
                  </a:lnTo>
                  <a:lnTo>
                    <a:pt x="44" y="98"/>
                  </a:lnTo>
                  <a:lnTo>
                    <a:pt x="40" y="96"/>
                  </a:lnTo>
                  <a:lnTo>
                    <a:pt x="38" y="96"/>
                  </a:lnTo>
                  <a:lnTo>
                    <a:pt x="38" y="93"/>
                  </a:lnTo>
                  <a:lnTo>
                    <a:pt x="34" y="96"/>
                  </a:lnTo>
                  <a:lnTo>
                    <a:pt x="34" y="93"/>
                  </a:lnTo>
                  <a:lnTo>
                    <a:pt x="31" y="93"/>
                  </a:lnTo>
                  <a:lnTo>
                    <a:pt x="34" y="93"/>
                  </a:lnTo>
                  <a:lnTo>
                    <a:pt x="34" y="91"/>
                  </a:lnTo>
                  <a:lnTo>
                    <a:pt x="31" y="91"/>
                  </a:lnTo>
                  <a:lnTo>
                    <a:pt x="29" y="87"/>
                  </a:lnTo>
                  <a:lnTo>
                    <a:pt x="29" y="83"/>
                  </a:lnTo>
                  <a:lnTo>
                    <a:pt x="25" y="81"/>
                  </a:lnTo>
                  <a:lnTo>
                    <a:pt x="25" y="77"/>
                  </a:lnTo>
                  <a:lnTo>
                    <a:pt x="21" y="75"/>
                  </a:lnTo>
                  <a:lnTo>
                    <a:pt x="19" y="75"/>
                  </a:lnTo>
                  <a:lnTo>
                    <a:pt x="15" y="71"/>
                  </a:lnTo>
                  <a:lnTo>
                    <a:pt x="9" y="66"/>
                  </a:lnTo>
                  <a:lnTo>
                    <a:pt x="6" y="66"/>
                  </a:lnTo>
                  <a:lnTo>
                    <a:pt x="4" y="60"/>
                  </a:lnTo>
                  <a:lnTo>
                    <a:pt x="0" y="56"/>
                  </a:lnTo>
                </a:path>
              </a:pathLst>
            </a:custGeom>
            <a:grpFill/>
            <a:ln w="9525">
              <a:noFill/>
              <a:round/>
              <a:headEnd/>
              <a:tailEnd/>
            </a:ln>
          </p:spPr>
          <p:txBody>
            <a:bodyPr/>
            <a:lstStyle/>
            <a:p>
              <a:pPr>
                <a:defRPr/>
              </a:pPr>
              <a:endParaRPr lang="en-US" dirty="0">
                <a:solidFill>
                  <a:prstClr val="white"/>
                </a:solidFill>
              </a:endParaRPr>
            </a:p>
          </p:txBody>
        </p:sp>
        <p:sp>
          <p:nvSpPr>
            <p:cNvPr id="16593" name="Freeform 51"/>
            <p:cNvSpPr>
              <a:spLocks/>
            </p:cNvSpPr>
            <p:nvPr/>
          </p:nvSpPr>
          <p:spPr bwMode="ltGray">
            <a:xfrm>
              <a:off x="2143" y="649"/>
              <a:ext cx="253" cy="170"/>
            </a:xfrm>
            <a:custGeom>
              <a:avLst/>
              <a:gdLst>
                <a:gd name="T0" fmla="*/ 170 w 253"/>
                <a:gd name="T1" fmla="*/ 46 h 170"/>
                <a:gd name="T2" fmla="*/ 184 w 253"/>
                <a:gd name="T3" fmla="*/ 65 h 170"/>
                <a:gd name="T4" fmla="*/ 199 w 253"/>
                <a:gd name="T5" fmla="*/ 62 h 170"/>
                <a:gd name="T6" fmla="*/ 203 w 253"/>
                <a:gd name="T7" fmla="*/ 71 h 170"/>
                <a:gd name="T8" fmla="*/ 203 w 253"/>
                <a:gd name="T9" fmla="*/ 87 h 170"/>
                <a:gd name="T10" fmla="*/ 209 w 253"/>
                <a:gd name="T11" fmla="*/ 77 h 170"/>
                <a:gd name="T12" fmla="*/ 218 w 253"/>
                <a:gd name="T13" fmla="*/ 71 h 170"/>
                <a:gd name="T14" fmla="*/ 238 w 253"/>
                <a:gd name="T15" fmla="*/ 67 h 170"/>
                <a:gd name="T16" fmla="*/ 243 w 253"/>
                <a:gd name="T17" fmla="*/ 63 h 170"/>
                <a:gd name="T18" fmla="*/ 249 w 253"/>
                <a:gd name="T19" fmla="*/ 73 h 170"/>
                <a:gd name="T20" fmla="*/ 253 w 253"/>
                <a:gd name="T21" fmla="*/ 89 h 170"/>
                <a:gd name="T22" fmla="*/ 232 w 253"/>
                <a:gd name="T23" fmla="*/ 104 h 170"/>
                <a:gd name="T24" fmla="*/ 176 w 253"/>
                <a:gd name="T25" fmla="*/ 127 h 170"/>
                <a:gd name="T26" fmla="*/ 157 w 253"/>
                <a:gd name="T27" fmla="*/ 133 h 170"/>
                <a:gd name="T28" fmla="*/ 128 w 253"/>
                <a:gd name="T29" fmla="*/ 121 h 170"/>
                <a:gd name="T30" fmla="*/ 116 w 253"/>
                <a:gd name="T31" fmla="*/ 129 h 170"/>
                <a:gd name="T32" fmla="*/ 97 w 253"/>
                <a:gd name="T33" fmla="*/ 139 h 170"/>
                <a:gd name="T34" fmla="*/ 81 w 253"/>
                <a:gd name="T35" fmla="*/ 145 h 170"/>
                <a:gd name="T36" fmla="*/ 74 w 253"/>
                <a:gd name="T37" fmla="*/ 160 h 170"/>
                <a:gd name="T38" fmla="*/ 50 w 253"/>
                <a:gd name="T39" fmla="*/ 160 h 170"/>
                <a:gd name="T40" fmla="*/ 29 w 253"/>
                <a:gd name="T41" fmla="*/ 170 h 170"/>
                <a:gd name="T42" fmla="*/ 19 w 253"/>
                <a:gd name="T43" fmla="*/ 148 h 170"/>
                <a:gd name="T44" fmla="*/ 6 w 253"/>
                <a:gd name="T45" fmla="*/ 131 h 170"/>
                <a:gd name="T46" fmla="*/ 19 w 253"/>
                <a:gd name="T47" fmla="*/ 112 h 170"/>
                <a:gd name="T48" fmla="*/ 37 w 253"/>
                <a:gd name="T49" fmla="*/ 108 h 170"/>
                <a:gd name="T50" fmla="*/ 56 w 253"/>
                <a:gd name="T51" fmla="*/ 104 h 170"/>
                <a:gd name="T52" fmla="*/ 77 w 253"/>
                <a:gd name="T53" fmla="*/ 110 h 170"/>
                <a:gd name="T54" fmla="*/ 93 w 253"/>
                <a:gd name="T55" fmla="*/ 110 h 170"/>
                <a:gd name="T56" fmla="*/ 106 w 253"/>
                <a:gd name="T57" fmla="*/ 121 h 170"/>
                <a:gd name="T58" fmla="*/ 118 w 253"/>
                <a:gd name="T59" fmla="*/ 110 h 170"/>
                <a:gd name="T60" fmla="*/ 118 w 253"/>
                <a:gd name="T61" fmla="*/ 110 h 170"/>
                <a:gd name="T62" fmla="*/ 112 w 253"/>
                <a:gd name="T63" fmla="*/ 98 h 170"/>
                <a:gd name="T64" fmla="*/ 122 w 253"/>
                <a:gd name="T65" fmla="*/ 81 h 170"/>
                <a:gd name="T66" fmla="*/ 112 w 253"/>
                <a:gd name="T67" fmla="*/ 79 h 170"/>
                <a:gd name="T68" fmla="*/ 99 w 253"/>
                <a:gd name="T69" fmla="*/ 75 h 170"/>
                <a:gd name="T70" fmla="*/ 87 w 253"/>
                <a:gd name="T71" fmla="*/ 83 h 170"/>
                <a:gd name="T72" fmla="*/ 62 w 253"/>
                <a:gd name="T73" fmla="*/ 89 h 170"/>
                <a:gd name="T74" fmla="*/ 62 w 253"/>
                <a:gd name="T75" fmla="*/ 102 h 170"/>
                <a:gd name="T76" fmla="*/ 43 w 253"/>
                <a:gd name="T77" fmla="*/ 96 h 170"/>
                <a:gd name="T78" fmla="*/ 31 w 253"/>
                <a:gd name="T79" fmla="*/ 96 h 170"/>
                <a:gd name="T80" fmla="*/ 56 w 253"/>
                <a:gd name="T81" fmla="*/ 87 h 170"/>
                <a:gd name="T82" fmla="*/ 75 w 253"/>
                <a:gd name="T83" fmla="*/ 85 h 170"/>
                <a:gd name="T84" fmla="*/ 87 w 253"/>
                <a:gd name="T85" fmla="*/ 79 h 170"/>
                <a:gd name="T86" fmla="*/ 83 w 253"/>
                <a:gd name="T87" fmla="*/ 62 h 170"/>
                <a:gd name="T88" fmla="*/ 112 w 253"/>
                <a:gd name="T89" fmla="*/ 42 h 170"/>
                <a:gd name="T90" fmla="*/ 124 w 253"/>
                <a:gd name="T91" fmla="*/ 33 h 170"/>
                <a:gd name="T92" fmla="*/ 133 w 253"/>
                <a:gd name="T93" fmla="*/ 23 h 170"/>
                <a:gd name="T94" fmla="*/ 149 w 253"/>
                <a:gd name="T95" fmla="*/ 13 h 170"/>
                <a:gd name="T96" fmla="*/ 166 w 253"/>
                <a:gd name="T97" fmla="*/ 6 h 170"/>
                <a:gd name="T98" fmla="*/ 170 w 253"/>
                <a:gd name="T99" fmla="*/ 13 h 170"/>
                <a:gd name="T100" fmla="*/ 164 w 253"/>
                <a:gd name="T101" fmla="*/ 31 h 170"/>
                <a:gd name="T102" fmla="*/ 158 w 253"/>
                <a:gd name="T103" fmla="*/ 4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3"/>
                <a:gd name="T157" fmla="*/ 0 h 170"/>
                <a:gd name="T158" fmla="*/ 253 w 253"/>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3" h="170">
                  <a:moveTo>
                    <a:pt x="168" y="38"/>
                  </a:moveTo>
                  <a:lnTo>
                    <a:pt x="174" y="40"/>
                  </a:lnTo>
                  <a:lnTo>
                    <a:pt x="174" y="44"/>
                  </a:lnTo>
                  <a:lnTo>
                    <a:pt x="170" y="44"/>
                  </a:lnTo>
                  <a:lnTo>
                    <a:pt x="170" y="46"/>
                  </a:lnTo>
                  <a:lnTo>
                    <a:pt x="170" y="50"/>
                  </a:lnTo>
                  <a:lnTo>
                    <a:pt x="174" y="54"/>
                  </a:lnTo>
                  <a:lnTo>
                    <a:pt x="174" y="44"/>
                  </a:lnTo>
                  <a:lnTo>
                    <a:pt x="185" y="46"/>
                  </a:lnTo>
                  <a:lnTo>
                    <a:pt x="184" y="65"/>
                  </a:lnTo>
                  <a:lnTo>
                    <a:pt x="189" y="67"/>
                  </a:lnTo>
                  <a:lnTo>
                    <a:pt x="193" y="67"/>
                  </a:lnTo>
                  <a:lnTo>
                    <a:pt x="193" y="65"/>
                  </a:lnTo>
                  <a:lnTo>
                    <a:pt x="195" y="62"/>
                  </a:lnTo>
                  <a:lnTo>
                    <a:pt x="199" y="62"/>
                  </a:lnTo>
                  <a:lnTo>
                    <a:pt x="199" y="58"/>
                  </a:lnTo>
                  <a:lnTo>
                    <a:pt x="203" y="58"/>
                  </a:lnTo>
                  <a:lnTo>
                    <a:pt x="203" y="62"/>
                  </a:lnTo>
                  <a:lnTo>
                    <a:pt x="203" y="65"/>
                  </a:lnTo>
                  <a:lnTo>
                    <a:pt x="203" y="71"/>
                  </a:lnTo>
                  <a:lnTo>
                    <a:pt x="199" y="77"/>
                  </a:lnTo>
                  <a:lnTo>
                    <a:pt x="199" y="81"/>
                  </a:lnTo>
                  <a:lnTo>
                    <a:pt x="199" y="83"/>
                  </a:lnTo>
                  <a:lnTo>
                    <a:pt x="203" y="83"/>
                  </a:lnTo>
                  <a:lnTo>
                    <a:pt x="203" y="87"/>
                  </a:lnTo>
                  <a:lnTo>
                    <a:pt x="203" y="83"/>
                  </a:lnTo>
                  <a:lnTo>
                    <a:pt x="205" y="83"/>
                  </a:lnTo>
                  <a:lnTo>
                    <a:pt x="205" y="81"/>
                  </a:lnTo>
                  <a:lnTo>
                    <a:pt x="205" y="77"/>
                  </a:lnTo>
                  <a:lnTo>
                    <a:pt x="209" y="77"/>
                  </a:lnTo>
                  <a:lnTo>
                    <a:pt x="209" y="73"/>
                  </a:lnTo>
                  <a:lnTo>
                    <a:pt x="213" y="73"/>
                  </a:lnTo>
                  <a:lnTo>
                    <a:pt x="213" y="71"/>
                  </a:lnTo>
                  <a:lnTo>
                    <a:pt x="214" y="71"/>
                  </a:lnTo>
                  <a:lnTo>
                    <a:pt x="218" y="71"/>
                  </a:lnTo>
                  <a:lnTo>
                    <a:pt x="220" y="71"/>
                  </a:lnTo>
                  <a:lnTo>
                    <a:pt x="224" y="71"/>
                  </a:lnTo>
                  <a:lnTo>
                    <a:pt x="230" y="71"/>
                  </a:lnTo>
                  <a:lnTo>
                    <a:pt x="234" y="71"/>
                  </a:lnTo>
                  <a:lnTo>
                    <a:pt x="238" y="67"/>
                  </a:lnTo>
                  <a:lnTo>
                    <a:pt x="240" y="67"/>
                  </a:lnTo>
                  <a:lnTo>
                    <a:pt x="240" y="63"/>
                  </a:lnTo>
                  <a:lnTo>
                    <a:pt x="243" y="63"/>
                  </a:lnTo>
                  <a:lnTo>
                    <a:pt x="243" y="62"/>
                  </a:lnTo>
                  <a:lnTo>
                    <a:pt x="243" y="63"/>
                  </a:lnTo>
                  <a:lnTo>
                    <a:pt x="245" y="63"/>
                  </a:lnTo>
                  <a:lnTo>
                    <a:pt x="245" y="67"/>
                  </a:lnTo>
                  <a:lnTo>
                    <a:pt x="245" y="69"/>
                  </a:lnTo>
                  <a:lnTo>
                    <a:pt x="249" y="69"/>
                  </a:lnTo>
                  <a:lnTo>
                    <a:pt x="249" y="73"/>
                  </a:lnTo>
                  <a:lnTo>
                    <a:pt x="253" y="73"/>
                  </a:lnTo>
                  <a:lnTo>
                    <a:pt x="253" y="77"/>
                  </a:lnTo>
                  <a:lnTo>
                    <a:pt x="253" y="79"/>
                  </a:lnTo>
                  <a:lnTo>
                    <a:pt x="253" y="85"/>
                  </a:lnTo>
                  <a:lnTo>
                    <a:pt x="253" y="89"/>
                  </a:lnTo>
                  <a:lnTo>
                    <a:pt x="240" y="89"/>
                  </a:lnTo>
                  <a:lnTo>
                    <a:pt x="240" y="104"/>
                  </a:lnTo>
                  <a:lnTo>
                    <a:pt x="241" y="108"/>
                  </a:lnTo>
                  <a:lnTo>
                    <a:pt x="232" y="108"/>
                  </a:lnTo>
                  <a:lnTo>
                    <a:pt x="232" y="104"/>
                  </a:lnTo>
                  <a:lnTo>
                    <a:pt x="213" y="104"/>
                  </a:lnTo>
                  <a:lnTo>
                    <a:pt x="213" y="121"/>
                  </a:lnTo>
                  <a:lnTo>
                    <a:pt x="176" y="118"/>
                  </a:lnTo>
                  <a:lnTo>
                    <a:pt x="176" y="121"/>
                  </a:lnTo>
                  <a:lnTo>
                    <a:pt x="176" y="127"/>
                  </a:lnTo>
                  <a:lnTo>
                    <a:pt x="176" y="131"/>
                  </a:lnTo>
                  <a:lnTo>
                    <a:pt x="170" y="133"/>
                  </a:lnTo>
                  <a:lnTo>
                    <a:pt x="162" y="133"/>
                  </a:lnTo>
                  <a:lnTo>
                    <a:pt x="160" y="133"/>
                  </a:lnTo>
                  <a:lnTo>
                    <a:pt x="157" y="133"/>
                  </a:lnTo>
                  <a:lnTo>
                    <a:pt x="147" y="135"/>
                  </a:lnTo>
                  <a:lnTo>
                    <a:pt x="147" y="131"/>
                  </a:lnTo>
                  <a:lnTo>
                    <a:pt x="135" y="125"/>
                  </a:lnTo>
                  <a:lnTo>
                    <a:pt x="131" y="121"/>
                  </a:lnTo>
                  <a:lnTo>
                    <a:pt x="128" y="121"/>
                  </a:lnTo>
                  <a:lnTo>
                    <a:pt x="126" y="119"/>
                  </a:lnTo>
                  <a:lnTo>
                    <a:pt x="122" y="119"/>
                  </a:lnTo>
                  <a:lnTo>
                    <a:pt x="122" y="116"/>
                  </a:lnTo>
                  <a:lnTo>
                    <a:pt x="120" y="121"/>
                  </a:lnTo>
                  <a:lnTo>
                    <a:pt x="116" y="129"/>
                  </a:lnTo>
                  <a:lnTo>
                    <a:pt x="112" y="131"/>
                  </a:lnTo>
                  <a:lnTo>
                    <a:pt x="110" y="135"/>
                  </a:lnTo>
                  <a:lnTo>
                    <a:pt x="106" y="135"/>
                  </a:lnTo>
                  <a:lnTo>
                    <a:pt x="101" y="135"/>
                  </a:lnTo>
                  <a:lnTo>
                    <a:pt x="97" y="139"/>
                  </a:lnTo>
                  <a:lnTo>
                    <a:pt x="95" y="139"/>
                  </a:lnTo>
                  <a:lnTo>
                    <a:pt x="91" y="141"/>
                  </a:lnTo>
                  <a:lnTo>
                    <a:pt x="85" y="141"/>
                  </a:lnTo>
                  <a:lnTo>
                    <a:pt x="85" y="145"/>
                  </a:lnTo>
                  <a:lnTo>
                    <a:pt x="81" y="145"/>
                  </a:lnTo>
                  <a:lnTo>
                    <a:pt x="81" y="148"/>
                  </a:lnTo>
                  <a:lnTo>
                    <a:pt x="79" y="148"/>
                  </a:lnTo>
                  <a:lnTo>
                    <a:pt x="75" y="154"/>
                  </a:lnTo>
                  <a:lnTo>
                    <a:pt x="74" y="156"/>
                  </a:lnTo>
                  <a:lnTo>
                    <a:pt x="74" y="160"/>
                  </a:lnTo>
                  <a:lnTo>
                    <a:pt x="70" y="160"/>
                  </a:lnTo>
                  <a:lnTo>
                    <a:pt x="64" y="154"/>
                  </a:lnTo>
                  <a:lnTo>
                    <a:pt x="60" y="154"/>
                  </a:lnTo>
                  <a:lnTo>
                    <a:pt x="60" y="158"/>
                  </a:lnTo>
                  <a:lnTo>
                    <a:pt x="50" y="160"/>
                  </a:lnTo>
                  <a:lnTo>
                    <a:pt x="48" y="160"/>
                  </a:lnTo>
                  <a:lnTo>
                    <a:pt x="41" y="168"/>
                  </a:lnTo>
                  <a:lnTo>
                    <a:pt x="39" y="168"/>
                  </a:lnTo>
                  <a:lnTo>
                    <a:pt x="35" y="168"/>
                  </a:lnTo>
                  <a:lnTo>
                    <a:pt x="29" y="170"/>
                  </a:lnTo>
                  <a:lnTo>
                    <a:pt x="25" y="164"/>
                  </a:lnTo>
                  <a:lnTo>
                    <a:pt x="23" y="162"/>
                  </a:lnTo>
                  <a:lnTo>
                    <a:pt x="23" y="154"/>
                  </a:lnTo>
                  <a:lnTo>
                    <a:pt x="16" y="148"/>
                  </a:lnTo>
                  <a:lnTo>
                    <a:pt x="19" y="148"/>
                  </a:lnTo>
                  <a:lnTo>
                    <a:pt x="16" y="146"/>
                  </a:lnTo>
                  <a:lnTo>
                    <a:pt x="14" y="139"/>
                  </a:lnTo>
                  <a:lnTo>
                    <a:pt x="14" y="137"/>
                  </a:lnTo>
                  <a:lnTo>
                    <a:pt x="10" y="133"/>
                  </a:lnTo>
                  <a:lnTo>
                    <a:pt x="6" y="131"/>
                  </a:lnTo>
                  <a:lnTo>
                    <a:pt x="4" y="131"/>
                  </a:lnTo>
                  <a:lnTo>
                    <a:pt x="4" y="127"/>
                  </a:lnTo>
                  <a:lnTo>
                    <a:pt x="0" y="123"/>
                  </a:lnTo>
                  <a:lnTo>
                    <a:pt x="12" y="114"/>
                  </a:lnTo>
                  <a:lnTo>
                    <a:pt x="19" y="112"/>
                  </a:lnTo>
                  <a:lnTo>
                    <a:pt x="25" y="112"/>
                  </a:lnTo>
                  <a:lnTo>
                    <a:pt x="29" y="114"/>
                  </a:lnTo>
                  <a:lnTo>
                    <a:pt x="35" y="114"/>
                  </a:lnTo>
                  <a:lnTo>
                    <a:pt x="31" y="114"/>
                  </a:lnTo>
                  <a:lnTo>
                    <a:pt x="37" y="108"/>
                  </a:lnTo>
                  <a:lnTo>
                    <a:pt x="41" y="112"/>
                  </a:lnTo>
                  <a:lnTo>
                    <a:pt x="46" y="108"/>
                  </a:lnTo>
                  <a:lnTo>
                    <a:pt x="50" y="108"/>
                  </a:lnTo>
                  <a:lnTo>
                    <a:pt x="52" y="104"/>
                  </a:lnTo>
                  <a:lnTo>
                    <a:pt x="56" y="104"/>
                  </a:lnTo>
                  <a:lnTo>
                    <a:pt x="56" y="102"/>
                  </a:lnTo>
                  <a:lnTo>
                    <a:pt x="66" y="118"/>
                  </a:lnTo>
                  <a:lnTo>
                    <a:pt x="70" y="123"/>
                  </a:lnTo>
                  <a:lnTo>
                    <a:pt x="75" y="114"/>
                  </a:lnTo>
                  <a:lnTo>
                    <a:pt x="77" y="110"/>
                  </a:lnTo>
                  <a:lnTo>
                    <a:pt x="81" y="108"/>
                  </a:lnTo>
                  <a:lnTo>
                    <a:pt x="85" y="104"/>
                  </a:lnTo>
                  <a:lnTo>
                    <a:pt x="91" y="114"/>
                  </a:lnTo>
                  <a:lnTo>
                    <a:pt x="91" y="110"/>
                  </a:lnTo>
                  <a:lnTo>
                    <a:pt x="93" y="110"/>
                  </a:lnTo>
                  <a:lnTo>
                    <a:pt x="97" y="108"/>
                  </a:lnTo>
                  <a:lnTo>
                    <a:pt x="101" y="114"/>
                  </a:lnTo>
                  <a:lnTo>
                    <a:pt x="97" y="116"/>
                  </a:lnTo>
                  <a:lnTo>
                    <a:pt x="102" y="121"/>
                  </a:lnTo>
                  <a:lnTo>
                    <a:pt x="106" y="121"/>
                  </a:lnTo>
                  <a:lnTo>
                    <a:pt x="106" y="119"/>
                  </a:lnTo>
                  <a:lnTo>
                    <a:pt x="110" y="119"/>
                  </a:lnTo>
                  <a:lnTo>
                    <a:pt x="112" y="116"/>
                  </a:lnTo>
                  <a:lnTo>
                    <a:pt x="118" y="114"/>
                  </a:lnTo>
                  <a:lnTo>
                    <a:pt x="118" y="110"/>
                  </a:lnTo>
                  <a:lnTo>
                    <a:pt x="126" y="119"/>
                  </a:lnTo>
                  <a:lnTo>
                    <a:pt x="131" y="119"/>
                  </a:lnTo>
                  <a:lnTo>
                    <a:pt x="131" y="116"/>
                  </a:lnTo>
                  <a:lnTo>
                    <a:pt x="126" y="106"/>
                  </a:lnTo>
                  <a:lnTo>
                    <a:pt x="118" y="110"/>
                  </a:lnTo>
                  <a:lnTo>
                    <a:pt x="108" y="104"/>
                  </a:lnTo>
                  <a:lnTo>
                    <a:pt x="112" y="100"/>
                  </a:lnTo>
                  <a:lnTo>
                    <a:pt x="106" y="98"/>
                  </a:lnTo>
                  <a:lnTo>
                    <a:pt x="108" y="98"/>
                  </a:lnTo>
                  <a:lnTo>
                    <a:pt x="112" y="98"/>
                  </a:lnTo>
                  <a:lnTo>
                    <a:pt x="112" y="94"/>
                  </a:lnTo>
                  <a:lnTo>
                    <a:pt x="112" y="91"/>
                  </a:lnTo>
                  <a:lnTo>
                    <a:pt x="116" y="91"/>
                  </a:lnTo>
                  <a:lnTo>
                    <a:pt x="116" y="89"/>
                  </a:lnTo>
                  <a:lnTo>
                    <a:pt x="122" y="81"/>
                  </a:lnTo>
                  <a:lnTo>
                    <a:pt x="118" y="81"/>
                  </a:lnTo>
                  <a:lnTo>
                    <a:pt x="122" y="79"/>
                  </a:lnTo>
                  <a:lnTo>
                    <a:pt x="122" y="75"/>
                  </a:lnTo>
                  <a:lnTo>
                    <a:pt x="118" y="73"/>
                  </a:lnTo>
                  <a:lnTo>
                    <a:pt x="112" y="79"/>
                  </a:lnTo>
                  <a:lnTo>
                    <a:pt x="112" y="83"/>
                  </a:lnTo>
                  <a:lnTo>
                    <a:pt x="108" y="79"/>
                  </a:lnTo>
                  <a:lnTo>
                    <a:pt x="106" y="79"/>
                  </a:lnTo>
                  <a:lnTo>
                    <a:pt x="102" y="79"/>
                  </a:lnTo>
                  <a:lnTo>
                    <a:pt x="99" y="75"/>
                  </a:lnTo>
                  <a:lnTo>
                    <a:pt x="97" y="73"/>
                  </a:lnTo>
                  <a:lnTo>
                    <a:pt x="93" y="79"/>
                  </a:lnTo>
                  <a:lnTo>
                    <a:pt x="91" y="79"/>
                  </a:lnTo>
                  <a:lnTo>
                    <a:pt x="91" y="83"/>
                  </a:lnTo>
                  <a:lnTo>
                    <a:pt x="87" y="83"/>
                  </a:lnTo>
                  <a:lnTo>
                    <a:pt x="87" y="85"/>
                  </a:lnTo>
                  <a:lnTo>
                    <a:pt x="81" y="85"/>
                  </a:lnTo>
                  <a:lnTo>
                    <a:pt x="77" y="85"/>
                  </a:lnTo>
                  <a:lnTo>
                    <a:pt x="68" y="89"/>
                  </a:lnTo>
                  <a:lnTo>
                    <a:pt x="62" y="89"/>
                  </a:lnTo>
                  <a:lnTo>
                    <a:pt x="66" y="94"/>
                  </a:lnTo>
                  <a:lnTo>
                    <a:pt x="66" y="102"/>
                  </a:lnTo>
                  <a:lnTo>
                    <a:pt x="66" y="104"/>
                  </a:lnTo>
                  <a:lnTo>
                    <a:pt x="62" y="104"/>
                  </a:lnTo>
                  <a:lnTo>
                    <a:pt x="62" y="102"/>
                  </a:lnTo>
                  <a:lnTo>
                    <a:pt x="62" y="98"/>
                  </a:lnTo>
                  <a:lnTo>
                    <a:pt x="60" y="98"/>
                  </a:lnTo>
                  <a:lnTo>
                    <a:pt x="56" y="94"/>
                  </a:lnTo>
                  <a:lnTo>
                    <a:pt x="52" y="92"/>
                  </a:lnTo>
                  <a:lnTo>
                    <a:pt x="43" y="96"/>
                  </a:lnTo>
                  <a:lnTo>
                    <a:pt x="37" y="98"/>
                  </a:lnTo>
                  <a:lnTo>
                    <a:pt x="35" y="102"/>
                  </a:lnTo>
                  <a:lnTo>
                    <a:pt x="31" y="102"/>
                  </a:lnTo>
                  <a:lnTo>
                    <a:pt x="35" y="102"/>
                  </a:lnTo>
                  <a:lnTo>
                    <a:pt x="31" y="96"/>
                  </a:lnTo>
                  <a:lnTo>
                    <a:pt x="37" y="92"/>
                  </a:lnTo>
                  <a:lnTo>
                    <a:pt x="41" y="89"/>
                  </a:lnTo>
                  <a:lnTo>
                    <a:pt x="41" y="96"/>
                  </a:lnTo>
                  <a:lnTo>
                    <a:pt x="46" y="92"/>
                  </a:lnTo>
                  <a:lnTo>
                    <a:pt x="56" y="87"/>
                  </a:lnTo>
                  <a:lnTo>
                    <a:pt x="66" y="83"/>
                  </a:lnTo>
                  <a:lnTo>
                    <a:pt x="66" y="79"/>
                  </a:lnTo>
                  <a:lnTo>
                    <a:pt x="68" y="77"/>
                  </a:lnTo>
                  <a:lnTo>
                    <a:pt x="72" y="79"/>
                  </a:lnTo>
                  <a:lnTo>
                    <a:pt x="75" y="85"/>
                  </a:lnTo>
                  <a:lnTo>
                    <a:pt x="77" y="85"/>
                  </a:lnTo>
                  <a:lnTo>
                    <a:pt x="83" y="83"/>
                  </a:lnTo>
                  <a:lnTo>
                    <a:pt x="87" y="79"/>
                  </a:lnTo>
                  <a:lnTo>
                    <a:pt x="83" y="79"/>
                  </a:lnTo>
                  <a:lnTo>
                    <a:pt x="87" y="79"/>
                  </a:lnTo>
                  <a:lnTo>
                    <a:pt x="81" y="69"/>
                  </a:lnTo>
                  <a:lnTo>
                    <a:pt x="87" y="67"/>
                  </a:lnTo>
                  <a:lnTo>
                    <a:pt x="89" y="63"/>
                  </a:lnTo>
                  <a:lnTo>
                    <a:pt x="87" y="62"/>
                  </a:lnTo>
                  <a:lnTo>
                    <a:pt x="83" y="62"/>
                  </a:lnTo>
                  <a:lnTo>
                    <a:pt x="81" y="58"/>
                  </a:lnTo>
                  <a:lnTo>
                    <a:pt x="93" y="52"/>
                  </a:lnTo>
                  <a:lnTo>
                    <a:pt x="102" y="42"/>
                  </a:lnTo>
                  <a:lnTo>
                    <a:pt x="108" y="38"/>
                  </a:lnTo>
                  <a:lnTo>
                    <a:pt x="112" y="42"/>
                  </a:lnTo>
                  <a:lnTo>
                    <a:pt x="114" y="38"/>
                  </a:lnTo>
                  <a:lnTo>
                    <a:pt x="120" y="38"/>
                  </a:lnTo>
                  <a:lnTo>
                    <a:pt x="120" y="35"/>
                  </a:lnTo>
                  <a:lnTo>
                    <a:pt x="120" y="33"/>
                  </a:lnTo>
                  <a:lnTo>
                    <a:pt x="124" y="33"/>
                  </a:lnTo>
                  <a:lnTo>
                    <a:pt x="128" y="33"/>
                  </a:lnTo>
                  <a:lnTo>
                    <a:pt x="124" y="29"/>
                  </a:lnTo>
                  <a:lnTo>
                    <a:pt x="128" y="25"/>
                  </a:lnTo>
                  <a:lnTo>
                    <a:pt x="129" y="25"/>
                  </a:lnTo>
                  <a:lnTo>
                    <a:pt x="133" y="23"/>
                  </a:lnTo>
                  <a:lnTo>
                    <a:pt x="135" y="23"/>
                  </a:lnTo>
                  <a:lnTo>
                    <a:pt x="143" y="17"/>
                  </a:lnTo>
                  <a:lnTo>
                    <a:pt x="145" y="13"/>
                  </a:lnTo>
                  <a:lnTo>
                    <a:pt x="149" y="15"/>
                  </a:lnTo>
                  <a:lnTo>
                    <a:pt x="149" y="13"/>
                  </a:lnTo>
                  <a:lnTo>
                    <a:pt x="149" y="15"/>
                  </a:lnTo>
                  <a:lnTo>
                    <a:pt x="151" y="13"/>
                  </a:lnTo>
                  <a:lnTo>
                    <a:pt x="158" y="9"/>
                  </a:lnTo>
                  <a:lnTo>
                    <a:pt x="166" y="9"/>
                  </a:lnTo>
                  <a:lnTo>
                    <a:pt x="166" y="6"/>
                  </a:lnTo>
                  <a:lnTo>
                    <a:pt x="174" y="4"/>
                  </a:lnTo>
                  <a:lnTo>
                    <a:pt x="180" y="0"/>
                  </a:lnTo>
                  <a:lnTo>
                    <a:pt x="176" y="13"/>
                  </a:lnTo>
                  <a:lnTo>
                    <a:pt x="174" y="13"/>
                  </a:lnTo>
                  <a:lnTo>
                    <a:pt x="170" y="13"/>
                  </a:lnTo>
                  <a:lnTo>
                    <a:pt x="166" y="15"/>
                  </a:lnTo>
                  <a:lnTo>
                    <a:pt x="166" y="19"/>
                  </a:lnTo>
                  <a:lnTo>
                    <a:pt x="168" y="21"/>
                  </a:lnTo>
                  <a:lnTo>
                    <a:pt x="168" y="29"/>
                  </a:lnTo>
                  <a:lnTo>
                    <a:pt x="164" y="31"/>
                  </a:lnTo>
                  <a:lnTo>
                    <a:pt x="158" y="35"/>
                  </a:lnTo>
                  <a:lnTo>
                    <a:pt x="155" y="35"/>
                  </a:lnTo>
                  <a:lnTo>
                    <a:pt x="153" y="35"/>
                  </a:lnTo>
                  <a:lnTo>
                    <a:pt x="149" y="38"/>
                  </a:lnTo>
                  <a:lnTo>
                    <a:pt x="158" y="40"/>
                  </a:lnTo>
                  <a:lnTo>
                    <a:pt x="164" y="40"/>
                  </a:lnTo>
                  <a:lnTo>
                    <a:pt x="168" y="40"/>
                  </a:lnTo>
                  <a:lnTo>
                    <a:pt x="168" y="38"/>
                  </a:lnTo>
                  <a:close/>
                </a:path>
              </a:pathLst>
            </a:custGeom>
            <a:grpFill/>
            <a:ln w="9525">
              <a:noFill/>
              <a:round/>
              <a:headEnd/>
              <a:tailEnd/>
            </a:ln>
          </p:spPr>
          <p:txBody>
            <a:bodyPr/>
            <a:lstStyle/>
            <a:p>
              <a:pPr>
                <a:defRPr/>
              </a:pPr>
              <a:endParaRPr lang="en-US" dirty="0">
                <a:solidFill>
                  <a:prstClr val="white"/>
                </a:solidFill>
              </a:endParaRPr>
            </a:p>
          </p:txBody>
        </p:sp>
        <p:sp>
          <p:nvSpPr>
            <p:cNvPr id="16594" name="Freeform 52"/>
            <p:cNvSpPr>
              <a:spLocks/>
            </p:cNvSpPr>
            <p:nvPr/>
          </p:nvSpPr>
          <p:spPr bwMode="ltGray">
            <a:xfrm>
              <a:off x="2143" y="649"/>
              <a:ext cx="253" cy="170"/>
            </a:xfrm>
            <a:custGeom>
              <a:avLst/>
              <a:gdLst>
                <a:gd name="T0" fmla="*/ 170 w 253"/>
                <a:gd name="T1" fmla="*/ 46 h 170"/>
                <a:gd name="T2" fmla="*/ 184 w 253"/>
                <a:gd name="T3" fmla="*/ 65 h 170"/>
                <a:gd name="T4" fmla="*/ 199 w 253"/>
                <a:gd name="T5" fmla="*/ 62 h 170"/>
                <a:gd name="T6" fmla="*/ 203 w 253"/>
                <a:gd name="T7" fmla="*/ 71 h 170"/>
                <a:gd name="T8" fmla="*/ 203 w 253"/>
                <a:gd name="T9" fmla="*/ 87 h 170"/>
                <a:gd name="T10" fmla="*/ 209 w 253"/>
                <a:gd name="T11" fmla="*/ 77 h 170"/>
                <a:gd name="T12" fmla="*/ 218 w 253"/>
                <a:gd name="T13" fmla="*/ 71 h 170"/>
                <a:gd name="T14" fmla="*/ 238 w 253"/>
                <a:gd name="T15" fmla="*/ 67 h 170"/>
                <a:gd name="T16" fmla="*/ 243 w 253"/>
                <a:gd name="T17" fmla="*/ 63 h 170"/>
                <a:gd name="T18" fmla="*/ 249 w 253"/>
                <a:gd name="T19" fmla="*/ 73 h 170"/>
                <a:gd name="T20" fmla="*/ 253 w 253"/>
                <a:gd name="T21" fmla="*/ 89 h 170"/>
                <a:gd name="T22" fmla="*/ 232 w 253"/>
                <a:gd name="T23" fmla="*/ 104 h 170"/>
                <a:gd name="T24" fmla="*/ 176 w 253"/>
                <a:gd name="T25" fmla="*/ 127 h 170"/>
                <a:gd name="T26" fmla="*/ 157 w 253"/>
                <a:gd name="T27" fmla="*/ 133 h 170"/>
                <a:gd name="T28" fmla="*/ 128 w 253"/>
                <a:gd name="T29" fmla="*/ 121 h 170"/>
                <a:gd name="T30" fmla="*/ 116 w 253"/>
                <a:gd name="T31" fmla="*/ 129 h 170"/>
                <a:gd name="T32" fmla="*/ 97 w 253"/>
                <a:gd name="T33" fmla="*/ 139 h 170"/>
                <a:gd name="T34" fmla="*/ 81 w 253"/>
                <a:gd name="T35" fmla="*/ 145 h 170"/>
                <a:gd name="T36" fmla="*/ 74 w 253"/>
                <a:gd name="T37" fmla="*/ 160 h 170"/>
                <a:gd name="T38" fmla="*/ 50 w 253"/>
                <a:gd name="T39" fmla="*/ 160 h 170"/>
                <a:gd name="T40" fmla="*/ 29 w 253"/>
                <a:gd name="T41" fmla="*/ 170 h 170"/>
                <a:gd name="T42" fmla="*/ 19 w 253"/>
                <a:gd name="T43" fmla="*/ 148 h 170"/>
                <a:gd name="T44" fmla="*/ 6 w 253"/>
                <a:gd name="T45" fmla="*/ 131 h 170"/>
                <a:gd name="T46" fmla="*/ 19 w 253"/>
                <a:gd name="T47" fmla="*/ 112 h 170"/>
                <a:gd name="T48" fmla="*/ 37 w 253"/>
                <a:gd name="T49" fmla="*/ 108 h 170"/>
                <a:gd name="T50" fmla="*/ 56 w 253"/>
                <a:gd name="T51" fmla="*/ 104 h 170"/>
                <a:gd name="T52" fmla="*/ 77 w 253"/>
                <a:gd name="T53" fmla="*/ 110 h 170"/>
                <a:gd name="T54" fmla="*/ 93 w 253"/>
                <a:gd name="T55" fmla="*/ 110 h 170"/>
                <a:gd name="T56" fmla="*/ 106 w 253"/>
                <a:gd name="T57" fmla="*/ 121 h 170"/>
                <a:gd name="T58" fmla="*/ 118 w 253"/>
                <a:gd name="T59" fmla="*/ 110 h 170"/>
                <a:gd name="T60" fmla="*/ 118 w 253"/>
                <a:gd name="T61" fmla="*/ 110 h 170"/>
                <a:gd name="T62" fmla="*/ 112 w 253"/>
                <a:gd name="T63" fmla="*/ 98 h 170"/>
                <a:gd name="T64" fmla="*/ 122 w 253"/>
                <a:gd name="T65" fmla="*/ 81 h 170"/>
                <a:gd name="T66" fmla="*/ 112 w 253"/>
                <a:gd name="T67" fmla="*/ 79 h 170"/>
                <a:gd name="T68" fmla="*/ 99 w 253"/>
                <a:gd name="T69" fmla="*/ 75 h 170"/>
                <a:gd name="T70" fmla="*/ 87 w 253"/>
                <a:gd name="T71" fmla="*/ 83 h 170"/>
                <a:gd name="T72" fmla="*/ 62 w 253"/>
                <a:gd name="T73" fmla="*/ 89 h 170"/>
                <a:gd name="T74" fmla="*/ 62 w 253"/>
                <a:gd name="T75" fmla="*/ 102 h 170"/>
                <a:gd name="T76" fmla="*/ 43 w 253"/>
                <a:gd name="T77" fmla="*/ 96 h 170"/>
                <a:gd name="T78" fmla="*/ 31 w 253"/>
                <a:gd name="T79" fmla="*/ 96 h 170"/>
                <a:gd name="T80" fmla="*/ 56 w 253"/>
                <a:gd name="T81" fmla="*/ 87 h 170"/>
                <a:gd name="T82" fmla="*/ 75 w 253"/>
                <a:gd name="T83" fmla="*/ 85 h 170"/>
                <a:gd name="T84" fmla="*/ 87 w 253"/>
                <a:gd name="T85" fmla="*/ 79 h 170"/>
                <a:gd name="T86" fmla="*/ 83 w 253"/>
                <a:gd name="T87" fmla="*/ 62 h 170"/>
                <a:gd name="T88" fmla="*/ 112 w 253"/>
                <a:gd name="T89" fmla="*/ 42 h 170"/>
                <a:gd name="T90" fmla="*/ 124 w 253"/>
                <a:gd name="T91" fmla="*/ 33 h 170"/>
                <a:gd name="T92" fmla="*/ 133 w 253"/>
                <a:gd name="T93" fmla="*/ 23 h 170"/>
                <a:gd name="T94" fmla="*/ 149 w 253"/>
                <a:gd name="T95" fmla="*/ 13 h 170"/>
                <a:gd name="T96" fmla="*/ 166 w 253"/>
                <a:gd name="T97" fmla="*/ 6 h 170"/>
                <a:gd name="T98" fmla="*/ 170 w 253"/>
                <a:gd name="T99" fmla="*/ 13 h 170"/>
                <a:gd name="T100" fmla="*/ 164 w 253"/>
                <a:gd name="T101" fmla="*/ 31 h 170"/>
                <a:gd name="T102" fmla="*/ 158 w 253"/>
                <a:gd name="T103" fmla="*/ 4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3"/>
                <a:gd name="T157" fmla="*/ 0 h 170"/>
                <a:gd name="T158" fmla="*/ 253 w 253"/>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3" h="170">
                  <a:moveTo>
                    <a:pt x="168" y="38"/>
                  </a:moveTo>
                  <a:lnTo>
                    <a:pt x="174" y="40"/>
                  </a:lnTo>
                  <a:lnTo>
                    <a:pt x="174" y="44"/>
                  </a:lnTo>
                  <a:lnTo>
                    <a:pt x="170" y="44"/>
                  </a:lnTo>
                  <a:lnTo>
                    <a:pt x="170" y="46"/>
                  </a:lnTo>
                  <a:lnTo>
                    <a:pt x="170" y="50"/>
                  </a:lnTo>
                  <a:lnTo>
                    <a:pt x="174" y="54"/>
                  </a:lnTo>
                  <a:lnTo>
                    <a:pt x="174" y="44"/>
                  </a:lnTo>
                  <a:lnTo>
                    <a:pt x="185" y="46"/>
                  </a:lnTo>
                  <a:lnTo>
                    <a:pt x="184" y="65"/>
                  </a:lnTo>
                  <a:lnTo>
                    <a:pt x="189" y="67"/>
                  </a:lnTo>
                  <a:lnTo>
                    <a:pt x="193" y="67"/>
                  </a:lnTo>
                  <a:lnTo>
                    <a:pt x="193" y="65"/>
                  </a:lnTo>
                  <a:lnTo>
                    <a:pt x="195" y="62"/>
                  </a:lnTo>
                  <a:lnTo>
                    <a:pt x="199" y="62"/>
                  </a:lnTo>
                  <a:lnTo>
                    <a:pt x="199" y="58"/>
                  </a:lnTo>
                  <a:lnTo>
                    <a:pt x="203" y="58"/>
                  </a:lnTo>
                  <a:lnTo>
                    <a:pt x="203" y="62"/>
                  </a:lnTo>
                  <a:lnTo>
                    <a:pt x="203" y="65"/>
                  </a:lnTo>
                  <a:lnTo>
                    <a:pt x="203" y="71"/>
                  </a:lnTo>
                  <a:lnTo>
                    <a:pt x="199" y="77"/>
                  </a:lnTo>
                  <a:lnTo>
                    <a:pt x="199" y="81"/>
                  </a:lnTo>
                  <a:lnTo>
                    <a:pt x="199" y="83"/>
                  </a:lnTo>
                  <a:lnTo>
                    <a:pt x="203" y="83"/>
                  </a:lnTo>
                  <a:lnTo>
                    <a:pt x="203" y="87"/>
                  </a:lnTo>
                  <a:lnTo>
                    <a:pt x="203" y="83"/>
                  </a:lnTo>
                  <a:lnTo>
                    <a:pt x="205" y="83"/>
                  </a:lnTo>
                  <a:lnTo>
                    <a:pt x="205" y="81"/>
                  </a:lnTo>
                  <a:lnTo>
                    <a:pt x="205" y="77"/>
                  </a:lnTo>
                  <a:lnTo>
                    <a:pt x="209" y="77"/>
                  </a:lnTo>
                  <a:lnTo>
                    <a:pt x="209" y="73"/>
                  </a:lnTo>
                  <a:lnTo>
                    <a:pt x="213" y="73"/>
                  </a:lnTo>
                  <a:lnTo>
                    <a:pt x="213" y="71"/>
                  </a:lnTo>
                  <a:lnTo>
                    <a:pt x="214" y="71"/>
                  </a:lnTo>
                  <a:lnTo>
                    <a:pt x="218" y="71"/>
                  </a:lnTo>
                  <a:lnTo>
                    <a:pt x="220" y="71"/>
                  </a:lnTo>
                  <a:lnTo>
                    <a:pt x="224" y="71"/>
                  </a:lnTo>
                  <a:lnTo>
                    <a:pt x="230" y="71"/>
                  </a:lnTo>
                  <a:lnTo>
                    <a:pt x="234" y="71"/>
                  </a:lnTo>
                  <a:lnTo>
                    <a:pt x="238" y="67"/>
                  </a:lnTo>
                  <a:lnTo>
                    <a:pt x="240" y="67"/>
                  </a:lnTo>
                  <a:lnTo>
                    <a:pt x="240" y="63"/>
                  </a:lnTo>
                  <a:lnTo>
                    <a:pt x="243" y="63"/>
                  </a:lnTo>
                  <a:lnTo>
                    <a:pt x="243" y="62"/>
                  </a:lnTo>
                  <a:lnTo>
                    <a:pt x="243" y="63"/>
                  </a:lnTo>
                  <a:lnTo>
                    <a:pt x="245" y="63"/>
                  </a:lnTo>
                  <a:lnTo>
                    <a:pt x="245" y="67"/>
                  </a:lnTo>
                  <a:lnTo>
                    <a:pt x="245" y="69"/>
                  </a:lnTo>
                  <a:lnTo>
                    <a:pt x="249" y="69"/>
                  </a:lnTo>
                  <a:lnTo>
                    <a:pt x="249" y="73"/>
                  </a:lnTo>
                  <a:lnTo>
                    <a:pt x="253" y="73"/>
                  </a:lnTo>
                  <a:lnTo>
                    <a:pt x="253" y="77"/>
                  </a:lnTo>
                  <a:lnTo>
                    <a:pt x="253" y="79"/>
                  </a:lnTo>
                  <a:lnTo>
                    <a:pt x="253" y="85"/>
                  </a:lnTo>
                  <a:lnTo>
                    <a:pt x="253" y="89"/>
                  </a:lnTo>
                  <a:lnTo>
                    <a:pt x="240" y="89"/>
                  </a:lnTo>
                  <a:lnTo>
                    <a:pt x="240" y="104"/>
                  </a:lnTo>
                  <a:lnTo>
                    <a:pt x="241" y="108"/>
                  </a:lnTo>
                  <a:lnTo>
                    <a:pt x="232" y="108"/>
                  </a:lnTo>
                  <a:lnTo>
                    <a:pt x="232" y="104"/>
                  </a:lnTo>
                  <a:lnTo>
                    <a:pt x="213" y="104"/>
                  </a:lnTo>
                  <a:lnTo>
                    <a:pt x="213" y="121"/>
                  </a:lnTo>
                  <a:lnTo>
                    <a:pt x="176" y="118"/>
                  </a:lnTo>
                  <a:lnTo>
                    <a:pt x="176" y="121"/>
                  </a:lnTo>
                  <a:lnTo>
                    <a:pt x="176" y="127"/>
                  </a:lnTo>
                  <a:lnTo>
                    <a:pt x="176" y="131"/>
                  </a:lnTo>
                  <a:lnTo>
                    <a:pt x="170" y="133"/>
                  </a:lnTo>
                  <a:lnTo>
                    <a:pt x="162" y="133"/>
                  </a:lnTo>
                  <a:lnTo>
                    <a:pt x="160" y="133"/>
                  </a:lnTo>
                  <a:lnTo>
                    <a:pt x="157" y="133"/>
                  </a:lnTo>
                  <a:lnTo>
                    <a:pt x="147" y="135"/>
                  </a:lnTo>
                  <a:lnTo>
                    <a:pt x="147" y="131"/>
                  </a:lnTo>
                  <a:lnTo>
                    <a:pt x="135" y="125"/>
                  </a:lnTo>
                  <a:lnTo>
                    <a:pt x="131" y="121"/>
                  </a:lnTo>
                  <a:lnTo>
                    <a:pt x="128" y="121"/>
                  </a:lnTo>
                  <a:lnTo>
                    <a:pt x="126" y="119"/>
                  </a:lnTo>
                  <a:lnTo>
                    <a:pt x="122" y="119"/>
                  </a:lnTo>
                  <a:lnTo>
                    <a:pt x="122" y="116"/>
                  </a:lnTo>
                  <a:lnTo>
                    <a:pt x="120" y="121"/>
                  </a:lnTo>
                  <a:lnTo>
                    <a:pt x="116" y="129"/>
                  </a:lnTo>
                  <a:lnTo>
                    <a:pt x="112" y="131"/>
                  </a:lnTo>
                  <a:lnTo>
                    <a:pt x="110" y="135"/>
                  </a:lnTo>
                  <a:lnTo>
                    <a:pt x="106" y="135"/>
                  </a:lnTo>
                  <a:lnTo>
                    <a:pt x="101" y="135"/>
                  </a:lnTo>
                  <a:lnTo>
                    <a:pt x="97" y="139"/>
                  </a:lnTo>
                  <a:lnTo>
                    <a:pt x="95" y="139"/>
                  </a:lnTo>
                  <a:lnTo>
                    <a:pt x="91" y="141"/>
                  </a:lnTo>
                  <a:lnTo>
                    <a:pt x="85" y="141"/>
                  </a:lnTo>
                  <a:lnTo>
                    <a:pt x="85" y="145"/>
                  </a:lnTo>
                  <a:lnTo>
                    <a:pt x="81" y="145"/>
                  </a:lnTo>
                  <a:lnTo>
                    <a:pt x="81" y="148"/>
                  </a:lnTo>
                  <a:lnTo>
                    <a:pt x="79" y="148"/>
                  </a:lnTo>
                  <a:lnTo>
                    <a:pt x="75" y="154"/>
                  </a:lnTo>
                  <a:lnTo>
                    <a:pt x="74" y="156"/>
                  </a:lnTo>
                  <a:lnTo>
                    <a:pt x="74" y="160"/>
                  </a:lnTo>
                  <a:lnTo>
                    <a:pt x="70" y="160"/>
                  </a:lnTo>
                  <a:lnTo>
                    <a:pt x="64" y="154"/>
                  </a:lnTo>
                  <a:lnTo>
                    <a:pt x="60" y="154"/>
                  </a:lnTo>
                  <a:lnTo>
                    <a:pt x="60" y="158"/>
                  </a:lnTo>
                  <a:lnTo>
                    <a:pt x="50" y="160"/>
                  </a:lnTo>
                  <a:lnTo>
                    <a:pt x="48" y="160"/>
                  </a:lnTo>
                  <a:lnTo>
                    <a:pt x="41" y="168"/>
                  </a:lnTo>
                  <a:lnTo>
                    <a:pt x="39" y="168"/>
                  </a:lnTo>
                  <a:lnTo>
                    <a:pt x="35" y="168"/>
                  </a:lnTo>
                  <a:lnTo>
                    <a:pt x="29" y="170"/>
                  </a:lnTo>
                  <a:lnTo>
                    <a:pt x="25" y="164"/>
                  </a:lnTo>
                  <a:lnTo>
                    <a:pt x="23" y="162"/>
                  </a:lnTo>
                  <a:lnTo>
                    <a:pt x="23" y="154"/>
                  </a:lnTo>
                  <a:lnTo>
                    <a:pt x="16" y="148"/>
                  </a:lnTo>
                  <a:lnTo>
                    <a:pt x="19" y="148"/>
                  </a:lnTo>
                  <a:lnTo>
                    <a:pt x="16" y="146"/>
                  </a:lnTo>
                  <a:lnTo>
                    <a:pt x="14" y="139"/>
                  </a:lnTo>
                  <a:lnTo>
                    <a:pt x="14" y="137"/>
                  </a:lnTo>
                  <a:lnTo>
                    <a:pt x="10" y="133"/>
                  </a:lnTo>
                  <a:lnTo>
                    <a:pt x="6" y="131"/>
                  </a:lnTo>
                  <a:lnTo>
                    <a:pt x="4" y="131"/>
                  </a:lnTo>
                  <a:lnTo>
                    <a:pt x="4" y="127"/>
                  </a:lnTo>
                  <a:lnTo>
                    <a:pt x="0" y="123"/>
                  </a:lnTo>
                  <a:lnTo>
                    <a:pt x="12" y="114"/>
                  </a:lnTo>
                  <a:lnTo>
                    <a:pt x="19" y="112"/>
                  </a:lnTo>
                  <a:lnTo>
                    <a:pt x="25" y="112"/>
                  </a:lnTo>
                  <a:lnTo>
                    <a:pt x="29" y="114"/>
                  </a:lnTo>
                  <a:lnTo>
                    <a:pt x="35" y="114"/>
                  </a:lnTo>
                  <a:lnTo>
                    <a:pt x="31" y="114"/>
                  </a:lnTo>
                  <a:lnTo>
                    <a:pt x="37" y="108"/>
                  </a:lnTo>
                  <a:lnTo>
                    <a:pt x="41" y="112"/>
                  </a:lnTo>
                  <a:lnTo>
                    <a:pt x="46" y="108"/>
                  </a:lnTo>
                  <a:lnTo>
                    <a:pt x="50" y="108"/>
                  </a:lnTo>
                  <a:lnTo>
                    <a:pt x="52" y="104"/>
                  </a:lnTo>
                  <a:lnTo>
                    <a:pt x="56" y="104"/>
                  </a:lnTo>
                  <a:lnTo>
                    <a:pt x="56" y="102"/>
                  </a:lnTo>
                  <a:lnTo>
                    <a:pt x="66" y="118"/>
                  </a:lnTo>
                  <a:lnTo>
                    <a:pt x="70" y="123"/>
                  </a:lnTo>
                  <a:lnTo>
                    <a:pt x="75" y="114"/>
                  </a:lnTo>
                  <a:lnTo>
                    <a:pt x="77" y="110"/>
                  </a:lnTo>
                  <a:lnTo>
                    <a:pt x="81" y="108"/>
                  </a:lnTo>
                  <a:lnTo>
                    <a:pt x="85" y="104"/>
                  </a:lnTo>
                  <a:lnTo>
                    <a:pt x="91" y="114"/>
                  </a:lnTo>
                  <a:lnTo>
                    <a:pt x="91" y="110"/>
                  </a:lnTo>
                  <a:lnTo>
                    <a:pt x="93" y="110"/>
                  </a:lnTo>
                  <a:lnTo>
                    <a:pt x="97" y="108"/>
                  </a:lnTo>
                  <a:lnTo>
                    <a:pt x="101" y="114"/>
                  </a:lnTo>
                  <a:lnTo>
                    <a:pt x="97" y="116"/>
                  </a:lnTo>
                  <a:lnTo>
                    <a:pt x="102" y="121"/>
                  </a:lnTo>
                  <a:lnTo>
                    <a:pt x="106" y="121"/>
                  </a:lnTo>
                  <a:lnTo>
                    <a:pt x="106" y="119"/>
                  </a:lnTo>
                  <a:lnTo>
                    <a:pt x="110" y="119"/>
                  </a:lnTo>
                  <a:lnTo>
                    <a:pt x="112" y="116"/>
                  </a:lnTo>
                  <a:lnTo>
                    <a:pt x="118" y="114"/>
                  </a:lnTo>
                  <a:lnTo>
                    <a:pt x="118" y="110"/>
                  </a:lnTo>
                  <a:lnTo>
                    <a:pt x="126" y="119"/>
                  </a:lnTo>
                  <a:lnTo>
                    <a:pt x="131" y="119"/>
                  </a:lnTo>
                  <a:lnTo>
                    <a:pt x="131" y="116"/>
                  </a:lnTo>
                  <a:lnTo>
                    <a:pt x="126" y="106"/>
                  </a:lnTo>
                  <a:lnTo>
                    <a:pt x="118" y="110"/>
                  </a:lnTo>
                  <a:lnTo>
                    <a:pt x="108" y="104"/>
                  </a:lnTo>
                  <a:lnTo>
                    <a:pt x="112" y="100"/>
                  </a:lnTo>
                  <a:lnTo>
                    <a:pt x="106" y="98"/>
                  </a:lnTo>
                  <a:lnTo>
                    <a:pt x="108" y="98"/>
                  </a:lnTo>
                  <a:lnTo>
                    <a:pt x="112" y="98"/>
                  </a:lnTo>
                  <a:lnTo>
                    <a:pt x="112" y="94"/>
                  </a:lnTo>
                  <a:lnTo>
                    <a:pt x="112" y="91"/>
                  </a:lnTo>
                  <a:lnTo>
                    <a:pt x="116" y="91"/>
                  </a:lnTo>
                  <a:lnTo>
                    <a:pt x="116" y="89"/>
                  </a:lnTo>
                  <a:lnTo>
                    <a:pt x="122" y="81"/>
                  </a:lnTo>
                  <a:lnTo>
                    <a:pt x="118" y="81"/>
                  </a:lnTo>
                  <a:lnTo>
                    <a:pt x="122" y="79"/>
                  </a:lnTo>
                  <a:lnTo>
                    <a:pt x="122" y="75"/>
                  </a:lnTo>
                  <a:lnTo>
                    <a:pt x="118" y="73"/>
                  </a:lnTo>
                  <a:lnTo>
                    <a:pt x="112" y="79"/>
                  </a:lnTo>
                  <a:lnTo>
                    <a:pt x="112" y="83"/>
                  </a:lnTo>
                  <a:lnTo>
                    <a:pt x="108" y="79"/>
                  </a:lnTo>
                  <a:lnTo>
                    <a:pt x="106" y="79"/>
                  </a:lnTo>
                  <a:lnTo>
                    <a:pt x="102" y="79"/>
                  </a:lnTo>
                  <a:lnTo>
                    <a:pt x="99" y="75"/>
                  </a:lnTo>
                  <a:lnTo>
                    <a:pt x="97" y="73"/>
                  </a:lnTo>
                  <a:lnTo>
                    <a:pt x="93" y="79"/>
                  </a:lnTo>
                  <a:lnTo>
                    <a:pt x="91" y="79"/>
                  </a:lnTo>
                  <a:lnTo>
                    <a:pt x="91" y="83"/>
                  </a:lnTo>
                  <a:lnTo>
                    <a:pt x="87" y="83"/>
                  </a:lnTo>
                  <a:lnTo>
                    <a:pt x="87" y="85"/>
                  </a:lnTo>
                  <a:lnTo>
                    <a:pt x="81" y="85"/>
                  </a:lnTo>
                  <a:lnTo>
                    <a:pt x="77" y="85"/>
                  </a:lnTo>
                  <a:lnTo>
                    <a:pt x="68" y="89"/>
                  </a:lnTo>
                  <a:lnTo>
                    <a:pt x="62" y="89"/>
                  </a:lnTo>
                  <a:lnTo>
                    <a:pt x="66" y="94"/>
                  </a:lnTo>
                  <a:lnTo>
                    <a:pt x="66" y="102"/>
                  </a:lnTo>
                  <a:lnTo>
                    <a:pt x="66" y="104"/>
                  </a:lnTo>
                  <a:lnTo>
                    <a:pt x="62" y="104"/>
                  </a:lnTo>
                  <a:lnTo>
                    <a:pt x="62" y="102"/>
                  </a:lnTo>
                  <a:lnTo>
                    <a:pt x="62" y="98"/>
                  </a:lnTo>
                  <a:lnTo>
                    <a:pt x="60" y="98"/>
                  </a:lnTo>
                  <a:lnTo>
                    <a:pt x="56" y="94"/>
                  </a:lnTo>
                  <a:lnTo>
                    <a:pt x="52" y="92"/>
                  </a:lnTo>
                  <a:lnTo>
                    <a:pt x="43" y="96"/>
                  </a:lnTo>
                  <a:lnTo>
                    <a:pt x="37" y="98"/>
                  </a:lnTo>
                  <a:lnTo>
                    <a:pt x="35" y="102"/>
                  </a:lnTo>
                  <a:lnTo>
                    <a:pt x="31" y="102"/>
                  </a:lnTo>
                  <a:lnTo>
                    <a:pt x="35" y="102"/>
                  </a:lnTo>
                  <a:lnTo>
                    <a:pt x="31" y="96"/>
                  </a:lnTo>
                  <a:lnTo>
                    <a:pt x="37" y="92"/>
                  </a:lnTo>
                  <a:lnTo>
                    <a:pt x="41" y="89"/>
                  </a:lnTo>
                  <a:lnTo>
                    <a:pt x="41" y="96"/>
                  </a:lnTo>
                  <a:lnTo>
                    <a:pt x="46" y="92"/>
                  </a:lnTo>
                  <a:lnTo>
                    <a:pt x="56" y="87"/>
                  </a:lnTo>
                  <a:lnTo>
                    <a:pt x="66" y="83"/>
                  </a:lnTo>
                  <a:lnTo>
                    <a:pt x="66" y="79"/>
                  </a:lnTo>
                  <a:lnTo>
                    <a:pt x="68" y="77"/>
                  </a:lnTo>
                  <a:lnTo>
                    <a:pt x="72" y="79"/>
                  </a:lnTo>
                  <a:lnTo>
                    <a:pt x="75" y="85"/>
                  </a:lnTo>
                  <a:lnTo>
                    <a:pt x="77" y="85"/>
                  </a:lnTo>
                  <a:lnTo>
                    <a:pt x="83" y="83"/>
                  </a:lnTo>
                  <a:lnTo>
                    <a:pt x="87" y="79"/>
                  </a:lnTo>
                  <a:lnTo>
                    <a:pt x="83" y="79"/>
                  </a:lnTo>
                  <a:lnTo>
                    <a:pt x="87" y="79"/>
                  </a:lnTo>
                  <a:lnTo>
                    <a:pt x="81" y="69"/>
                  </a:lnTo>
                  <a:lnTo>
                    <a:pt x="87" y="67"/>
                  </a:lnTo>
                  <a:lnTo>
                    <a:pt x="89" y="63"/>
                  </a:lnTo>
                  <a:lnTo>
                    <a:pt x="87" y="62"/>
                  </a:lnTo>
                  <a:lnTo>
                    <a:pt x="83" y="62"/>
                  </a:lnTo>
                  <a:lnTo>
                    <a:pt x="81" y="58"/>
                  </a:lnTo>
                  <a:lnTo>
                    <a:pt x="93" y="52"/>
                  </a:lnTo>
                  <a:lnTo>
                    <a:pt x="102" y="42"/>
                  </a:lnTo>
                  <a:lnTo>
                    <a:pt x="108" y="38"/>
                  </a:lnTo>
                  <a:lnTo>
                    <a:pt x="112" y="42"/>
                  </a:lnTo>
                  <a:lnTo>
                    <a:pt x="114" y="38"/>
                  </a:lnTo>
                  <a:lnTo>
                    <a:pt x="120" y="38"/>
                  </a:lnTo>
                  <a:lnTo>
                    <a:pt x="120" y="35"/>
                  </a:lnTo>
                  <a:lnTo>
                    <a:pt x="120" y="33"/>
                  </a:lnTo>
                  <a:lnTo>
                    <a:pt x="124" y="33"/>
                  </a:lnTo>
                  <a:lnTo>
                    <a:pt x="128" y="33"/>
                  </a:lnTo>
                  <a:lnTo>
                    <a:pt x="124" y="29"/>
                  </a:lnTo>
                  <a:lnTo>
                    <a:pt x="128" y="25"/>
                  </a:lnTo>
                  <a:lnTo>
                    <a:pt x="129" y="25"/>
                  </a:lnTo>
                  <a:lnTo>
                    <a:pt x="133" y="23"/>
                  </a:lnTo>
                  <a:lnTo>
                    <a:pt x="135" y="23"/>
                  </a:lnTo>
                  <a:lnTo>
                    <a:pt x="143" y="17"/>
                  </a:lnTo>
                  <a:lnTo>
                    <a:pt x="145" y="13"/>
                  </a:lnTo>
                  <a:lnTo>
                    <a:pt x="149" y="15"/>
                  </a:lnTo>
                  <a:lnTo>
                    <a:pt x="149" y="13"/>
                  </a:lnTo>
                  <a:lnTo>
                    <a:pt x="149" y="15"/>
                  </a:lnTo>
                  <a:lnTo>
                    <a:pt x="151" y="13"/>
                  </a:lnTo>
                  <a:lnTo>
                    <a:pt x="158" y="9"/>
                  </a:lnTo>
                  <a:lnTo>
                    <a:pt x="166" y="9"/>
                  </a:lnTo>
                  <a:lnTo>
                    <a:pt x="166" y="6"/>
                  </a:lnTo>
                  <a:lnTo>
                    <a:pt x="174" y="4"/>
                  </a:lnTo>
                  <a:lnTo>
                    <a:pt x="180" y="0"/>
                  </a:lnTo>
                  <a:lnTo>
                    <a:pt x="176" y="13"/>
                  </a:lnTo>
                  <a:lnTo>
                    <a:pt x="174" y="13"/>
                  </a:lnTo>
                  <a:lnTo>
                    <a:pt x="170" y="13"/>
                  </a:lnTo>
                  <a:lnTo>
                    <a:pt x="166" y="15"/>
                  </a:lnTo>
                  <a:lnTo>
                    <a:pt x="166" y="19"/>
                  </a:lnTo>
                  <a:lnTo>
                    <a:pt x="168" y="21"/>
                  </a:lnTo>
                  <a:lnTo>
                    <a:pt x="168" y="29"/>
                  </a:lnTo>
                  <a:lnTo>
                    <a:pt x="164" y="31"/>
                  </a:lnTo>
                  <a:lnTo>
                    <a:pt x="158" y="35"/>
                  </a:lnTo>
                  <a:lnTo>
                    <a:pt x="155" y="35"/>
                  </a:lnTo>
                  <a:lnTo>
                    <a:pt x="153" y="35"/>
                  </a:lnTo>
                  <a:lnTo>
                    <a:pt x="149" y="38"/>
                  </a:lnTo>
                  <a:lnTo>
                    <a:pt x="158" y="40"/>
                  </a:lnTo>
                  <a:lnTo>
                    <a:pt x="164" y="40"/>
                  </a:lnTo>
                  <a:lnTo>
                    <a:pt x="168" y="40"/>
                  </a:lnTo>
                  <a:lnTo>
                    <a:pt x="168" y="38"/>
                  </a:lnTo>
                </a:path>
              </a:pathLst>
            </a:custGeom>
            <a:grpFill/>
            <a:ln w="9525">
              <a:noFill/>
              <a:round/>
              <a:headEnd/>
              <a:tailEnd/>
            </a:ln>
          </p:spPr>
          <p:txBody>
            <a:bodyPr/>
            <a:lstStyle/>
            <a:p>
              <a:pPr>
                <a:defRPr/>
              </a:pPr>
              <a:endParaRPr lang="en-US" dirty="0">
                <a:solidFill>
                  <a:prstClr val="white"/>
                </a:solidFill>
              </a:endParaRPr>
            </a:p>
          </p:txBody>
        </p:sp>
        <p:sp>
          <p:nvSpPr>
            <p:cNvPr id="16595" name="Freeform 53"/>
            <p:cNvSpPr>
              <a:spLocks/>
            </p:cNvSpPr>
            <p:nvPr/>
          </p:nvSpPr>
          <p:spPr bwMode="ltGray">
            <a:xfrm>
              <a:off x="2209" y="770"/>
              <a:ext cx="264" cy="379"/>
            </a:xfrm>
            <a:custGeom>
              <a:avLst/>
              <a:gdLst>
                <a:gd name="T0" fmla="*/ 220 w 264"/>
                <a:gd name="T1" fmla="*/ 244 h 379"/>
                <a:gd name="T2" fmla="*/ 148 w 264"/>
                <a:gd name="T3" fmla="*/ 242 h 379"/>
                <a:gd name="T4" fmla="*/ 135 w 264"/>
                <a:gd name="T5" fmla="*/ 251 h 379"/>
                <a:gd name="T6" fmla="*/ 133 w 264"/>
                <a:gd name="T7" fmla="*/ 267 h 379"/>
                <a:gd name="T8" fmla="*/ 145 w 264"/>
                <a:gd name="T9" fmla="*/ 278 h 379"/>
                <a:gd name="T10" fmla="*/ 96 w 264"/>
                <a:gd name="T11" fmla="*/ 286 h 379"/>
                <a:gd name="T12" fmla="*/ 112 w 264"/>
                <a:gd name="T13" fmla="*/ 302 h 379"/>
                <a:gd name="T14" fmla="*/ 106 w 264"/>
                <a:gd name="T15" fmla="*/ 348 h 379"/>
                <a:gd name="T16" fmla="*/ 100 w 264"/>
                <a:gd name="T17" fmla="*/ 375 h 379"/>
                <a:gd name="T18" fmla="*/ 91 w 264"/>
                <a:gd name="T19" fmla="*/ 373 h 379"/>
                <a:gd name="T20" fmla="*/ 85 w 264"/>
                <a:gd name="T21" fmla="*/ 373 h 379"/>
                <a:gd name="T22" fmla="*/ 79 w 264"/>
                <a:gd name="T23" fmla="*/ 379 h 379"/>
                <a:gd name="T24" fmla="*/ 71 w 264"/>
                <a:gd name="T25" fmla="*/ 373 h 379"/>
                <a:gd name="T26" fmla="*/ 71 w 264"/>
                <a:gd name="T27" fmla="*/ 352 h 379"/>
                <a:gd name="T28" fmla="*/ 75 w 264"/>
                <a:gd name="T29" fmla="*/ 327 h 379"/>
                <a:gd name="T30" fmla="*/ 65 w 264"/>
                <a:gd name="T31" fmla="*/ 315 h 379"/>
                <a:gd name="T32" fmla="*/ 52 w 264"/>
                <a:gd name="T33" fmla="*/ 300 h 379"/>
                <a:gd name="T34" fmla="*/ 56 w 264"/>
                <a:gd name="T35" fmla="*/ 290 h 379"/>
                <a:gd name="T36" fmla="*/ 52 w 264"/>
                <a:gd name="T37" fmla="*/ 275 h 379"/>
                <a:gd name="T38" fmla="*/ 44 w 264"/>
                <a:gd name="T39" fmla="*/ 259 h 379"/>
                <a:gd name="T40" fmla="*/ 38 w 264"/>
                <a:gd name="T41" fmla="*/ 240 h 379"/>
                <a:gd name="T42" fmla="*/ 35 w 264"/>
                <a:gd name="T43" fmla="*/ 228 h 379"/>
                <a:gd name="T44" fmla="*/ 29 w 264"/>
                <a:gd name="T45" fmla="*/ 219 h 379"/>
                <a:gd name="T46" fmla="*/ 23 w 264"/>
                <a:gd name="T47" fmla="*/ 203 h 379"/>
                <a:gd name="T48" fmla="*/ 15 w 264"/>
                <a:gd name="T49" fmla="*/ 186 h 379"/>
                <a:gd name="T50" fmla="*/ 9 w 264"/>
                <a:gd name="T51" fmla="*/ 166 h 379"/>
                <a:gd name="T52" fmla="*/ 2 w 264"/>
                <a:gd name="T53" fmla="*/ 155 h 379"/>
                <a:gd name="T54" fmla="*/ 15 w 264"/>
                <a:gd name="T55" fmla="*/ 147 h 379"/>
                <a:gd name="T56" fmla="*/ 6 w 264"/>
                <a:gd name="T57" fmla="*/ 136 h 379"/>
                <a:gd name="T58" fmla="*/ 2 w 264"/>
                <a:gd name="T59" fmla="*/ 116 h 379"/>
                <a:gd name="T60" fmla="*/ 23 w 264"/>
                <a:gd name="T61" fmla="*/ 112 h 379"/>
                <a:gd name="T62" fmla="*/ 56 w 264"/>
                <a:gd name="T63" fmla="*/ 116 h 379"/>
                <a:gd name="T64" fmla="*/ 96 w 264"/>
                <a:gd name="T65" fmla="*/ 118 h 379"/>
                <a:gd name="T66" fmla="*/ 112 w 264"/>
                <a:gd name="T67" fmla="*/ 114 h 379"/>
                <a:gd name="T68" fmla="*/ 118 w 264"/>
                <a:gd name="T69" fmla="*/ 72 h 379"/>
                <a:gd name="T70" fmla="*/ 98 w 264"/>
                <a:gd name="T71" fmla="*/ 53 h 379"/>
                <a:gd name="T72" fmla="*/ 110 w 264"/>
                <a:gd name="T73" fmla="*/ 43 h 379"/>
                <a:gd name="T74" fmla="*/ 110 w 264"/>
                <a:gd name="T75" fmla="*/ 31 h 379"/>
                <a:gd name="T76" fmla="*/ 112 w 264"/>
                <a:gd name="T77" fmla="*/ 6 h 379"/>
                <a:gd name="T78" fmla="*/ 177 w 264"/>
                <a:gd name="T79" fmla="*/ 2 h 379"/>
                <a:gd name="T80" fmla="*/ 195 w 264"/>
                <a:gd name="T81" fmla="*/ 33 h 379"/>
                <a:gd name="T82" fmla="*/ 220 w 264"/>
                <a:gd name="T83" fmla="*/ 81 h 379"/>
                <a:gd name="T84" fmla="*/ 235 w 264"/>
                <a:gd name="T85" fmla="*/ 91 h 379"/>
                <a:gd name="T86" fmla="*/ 241 w 264"/>
                <a:gd name="T87" fmla="*/ 72 h 379"/>
                <a:gd name="T88" fmla="*/ 260 w 264"/>
                <a:gd name="T89" fmla="*/ 124 h 379"/>
                <a:gd name="T90" fmla="*/ 260 w 264"/>
                <a:gd name="T91" fmla="*/ 205 h 379"/>
                <a:gd name="T92" fmla="*/ 264 w 264"/>
                <a:gd name="T93" fmla="*/ 242 h 379"/>
                <a:gd name="T94" fmla="*/ 245 w 264"/>
                <a:gd name="T95" fmla="*/ 265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379"/>
                <a:gd name="T146" fmla="*/ 264 w 264"/>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379">
                  <a:moveTo>
                    <a:pt x="226" y="265"/>
                  </a:moveTo>
                  <a:lnTo>
                    <a:pt x="230" y="246"/>
                  </a:lnTo>
                  <a:lnTo>
                    <a:pt x="220" y="246"/>
                  </a:lnTo>
                  <a:lnTo>
                    <a:pt x="220" y="244"/>
                  </a:lnTo>
                  <a:lnTo>
                    <a:pt x="220" y="215"/>
                  </a:lnTo>
                  <a:lnTo>
                    <a:pt x="148" y="242"/>
                  </a:lnTo>
                  <a:lnTo>
                    <a:pt x="150" y="242"/>
                  </a:lnTo>
                  <a:lnTo>
                    <a:pt x="148" y="242"/>
                  </a:lnTo>
                  <a:lnTo>
                    <a:pt x="145" y="244"/>
                  </a:lnTo>
                  <a:lnTo>
                    <a:pt x="145" y="247"/>
                  </a:lnTo>
                  <a:lnTo>
                    <a:pt x="135" y="247"/>
                  </a:lnTo>
                  <a:lnTo>
                    <a:pt x="135" y="251"/>
                  </a:lnTo>
                  <a:lnTo>
                    <a:pt x="139" y="251"/>
                  </a:lnTo>
                  <a:lnTo>
                    <a:pt x="139" y="263"/>
                  </a:lnTo>
                  <a:lnTo>
                    <a:pt x="133" y="263"/>
                  </a:lnTo>
                  <a:lnTo>
                    <a:pt x="133" y="267"/>
                  </a:lnTo>
                  <a:lnTo>
                    <a:pt x="133" y="269"/>
                  </a:lnTo>
                  <a:lnTo>
                    <a:pt x="135" y="269"/>
                  </a:lnTo>
                  <a:lnTo>
                    <a:pt x="139" y="273"/>
                  </a:lnTo>
                  <a:lnTo>
                    <a:pt x="145" y="278"/>
                  </a:lnTo>
                  <a:lnTo>
                    <a:pt x="143" y="278"/>
                  </a:lnTo>
                  <a:lnTo>
                    <a:pt x="102" y="280"/>
                  </a:lnTo>
                  <a:lnTo>
                    <a:pt x="102" y="286"/>
                  </a:lnTo>
                  <a:lnTo>
                    <a:pt x="96" y="286"/>
                  </a:lnTo>
                  <a:lnTo>
                    <a:pt x="98" y="302"/>
                  </a:lnTo>
                  <a:lnTo>
                    <a:pt x="102" y="302"/>
                  </a:lnTo>
                  <a:lnTo>
                    <a:pt x="108" y="302"/>
                  </a:lnTo>
                  <a:lnTo>
                    <a:pt x="112" y="302"/>
                  </a:lnTo>
                  <a:lnTo>
                    <a:pt x="143" y="300"/>
                  </a:lnTo>
                  <a:lnTo>
                    <a:pt x="143" y="325"/>
                  </a:lnTo>
                  <a:lnTo>
                    <a:pt x="102" y="327"/>
                  </a:lnTo>
                  <a:lnTo>
                    <a:pt x="106" y="348"/>
                  </a:lnTo>
                  <a:lnTo>
                    <a:pt x="106" y="350"/>
                  </a:lnTo>
                  <a:lnTo>
                    <a:pt x="102" y="348"/>
                  </a:lnTo>
                  <a:lnTo>
                    <a:pt x="104" y="375"/>
                  </a:lnTo>
                  <a:lnTo>
                    <a:pt x="100" y="375"/>
                  </a:lnTo>
                  <a:lnTo>
                    <a:pt x="96" y="375"/>
                  </a:lnTo>
                  <a:lnTo>
                    <a:pt x="94" y="375"/>
                  </a:lnTo>
                  <a:lnTo>
                    <a:pt x="94" y="373"/>
                  </a:lnTo>
                  <a:lnTo>
                    <a:pt x="91" y="373"/>
                  </a:lnTo>
                  <a:lnTo>
                    <a:pt x="87" y="369"/>
                  </a:lnTo>
                  <a:lnTo>
                    <a:pt x="85" y="369"/>
                  </a:lnTo>
                  <a:lnTo>
                    <a:pt x="81" y="369"/>
                  </a:lnTo>
                  <a:lnTo>
                    <a:pt x="85" y="373"/>
                  </a:lnTo>
                  <a:lnTo>
                    <a:pt x="81" y="373"/>
                  </a:lnTo>
                  <a:lnTo>
                    <a:pt x="81" y="377"/>
                  </a:lnTo>
                  <a:lnTo>
                    <a:pt x="79" y="377"/>
                  </a:lnTo>
                  <a:lnTo>
                    <a:pt x="79" y="379"/>
                  </a:lnTo>
                  <a:lnTo>
                    <a:pt x="79" y="377"/>
                  </a:lnTo>
                  <a:lnTo>
                    <a:pt x="75" y="377"/>
                  </a:lnTo>
                  <a:lnTo>
                    <a:pt x="71" y="377"/>
                  </a:lnTo>
                  <a:lnTo>
                    <a:pt x="71" y="373"/>
                  </a:lnTo>
                  <a:lnTo>
                    <a:pt x="71" y="367"/>
                  </a:lnTo>
                  <a:lnTo>
                    <a:pt x="71" y="363"/>
                  </a:lnTo>
                  <a:lnTo>
                    <a:pt x="71" y="354"/>
                  </a:lnTo>
                  <a:lnTo>
                    <a:pt x="71" y="352"/>
                  </a:lnTo>
                  <a:lnTo>
                    <a:pt x="71" y="346"/>
                  </a:lnTo>
                  <a:lnTo>
                    <a:pt x="75" y="336"/>
                  </a:lnTo>
                  <a:lnTo>
                    <a:pt x="75" y="330"/>
                  </a:lnTo>
                  <a:lnTo>
                    <a:pt x="75" y="327"/>
                  </a:lnTo>
                  <a:lnTo>
                    <a:pt x="75" y="323"/>
                  </a:lnTo>
                  <a:lnTo>
                    <a:pt x="71" y="317"/>
                  </a:lnTo>
                  <a:lnTo>
                    <a:pt x="67" y="315"/>
                  </a:lnTo>
                  <a:lnTo>
                    <a:pt x="65" y="315"/>
                  </a:lnTo>
                  <a:lnTo>
                    <a:pt x="62" y="311"/>
                  </a:lnTo>
                  <a:lnTo>
                    <a:pt x="58" y="307"/>
                  </a:lnTo>
                  <a:lnTo>
                    <a:pt x="56" y="302"/>
                  </a:lnTo>
                  <a:lnTo>
                    <a:pt x="52" y="300"/>
                  </a:lnTo>
                  <a:lnTo>
                    <a:pt x="56" y="300"/>
                  </a:lnTo>
                  <a:lnTo>
                    <a:pt x="56" y="296"/>
                  </a:lnTo>
                  <a:lnTo>
                    <a:pt x="56" y="292"/>
                  </a:lnTo>
                  <a:lnTo>
                    <a:pt x="56" y="290"/>
                  </a:lnTo>
                  <a:lnTo>
                    <a:pt x="56" y="286"/>
                  </a:lnTo>
                  <a:lnTo>
                    <a:pt x="52" y="284"/>
                  </a:lnTo>
                  <a:lnTo>
                    <a:pt x="52" y="276"/>
                  </a:lnTo>
                  <a:lnTo>
                    <a:pt x="52" y="275"/>
                  </a:lnTo>
                  <a:lnTo>
                    <a:pt x="48" y="269"/>
                  </a:lnTo>
                  <a:lnTo>
                    <a:pt x="48" y="265"/>
                  </a:lnTo>
                  <a:lnTo>
                    <a:pt x="48" y="261"/>
                  </a:lnTo>
                  <a:lnTo>
                    <a:pt x="44" y="259"/>
                  </a:lnTo>
                  <a:lnTo>
                    <a:pt x="44" y="255"/>
                  </a:lnTo>
                  <a:lnTo>
                    <a:pt x="42" y="246"/>
                  </a:lnTo>
                  <a:lnTo>
                    <a:pt x="38" y="244"/>
                  </a:lnTo>
                  <a:lnTo>
                    <a:pt x="38" y="240"/>
                  </a:lnTo>
                  <a:lnTo>
                    <a:pt x="38" y="238"/>
                  </a:lnTo>
                  <a:lnTo>
                    <a:pt x="35" y="238"/>
                  </a:lnTo>
                  <a:lnTo>
                    <a:pt x="35" y="230"/>
                  </a:lnTo>
                  <a:lnTo>
                    <a:pt x="35" y="228"/>
                  </a:lnTo>
                  <a:lnTo>
                    <a:pt x="33" y="228"/>
                  </a:lnTo>
                  <a:lnTo>
                    <a:pt x="33" y="222"/>
                  </a:lnTo>
                  <a:lnTo>
                    <a:pt x="29" y="222"/>
                  </a:lnTo>
                  <a:lnTo>
                    <a:pt x="29" y="219"/>
                  </a:lnTo>
                  <a:lnTo>
                    <a:pt x="29" y="215"/>
                  </a:lnTo>
                  <a:lnTo>
                    <a:pt x="25" y="213"/>
                  </a:lnTo>
                  <a:lnTo>
                    <a:pt x="25" y="209"/>
                  </a:lnTo>
                  <a:lnTo>
                    <a:pt x="23" y="203"/>
                  </a:lnTo>
                  <a:lnTo>
                    <a:pt x="23" y="199"/>
                  </a:lnTo>
                  <a:lnTo>
                    <a:pt x="19" y="193"/>
                  </a:lnTo>
                  <a:lnTo>
                    <a:pt x="15" y="192"/>
                  </a:lnTo>
                  <a:lnTo>
                    <a:pt x="15" y="186"/>
                  </a:lnTo>
                  <a:lnTo>
                    <a:pt x="15" y="182"/>
                  </a:lnTo>
                  <a:lnTo>
                    <a:pt x="11" y="176"/>
                  </a:lnTo>
                  <a:lnTo>
                    <a:pt x="9" y="172"/>
                  </a:lnTo>
                  <a:lnTo>
                    <a:pt x="9" y="166"/>
                  </a:lnTo>
                  <a:lnTo>
                    <a:pt x="6" y="163"/>
                  </a:lnTo>
                  <a:lnTo>
                    <a:pt x="2" y="161"/>
                  </a:lnTo>
                  <a:lnTo>
                    <a:pt x="2" y="157"/>
                  </a:lnTo>
                  <a:lnTo>
                    <a:pt x="2" y="155"/>
                  </a:lnTo>
                  <a:lnTo>
                    <a:pt x="0" y="151"/>
                  </a:lnTo>
                  <a:lnTo>
                    <a:pt x="0" y="147"/>
                  </a:lnTo>
                  <a:lnTo>
                    <a:pt x="6" y="147"/>
                  </a:lnTo>
                  <a:lnTo>
                    <a:pt x="15" y="147"/>
                  </a:lnTo>
                  <a:lnTo>
                    <a:pt x="15" y="141"/>
                  </a:lnTo>
                  <a:lnTo>
                    <a:pt x="9" y="141"/>
                  </a:lnTo>
                  <a:lnTo>
                    <a:pt x="8" y="136"/>
                  </a:lnTo>
                  <a:lnTo>
                    <a:pt x="6" y="136"/>
                  </a:lnTo>
                  <a:lnTo>
                    <a:pt x="6" y="132"/>
                  </a:lnTo>
                  <a:lnTo>
                    <a:pt x="2" y="132"/>
                  </a:lnTo>
                  <a:lnTo>
                    <a:pt x="2" y="122"/>
                  </a:lnTo>
                  <a:lnTo>
                    <a:pt x="2" y="116"/>
                  </a:lnTo>
                  <a:lnTo>
                    <a:pt x="6" y="114"/>
                  </a:lnTo>
                  <a:lnTo>
                    <a:pt x="11" y="114"/>
                  </a:lnTo>
                  <a:lnTo>
                    <a:pt x="17" y="114"/>
                  </a:lnTo>
                  <a:lnTo>
                    <a:pt x="23" y="112"/>
                  </a:lnTo>
                  <a:lnTo>
                    <a:pt x="33" y="112"/>
                  </a:lnTo>
                  <a:lnTo>
                    <a:pt x="46" y="116"/>
                  </a:lnTo>
                  <a:lnTo>
                    <a:pt x="52" y="116"/>
                  </a:lnTo>
                  <a:lnTo>
                    <a:pt x="56" y="116"/>
                  </a:lnTo>
                  <a:lnTo>
                    <a:pt x="58" y="116"/>
                  </a:lnTo>
                  <a:lnTo>
                    <a:pt x="63" y="116"/>
                  </a:lnTo>
                  <a:lnTo>
                    <a:pt x="96" y="114"/>
                  </a:lnTo>
                  <a:lnTo>
                    <a:pt x="96" y="118"/>
                  </a:lnTo>
                  <a:lnTo>
                    <a:pt x="102" y="118"/>
                  </a:lnTo>
                  <a:lnTo>
                    <a:pt x="114" y="120"/>
                  </a:lnTo>
                  <a:lnTo>
                    <a:pt x="114" y="114"/>
                  </a:lnTo>
                  <a:lnTo>
                    <a:pt x="112" y="114"/>
                  </a:lnTo>
                  <a:lnTo>
                    <a:pt x="114" y="89"/>
                  </a:lnTo>
                  <a:lnTo>
                    <a:pt x="114" y="83"/>
                  </a:lnTo>
                  <a:lnTo>
                    <a:pt x="118" y="83"/>
                  </a:lnTo>
                  <a:lnTo>
                    <a:pt x="118" y="72"/>
                  </a:lnTo>
                  <a:lnTo>
                    <a:pt x="114" y="72"/>
                  </a:lnTo>
                  <a:lnTo>
                    <a:pt x="114" y="66"/>
                  </a:lnTo>
                  <a:lnTo>
                    <a:pt x="94" y="66"/>
                  </a:lnTo>
                  <a:lnTo>
                    <a:pt x="98" y="53"/>
                  </a:lnTo>
                  <a:lnTo>
                    <a:pt x="98" y="51"/>
                  </a:lnTo>
                  <a:lnTo>
                    <a:pt x="98" y="47"/>
                  </a:lnTo>
                  <a:lnTo>
                    <a:pt x="100" y="47"/>
                  </a:lnTo>
                  <a:lnTo>
                    <a:pt x="110" y="43"/>
                  </a:lnTo>
                  <a:lnTo>
                    <a:pt x="110" y="35"/>
                  </a:lnTo>
                  <a:lnTo>
                    <a:pt x="106" y="35"/>
                  </a:lnTo>
                  <a:lnTo>
                    <a:pt x="106" y="31"/>
                  </a:lnTo>
                  <a:lnTo>
                    <a:pt x="110" y="31"/>
                  </a:lnTo>
                  <a:lnTo>
                    <a:pt x="114" y="31"/>
                  </a:lnTo>
                  <a:lnTo>
                    <a:pt x="112" y="22"/>
                  </a:lnTo>
                  <a:lnTo>
                    <a:pt x="112" y="10"/>
                  </a:lnTo>
                  <a:lnTo>
                    <a:pt x="112" y="6"/>
                  </a:lnTo>
                  <a:lnTo>
                    <a:pt x="112" y="0"/>
                  </a:lnTo>
                  <a:lnTo>
                    <a:pt x="119" y="0"/>
                  </a:lnTo>
                  <a:lnTo>
                    <a:pt x="121" y="0"/>
                  </a:lnTo>
                  <a:lnTo>
                    <a:pt x="177" y="2"/>
                  </a:lnTo>
                  <a:lnTo>
                    <a:pt x="177" y="20"/>
                  </a:lnTo>
                  <a:lnTo>
                    <a:pt x="185" y="20"/>
                  </a:lnTo>
                  <a:lnTo>
                    <a:pt x="181" y="33"/>
                  </a:lnTo>
                  <a:lnTo>
                    <a:pt x="195" y="33"/>
                  </a:lnTo>
                  <a:lnTo>
                    <a:pt x="195" y="27"/>
                  </a:lnTo>
                  <a:lnTo>
                    <a:pt x="212" y="25"/>
                  </a:lnTo>
                  <a:lnTo>
                    <a:pt x="210" y="81"/>
                  </a:lnTo>
                  <a:lnTo>
                    <a:pt x="220" y="81"/>
                  </a:lnTo>
                  <a:lnTo>
                    <a:pt x="220" y="101"/>
                  </a:lnTo>
                  <a:lnTo>
                    <a:pt x="230" y="101"/>
                  </a:lnTo>
                  <a:lnTo>
                    <a:pt x="230" y="91"/>
                  </a:lnTo>
                  <a:lnTo>
                    <a:pt x="235" y="91"/>
                  </a:lnTo>
                  <a:lnTo>
                    <a:pt x="235" y="87"/>
                  </a:lnTo>
                  <a:lnTo>
                    <a:pt x="235" y="81"/>
                  </a:lnTo>
                  <a:lnTo>
                    <a:pt x="241" y="81"/>
                  </a:lnTo>
                  <a:lnTo>
                    <a:pt x="241" y="72"/>
                  </a:lnTo>
                  <a:lnTo>
                    <a:pt x="245" y="72"/>
                  </a:lnTo>
                  <a:lnTo>
                    <a:pt x="245" y="51"/>
                  </a:lnTo>
                  <a:lnTo>
                    <a:pt x="260" y="51"/>
                  </a:lnTo>
                  <a:lnTo>
                    <a:pt x="260" y="124"/>
                  </a:lnTo>
                  <a:lnTo>
                    <a:pt x="262" y="128"/>
                  </a:lnTo>
                  <a:lnTo>
                    <a:pt x="262" y="132"/>
                  </a:lnTo>
                  <a:lnTo>
                    <a:pt x="262" y="163"/>
                  </a:lnTo>
                  <a:lnTo>
                    <a:pt x="260" y="205"/>
                  </a:lnTo>
                  <a:lnTo>
                    <a:pt x="260" y="220"/>
                  </a:lnTo>
                  <a:lnTo>
                    <a:pt x="262" y="224"/>
                  </a:lnTo>
                  <a:lnTo>
                    <a:pt x="262" y="234"/>
                  </a:lnTo>
                  <a:lnTo>
                    <a:pt x="264" y="242"/>
                  </a:lnTo>
                  <a:lnTo>
                    <a:pt x="264" y="261"/>
                  </a:lnTo>
                  <a:lnTo>
                    <a:pt x="260" y="265"/>
                  </a:lnTo>
                  <a:lnTo>
                    <a:pt x="249" y="265"/>
                  </a:lnTo>
                  <a:lnTo>
                    <a:pt x="245" y="265"/>
                  </a:lnTo>
                  <a:lnTo>
                    <a:pt x="226" y="265"/>
                  </a:lnTo>
                  <a:close/>
                </a:path>
              </a:pathLst>
            </a:custGeom>
            <a:grpFill/>
            <a:ln w="9525">
              <a:noFill/>
              <a:round/>
              <a:headEnd/>
              <a:tailEnd/>
            </a:ln>
          </p:spPr>
          <p:txBody>
            <a:bodyPr/>
            <a:lstStyle/>
            <a:p>
              <a:pPr>
                <a:defRPr/>
              </a:pPr>
              <a:endParaRPr lang="en-US" dirty="0">
                <a:solidFill>
                  <a:prstClr val="white"/>
                </a:solidFill>
              </a:endParaRPr>
            </a:p>
          </p:txBody>
        </p:sp>
        <p:sp>
          <p:nvSpPr>
            <p:cNvPr id="16596" name="Freeform 54"/>
            <p:cNvSpPr>
              <a:spLocks/>
            </p:cNvSpPr>
            <p:nvPr/>
          </p:nvSpPr>
          <p:spPr bwMode="ltGray">
            <a:xfrm>
              <a:off x="2209" y="770"/>
              <a:ext cx="264" cy="379"/>
            </a:xfrm>
            <a:custGeom>
              <a:avLst/>
              <a:gdLst>
                <a:gd name="T0" fmla="*/ 220 w 264"/>
                <a:gd name="T1" fmla="*/ 244 h 379"/>
                <a:gd name="T2" fmla="*/ 148 w 264"/>
                <a:gd name="T3" fmla="*/ 242 h 379"/>
                <a:gd name="T4" fmla="*/ 135 w 264"/>
                <a:gd name="T5" fmla="*/ 251 h 379"/>
                <a:gd name="T6" fmla="*/ 133 w 264"/>
                <a:gd name="T7" fmla="*/ 267 h 379"/>
                <a:gd name="T8" fmla="*/ 145 w 264"/>
                <a:gd name="T9" fmla="*/ 278 h 379"/>
                <a:gd name="T10" fmla="*/ 96 w 264"/>
                <a:gd name="T11" fmla="*/ 286 h 379"/>
                <a:gd name="T12" fmla="*/ 112 w 264"/>
                <a:gd name="T13" fmla="*/ 302 h 379"/>
                <a:gd name="T14" fmla="*/ 106 w 264"/>
                <a:gd name="T15" fmla="*/ 348 h 379"/>
                <a:gd name="T16" fmla="*/ 100 w 264"/>
                <a:gd name="T17" fmla="*/ 375 h 379"/>
                <a:gd name="T18" fmla="*/ 91 w 264"/>
                <a:gd name="T19" fmla="*/ 373 h 379"/>
                <a:gd name="T20" fmla="*/ 85 w 264"/>
                <a:gd name="T21" fmla="*/ 373 h 379"/>
                <a:gd name="T22" fmla="*/ 79 w 264"/>
                <a:gd name="T23" fmla="*/ 379 h 379"/>
                <a:gd name="T24" fmla="*/ 71 w 264"/>
                <a:gd name="T25" fmla="*/ 373 h 379"/>
                <a:gd name="T26" fmla="*/ 71 w 264"/>
                <a:gd name="T27" fmla="*/ 352 h 379"/>
                <a:gd name="T28" fmla="*/ 75 w 264"/>
                <a:gd name="T29" fmla="*/ 327 h 379"/>
                <a:gd name="T30" fmla="*/ 65 w 264"/>
                <a:gd name="T31" fmla="*/ 315 h 379"/>
                <a:gd name="T32" fmla="*/ 52 w 264"/>
                <a:gd name="T33" fmla="*/ 300 h 379"/>
                <a:gd name="T34" fmla="*/ 56 w 264"/>
                <a:gd name="T35" fmla="*/ 290 h 379"/>
                <a:gd name="T36" fmla="*/ 52 w 264"/>
                <a:gd name="T37" fmla="*/ 275 h 379"/>
                <a:gd name="T38" fmla="*/ 44 w 264"/>
                <a:gd name="T39" fmla="*/ 259 h 379"/>
                <a:gd name="T40" fmla="*/ 38 w 264"/>
                <a:gd name="T41" fmla="*/ 240 h 379"/>
                <a:gd name="T42" fmla="*/ 35 w 264"/>
                <a:gd name="T43" fmla="*/ 228 h 379"/>
                <a:gd name="T44" fmla="*/ 29 w 264"/>
                <a:gd name="T45" fmla="*/ 219 h 379"/>
                <a:gd name="T46" fmla="*/ 23 w 264"/>
                <a:gd name="T47" fmla="*/ 203 h 379"/>
                <a:gd name="T48" fmla="*/ 15 w 264"/>
                <a:gd name="T49" fmla="*/ 186 h 379"/>
                <a:gd name="T50" fmla="*/ 9 w 264"/>
                <a:gd name="T51" fmla="*/ 166 h 379"/>
                <a:gd name="T52" fmla="*/ 2 w 264"/>
                <a:gd name="T53" fmla="*/ 155 h 379"/>
                <a:gd name="T54" fmla="*/ 15 w 264"/>
                <a:gd name="T55" fmla="*/ 147 h 379"/>
                <a:gd name="T56" fmla="*/ 6 w 264"/>
                <a:gd name="T57" fmla="*/ 136 h 379"/>
                <a:gd name="T58" fmla="*/ 2 w 264"/>
                <a:gd name="T59" fmla="*/ 116 h 379"/>
                <a:gd name="T60" fmla="*/ 23 w 264"/>
                <a:gd name="T61" fmla="*/ 112 h 379"/>
                <a:gd name="T62" fmla="*/ 56 w 264"/>
                <a:gd name="T63" fmla="*/ 116 h 379"/>
                <a:gd name="T64" fmla="*/ 96 w 264"/>
                <a:gd name="T65" fmla="*/ 118 h 379"/>
                <a:gd name="T66" fmla="*/ 112 w 264"/>
                <a:gd name="T67" fmla="*/ 114 h 379"/>
                <a:gd name="T68" fmla="*/ 118 w 264"/>
                <a:gd name="T69" fmla="*/ 72 h 379"/>
                <a:gd name="T70" fmla="*/ 98 w 264"/>
                <a:gd name="T71" fmla="*/ 53 h 379"/>
                <a:gd name="T72" fmla="*/ 110 w 264"/>
                <a:gd name="T73" fmla="*/ 43 h 379"/>
                <a:gd name="T74" fmla="*/ 110 w 264"/>
                <a:gd name="T75" fmla="*/ 31 h 379"/>
                <a:gd name="T76" fmla="*/ 112 w 264"/>
                <a:gd name="T77" fmla="*/ 6 h 379"/>
                <a:gd name="T78" fmla="*/ 177 w 264"/>
                <a:gd name="T79" fmla="*/ 2 h 379"/>
                <a:gd name="T80" fmla="*/ 195 w 264"/>
                <a:gd name="T81" fmla="*/ 33 h 379"/>
                <a:gd name="T82" fmla="*/ 220 w 264"/>
                <a:gd name="T83" fmla="*/ 81 h 379"/>
                <a:gd name="T84" fmla="*/ 235 w 264"/>
                <a:gd name="T85" fmla="*/ 91 h 379"/>
                <a:gd name="T86" fmla="*/ 241 w 264"/>
                <a:gd name="T87" fmla="*/ 72 h 379"/>
                <a:gd name="T88" fmla="*/ 260 w 264"/>
                <a:gd name="T89" fmla="*/ 124 h 379"/>
                <a:gd name="T90" fmla="*/ 260 w 264"/>
                <a:gd name="T91" fmla="*/ 205 h 379"/>
                <a:gd name="T92" fmla="*/ 264 w 264"/>
                <a:gd name="T93" fmla="*/ 242 h 379"/>
                <a:gd name="T94" fmla="*/ 245 w 264"/>
                <a:gd name="T95" fmla="*/ 265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379"/>
                <a:gd name="T146" fmla="*/ 264 w 264"/>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379">
                  <a:moveTo>
                    <a:pt x="226" y="265"/>
                  </a:moveTo>
                  <a:lnTo>
                    <a:pt x="230" y="246"/>
                  </a:lnTo>
                  <a:lnTo>
                    <a:pt x="220" y="246"/>
                  </a:lnTo>
                  <a:lnTo>
                    <a:pt x="220" y="244"/>
                  </a:lnTo>
                  <a:lnTo>
                    <a:pt x="220" y="215"/>
                  </a:lnTo>
                  <a:lnTo>
                    <a:pt x="148" y="242"/>
                  </a:lnTo>
                  <a:lnTo>
                    <a:pt x="150" y="242"/>
                  </a:lnTo>
                  <a:lnTo>
                    <a:pt x="148" y="242"/>
                  </a:lnTo>
                  <a:lnTo>
                    <a:pt x="145" y="244"/>
                  </a:lnTo>
                  <a:lnTo>
                    <a:pt x="145" y="247"/>
                  </a:lnTo>
                  <a:lnTo>
                    <a:pt x="135" y="247"/>
                  </a:lnTo>
                  <a:lnTo>
                    <a:pt x="135" y="251"/>
                  </a:lnTo>
                  <a:lnTo>
                    <a:pt x="139" y="251"/>
                  </a:lnTo>
                  <a:lnTo>
                    <a:pt x="139" y="263"/>
                  </a:lnTo>
                  <a:lnTo>
                    <a:pt x="133" y="263"/>
                  </a:lnTo>
                  <a:lnTo>
                    <a:pt x="133" y="267"/>
                  </a:lnTo>
                  <a:lnTo>
                    <a:pt x="133" y="269"/>
                  </a:lnTo>
                  <a:lnTo>
                    <a:pt x="135" y="269"/>
                  </a:lnTo>
                  <a:lnTo>
                    <a:pt x="139" y="273"/>
                  </a:lnTo>
                  <a:lnTo>
                    <a:pt x="145" y="278"/>
                  </a:lnTo>
                  <a:lnTo>
                    <a:pt x="143" y="278"/>
                  </a:lnTo>
                  <a:lnTo>
                    <a:pt x="102" y="280"/>
                  </a:lnTo>
                  <a:lnTo>
                    <a:pt x="102" y="286"/>
                  </a:lnTo>
                  <a:lnTo>
                    <a:pt x="96" y="286"/>
                  </a:lnTo>
                  <a:lnTo>
                    <a:pt x="98" y="302"/>
                  </a:lnTo>
                  <a:lnTo>
                    <a:pt x="102" y="302"/>
                  </a:lnTo>
                  <a:lnTo>
                    <a:pt x="108" y="302"/>
                  </a:lnTo>
                  <a:lnTo>
                    <a:pt x="112" y="302"/>
                  </a:lnTo>
                  <a:lnTo>
                    <a:pt x="143" y="300"/>
                  </a:lnTo>
                  <a:lnTo>
                    <a:pt x="143" y="325"/>
                  </a:lnTo>
                  <a:lnTo>
                    <a:pt x="102" y="327"/>
                  </a:lnTo>
                  <a:lnTo>
                    <a:pt x="106" y="348"/>
                  </a:lnTo>
                  <a:lnTo>
                    <a:pt x="106" y="350"/>
                  </a:lnTo>
                  <a:lnTo>
                    <a:pt x="102" y="348"/>
                  </a:lnTo>
                  <a:lnTo>
                    <a:pt x="104" y="375"/>
                  </a:lnTo>
                  <a:lnTo>
                    <a:pt x="100" y="375"/>
                  </a:lnTo>
                  <a:lnTo>
                    <a:pt x="96" y="375"/>
                  </a:lnTo>
                  <a:lnTo>
                    <a:pt x="94" y="375"/>
                  </a:lnTo>
                  <a:lnTo>
                    <a:pt x="94" y="373"/>
                  </a:lnTo>
                  <a:lnTo>
                    <a:pt x="91" y="373"/>
                  </a:lnTo>
                  <a:lnTo>
                    <a:pt x="87" y="369"/>
                  </a:lnTo>
                  <a:lnTo>
                    <a:pt x="85" y="369"/>
                  </a:lnTo>
                  <a:lnTo>
                    <a:pt x="81" y="369"/>
                  </a:lnTo>
                  <a:lnTo>
                    <a:pt x="85" y="373"/>
                  </a:lnTo>
                  <a:lnTo>
                    <a:pt x="81" y="373"/>
                  </a:lnTo>
                  <a:lnTo>
                    <a:pt x="81" y="377"/>
                  </a:lnTo>
                  <a:lnTo>
                    <a:pt x="79" y="377"/>
                  </a:lnTo>
                  <a:lnTo>
                    <a:pt x="79" y="379"/>
                  </a:lnTo>
                  <a:lnTo>
                    <a:pt x="79" y="377"/>
                  </a:lnTo>
                  <a:lnTo>
                    <a:pt x="75" y="377"/>
                  </a:lnTo>
                  <a:lnTo>
                    <a:pt x="71" y="377"/>
                  </a:lnTo>
                  <a:lnTo>
                    <a:pt x="71" y="373"/>
                  </a:lnTo>
                  <a:lnTo>
                    <a:pt x="71" y="367"/>
                  </a:lnTo>
                  <a:lnTo>
                    <a:pt x="71" y="363"/>
                  </a:lnTo>
                  <a:lnTo>
                    <a:pt x="71" y="354"/>
                  </a:lnTo>
                  <a:lnTo>
                    <a:pt x="71" y="352"/>
                  </a:lnTo>
                  <a:lnTo>
                    <a:pt x="71" y="346"/>
                  </a:lnTo>
                  <a:lnTo>
                    <a:pt x="75" y="336"/>
                  </a:lnTo>
                  <a:lnTo>
                    <a:pt x="75" y="330"/>
                  </a:lnTo>
                  <a:lnTo>
                    <a:pt x="75" y="327"/>
                  </a:lnTo>
                  <a:lnTo>
                    <a:pt x="75" y="323"/>
                  </a:lnTo>
                  <a:lnTo>
                    <a:pt x="71" y="317"/>
                  </a:lnTo>
                  <a:lnTo>
                    <a:pt x="67" y="315"/>
                  </a:lnTo>
                  <a:lnTo>
                    <a:pt x="65" y="315"/>
                  </a:lnTo>
                  <a:lnTo>
                    <a:pt x="62" y="311"/>
                  </a:lnTo>
                  <a:lnTo>
                    <a:pt x="58" y="307"/>
                  </a:lnTo>
                  <a:lnTo>
                    <a:pt x="56" y="302"/>
                  </a:lnTo>
                  <a:lnTo>
                    <a:pt x="52" y="300"/>
                  </a:lnTo>
                  <a:lnTo>
                    <a:pt x="56" y="300"/>
                  </a:lnTo>
                  <a:lnTo>
                    <a:pt x="56" y="296"/>
                  </a:lnTo>
                  <a:lnTo>
                    <a:pt x="56" y="292"/>
                  </a:lnTo>
                  <a:lnTo>
                    <a:pt x="56" y="290"/>
                  </a:lnTo>
                  <a:lnTo>
                    <a:pt x="56" y="286"/>
                  </a:lnTo>
                  <a:lnTo>
                    <a:pt x="52" y="284"/>
                  </a:lnTo>
                  <a:lnTo>
                    <a:pt x="52" y="276"/>
                  </a:lnTo>
                  <a:lnTo>
                    <a:pt x="52" y="275"/>
                  </a:lnTo>
                  <a:lnTo>
                    <a:pt x="48" y="269"/>
                  </a:lnTo>
                  <a:lnTo>
                    <a:pt x="48" y="265"/>
                  </a:lnTo>
                  <a:lnTo>
                    <a:pt x="48" y="261"/>
                  </a:lnTo>
                  <a:lnTo>
                    <a:pt x="44" y="259"/>
                  </a:lnTo>
                  <a:lnTo>
                    <a:pt x="44" y="255"/>
                  </a:lnTo>
                  <a:lnTo>
                    <a:pt x="42" y="246"/>
                  </a:lnTo>
                  <a:lnTo>
                    <a:pt x="38" y="244"/>
                  </a:lnTo>
                  <a:lnTo>
                    <a:pt x="38" y="240"/>
                  </a:lnTo>
                  <a:lnTo>
                    <a:pt x="38" y="238"/>
                  </a:lnTo>
                  <a:lnTo>
                    <a:pt x="35" y="238"/>
                  </a:lnTo>
                  <a:lnTo>
                    <a:pt x="35" y="230"/>
                  </a:lnTo>
                  <a:lnTo>
                    <a:pt x="35" y="228"/>
                  </a:lnTo>
                  <a:lnTo>
                    <a:pt x="33" y="228"/>
                  </a:lnTo>
                  <a:lnTo>
                    <a:pt x="33" y="222"/>
                  </a:lnTo>
                  <a:lnTo>
                    <a:pt x="29" y="222"/>
                  </a:lnTo>
                  <a:lnTo>
                    <a:pt x="29" y="219"/>
                  </a:lnTo>
                  <a:lnTo>
                    <a:pt x="29" y="215"/>
                  </a:lnTo>
                  <a:lnTo>
                    <a:pt x="25" y="213"/>
                  </a:lnTo>
                  <a:lnTo>
                    <a:pt x="25" y="209"/>
                  </a:lnTo>
                  <a:lnTo>
                    <a:pt x="23" y="203"/>
                  </a:lnTo>
                  <a:lnTo>
                    <a:pt x="23" y="199"/>
                  </a:lnTo>
                  <a:lnTo>
                    <a:pt x="19" y="193"/>
                  </a:lnTo>
                  <a:lnTo>
                    <a:pt x="15" y="192"/>
                  </a:lnTo>
                  <a:lnTo>
                    <a:pt x="15" y="186"/>
                  </a:lnTo>
                  <a:lnTo>
                    <a:pt x="15" y="182"/>
                  </a:lnTo>
                  <a:lnTo>
                    <a:pt x="11" y="176"/>
                  </a:lnTo>
                  <a:lnTo>
                    <a:pt x="9" y="172"/>
                  </a:lnTo>
                  <a:lnTo>
                    <a:pt x="9" y="166"/>
                  </a:lnTo>
                  <a:lnTo>
                    <a:pt x="6" y="163"/>
                  </a:lnTo>
                  <a:lnTo>
                    <a:pt x="2" y="161"/>
                  </a:lnTo>
                  <a:lnTo>
                    <a:pt x="2" y="157"/>
                  </a:lnTo>
                  <a:lnTo>
                    <a:pt x="2" y="155"/>
                  </a:lnTo>
                  <a:lnTo>
                    <a:pt x="0" y="151"/>
                  </a:lnTo>
                  <a:lnTo>
                    <a:pt x="0" y="147"/>
                  </a:lnTo>
                  <a:lnTo>
                    <a:pt x="6" y="147"/>
                  </a:lnTo>
                  <a:lnTo>
                    <a:pt x="15" y="147"/>
                  </a:lnTo>
                  <a:lnTo>
                    <a:pt x="15" y="141"/>
                  </a:lnTo>
                  <a:lnTo>
                    <a:pt x="9" y="141"/>
                  </a:lnTo>
                  <a:lnTo>
                    <a:pt x="8" y="136"/>
                  </a:lnTo>
                  <a:lnTo>
                    <a:pt x="6" y="136"/>
                  </a:lnTo>
                  <a:lnTo>
                    <a:pt x="6" y="132"/>
                  </a:lnTo>
                  <a:lnTo>
                    <a:pt x="2" y="132"/>
                  </a:lnTo>
                  <a:lnTo>
                    <a:pt x="2" y="122"/>
                  </a:lnTo>
                  <a:lnTo>
                    <a:pt x="2" y="116"/>
                  </a:lnTo>
                  <a:lnTo>
                    <a:pt x="6" y="114"/>
                  </a:lnTo>
                  <a:lnTo>
                    <a:pt x="11" y="114"/>
                  </a:lnTo>
                  <a:lnTo>
                    <a:pt x="17" y="114"/>
                  </a:lnTo>
                  <a:lnTo>
                    <a:pt x="23" y="112"/>
                  </a:lnTo>
                  <a:lnTo>
                    <a:pt x="33" y="112"/>
                  </a:lnTo>
                  <a:lnTo>
                    <a:pt x="46" y="116"/>
                  </a:lnTo>
                  <a:lnTo>
                    <a:pt x="52" y="116"/>
                  </a:lnTo>
                  <a:lnTo>
                    <a:pt x="56" y="116"/>
                  </a:lnTo>
                  <a:lnTo>
                    <a:pt x="58" y="116"/>
                  </a:lnTo>
                  <a:lnTo>
                    <a:pt x="63" y="116"/>
                  </a:lnTo>
                  <a:lnTo>
                    <a:pt x="96" y="114"/>
                  </a:lnTo>
                  <a:lnTo>
                    <a:pt x="96" y="118"/>
                  </a:lnTo>
                  <a:lnTo>
                    <a:pt x="102" y="118"/>
                  </a:lnTo>
                  <a:lnTo>
                    <a:pt x="114" y="120"/>
                  </a:lnTo>
                  <a:lnTo>
                    <a:pt x="114" y="114"/>
                  </a:lnTo>
                  <a:lnTo>
                    <a:pt x="112" y="114"/>
                  </a:lnTo>
                  <a:lnTo>
                    <a:pt x="114" y="89"/>
                  </a:lnTo>
                  <a:lnTo>
                    <a:pt x="114" y="83"/>
                  </a:lnTo>
                  <a:lnTo>
                    <a:pt x="118" y="83"/>
                  </a:lnTo>
                  <a:lnTo>
                    <a:pt x="118" y="72"/>
                  </a:lnTo>
                  <a:lnTo>
                    <a:pt x="114" y="72"/>
                  </a:lnTo>
                  <a:lnTo>
                    <a:pt x="114" y="66"/>
                  </a:lnTo>
                  <a:lnTo>
                    <a:pt x="94" y="66"/>
                  </a:lnTo>
                  <a:lnTo>
                    <a:pt x="98" y="53"/>
                  </a:lnTo>
                  <a:lnTo>
                    <a:pt x="98" y="51"/>
                  </a:lnTo>
                  <a:lnTo>
                    <a:pt x="98" y="47"/>
                  </a:lnTo>
                  <a:lnTo>
                    <a:pt x="100" y="47"/>
                  </a:lnTo>
                  <a:lnTo>
                    <a:pt x="110" y="43"/>
                  </a:lnTo>
                  <a:lnTo>
                    <a:pt x="110" y="35"/>
                  </a:lnTo>
                  <a:lnTo>
                    <a:pt x="106" y="35"/>
                  </a:lnTo>
                  <a:lnTo>
                    <a:pt x="106" y="31"/>
                  </a:lnTo>
                  <a:lnTo>
                    <a:pt x="110" y="31"/>
                  </a:lnTo>
                  <a:lnTo>
                    <a:pt x="114" y="31"/>
                  </a:lnTo>
                  <a:lnTo>
                    <a:pt x="112" y="22"/>
                  </a:lnTo>
                  <a:lnTo>
                    <a:pt x="112" y="10"/>
                  </a:lnTo>
                  <a:lnTo>
                    <a:pt x="112" y="6"/>
                  </a:lnTo>
                  <a:lnTo>
                    <a:pt x="112" y="0"/>
                  </a:lnTo>
                  <a:lnTo>
                    <a:pt x="119" y="0"/>
                  </a:lnTo>
                  <a:lnTo>
                    <a:pt x="121" y="0"/>
                  </a:lnTo>
                  <a:lnTo>
                    <a:pt x="177" y="2"/>
                  </a:lnTo>
                  <a:lnTo>
                    <a:pt x="177" y="20"/>
                  </a:lnTo>
                  <a:lnTo>
                    <a:pt x="185" y="20"/>
                  </a:lnTo>
                  <a:lnTo>
                    <a:pt x="181" y="33"/>
                  </a:lnTo>
                  <a:lnTo>
                    <a:pt x="195" y="33"/>
                  </a:lnTo>
                  <a:lnTo>
                    <a:pt x="195" y="27"/>
                  </a:lnTo>
                  <a:lnTo>
                    <a:pt x="212" y="25"/>
                  </a:lnTo>
                  <a:lnTo>
                    <a:pt x="210" y="81"/>
                  </a:lnTo>
                  <a:lnTo>
                    <a:pt x="220" y="81"/>
                  </a:lnTo>
                  <a:lnTo>
                    <a:pt x="220" y="101"/>
                  </a:lnTo>
                  <a:lnTo>
                    <a:pt x="230" y="101"/>
                  </a:lnTo>
                  <a:lnTo>
                    <a:pt x="230" y="91"/>
                  </a:lnTo>
                  <a:lnTo>
                    <a:pt x="235" y="91"/>
                  </a:lnTo>
                  <a:lnTo>
                    <a:pt x="235" y="87"/>
                  </a:lnTo>
                  <a:lnTo>
                    <a:pt x="235" y="81"/>
                  </a:lnTo>
                  <a:lnTo>
                    <a:pt x="241" y="81"/>
                  </a:lnTo>
                  <a:lnTo>
                    <a:pt x="241" y="72"/>
                  </a:lnTo>
                  <a:lnTo>
                    <a:pt x="245" y="72"/>
                  </a:lnTo>
                  <a:lnTo>
                    <a:pt x="245" y="51"/>
                  </a:lnTo>
                  <a:lnTo>
                    <a:pt x="260" y="51"/>
                  </a:lnTo>
                  <a:lnTo>
                    <a:pt x="260" y="124"/>
                  </a:lnTo>
                  <a:lnTo>
                    <a:pt x="262" y="128"/>
                  </a:lnTo>
                  <a:lnTo>
                    <a:pt x="262" y="132"/>
                  </a:lnTo>
                  <a:lnTo>
                    <a:pt x="262" y="163"/>
                  </a:lnTo>
                  <a:lnTo>
                    <a:pt x="260" y="205"/>
                  </a:lnTo>
                  <a:lnTo>
                    <a:pt x="260" y="220"/>
                  </a:lnTo>
                  <a:lnTo>
                    <a:pt x="262" y="224"/>
                  </a:lnTo>
                  <a:lnTo>
                    <a:pt x="262" y="234"/>
                  </a:lnTo>
                  <a:lnTo>
                    <a:pt x="264" y="242"/>
                  </a:lnTo>
                  <a:lnTo>
                    <a:pt x="264" y="261"/>
                  </a:lnTo>
                  <a:lnTo>
                    <a:pt x="260" y="265"/>
                  </a:lnTo>
                  <a:lnTo>
                    <a:pt x="249" y="265"/>
                  </a:lnTo>
                  <a:lnTo>
                    <a:pt x="245" y="265"/>
                  </a:lnTo>
                  <a:lnTo>
                    <a:pt x="226" y="265"/>
                  </a:lnTo>
                </a:path>
              </a:pathLst>
            </a:custGeom>
            <a:grpFill/>
            <a:ln w="9525">
              <a:noFill/>
              <a:round/>
              <a:headEnd/>
              <a:tailEnd/>
            </a:ln>
          </p:spPr>
          <p:txBody>
            <a:bodyPr/>
            <a:lstStyle/>
            <a:p>
              <a:pPr>
                <a:defRPr/>
              </a:pPr>
              <a:endParaRPr lang="en-US" dirty="0">
                <a:solidFill>
                  <a:prstClr val="white"/>
                </a:solidFill>
              </a:endParaRPr>
            </a:p>
          </p:txBody>
        </p:sp>
        <p:sp>
          <p:nvSpPr>
            <p:cNvPr id="16597" name="Freeform 55"/>
            <p:cNvSpPr>
              <a:spLocks/>
            </p:cNvSpPr>
            <p:nvPr/>
          </p:nvSpPr>
          <p:spPr bwMode="ltGray">
            <a:xfrm>
              <a:off x="3066" y="850"/>
              <a:ext cx="581" cy="220"/>
            </a:xfrm>
            <a:custGeom>
              <a:avLst/>
              <a:gdLst>
                <a:gd name="T0" fmla="*/ 2 w 581"/>
                <a:gd name="T1" fmla="*/ 75 h 220"/>
                <a:gd name="T2" fmla="*/ 2 w 581"/>
                <a:gd name="T3" fmla="*/ 50 h 220"/>
                <a:gd name="T4" fmla="*/ 0 w 581"/>
                <a:gd name="T5" fmla="*/ 25 h 220"/>
                <a:gd name="T6" fmla="*/ 0 w 581"/>
                <a:gd name="T7" fmla="*/ 9 h 220"/>
                <a:gd name="T8" fmla="*/ 19 w 581"/>
                <a:gd name="T9" fmla="*/ 3 h 220"/>
                <a:gd name="T10" fmla="*/ 44 w 581"/>
                <a:gd name="T11" fmla="*/ 3 h 220"/>
                <a:gd name="T12" fmla="*/ 64 w 581"/>
                <a:gd name="T13" fmla="*/ 1 h 220"/>
                <a:gd name="T14" fmla="*/ 85 w 581"/>
                <a:gd name="T15" fmla="*/ 1 h 220"/>
                <a:gd name="T16" fmla="*/ 100 w 581"/>
                <a:gd name="T17" fmla="*/ 1 h 220"/>
                <a:gd name="T18" fmla="*/ 170 w 581"/>
                <a:gd name="T19" fmla="*/ 0 h 220"/>
                <a:gd name="T20" fmla="*/ 369 w 581"/>
                <a:gd name="T21" fmla="*/ 0 h 220"/>
                <a:gd name="T22" fmla="*/ 455 w 581"/>
                <a:gd name="T23" fmla="*/ 73 h 220"/>
                <a:gd name="T24" fmla="*/ 565 w 581"/>
                <a:gd name="T25" fmla="*/ 154 h 220"/>
                <a:gd name="T26" fmla="*/ 581 w 581"/>
                <a:gd name="T27" fmla="*/ 173 h 220"/>
                <a:gd name="T28" fmla="*/ 565 w 581"/>
                <a:gd name="T29" fmla="*/ 173 h 220"/>
                <a:gd name="T30" fmla="*/ 546 w 581"/>
                <a:gd name="T31" fmla="*/ 167 h 220"/>
                <a:gd name="T32" fmla="*/ 529 w 581"/>
                <a:gd name="T33" fmla="*/ 167 h 220"/>
                <a:gd name="T34" fmla="*/ 506 w 581"/>
                <a:gd name="T35" fmla="*/ 183 h 220"/>
                <a:gd name="T36" fmla="*/ 484 w 581"/>
                <a:gd name="T37" fmla="*/ 181 h 220"/>
                <a:gd name="T38" fmla="*/ 465 w 581"/>
                <a:gd name="T39" fmla="*/ 175 h 220"/>
                <a:gd name="T40" fmla="*/ 450 w 581"/>
                <a:gd name="T41" fmla="*/ 173 h 220"/>
                <a:gd name="T42" fmla="*/ 438 w 581"/>
                <a:gd name="T43" fmla="*/ 166 h 220"/>
                <a:gd name="T44" fmla="*/ 440 w 581"/>
                <a:gd name="T45" fmla="*/ 154 h 220"/>
                <a:gd name="T46" fmla="*/ 423 w 581"/>
                <a:gd name="T47" fmla="*/ 160 h 220"/>
                <a:gd name="T48" fmla="*/ 407 w 581"/>
                <a:gd name="T49" fmla="*/ 164 h 220"/>
                <a:gd name="T50" fmla="*/ 394 w 581"/>
                <a:gd name="T51" fmla="*/ 167 h 220"/>
                <a:gd name="T52" fmla="*/ 382 w 581"/>
                <a:gd name="T53" fmla="*/ 183 h 220"/>
                <a:gd name="T54" fmla="*/ 369 w 581"/>
                <a:gd name="T55" fmla="*/ 189 h 220"/>
                <a:gd name="T56" fmla="*/ 357 w 581"/>
                <a:gd name="T57" fmla="*/ 187 h 220"/>
                <a:gd name="T58" fmla="*/ 347 w 581"/>
                <a:gd name="T59" fmla="*/ 181 h 220"/>
                <a:gd name="T60" fmla="*/ 309 w 581"/>
                <a:gd name="T61" fmla="*/ 175 h 220"/>
                <a:gd name="T62" fmla="*/ 301 w 581"/>
                <a:gd name="T63" fmla="*/ 195 h 220"/>
                <a:gd name="T64" fmla="*/ 282 w 581"/>
                <a:gd name="T65" fmla="*/ 196 h 220"/>
                <a:gd name="T66" fmla="*/ 266 w 581"/>
                <a:gd name="T67" fmla="*/ 179 h 220"/>
                <a:gd name="T68" fmla="*/ 253 w 581"/>
                <a:gd name="T69" fmla="*/ 185 h 220"/>
                <a:gd name="T70" fmla="*/ 251 w 581"/>
                <a:gd name="T71" fmla="*/ 175 h 220"/>
                <a:gd name="T72" fmla="*/ 212 w 581"/>
                <a:gd name="T73" fmla="*/ 179 h 220"/>
                <a:gd name="T74" fmla="*/ 220 w 581"/>
                <a:gd name="T75" fmla="*/ 189 h 220"/>
                <a:gd name="T76" fmla="*/ 204 w 581"/>
                <a:gd name="T77" fmla="*/ 198 h 220"/>
                <a:gd name="T78" fmla="*/ 176 w 581"/>
                <a:gd name="T79" fmla="*/ 212 h 220"/>
                <a:gd name="T80" fmla="*/ 193 w 581"/>
                <a:gd name="T81" fmla="*/ 140 h 220"/>
                <a:gd name="T82" fmla="*/ 193 w 581"/>
                <a:gd name="T83" fmla="*/ 127 h 220"/>
                <a:gd name="T84" fmla="*/ 199 w 581"/>
                <a:gd name="T85" fmla="*/ 96 h 220"/>
                <a:gd name="T86" fmla="*/ 193 w 581"/>
                <a:gd name="T87" fmla="*/ 90 h 220"/>
                <a:gd name="T88" fmla="*/ 174 w 581"/>
                <a:gd name="T89" fmla="*/ 86 h 220"/>
                <a:gd name="T90" fmla="*/ 127 w 581"/>
                <a:gd name="T91" fmla="*/ 90 h 220"/>
                <a:gd name="T92" fmla="*/ 118 w 581"/>
                <a:gd name="T93" fmla="*/ 67 h 220"/>
                <a:gd name="T94" fmla="*/ 85 w 581"/>
                <a:gd name="T95" fmla="*/ 52 h 220"/>
                <a:gd name="T96" fmla="*/ 89 w 581"/>
                <a:gd name="T97" fmla="*/ 83 h 220"/>
                <a:gd name="T98" fmla="*/ 83 w 581"/>
                <a:gd name="T99" fmla="*/ 77 h 220"/>
                <a:gd name="T100" fmla="*/ 58 w 581"/>
                <a:gd name="T101" fmla="*/ 86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220"/>
                <a:gd name="T155" fmla="*/ 581 w 581"/>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220">
                  <a:moveTo>
                    <a:pt x="2" y="94"/>
                  </a:moveTo>
                  <a:lnTo>
                    <a:pt x="2" y="90"/>
                  </a:lnTo>
                  <a:lnTo>
                    <a:pt x="2" y="84"/>
                  </a:lnTo>
                  <a:lnTo>
                    <a:pt x="2" y="81"/>
                  </a:lnTo>
                  <a:lnTo>
                    <a:pt x="2" y="75"/>
                  </a:lnTo>
                  <a:lnTo>
                    <a:pt x="2" y="71"/>
                  </a:lnTo>
                  <a:lnTo>
                    <a:pt x="2" y="65"/>
                  </a:lnTo>
                  <a:lnTo>
                    <a:pt x="2" y="61"/>
                  </a:lnTo>
                  <a:lnTo>
                    <a:pt x="2" y="56"/>
                  </a:lnTo>
                  <a:lnTo>
                    <a:pt x="2" y="50"/>
                  </a:lnTo>
                  <a:lnTo>
                    <a:pt x="2" y="44"/>
                  </a:lnTo>
                  <a:lnTo>
                    <a:pt x="2" y="38"/>
                  </a:lnTo>
                  <a:lnTo>
                    <a:pt x="2" y="34"/>
                  </a:lnTo>
                  <a:lnTo>
                    <a:pt x="0" y="30"/>
                  </a:lnTo>
                  <a:lnTo>
                    <a:pt x="0" y="25"/>
                  </a:lnTo>
                  <a:lnTo>
                    <a:pt x="0" y="23"/>
                  </a:lnTo>
                  <a:lnTo>
                    <a:pt x="0" y="19"/>
                  </a:lnTo>
                  <a:lnTo>
                    <a:pt x="0" y="15"/>
                  </a:lnTo>
                  <a:lnTo>
                    <a:pt x="0" y="13"/>
                  </a:lnTo>
                  <a:lnTo>
                    <a:pt x="0" y="9"/>
                  </a:lnTo>
                  <a:lnTo>
                    <a:pt x="0" y="7"/>
                  </a:lnTo>
                  <a:lnTo>
                    <a:pt x="0" y="3"/>
                  </a:lnTo>
                  <a:lnTo>
                    <a:pt x="13" y="3"/>
                  </a:lnTo>
                  <a:lnTo>
                    <a:pt x="15" y="3"/>
                  </a:lnTo>
                  <a:lnTo>
                    <a:pt x="19" y="3"/>
                  </a:lnTo>
                  <a:lnTo>
                    <a:pt x="23" y="3"/>
                  </a:lnTo>
                  <a:lnTo>
                    <a:pt x="25" y="3"/>
                  </a:lnTo>
                  <a:lnTo>
                    <a:pt x="35" y="3"/>
                  </a:lnTo>
                  <a:lnTo>
                    <a:pt x="38" y="3"/>
                  </a:lnTo>
                  <a:lnTo>
                    <a:pt x="44" y="3"/>
                  </a:lnTo>
                  <a:lnTo>
                    <a:pt x="48" y="3"/>
                  </a:lnTo>
                  <a:lnTo>
                    <a:pt x="50" y="3"/>
                  </a:lnTo>
                  <a:lnTo>
                    <a:pt x="56" y="1"/>
                  </a:lnTo>
                  <a:lnTo>
                    <a:pt x="60" y="1"/>
                  </a:lnTo>
                  <a:lnTo>
                    <a:pt x="64" y="1"/>
                  </a:lnTo>
                  <a:lnTo>
                    <a:pt x="65" y="1"/>
                  </a:lnTo>
                  <a:lnTo>
                    <a:pt x="69" y="1"/>
                  </a:lnTo>
                  <a:lnTo>
                    <a:pt x="79" y="1"/>
                  </a:lnTo>
                  <a:lnTo>
                    <a:pt x="81" y="1"/>
                  </a:lnTo>
                  <a:lnTo>
                    <a:pt x="85" y="1"/>
                  </a:lnTo>
                  <a:lnTo>
                    <a:pt x="89" y="1"/>
                  </a:lnTo>
                  <a:lnTo>
                    <a:pt x="91" y="1"/>
                  </a:lnTo>
                  <a:lnTo>
                    <a:pt x="94" y="1"/>
                  </a:lnTo>
                  <a:lnTo>
                    <a:pt x="96" y="1"/>
                  </a:lnTo>
                  <a:lnTo>
                    <a:pt x="100" y="1"/>
                  </a:lnTo>
                  <a:lnTo>
                    <a:pt x="125" y="1"/>
                  </a:lnTo>
                  <a:lnTo>
                    <a:pt x="129" y="1"/>
                  </a:lnTo>
                  <a:lnTo>
                    <a:pt x="131" y="1"/>
                  </a:lnTo>
                  <a:lnTo>
                    <a:pt x="135" y="1"/>
                  </a:lnTo>
                  <a:lnTo>
                    <a:pt x="170" y="0"/>
                  </a:lnTo>
                  <a:lnTo>
                    <a:pt x="172" y="3"/>
                  </a:lnTo>
                  <a:lnTo>
                    <a:pt x="206" y="3"/>
                  </a:lnTo>
                  <a:lnTo>
                    <a:pt x="237" y="0"/>
                  </a:lnTo>
                  <a:lnTo>
                    <a:pt x="293" y="1"/>
                  </a:lnTo>
                  <a:lnTo>
                    <a:pt x="369" y="0"/>
                  </a:lnTo>
                  <a:lnTo>
                    <a:pt x="384" y="15"/>
                  </a:lnTo>
                  <a:lnTo>
                    <a:pt x="397" y="25"/>
                  </a:lnTo>
                  <a:lnTo>
                    <a:pt x="428" y="56"/>
                  </a:lnTo>
                  <a:lnTo>
                    <a:pt x="448" y="71"/>
                  </a:lnTo>
                  <a:lnTo>
                    <a:pt x="455" y="73"/>
                  </a:lnTo>
                  <a:lnTo>
                    <a:pt x="455" y="77"/>
                  </a:lnTo>
                  <a:lnTo>
                    <a:pt x="457" y="77"/>
                  </a:lnTo>
                  <a:lnTo>
                    <a:pt x="490" y="100"/>
                  </a:lnTo>
                  <a:lnTo>
                    <a:pt x="542" y="140"/>
                  </a:lnTo>
                  <a:lnTo>
                    <a:pt x="565" y="154"/>
                  </a:lnTo>
                  <a:lnTo>
                    <a:pt x="569" y="162"/>
                  </a:lnTo>
                  <a:lnTo>
                    <a:pt x="571" y="164"/>
                  </a:lnTo>
                  <a:lnTo>
                    <a:pt x="579" y="169"/>
                  </a:lnTo>
                  <a:lnTo>
                    <a:pt x="579" y="173"/>
                  </a:lnTo>
                  <a:lnTo>
                    <a:pt x="581" y="173"/>
                  </a:lnTo>
                  <a:lnTo>
                    <a:pt x="579" y="173"/>
                  </a:lnTo>
                  <a:lnTo>
                    <a:pt x="575" y="177"/>
                  </a:lnTo>
                  <a:lnTo>
                    <a:pt x="571" y="177"/>
                  </a:lnTo>
                  <a:lnTo>
                    <a:pt x="569" y="177"/>
                  </a:lnTo>
                  <a:lnTo>
                    <a:pt x="565" y="173"/>
                  </a:lnTo>
                  <a:lnTo>
                    <a:pt x="564" y="173"/>
                  </a:lnTo>
                  <a:lnTo>
                    <a:pt x="560" y="173"/>
                  </a:lnTo>
                  <a:lnTo>
                    <a:pt x="556" y="171"/>
                  </a:lnTo>
                  <a:lnTo>
                    <a:pt x="550" y="167"/>
                  </a:lnTo>
                  <a:lnTo>
                    <a:pt x="546" y="167"/>
                  </a:lnTo>
                  <a:lnTo>
                    <a:pt x="544" y="164"/>
                  </a:lnTo>
                  <a:lnTo>
                    <a:pt x="536" y="166"/>
                  </a:lnTo>
                  <a:lnTo>
                    <a:pt x="535" y="166"/>
                  </a:lnTo>
                  <a:lnTo>
                    <a:pt x="531" y="166"/>
                  </a:lnTo>
                  <a:lnTo>
                    <a:pt x="529" y="167"/>
                  </a:lnTo>
                  <a:lnTo>
                    <a:pt x="525" y="167"/>
                  </a:lnTo>
                  <a:lnTo>
                    <a:pt x="525" y="171"/>
                  </a:lnTo>
                  <a:lnTo>
                    <a:pt x="521" y="171"/>
                  </a:lnTo>
                  <a:lnTo>
                    <a:pt x="504" y="181"/>
                  </a:lnTo>
                  <a:lnTo>
                    <a:pt x="506" y="183"/>
                  </a:lnTo>
                  <a:lnTo>
                    <a:pt x="504" y="183"/>
                  </a:lnTo>
                  <a:lnTo>
                    <a:pt x="500" y="185"/>
                  </a:lnTo>
                  <a:lnTo>
                    <a:pt x="498" y="181"/>
                  </a:lnTo>
                  <a:lnTo>
                    <a:pt x="488" y="181"/>
                  </a:lnTo>
                  <a:lnTo>
                    <a:pt x="484" y="181"/>
                  </a:lnTo>
                  <a:lnTo>
                    <a:pt x="480" y="181"/>
                  </a:lnTo>
                  <a:lnTo>
                    <a:pt x="479" y="177"/>
                  </a:lnTo>
                  <a:lnTo>
                    <a:pt x="475" y="179"/>
                  </a:lnTo>
                  <a:lnTo>
                    <a:pt x="473" y="175"/>
                  </a:lnTo>
                  <a:lnTo>
                    <a:pt x="465" y="175"/>
                  </a:lnTo>
                  <a:lnTo>
                    <a:pt x="463" y="171"/>
                  </a:lnTo>
                  <a:lnTo>
                    <a:pt x="459" y="171"/>
                  </a:lnTo>
                  <a:lnTo>
                    <a:pt x="455" y="171"/>
                  </a:lnTo>
                  <a:lnTo>
                    <a:pt x="453" y="173"/>
                  </a:lnTo>
                  <a:lnTo>
                    <a:pt x="450" y="173"/>
                  </a:lnTo>
                  <a:lnTo>
                    <a:pt x="448" y="173"/>
                  </a:lnTo>
                  <a:lnTo>
                    <a:pt x="444" y="173"/>
                  </a:lnTo>
                  <a:lnTo>
                    <a:pt x="440" y="173"/>
                  </a:lnTo>
                  <a:lnTo>
                    <a:pt x="440" y="169"/>
                  </a:lnTo>
                  <a:lnTo>
                    <a:pt x="438" y="166"/>
                  </a:lnTo>
                  <a:lnTo>
                    <a:pt x="438" y="164"/>
                  </a:lnTo>
                  <a:lnTo>
                    <a:pt x="434" y="164"/>
                  </a:lnTo>
                  <a:lnTo>
                    <a:pt x="434" y="160"/>
                  </a:lnTo>
                  <a:lnTo>
                    <a:pt x="440" y="158"/>
                  </a:lnTo>
                  <a:lnTo>
                    <a:pt x="440" y="154"/>
                  </a:lnTo>
                  <a:lnTo>
                    <a:pt x="438" y="154"/>
                  </a:lnTo>
                  <a:lnTo>
                    <a:pt x="430" y="160"/>
                  </a:lnTo>
                  <a:lnTo>
                    <a:pt x="430" y="158"/>
                  </a:lnTo>
                  <a:lnTo>
                    <a:pt x="425" y="158"/>
                  </a:lnTo>
                  <a:lnTo>
                    <a:pt x="423" y="160"/>
                  </a:lnTo>
                  <a:lnTo>
                    <a:pt x="419" y="160"/>
                  </a:lnTo>
                  <a:lnTo>
                    <a:pt x="415" y="160"/>
                  </a:lnTo>
                  <a:lnTo>
                    <a:pt x="413" y="164"/>
                  </a:lnTo>
                  <a:lnTo>
                    <a:pt x="409" y="164"/>
                  </a:lnTo>
                  <a:lnTo>
                    <a:pt x="407" y="164"/>
                  </a:lnTo>
                  <a:lnTo>
                    <a:pt x="403" y="164"/>
                  </a:lnTo>
                  <a:lnTo>
                    <a:pt x="399" y="164"/>
                  </a:lnTo>
                  <a:lnTo>
                    <a:pt x="397" y="164"/>
                  </a:lnTo>
                  <a:lnTo>
                    <a:pt x="397" y="167"/>
                  </a:lnTo>
                  <a:lnTo>
                    <a:pt x="394" y="167"/>
                  </a:lnTo>
                  <a:lnTo>
                    <a:pt x="390" y="167"/>
                  </a:lnTo>
                  <a:lnTo>
                    <a:pt x="390" y="169"/>
                  </a:lnTo>
                  <a:lnTo>
                    <a:pt x="384" y="177"/>
                  </a:lnTo>
                  <a:lnTo>
                    <a:pt x="382" y="179"/>
                  </a:lnTo>
                  <a:lnTo>
                    <a:pt x="382" y="183"/>
                  </a:lnTo>
                  <a:lnTo>
                    <a:pt x="378" y="183"/>
                  </a:lnTo>
                  <a:lnTo>
                    <a:pt x="378" y="187"/>
                  </a:lnTo>
                  <a:lnTo>
                    <a:pt x="376" y="187"/>
                  </a:lnTo>
                  <a:lnTo>
                    <a:pt x="372" y="189"/>
                  </a:lnTo>
                  <a:lnTo>
                    <a:pt x="369" y="189"/>
                  </a:lnTo>
                  <a:lnTo>
                    <a:pt x="367" y="189"/>
                  </a:lnTo>
                  <a:lnTo>
                    <a:pt x="363" y="189"/>
                  </a:lnTo>
                  <a:lnTo>
                    <a:pt x="359" y="189"/>
                  </a:lnTo>
                  <a:lnTo>
                    <a:pt x="357" y="189"/>
                  </a:lnTo>
                  <a:lnTo>
                    <a:pt x="357" y="187"/>
                  </a:lnTo>
                  <a:lnTo>
                    <a:pt x="353" y="187"/>
                  </a:lnTo>
                  <a:lnTo>
                    <a:pt x="353" y="183"/>
                  </a:lnTo>
                  <a:lnTo>
                    <a:pt x="351" y="183"/>
                  </a:lnTo>
                  <a:lnTo>
                    <a:pt x="351" y="181"/>
                  </a:lnTo>
                  <a:lnTo>
                    <a:pt x="347" y="181"/>
                  </a:lnTo>
                  <a:lnTo>
                    <a:pt x="349" y="177"/>
                  </a:lnTo>
                  <a:lnTo>
                    <a:pt x="328" y="166"/>
                  </a:lnTo>
                  <a:lnTo>
                    <a:pt x="324" y="167"/>
                  </a:lnTo>
                  <a:lnTo>
                    <a:pt x="316" y="171"/>
                  </a:lnTo>
                  <a:lnTo>
                    <a:pt x="309" y="175"/>
                  </a:lnTo>
                  <a:lnTo>
                    <a:pt x="309" y="177"/>
                  </a:lnTo>
                  <a:lnTo>
                    <a:pt x="309" y="181"/>
                  </a:lnTo>
                  <a:lnTo>
                    <a:pt x="303" y="181"/>
                  </a:lnTo>
                  <a:lnTo>
                    <a:pt x="303" y="193"/>
                  </a:lnTo>
                  <a:lnTo>
                    <a:pt x="301" y="195"/>
                  </a:lnTo>
                  <a:lnTo>
                    <a:pt x="301" y="212"/>
                  </a:lnTo>
                  <a:lnTo>
                    <a:pt x="295" y="212"/>
                  </a:lnTo>
                  <a:lnTo>
                    <a:pt x="287" y="218"/>
                  </a:lnTo>
                  <a:lnTo>
                    <a:pt x="282" y="220"/>
                  </a:lnTo>
                  <a:lnTo>
                    <a:pt x="282" y="196"/>
                  </a:lnTo>
                  <a:lnTo>
                    <a:pt x="282" y="191"/>
                  </a:lnTo>
                  <a:lnTo>
                    <a:pt x="278" y="191"/>
                  </a:lnTo>
                  <a:lnTo>
                    <a:pt x="278" y="187"/>
                  </a:lnTo>
                  <a:lnTo>
                    <a:pt x="266" y="185"/>
                  </a:lnTo>
                  <a:lnTo>
                    <a:pt x="266" y="179"/>
                  </a:lnTo>
                  <a:lnTo>
                    <a:pt x="262" y="179"/>
                  </a:lnTo>
                  <a:lnTo>
                    <a:pt x="257" y="179"/>
                  </a:lnTo>
                  <a:lnTo>
                    <a:pt x="257" y="181"/>
                  </a:lnTo>
                  <a:lnTo>
                    <a:pt x="257" y="185"/>
                  </a:lnTo>
                  <a:lnTo>
                    <a:pt x="253" y="185"/>
                  </a:lnTo>
                  <a:lnTo>
                    <a:pt x="253" y="189"/>
                  </a:lnTo>
                  <a:lnTo>
                    <a:pt x="257" y="191"/>
                  </a:lnTo>
                  <a:lnTo>
                    <a:pt x="253" y="191"/>
                  </a:lnTo>
                  <a:lnTo>
                    <a:pt x="253" y="189"/>
                  </a:lnTo>
                  <a:lnTo>
                    <a:pt x="251" y="175"/>
                  </a:lnTo>
                  <a:lnTo>
                    <a:pt x="247" y="175"/>
                  </a:lnTo>
                  <a:lnTo>
                    <a:pt x="243" y="175"/>
                  </a:lnTo>
                  <a:lnTo>
                    <a:pt x="237" y="175"/>
                  </a:lnTo>
                  <a:lnTo>
                    <a:pt x="212" y="177"/>
                  </a:lnTo>
                  <a:lnTo>
                    <a:pt x="212" y="179"/>
                  </a:lnTo>
                  <a:lnTo>
                    <a:pt x="210" y="179"/>
                  </a:lnTo>
                  <a:lnTo>
                    <a:pt x="210" y="183"/>
                  </a:lnTo>
                  <a:lnTo>
                    <a:pt x="210" y="189"/>
                  </a:lnTo>
                  <a:lnTo>
                    <a:pt x="220" y="185"/>
                  </a:lnTo>
                  <a:lnTo>
                    <a:pt x="220" y="189"/>
                  </a:lnTo>
                  <a:lnTo>
                    <a:pt x="212" y="193"/>
                  </a:lnTo>
                  <a:lnTo>
                    <a:pt x="210" y="189"/>
                  </a:lnTo>
                  <a:lnTo>
                    <a:pt x="204" y="193"/>
                  </a:lnTo>
                  <a:lnTo>
                    <a:pt x="204" y="195"/>
                  </a:lnTo>
                  <a:lnTo>
                    <a:pt x="204" y="198"/>
                  </a:lnTo>
                  <a:lnTo>
                    <a:pt x="206" y="198"/>
                  </a:lnTo>
                  <a:lnTo>
                    <a:pt x="206" y="202"/>
                  </a:lnTo>
                  <a:lnTo>
                    <a:pt x="197" y="204"/>
                  </a:lnTo>
                  <a:lnTo>
                    <a:pt x="191" y="204"/>
                  </a:lnTo>
                  <a:lnTo>
                    <a:pt x="176" y="212"/>
                  </a:lnTo>
                  <a:lnTo>
                    <a:pt x="179" y="196"/>
                  </a:lnTo>
                  <a:lnTo>
                    <a:pt x="187" y="162"/>
                  </a:lnTo>
                  <a:lnTo>
                    <a:pt x="191" y="148"/>
                  </a:lnTo>
                  <a:lnTo>
                    <a:pt x="193" y="142"/>
                  </a:lnTo>
                  <a:lnTo>
                    <a:pt x="193" y="140"/>
                  </a:lnTo>
                  <a:lnTo>
                    <a:pt x="193" y="137"/>
                  </a:lnTo>
                  <a:lnTo>
                    <a:pt x="193" y="133"/>
                  </a:lnTo>
                  <a:lnTo>
                    <a:pt x="197" y="131"/>
                  </a:lnTo>
                  <a:lnTo>
                    <a:pt x="197" y="127"/>
                  </a:lnTo>
                  <a:lnTo>
                    <a:pt x="193" y="127"/>
                  </a:lnTo>
                  <a:lnTo>
                    <a:pt x="189" y="127"/>
                  </a:lnTo>
                  <a:lnTo>
                    <a:pt x="193" y="115"/>
                  </a:lnTo>
                  <a:lnTo>
                    <a:pt x="193" y="108"/>
                  </a:lnTo>
                  <a:lnTo>
                    <a:pt x="199" y="108"/>
                  </a:lnTo>
                  <a:lnTo>
                    <a:pt x="199" y="96"/>
                  </a:lnTo>
                  <a:lnTo>
                    <a:pt x="208" y="100"/>
                  </a:lnTo>
                  <a:lnTo>
                    <a:pt x="208" y="92"/>
                  </a:lnTo>
                  <a:lnTo>
                    <a:pt x="214" y="92"/>
                  </a:lnTo>
                  <a:lnTo>
                    <a:pt x="214" y="90"/>
                  </a:lnTo>
                  <a:lnTo>
                    <a:pt x="193" y="90"/>
                  </a:lnTo>
                  <a:lnTo>
                    <a:pt x="193" y="81"/>
                  </a:lnTo>
                  <a:lnTo>
                    <a:pt x="168" y="81"/>
                  </a:lnTo>
                  <a:lnTo>
                    <a:pt x="170" y="86"/>
                  </a:lnTo>
                  <a:lnTo>
                    <a:pt x="177" y="84"/>
                  </a:lnTo>
                  <a:lnTo>
                    <a:pt x="174" y="86"/>
                  </a:lnTo>
                  <a:lnTo>
                    <a:pt x="174" y="90"/>
                  </a:lnTo>
                  <a:lnTo>
                    <a:pt x="170" y="90"/>
                  </a:lnTo>
                  <a:lnTo>
                    <a:pt x="168" y="86"/>
                  </a:lnTo>
                  <a:lnTo>
                    <a:pt x="168" y="90"/>
                  </a:lnTo>
                  <a:lnTo>
                    <a:pt x="127" y="90"/>
                  </a:lnTo>
                  <a:lnTo>
                    <a:pt x="123" y="90"/>
                  </a:lnTo>
                  <a:lnTo>
                    <a:pt x="123" y="88"/>
                  </a:lnTo>
                  <a:lnTo>
                    <a:pt x="121" y="88"/>
                  </a:lnTo>
                  <a:lnTo>
                    <a:pt x="118" y="84"/>
                  </a:lnTo>
                  <a:lnTo>
                    <a:pt x="118" y="67"/>
                  </a:lnTo>
                  <a:lnTo>
                    <a:pt x="104" y="67"/>
                  </a:lnTo>
                  <a:lnTo>
                    <a:pt x="104" y="57"/>
                  </a:lnTo>
                  <a:lnTo>
                    <a:pt x="102" y="57"/>
                  </a:lnTo>
                  <a:lnTo>
                    <a:pt x="100" y="52"/>
                  </a:lnTo>
                  <a:lnTo>
                    <a:pt x="85" y="52"/>
                  </a:lnTo>
                  <a:lnTo>
                    <a:pt x="83" y="71"/>
                  </a:lnTo>
                  <a:lnTo>
                    <a:pt x="89" y="71"/>
                  </a:lnTo>
                  <a:lnTo>
                    <a:pt x="89" y="77"/>
                  </a:lnTo>
                  <a:lnTo>
                    <a:pt x="89" y="79"/>
                  </a:lnTo>
                  <a:lnTo>
                    <a:pt x="89" y="83"/>
                  </a:lnTo>
                  <a:lnTo>
                    <a:pt x="87" y="79"/>
                  </a:lnTo>
                  <a:lnTo>
                    <a:pt x="87" y="77"/>
                  </a:lnTo>
                  <a:lnTo>
                    <a:pt x="87" y="73"/>
                  </a:lnTo>
                  <a:lnTo>
                    <a:pt x="83" y="73"/>
                  </a:lnTo>
                  <a:lnTo>
                    <a:pt x="83" y="77"/>
                  </a:lnTo>
                  <a:lnTo>
                    <a:pt x="67" y="73"/>
                  </a:lnTo>
                  <a:lnTo>
                    <a:pt x="67" y="86"/>
                  </a:lnTo>
                  <a:lnTo>
                    <a:pt x="64" y="86"/>
                  </a:lnTo>
                  <a:lnTo>
                    <a:pt x="62" y="86"/>
                  </a:lnTo>
                  <a:lnTo>
                    <a:pt x="58" y="86"/>
                  </a:lnTo>
                  <a:lnTo>
                    <a:pt x="56" y="86"/>
                  </a:lnTo>
                  <a:lnTo>
                    <a:pt x="52" y="88"/>
                  </a:lnTo>
                  <a:lnTo>
                    <a:pt x="52" y="92"/>
                  </a:lnTo>
                  <a:lnTo>
                    <a:pt x="2" y="94"/>
                  </a:lnTo>
                  <a:close/>
                </a:path>
              </a:pathLst>
            </a:custGeom>
            <a:grpFill/>
            <a:ln w="9525">
              <a:noFill/>
              <a:round/>
              <a:headEnd/>
              <a:tailEnd/>
            </a:ln>
          </p:spPr>
          <p:txBody>
            <a:bodyPr/>
            <a:lstStyle/>
            <a:p>
              <a:pPr>
                <a:defRPr/>
              </a:pPr>
              <a:endParaRPr lang="en-US" dirty="0">
                <a:solidFill>
                  <a:prstClr val="white"/>
                </a:solidFill>
              </a:endParaRPr>
            </a:p>
          </p:txBody>
        </p:sp>
        <p:sp>
          <p:nvSpPr>
            <p:cNvPr id="16598" name="Freeform 56"/>
            <p:cNvSpPr>
              <a:spLocks/>
            </p:cNvSpPr>
            <p:nvPr/>
          </p:nvSpPr>
          <p:spPr bwMode="ltGray">
            <a:xfrm>
              <a:off x="3066" y="850"/>
              <a:ext cx="581" cy="220"/>
            </a:xfrm>
            <a:custGeom>
              <a:avLst/>
              <a:gdLst>
                <a:gd name="T0" fmla="*/ 2 w 581"/>
                <a:gd name="T1" fmla="*/ 75 h 220"/>
                <a:gd name="T2" fmla="*/ 2 w 581"/>
                <a:gd name="T3" fmla="*/ 50 h 220"/>
                <a:gd name="T4" fmla="*/ 0 w 581"/>
                <a:gd name="T5" fmla="*/ 25 h 220"/>
                <a:gd name="T6" fmla="*/ 0 w 581"/>
                <a:gd name="T7" fmla="*/ 9 h 220"/>
                <a:gd name="T8" fmla="*/ 19 w 581"/>
                <a:gd name="T9" fmla="*/ 3 h 220"/>
                <a:gd name="T10" fmla="*/ 44 w 581"/>
                <a:gd name="T11" fmla="*/ 3 h 220"/>
                <a:gd name="T12" fmla="*/ 64 w 581"/>
                <a:gd name="T13" fmla="*/ 1 h 220"/>
                <a:gd name="T14" fmla="*/ 85 w 581"/>
                <a:gd name="T15" fmla="*/ 1 h 220"/>
                <a:gd name="T16" fmla="*/ 100 w 581"/>
                <a:gd name="T17" fmla="*/ 1 h 220"/>
                <a:gd name="T18" fmla="*/ 170 w 581"/>
                <a:gd name="T19" fmla="*/ 0 h 220"/>
                <a:gd name="T20" fmla="*/ 369 w 581"/>
                <a:gd name="T21" fmla="*/ 0 h 220"/>
                <a:gd name="T22" fmla="*/ 455 w 581"/>
                <a:gd name="T23" fmla="*/ 73 h 220"/>
                <a:gd name="T24" fmla="*/ 565 w 581"/>
                <a:gd name="T25" fmla="*/ 154 h 220"/>
                <a:gd name="T26" fmla="*/ 581 w 581"/>
                <a:gd name="T27" fmla="*/ 173 h 220"/>
                <a:gd name="T28" fmla="*/ 565 w 581"/>
                <a:gd name="T29" fmla="*/ 173 h 220"/>
                <a:gd name="T30" fmla="*/ 546 w 581"/>
                <a:gd name="T31" fmla="*/ 167 h 220"/>
                <a:gd name="T32" fmla="*/ 529 w 581"/>
                <a:gd name="T33" fmla="*/ 167 h 220"/>
                <a:gd name="T34" fmla="*/ 506 w 581"/>
                <a:gd name="T35" fmla="*/ 183 h 220"/>
                <a:gd name="T36" fmla="*/ 484 w 581"/>
                <a:gd name="T37" fmla="*/ 181 h 220"/>
                <a:gd name="T38" fmla="*/ 465 w 581"/>
                <a:gd name="T39" fmla="*/ 175 h 220"/>
                <a:gd name="T40" fmla="*/ 450 w 581"/>
                <a:gd name="T41" fmla="*/ 173 h 220"/>
                <a:gd name="T42" fmla="*/ 438 w 581"/>
                <a:gd name="T43" fmla="*/ 166 h 220"/>
                <a:gd name="T44" fmla="*/ 440 w 581"/>
                <a:gd name="T45" fmla="*/ 154 h 220"/>
                <a:gd name="T46" fmla="*/ 423 w 581"/>
                <a:gd name="T47" fmla="*/ 160 h 220"/>
                <a:gd name="T48" fmla="*/ 407 w 581"/>
                <a:gd name="T49" fmla="*/ 164 h 220"/>
                <a:gd name="T50" fmla="*/ 394 w 581"/>
                <a:gd name="T51" fmla="*/ 167 h 220"/>
                <a:gd name="T52" fmla="*/ 382 w 581"/>
                <a:gd name="T53" fmla="*/ 183 h 220"/>
                <a:gd name="T54" fmla="*/ 369 w 581"/>
                <a:gd name="T55" fmla="*/ 189 h 220"/>
                <a:gd name="T56" fmla="*/ 357 w 581"/>
                <a:gd name="T57" fmla="*/ 187 h 220"/>
                <a:gd name="T58" fmla="*/ 347 w 581"/>
                <a:gd name="T59" fmla="*/ 181 h 220"/>
                <a:gd name="T60" fmla="*/ 309 w 581"/>
                <a:gd name="T61" fmla="*/ 175 h 220"/>
                <a:gd name="T62" fmla="*/ 301 w 581"/>
                <a:gd name="T63" fmla="*/ 195 h 220"/>
                <a:gd name="T64" fmla="*/ 282 w 581"/>
                <a:gd name="T65" fmla="*/ 196 h 220"/>
                <a:gd name="T66" fmla="*/ 266 w 581"/>
                <a:gd name="T67" fmla="*/ 179 h 220"/>
                <a:gd name="T68" fmla="*/ 253 w 581"/>
                <a:gd name="T69" fmla="*/ 185 h 220"/>
                <a:gd name="T70" fmla="*/ 251 w 581"/>
                <a:gd name="T71" fmla="*/ 175 h 220"/>
                <a:gd name="T72" fmla="*/ 212 w 581"/>
                <a:gd name="T73" fmla="*/ 179 h 220"/>
                <a:gd name="T74" fmla="*/ 220 w 581"/>
                <a:gd name="T75" fmla="*/ 189 h 220"/>
                <a:gd name="T76" fmla="*/ 204 w 581"/>
                <a:gd name="T77" fmla="*/ 198 h 220"/>
                <a:gd name="T78" fmla="*/ 176 w 581"/>
                <a:gd name="T79" fmla="*/ 212 h 220"/>
                <a:gd name="T80" fmla="*/ 193 w 581"/>
                <a:gd name="T81" fmla="*/ 140 h 220"/>
                <a:gd name="T82" fmla="*/ 193 w 581"/>
                <a:gd name="T83" fmla="*/ 127 h 220"/>
                <a:gd name="T84" fmla="*/ 199 w 581"/>
                <a:gd name="T85" fmla="*/ 96 h 220"/>
                <a:gd name="T86" fmla="*/ 193 w 581"/>
                <a:gd name="T87" fmla="*/ 90 h 220"/>
                <a:gd name="T88" fmla="*/ 174 w 581"/>
                <a:gd name="T89" fmla="*/ 86 h 220"/>
                <a:gd name="T90" fmla="*/ 127 w 581"/>
                <a:gd name="T91" fmla="*/ 90 h 220"/>
                <a:gd name="T92" fmla="*/ 118 w 581"/>
                <a:gd name="T93" fmla="*/ 67 h 220"/>
                <a:gd name="T94" fmla="*/ 85 w 581"/>
                <a:gd name="T95" fmla="*/ 52 h 220"/>
                <a:gd name="T96" fmla="*/ 89 w 581"/>
                <a:gd name="T97" fmla="*/ 83 h 220"/>
                <a:gd name="T98" fmla="*/ 83 w 581"/>
                <a:gd name="T99" fmla="*/ 77 h 220"/>
                <a:gd name="T100" fmla="*/ 58 w 581"/>
                <a:gd name="T101" fmla="*/ 86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220"/>
                <a:gd name="T155" fmla="*/ 581 w 581"/>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220">
                  <a:moveTo>
                    <a:pt x="2" y="94"/>
                  </a:moveTo>
                  <a:lnTo>
                    <a:pt x="2" y="90"/>
                  </a:lnTo>
                  <a:lnTo>
                    <a:pt x="2" y="84"/>
                  </a:lnTo>
                  <a:lnTo>
                    <a:pt x="2" y="81"/>
                  </a:lnTo>
                  <a:lnTo>
                    <a:pt x="2" y="75"/>
                  </a:lnTo>
                  <a:lnTo>
                    <a:pt x="2" y="71"/>
                  </a:lnTo>
                  <a:lnTo>
                    <a:pt x="2" y="65"/>
                  </a:lnTo>
                  <a:lnTo>
                    <a:pt x="2" y="61"/>
                  </a:lnTo>
                  <a:lnTo>
                    <a:pt x="2" y="56"/>
                  </a:lnTo>
                  <a:lnTo>
                    <a:pt x="2" y="50"/>
                  </a:lnTo>
                  <a:lnTo>
                    <a:pt x="2" y="44"/>
                  </a:lnTo>
                  <a:lnTo>
                    <a:pt x="2" y="38"/>
                  </a:lnTo>
                  <a:lnTo>
                    <a:pt x="2" y="34"/>
                  </a:lnTo>
                  <a:lnTo>
                    <a:pt x="0" y="30"/>
                  </a:lnTo>
                  <a:lnTo>
                    <a:pt x="0" y="25"/>
                  </a:lnTo>
                  <a:lnTo>
                    <a:pt x="0" y="23"/>
                  </a:lnTo>
                  <a:lnTo>
                    <a:pt x="0" y="19"/>
                  </a:lnTo>
                  <a:lnTo>
                    <a:pt x="0" y="15"/>
                  </a:lnTo>
                  <a:lnTo>
                    <a:pt x="0" y="13"/>
                  </a:lnTo>
                  <a:lnTo>
                    <a:pt x="0" y="9"/>
                  </a:lnTo>
                  <a:lnTo>
                    <a:pt x="0" y="7"/>
                  </a:lnTo>
                  <a:lnTo>
                    <a:pt x="0" y="3"/>
                  </a:lnTo>
                  <a:lnTo>
                    <a:pt x="13" y="3"/>
                  </a:lnTo>
                  <a:lnTo>
                    <a:pt x="15" y="3"/>
                  </a:lnTo>
                  <a:lnTo>
                    <a:pt x="19" y="3"/>
                  </a:lnTo>
                  <a:lnTo>
                    <a:pt x="23" y="3"/>
                  </a:lnTo>
                  <a:lnTo>
                    <a:pt x="25" y="3"/>
                  </a:lnTo>
                  <a:lnTo>
                    <a:pt x="35" y="3"/>
                  </a:lnTo>
                  <a:lnTo>
                    <a:pt x="38" y="3"/>
                  </a:lnTo>
                  <a:lnTo>
                    <a:pt x="44" y="3"/>
                  </a:lnTo>
                  <a:lnTo>
                    <a:pt x="48" y="3"/>
                  </a:lnTo>
                  <a:lnTo>
                    <a:pt x="50" y="3"/>
                  </a:lnTo>
                  <a:lnTo>
                    <a:pt x="56" y="1"/>
                  </a:lnTo>
                  <a:lnTo>
                    <a:pt x="60" y="1"/>
                  </a:lnTo>
                  <a:lnTo>
                    <a:pt x="64" y="1"/>
                  </a:lnTo>
                  <a:lnTo>
                    <a:pt x="65" y="1"/>
                  </a:lnTo>
                  <a:lnTo>
                    <a:pt x="69" y="1"/>
                  </a:lnTo>
                  <a:lnTo>
                    <a:pt x="79" y="1"/>
                  </a:lnTo>
                  <a:lnTo>
                    <a:pt x="81" y="1"/>
                  </a:lnTo>
                  <a:lnTo>
                    <a:pt x="85" y="1"/>
                  </a:lnTo>
                  <a:lnTo>
                    <a:pt x="89" y="1"/>
                  </a:lnTo>
                  <a:lnTo>
                    <a:pt x="91" y="1"/>
                  </a:lnTo>
                  <a:lnTo>
                    <a:pt x="94" y="1"/>
                  </a:lnTo>
                  <a:lnTo>
                    <a:pt x="96" y="1"/>
                  </a:lnTo>
                  <a:lnTo>
                    <a:pt x="100" y="1"/>
                  </a:lnTo>
                  <a:lnTo>
                    <a:pt x="125" y="1"/>
                  </a:lnTo>
                  <a:lnTo>
                    <a:pt x="129" y="1"/>
                  </a:lnTo>
                  <a:lnTo>
                    <a:pt x="131" y="1"/>
                  </a:lnTo>
                  <a:lnTo>
                    <a:pt x="135" y="1"/>
                  </a:lnTo>
                  <a:lnTo>
                    <a:pt x="170" y="0"/>
                  </a:lnTo>
                  <a:lnTo>
                    <a:pt x="172" y="3"/>
                  </a:lnTo>
                  <a:lnTo>
                    <a:pt x="206" y="3"/>
                  </a:lnTo>
                  <a:lnTo>
                    <a:pt x="237" y="0"/>
                  </a:lnTo>
                  <a:lnTo>
                    <a:pt x="293" y="1"/>
                  </a:lnTo>
                  <a:lnTo>
                    <a:pt x="369" y="0"/>
                  </a:lnTo>
                  <a:lnTo>
                    <a:pt x="384" y="15"/>
                  </a:lnTo>
                  <a:lnTo>
                    <a:pt x="397" y="25"/>
                  </a:lnTo>
                  <a:lnTo>
                    <a:pt x="428" y="56"/>
                  </a:lnTo>
                  <a:lnTo>
                    <a:pt x="448" y="71"/>
                  </a:lnTo>
                  <a:lnTo>
                    <a:pt x="455" y="73"/>
                  </a:lnTo>
                  <a:lnTo>
                    <a:pt x="455" y="77"/>
                  </a:lnTo>
                  <a:lnTo>
                    <a:pt x="457" y="77"/>
                  </a:lnTo>
                  <a:lnTo>
                    <a:pt x="490" y="100"/>
                  </a:lnTo>
                  <a:lnTo>
                    <a:pt x="542" y="140"/>
                  </a:lnTo>
                  <a:lnTo>
                    <a:pt x="565" y="154"/>
                  </a:lnTo>
                  <a:lnTo>
                    <a:pt x="569" y="162"/>
                  </a:lnTo>
                  <a:lnTo>
                    <a:pt x="571" y="164"/>
                  </a:lnTo>
                  <a:lnTo>
                    <a:pt x="579" y="169"/>
                  </a:lnTo>
                  <a:lnTo>
                    <a:pt x="579" y="173"/>
                  </a:lnTo>
                  <a:lnTo>
                    <a:pt x="581" y="173"/>
                  </a:lnTo>
                  <a:lnTo>
                    <a:pt x="579" y="173"/>
                  </a:lnTo>
                  <a:lnTo>
                    <a:pt x="575" y="177"/>
                  </a:lnTo>
                  <a:lnTo>
                    <a:pt x="571" y="177"/>
                  </a:lnTo>
                  <a:lnTo>
                    <a:pt x="569" y="177"/>
                  </a:lnTo>
                  <a:lnTo>
                    <a:pt x="565" y="173"/>
                  </a:lnTo>
                  <a:lnTo>
                    <a:pt x="564" y="173"/>
                  </a:lnTo>
                  <a:lnTo>
                    <a:pt x="560" y="173"/>
                  </a:lnTo>
                  <a:lnTo>
                    <a:pt x="556" y="171"/>
                  </a:lnTo>
                  <a:lnTo>
                    <a:pt x="550" y="167"/>
                  </a:lnTo>
                  <a:lnTo>
                    <a:pt x="546" y="167"/>
                  </a:lnTo>
                  <a:lnTo>
                    <a:pt x="544" y="164"/>
                  </a:lnTo>
                  <a:lnTo>
                    <a:pt x="536" y="166"/>
                  </a:lnTo>
                  <a:lnTo>
                    <a:pt x="535" y="166"/>
                  </a:lnTo>
                  <a:lnTo>
                    <a:pt x="531" y="166"/>
                  </a:lnTo>
                  <a:lnTo>
                    <a:pt x="529" y="167"/>
                  </a:lnTo>
                  <a:lnTo>
                    <a:pt x="525" y="167"/>
                  </a:lnTo>
                  <a:lnTo>
                    <a:pt x="525" y="171"/>
                  </a:lnTo>
                  <a:lnTo>
                    <a:pt x="521" y="171"/>
                  </a:lnTo>
                  <a:lnTo>
                    <a:pt x="504" y="181"/>
                  </a:lnTo>
                  <a:lnTo>
                    <a:pt x="506" y="183"/>
                  </a:lnTo>
                  <a:lnTo>
                    <a:pt x="504" y="183"/>
                  </a:lnTo>
                  <a:lnTo>
                    <a:pt x="500" y="185"/>
                  </a:lnTo>
                  <a:lnTo>
                    <a:pt x="498" y="181"/>
                  </a:lnTo>
                  <a:lnTo>
                    <a:pt x="488" y="181"/>
                  </a:lnTo>
                  <a:lnTo>
                    <a:pt x="484" y="181"/>
                  </a:lnTo>
                  <a:lnTo>
                    <a:pt x="480" y="181"/>
                  </a:lnTo>
                  <a:lnTo>
                    <a:pt x="479" y="177"/>
                  </a:lnTo>
                  <a:lnTo>
                    <a:pt x="475" y="179"/>
                  </a:lnTo>
                  <a:lnTo>
                    <a:pt x="473" y="175"/>
                  </a:lnTo>
                  <a:lnTo>
                    <a:pt x="465" y="175"/>
                  </a:lnTo>
                  <a:lnTo>
                    <a:pt x="463" y="171"/>
                  </a:lnTo>
                  <a:lnTo>
                    <a:pt x="459" y="171"/>
                  </a:lnTo>
                  <a:lnTo>
                    <a:pt x="455" y="171"/>
                  </a:lnTo>
                  <a:lnTo>
                    <a:pt x="453" y="173"/>
                  </a:lnTo>
                  <a:lnTo>
                    <a:pt x="450" y="173"/>
                  </a:lnTo>
                  <a:lnTo>
                    <a:pt x="448" y="173"/>
                  </a:lnTo>
                  <a:lnTo>
                    <a:pt x="444" y="173"/>
                  </a:lnTo>
                  <a:lnTo>
                    <a:pt x="440" y="173"/>
                  </a:lnTo>
                  <a:lnTo>
                    <a:pt x="440" y="169"/>
                  </a:lnTo>
                  <a:lnTo>
                    <a:pt x="438" y="166"/>
                  </a:lnTo>
                  <a:lnTo>
                    <a:pt x="438" y="164"/>
                  </a:lnTo>
                  <a:lnTo>
                    <a:pt x="434" y="164"/>
                  </a:lnTo>
                  <a:lnTo>
                    <a:pt x="434" y="160"/>
                  </a:lnTo>
                  <a:lnTo>
                    <a:pt x="440" y="158"/>
                  </a:lnTo>
                  <a:lnTo>
                    <a:pt x="440" y="154"/>
                  </a:lnTo>
                  <a:lnTo>
                    <a:pt x="438" y="154"/>
                  </a:lnTo>
                  <a:lnTo>
                    <a:pt x="430" y="160"/>
                  </a:lnTo>
                  <a:lnTo>
                    <a:pt x="430" y="158"/>
                  </a:lnTo>
                  <a:lnTo>
                    <a:pt x="425" y="158"/>
                  </a:lnTo>
                  <a:lnTo>
                    <a:pt x="423" y="160"/>
                  </a:lnTo>
                  <a:lnTo>
                    <a:pt x="419" y="160"/>
                  </a:lnTo>
                  <a:lnTo>
                    <a:pt x="415" y="160"/>
                  </a:lnTo>
                  <a:lnTo>
                    <a:pt x="413" y="164"/>
                  </a:lnTo>
                  <a:lnTo>
                    <a:pt x="409" y="164"/>
                  </a:lnTo>
                  <a:lnTo>
                    <a:pt x="407" y="164"/>
                  </a:lnTo>
                  <a:lnTo>
                    <a:pt x="403" y="164"/>
                  </a:lnTo>
                  <a:lnTo>
                    <a:pt x="399" y="164"/>
                  </a:lnTo>
                  <a:lnTo>
                    <a:pt x="397" y="164"/>
                  </a:lnTo>
                  <a:lnTo>
                    <a:pt x="397" y="167"/>
                  </a:lnTo>
                  <a:lnTo>
                    <a:pt x="394" y="167"/>
                  </a:lnTo>
                  <a:lnTo>
                    <a:pt x="390" y="167"/>
                  </a:lnTo>
                  <a:lnTo>
                    <a:pt x="390" y="169"/>
                  </a:lnTo>
                  <a:lnTo>
                    <a:pt x="384" y="177"/>
                  </a:lnTo>
                  <a:lnTo>
                    <a:pt x="382" y="179"/>
                  </a:lnTo>
                  <a:lnTo>
                    <a:pt x="382" y="183"/>
                  </a:lnTo>
                  <a:lnTo>
                    <a:pt x="378" y="183"/>
                  </a:lnTo>
                  <a:lnTo>
                    <a:pt x="378" y="187"/>
                  </a:lnTo>
                  <a:lnTo>
                    <a:pt x="376" y="187"/>
                  </a:lnTo>
                  <a:lnTo>
                    <a:pt x="372" y="189"/>
                  </a:lnTo>
                  <a:lnTo>
                    <a:pt x="369" y="189"/>
                  </a:lnTo>
                  <a:lnTo>
                    <a:pt x="367" y="189"/>
                  </a:lnTo>
                  <a:lnTo>
                    <a:pt x="363" y="189"/>
                  </a:lnTo>
                  <a:lnTo>
                    <a:pt x="359" y="189"/>
                  </a:lnTo>
                  <a:lnTo>
                    <a:pt x="357" y="189"/>
                  </a:lnTo>
                  <a:lnTo>
                    <a:pt x="357" y="187"/>
                  </a:lnTo>
                  <a:lnTo>
                    <a:pt x="353" y="187"/>
                  </a:lnTo>
                  <a:lnTo>
                    <a:pt x="353" y="183"/>
                  </a:lnTo>
                  <a:lnTo>
                    <a:pt x="351" y="183"/>
                  </a:lnTo>
                  <a:lnTo>
                    <a:pt x="351" y="181"/>
                  </a:lnTo>
                  <a:lnTo>
                    <a:pt x="347" y="181"/>
                  </a:lnTo>
                  <a:lnTo>
                    <a:pt x="349" y="177"/>
                  </a:lnTo>
                  <a:lnTo>
                    <a:pt x="328" y="166"/>
                  </a:lnTo>
                  <a:lnTo>
                    <a:pt x="324" y="167"/>
                  </a:lnTo>
                  <a:lnTo>
                    <a:pt x="316" y="171"/>
                  </a:lnTo>
                  <a:lnTo>
                    <a:pt x="309" y="175"/>
                  </a:lnTo>
                  <a:lnTo>
                    <a:pt x="309" y="177"/>
                  </a:lnTo>
                  <a:lnTo>
                    <a:pt x="309" y="181"/>
                  </a:lnTo>
                  <a:lnTo>
                    <a:pt x="303" y="181"/>
                  </a:lnTo>
                  <a:lnTo>
                    <a:pt x="303" y="193"/>
                  </a:lnTo>
                  <a:lnTo>
                    <a:pt x="301" y="195"/>
                  </a:lnTo>
                  <a:lnTo>
                    <a:pt x="301" y="212"/>
                  </a:lnTo>
                  <a:lnTo>
                    <a:pt x="295" y="212"/>
                  </a:lnTo>
                  <a:lnTo>
                    <a:pt x="287" y="218"/>
                  </a:lnTo>
                  <a:lnTo>
                    <a:pt x="282" y="220"/>
                  </a:lnTo>
                  <a:lnTo>
                    <a:pt x="282" y="196"/>
                  </a:lnTo>
                  <a:lnTo>
                    <a:pt x="282" y="191"/>
                  </a:lnTo>
                  <a:lnTo>
                    <a:pt x="278" y="191"/>
                  </a:lnTo>
                  <a:lnTo>
                    <a:pt x="278" y="187"/>
                  </a:lnTo>
                  <a:lnTo>
                    <a:pt x="266" y="185"/>
                  </a:lnTo>
                  <a:lnTo>
                    <a:pt x="266" y="179"/>
                  </a:lnTo>
                  <a:lnTo>
                    <a:pt x="262" y="179"/>
                  </a:lnTo>
                  <a:lnTo>
                    <a:pt x="257" y="179"/>
                  </a:lnTo>
                  <a:lnTo>
                    <a:pt x="257" y="181"/>
                  </a:lnTo>
                  <a:lnTo>
                    <a:pt x="257" y="185"/>
                  </a:lnTo>
                  <a:lnTo>
                    <a:pt x="253" y="185"/>
                  </a:lnTo>
                  <a:lnTo>
                    <a:pt x="253" y="189"/>
                  </a:lnTo>
                  <a:lnTo>
                    <a:pt x="257" y="191"/>
                  </a:lnTo>
                  <a:lnTo>
                    <a:pt x="253" y="191"/>
                  </a:lnTo>
                  <a:lnTo>
                    <a:pt x="253" y="189"/>
                  </a:lnTo>
                  <a:lnTo>
                    <a:pt x="251" y="175"/>
                  </a:lnTo>
                  <a:lnTo>
                    <a:pt x="247" y="175"/>
                  </a:lnTo>
                  <a:lnTo>
                    <a:pt x="243" y="175"/>
                  </a:lnTo>
                  <a:lnTo>
                    <a:pt x="237" y="175"/>
                  </a:lnTo>
                  <a:lnTo>
                    <a:pt x="212" y="177"/>
                  </a:lnTo>
                  <a:lnTo>
                    <a:pt x="212" y="179"/>
                  </a:lnTo>
                  <a:lnTo>
                    <a:pt x="210" y="179"/>
                  </a:lnTo>
                  <a:lnTo>
                    <a:pt x="210" y="183"/>
                  </a:lnTo>
                  <a:lnTo>
                    <a:pt x="210" y="189"/>
                  </a:lnTo>
                  <a:lnTo>
                    <a:pt x="220" y="185"/>
                  </a:lnTo>
                  <a:lnTo>
                    <a:pt x="220" y="189"/>
                  </a:lnTo>
                  <a:lnTo>
                    <a:pt x="212" y="193"/>
                  </a:lnTo>
                  <a:lnTo>
                    <a:pt x="210" y="189"/>
                  </a:lnTo>
                  <a:lnTo>
                    <a:pt x="204" y="193"/>
                  </a:lnTo>
                  <a:lnTo>
                    <a:pt x="204" y="195"/>
                  </a:lnTo>
                  <a:lnTo>
                    <a:pt x="204" y="198"/>
                  </a:lnTo>
                  <a:lnTo>
                    <a:pt x="206" y="198"/>
                  </a:lnTo>
                  <a:lnTo>
                    <a:pt x="206" y="202"/>
                  </a:lnTo>
                  <a:lnTo>
                    <a:pt x="197" y="204"/>
                  </a:lnTo>
                  <a:lnTo>
                    <a:pt x="191" y="204"/>
                  </a:lnTo>
                  <a:lnTo>
                    <a:pt x="176" y="212"/>
                  </a:lnTo>
                  <a:lnTo>
                    <a:pt x="179" y="196"/>
                  </a:lnTo>
                  <a:lnTo>
                    <a:pt x="187" y="162"/>
                  </a:lnTo>
                  <a:lnTo>
                    <a:pt x="191" y="148"/>
                  </a:lnTo>
                  <a:lnTo>
                    <a:pt x="193" y="142"/>
                  </a:lnTo>
                  <a:lnTo>
                    <a:pt x="193" y="140"/>
                  </a:lnTo>
                  <a:lnTo>
                    <a:pt x="193" y="137"/>
                  </a:lnTo>
                  <a:lnTo>
                    <a:pt x="193" y="133"/>
                  </a:lnTo>
                  <a:lnTo>
                    <a:pt x="197" y="131"/>
                  </a:lnTo>
                  <a:lnTo>
                    <a:pt x="197" y="127"/>
                  </a:lnTo>
                  <a:lnTo>
                    <a:pt x="193" y="127"/>
                  </a:lnTo>
                  <a:lnTo>
                    <a:pt x="189" y="127"/>
                  </a:lnTo>
                  <a:lnTo>
                    <a:pt x="193" y="115"/>
                  </a:lnTo>
                  <a:lnTo>
                    <a:pt x="193" y="108"/>
                  </a:lnTo>
                  <a:lnTo>
                    <a:pt x="199" y="108"/>
                  </a:lnTo>
                  <a:lnTo>
                    <a:pt x="199" y="96"/>
                  </a:lnTo>
                  <a:lnTo>
                    <a:pt x="208" y="100"/>
                  </a:lnTo>
                  <a:lnTo>
                    <a:pt x="208" y="92"/>
                  </a:lnTo>
                  <a:lnTo>
                    <a:pt x="214" y="92"/>
                  </a:lnTo>
                  <a:lnTo>
                    <a:pt x="214" y="90"/>
                  </a:lnTo>
                  <a:lnTo>
                    <a:pt x="193" y="90"/>
                  </a:lnTo>
                  <a:lnTo>
                    <a:pt x="193" y="81"/>
                  </a:lnTo>
                  <a:lnTo>
                    <a:pt x="168" y="81"/>
                  </a:lnTo>
                  <a:lnTo>
                    <a:pt x="170" y="86"/>
                  </a:lnTo>
                  <a:lnTo>
                    <a:pt x="177" y="84"/>
                  </a:lnTo>
                  <a:lnTo>
                    <a:pt x="174" y="86"/>
                  </a:lnTo>
                  <a:lnTo>
                    <a:pt x="174" y="90"/>
                  </a:lnTo>
                  <a:lnTo>
                    <a:pt x="170" y="90"/>
                  </a:lnTo>
                  <a:lnTo>
                    <a:pt x="168" y="86"/>
                  </a:lnTo>
                  <a:lnTo>
                    <a:pt x="168" y="90"/>
                  </a:lnTo>
                  <a:lnTo>
                    <a:pt x="127" y="90"/>
                  </a:lnTo>
                  <a:lnTo>
                    <a:pt x="123" y="90"/>
                  </a:lnTo>
                  <a:lnTo>
                    <a:pt x="123" y="88"/>
                  </a:lnTo>
                  <a:lnTo>
                    <a:pt x="121" y="88"/>
                  </a:lnTo>
                  <a:lnTo>
                    <a:pt x="118" y="84"/>
                  </a:lnTo>
                  <a:lnTo>
                    <a:pt x="118" y="67"/>
                  </a:lnTo>
                  <a:lnTo>
                    <a:pt x="104" y="67"/>
                  </a:lnTo>
                  <a:lnTo>
                    <a:pt x="104" y="57"/>
                  </a:lnTo>
                  <a:lnTo>
                    <a:pt x="102" y="57"/>
                  </a:lnTo>
                  <a:lnTo>
                    <a:pt x="100" y="52"/>
                  </a:lnTo>
                  <a:lnTo>
                    <a:pt x="85" y="52"/>
                  </a:lnTo>
                  <a:lnTo>
                    <a:pt x="83" y="71"/>
                  </a:lnTo>
                  <a:lnTo>
                    <a:pt x="89" y="71"/>
                  </a:lnTo>
                  <a:lnTo>
                    <a:pt x="89" y="77"/>
                  </a:lnTo>
                  <a:lnTo>
                    <a:pt x="89" y="79"/>
                  </a:lnTo>
                  <a:lnTo>
                    <a:pt x="89" y="83"/>
                  </a:lnTo>
                  <a:lnTo>
                    <a:pt x="87" y="79"/>
                  </a:lnTo>
                  <a:lnTo>
                    <a:pt x="87" y="77"/>
                  </a:lnTo>
                  <a:lnTo>
                    <a:pt x="87" y="73"/>
                  </a:lnTo>
                  <a:lnTo>
                    <a:pt x="83" y="73"/>
                  </a:lnTo>
                  <a:lnTo>
                    <a:pt x="83" y="77"/>
                  </a:lnTo>
                  <a:lnTo>
                    <a:pt x="67" y="73"/>
                  </a:lnTo>
                  <a:lnTo>
                    <a:pt x="67" y="86"/>
                  </a:lnTo>
                  <a:lnTo>
                    <a:pt x="64" y="86"/>
                  </a:lnTo>
                  <a:lnTo>
                    <a:pt x="62" y="86"/>
                  </a:lnTo>
                  <a:lnTo>
                    <a:pt x="58" y="86"/>
                  </a:lnTo>
                  <a:lnTo>
                    <a:pt x="56" y="86"/>
                  </a:lnTo>
                  <a:lnTo>
                    <a:pt x="52" y="88"/>
                  </a:lnTo>
                  <a:lnTo>
                    <a:pt x="52" y="92"/>
                  </a:lnTo>
                  <a:lnTo>
                    <a:pt x="2" y="94"/>
                  </a:lnTo>
                </a:path>
              </a:pathLst>
            </a:custGeom>
            <a:grpFill/>
            <a:ln w="9525">
              <a:noFill/>
              <a:round/>
              <a:headEnd/>
              <a:tailEnd/>
            </a:ln>
          </p:spPr>
          <p:txBody>
            <a:bodyPr/>
            <a:lstStyle/>
            <a:p>
              <a:pPr>
                <a:defRPr/>
              </a:pPr>
              <a:endParaRPr lang="en-US" dirty="0">
                <a:solidFill>
                  <a:prstClr val="white"/>
                </a:solidFill>
              </a:endParaRPr>
            </a:p>
          </p:txBody>
        </p:sp>
        <p:sp>
          <p:nvSpPr>
            <p:cNvPr id="16599" name="Freeform 57"/>
            <p:cNvSpPr>
              <a:spLocks noEditPoints="1"/>
            </p:cNvSpPr>
            <p:nvPr/>
          </p:nvSpPr>
          <p:spPr bwMode="ltGray">
            <a:xfrm>
              <a:off x="2527" y="906"/>
              <a:ext cx="141" cy="119"/>
            </a:xfrm>
            <a:custGeom>
              <a:avLst/>
              <a:gdLst>
                <a:gd name="T0" fmla="*/ 78 w 141"/>
                <a:gd name="T1" fmla="*/ 108 h 119"/>
                <a:gd name="T2" fmla="*/ 70 w 141"/>
                <a:gd name="T3" fmla="*/ 92 h 119"/>
                <a:gd name="T4" fmla="*/ 43 w 141"/>
                <a:gd name="T5" fmla="*/ 98 h 119"/>
                <a:gd name="T6" fmla="*/ 23 w 141"/>
                <a:gd name="T7" fmla="*/ 90 h 119"/>
                <a:gd name="T8" fmla="*/ 2 w 141"/>
                <a:gd name="T9" fmla="*/ 96 h 119"/>
                <a:gd name="T10" fmla="*/ 4 w 141"/>
                <a:gd name="T11" fmla="*/ 81 h 119"/>
                <a:gd name="T12" fmla="*/ 4 w 141"/>
                <a:gd name="T13" fmla="*/ 81 h 119"/>
                <a:gd name="T14" fmla="*/ 4 w 141"/>
                <a:gd name="T15" fmla="*/ 61 h 119"/>
                <a:gd name="T16" fmla="*/ 16 w 141"/>
                <a:gd name="T17" fmla="*/ 56 h 119"/>
                <a:gd name="T18" fmla="*/ 25 w 141"/>
                <a:gd name="T19" fmla="*/ 44 h 119"/>
                <a:gd name="T20" fmla="*/ 16 w 141"/>
                <a:gd name="T21" fmla="*/ 40 h 119"/>
                <a:gd name="T22" fmla="*/ 0 w 141"/>
                <a:gd name="T23" fmla="*/ 34 h 119"/>
                <a:gd name="T24" fmla="*/ 12 w 141"/>
                <a:gd name="T25" fmla="*/ 13 h 119"/>
                <a:gd name="T26" fmla="*/ 31 w 141"/>
                <a:gd name="T27" fmla="*/ 9 h 119"/>
                <a:gd name="T28" fmla="*/ 50 w 141"/>
                <a:gd name="T29" fmla="*/ 17 h 119"/>
                <a:gd name="T30" fmla="*/ 70 w 141"/>
                <a:gd name="T31" fmla="*/ 30 h 119"/>
                <a:gd name="T32" fmla="*/ 72 w 141"/>
                <a:gd name="T33" fmla="*/ 5 h 119"/>
                <a:gd name="T34" fmla="*/ 72 w 141"/>
                <a:gd name="T35" fmla="*/ 0 h 119"/>
                <a:gd name="T36" fmla="*/ 91 w 141"/>
                <a:gd name="T37" fmla="*/ 21 h 119"/>
                <a:gd name="T38" fmla="*/ 118 w 141"/>
                <a:gd name="T39" fmla="*/ 27 h 119"/>
                <a:gd name="T40" fmla="*/ 128 w 141"/>
                <a:gd name="T41" fmla="*/ 27 h 119"/>
                <a:gd name="T42" fmla="*/ 137 w 141"/>
                <a:gd name="T43" fmla="*/ 38 h 119"/>
                <a:gd name="T44" fmla="*/ 137 w 141"/>
                <a:gd name="T45" fmla="*/ 38 h 119"/>
                <a:gd name="T46" fmla="*/ 137 w 141"/>
                <a:gd name="T47" fmla="*/ 44 h 119"/>
                <a:gd name="T48" fmla="*/ 139 w 141"/>
                <a:gd name="T49" fmla="*/ 75 h 119"/>
                <a:gd name="T50" fmla="*/ 135 w 141"/>
                <a:gd name="T51" fmla="*/ 81 h 119"/>
                <a:gd name="T52" fmla="*/ 133 w 141"/>
                <a:gd name="T53" fmla="*/ 90 h 119"/>
                <a:gd name="T54" fmla="*/ 101 w 141"/>
                <a:gd name="T55" fmla="*/ 98 h 119"/>
                <a:gd name="T56" fmla="*/ 105 w 141"/>
                <a:gd name="T57" fmla="*/ 115 h 119"/>
                <a:gd name="T58" fmla="*/ 79 w 141"/>
                <a:gd name="T59" fmla="*/ 119 h 119"/>
                <a:gd name="T60" fmla="*/ 91 w 141"/>
                <a:gd name="T61" fmla="*/ 42 h 119"/>
                <a:gd name="T62" fmla="*/ 106 w 141"/>
                <a:gd name="T63" fmla="*/ 42 h 119"/>
                <a:gd name="T64" fmla="*/ 106 w 141"/>
                <a:gd name="T65" fmla="*/ 42 h 119"/>
                <a:gd name="T66" fmla="*/ 39 w 141"/>
                <a:gd name="T67" fmla="*/ 42 h 119"/>
                <a:gd name="T68" fmla="*/ 29 w 141"/>
                <a:gd name="T69" fmla="*/ 71 h 119"/>
                <a:gd name="T70" fmla="*/ 39 w 141"/>
                <a:gd name="T71" fmla="*/ 61 h 119"/>
                <a:gd name="T72" fmla="*/ 116 w 141"/>
                <a:gd name="T73" fmla="*/ 36 h 119"/>
                <a:gd name="T74" fmla="*/ 120 w 141"/>
                <a:gd name="T75" fmla="*/ 44 h 119"/>
                <a:gd name="T76" fmla="*/ 120 w 141"/>
                <a:gd name="T77" fmla="*/ 44 h 119"/>
                <a:gd name="T78" fmla="*/ 120 w 141"/>
                <a:gd name="T79" fmla="*/ 52 h 119"/>
                <a:gd name="T80" fmla="*/ 124 w 141"/>
                <a:gd name="T81" fmla="*/ 75 h 119"/>
                <a:gd name="T82" fmla="*/ 135 w 141"/>
                <a:gd name="T83" fmla="*/ 48 h 119"/>
                <a:gd name="T84" fmla="*/ 135 w 141"/>
                <a:gd name="T85" fmla="*/ 38 h 119"/>
                <a:gd name="T86" fmla="*/ 126 w 141"/>
                <a:gd name="T87" fmla="*/ 42 h 119"/>
                <a:gd name="T88" fmla="*/ 108 w 141"/>
                <a:gd name="T89" fmla="*/ 92 h 119"/>
                <a:gd name="T90" fmla="*/ 124 w 141"/>
                <a:gd name="T91" fmla="*/ 88 h 119"/>
                <a:gd name="T92" fmla="*/ 116 w 141"/>
                <a:gd name="T93" fmla="*/ 75 h 119"/>
                <a:gd name="T94" fmla="*/ 105 w 141"/>
                <a:gd name="T95" fmla="*/ 77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19"/>
                <a:gd name="T146" fmla="*/ 141 w 141"/>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19">
                  <a:moveTo>
                    <a:pt x="74" y="113"/>
                  </a:moveTo>
                  <a:lnTo>
                    <a:pt x="74" y="111"/>
                  </a:lnTo>
                  <a:lnTo>
                    <a:pt x="78" y="110"/>
                  </a:lnTo>
                  <a:lnTo>
                    <a:pt x="78" y="108"/>
                  </a:lnTo>
                  <a:lnTo>
                    <a:pt x="83" y="108"/>
                  </a:lnTo>
                  <a:lnTo>
                    <a:pt x="83" y="92"/>
                  </a:lnTo>
                  <a:lnTo>
                    <a:pt x="76" y="92"/>
                  </a:lnTo>
                  <a:lnTo>
                    <a:pt x="70" y="92"/>
                  </a:lnTo>
                  <a:lnTo>
                    <a:pt x="58" y="92"/>
                  </a:lnTo>
                  <a:lnTo>
                    <a:pt x="49" y="92"/>
                  </a:lnTo>
                  <a:lnTo>
                    <a:pt x="49" y="98"/>
                  </a:lnTo>
                  <a:lnTo>
                    <a:pt x="43" y="98"/>
                  </a:lnTo>
                  <a:lnTo>
                    <a:pt x="43" y="96"/>
                  </a:lnTo>
                  <a:lnTo>
                    <a:pt x="27" y="96"/>
                  </a:lnTo>
                  <a:lnTo>
                    <a:pt x="23" y="96"/>
                  </a:lnTo>
                  <a:lnTo>
                    <a:pt x="23" y="90"/>
                  </a:lnTo>
                  <a:lnTo>
                    <a:pt x="20" y="90"/>
                  </a:lnTo>
                  <a:lnTo>
                    <a:pt x="14" y="90"/>
                  </a:lnTo>
                  <a:lnTo>
                    <a:pt x="14" y="92"/>
                  </a:lnTo>
                  <a:lnTo>
                    <a:pt x="2" y="96"/>
                  </a:lnTo>
                  <a:lnTo>
                    <a:pt x="2" y="94"/>
                  </a:lnTo>
                  <a:lnTo>
                    <a:pt x="8" y="86"/>
                  </a:lnTo>
                  <a:lnTo>
                    <a:pt x="8" y="81"/>
                  </a:lnTo>
                  <a:lnTo>
                    <a:pt x="4" y="81"/>
                  </a:lnTo>
                  <a:lnTo>
                    <a:pt x="4" y="84"/>
                  </a:lnTo>
                  <a:lnTo>
                    <a:pt x="0" y="84"/>
                  </a:lnTo>
                  <a:lnTo>
                    <a:pt x="0" y="81"/>
                  </a:lnTo>
                  <a:lnTo>
                    <a:pt x="4" y="81"/>
                  </a:lnTo>
                  <a:lnTo>
                    <a:pt x="0" y="71"/>
                  </a:lnTo>
                  <a:lnTo>
                    <a:pt x="4" y="71"/>
                  </a:lnTo>
                  <a:lnTo>
                    <a:pt x="4" y="65"/>
                  </a:lnTo>
                  <a:lnTo>
                    <a:pt x="4" y="61"/>
                  </a:lnTo>
                  <a:lnTo>
                    <a:pt x="4" y="59"/>
                  </a:lnTo>
                  <a:lnTo>
                    <a:pt x="6" y="59"/>
                  </a:lnTo>
                  <a:lnTo>
                    <a:pt x="16" y="59"/>
                  </a:lnTo>
                  <a:lnTo>
                    <a:pt x="16" y="56"/>
                  </a:lnTo>
                  <a:lnTo>
                    <a:pt x="16" y="52"/>
                  </a:lnTo>
                  <a:lnTo>
                    <a:pt x="16" y="44"/>
                  </a:lnTo>
                  <a:lnTo>
                    <a:pt x="20" y="44"/>
                  </a:lnTo>
                  <a:lnTo>
                    <a:pt x="25" y="44"/>
                  </a:lnTo>
                  <a:lnTo>
                    <a:pt x="31" y="44"/>
                  </a:lnTo>
                  <a:lnTo>
                    <a:pt x="31" y="36"/>
                  </a:lnTo>
                  <a:lnTo>
                    <a:pt x="14" y="36"/>
                  </a:lnTo>
                  <a:lnTo>
                    <a:pt x="16" y="40"/>
                  </a:lnTo>
                  <a:lnTo>
                    <a:pt x="10" y="40"/>
                  </a:lnTo>
                  <a:lnTo>
                    <a:pt x="10" y="38"/>
                  </a:lnTo>
                  <a:lnTo>
                    <a:pt x="6" y="38"/>
                  </a:lnTo>
                  <a:lnTo>
                    <a:pt x="0" y="34"/>
                  </a:lnTo>
                  <a:lnTo>
                    <a:pt x="0" y="28"/>
                  </a:lnTo>
                  <a:lnTo>
                    <a:pt x="12" y="28"/>
                  </a:lnTo>
                  <a:lnTo>
                    <a:pt x="12" y="25"/>
                  </a:lnTo>
                  <a:lnTo>
                    <a:pt x="12" y="13"/>
                  </a:lnTo>
                  <a:lnTo>
                    <a:pt x="22" y="13"/>
                  </a:lnTo>
                  <a:lnTo>
                    <a:pt x="27" y="11"/>
                  </a:lnTo>
                  <a:lnTo>
                    <a:pt x="31" y="11"/>
                  </a:lnTo>
                  <a:lnTo>
                    <a:pt x="31" y="9"/>
                  </a:lnTo>
                  <a:lnTo>
                    <a:pt x="43" y="9"/>
                  </a:lnTo>
                  <a:lnTo>
                    <a:pt x="45" y="15"/>
                  </a:lnTo>
                  <a:lnTo>
                    <a:pt x="45" y="19"/>
                  </a:lnTo>
                  <a:lnTo>
                    <a:pt x="50" y="17"/>
                  </a:lnTo>
                  <a:lnTo>
                    <a:pt x="50" y="21"/>
                  </a:lnTo>
                  <a:lnTo>
                    <a:pt x="47" y="36"/>
                  </a:lnTo>
                  <a:lnTo>
                    <a:pt x="62" y="32"/>
                  </a:lnTo>
                  <a:lnTo>
                    <a:pt x="70" y="30"/>
                  </a:lnTo>
                  <a:lnTo>
                    <a:pt x="76" y="30"/>
                  </a:lnTo>
                  <a:lnTo>
                    <a:pt x="76" y="27"/>
                  </a:lnTo>
                  <a:lnTo>
                    <a:pt x="72" y="7"/>
                  </a:lnTo>
                  <a:lnTo>
                    <a:pt x="72" y="5"/>
                  </a:lnTo>
                  <a:lnTo>
                    <a:pt x="66" y="5"/>
                  </a:lnTo>
                  <a:lnTo>
                    <a:pt x="62" y="1"/>
                  </a:lnTo>
                  <a:lnTo>
                    <a:pt x="62" y="0"/>
                  </a:lnTo>
                  <a:lnTo>
                    <a:pt x="72" y="0"/>
                  </a:lnTo>
                  <a:lnTo>
                    <a:pt x="78" y="0"/>
                  </a:lnTo>
                  <a:lnTo>
                    <a:pt x="81" y="1"/>
                  </a:lnTo>
                  <a:lnTo>
                    <a:pt x="85" y="23"/>
                  </a:lnTo>
                  <a:lnTo>
                    <a:pt x="91" y="21"/>
                  </a:lnTo>
                  <a:lnTo>
                    <a:pt x="97" y="23"/>
                  </a:lnTo>
                  <a:lnTo>
                    <a:pt x="103" y="27"/>
                  </a:lnTo>
                  <a:lnTo>
                    <a:pt x="106" y="23"/>
                  </a:lnTo>
                  <a:lnTo>
                    <a:pt x="118" y="27"/>
                  </a:lnTo>
                  <a:lnTo>
                    <a:pt x="116" y="36"/>
                  </a:lnTo>
                  <a:lnTo>
                    <a:pt x="122" y="34"/>
                  </a:lnTo>
                  <a:lnTo>
                    <a:pt x="126" y="27"/>
                  </a:lnTo>
                  <a:lnTo>
                    <a:pt x="128" y="27"/>
                  </a:lnTo>
                  <a:lnTo>
                    <a:pt x="126" y="34"/>
                  </a:lnTo>
                  <a:lnTo>
                    <a:pt x="135" y="38"/>
                  </a:lnTo>
                  <a:lnTo>
                    <a:pt x="135" y="34"/>
                  </a:lnTo>
                  <a:lnTo>
                    <a:pt x="137" y="38"/>
                  </a:lnTo>
                  <a:lnTo>
                    <a:pt x="137" y="34"/>
                  </a:lnTo>
                  <a:lnTo>
                    <a:pt x="141" y="34"/>
                  </a:lnTo>
                  <a:lnTo>
                    <a:pt x="141" y="38"/>
                  </a:lnTo>
                  <a:lnTo>
                    <a:pt x="137" y="38"/>
                  </a:lnTo>
                  <a:lnTo>
                    <a:pt x="137" y="42"/>
                  </a:lnTo>
                  <a:lnTo>
                    <a:pt x="141" y="42"/>
                  </a:lnTo>
                  <a:lnTo>
                    <a:pt x="141" y="44"/>
                  </a:lnTo>
                  <a:lnTo>
                    <a:pt x="137" y="44"/>
                  </a:lnTo>
                  <a:lnTo>
                    <a:pt x="137" y="48"/>
                  </a:lnTo>
                  <a:lnTo>
                    <a:pt x="135" y="48"/>
                  </a:lnTo>
                  <a:lnTo>
                    <a:pt x="139" y="73"/>
                  </a:lnTo>
                  <a:lnTo>
                    <a:pt x="139" y="75"/>
                  </a:lnTo>
                  <a:lnTo>
                    <a:pt x="132" y="75"/>
                  </a:lnTo>
                  <a:lnTo>
                    <a:pt x="130" y="75"/>
                  </a:lnTo>
                  <a:lnTo>
                    <a:pt x="130" y="83"/>
                  </a:lnTo>
                  <a:lnTo>
                    <a:pt x="135" y="81"/>
                  </a:lnTo>
                  <a:lnTo>
                    <a:pt x="135" y="84"/>
                  </a:lnTo>
                  <a:lnTo>
                    <a:pt x="139" y="88"/>
                  </a:lnTo>
                  <a:lnTo>
                    <a:pt x="135" y="90"/>
                  </a:lnTo>
                  <a:lnTo>
                    <a:pt x="133" y="90"/>
                  </a:lnTo>
                  <a:lnTo>
                    <a:pt x="130" y="90"/>
                  </a:lnTo>
                  <a:lnTo>
                    <a:pt x="108" y="92"/>
                  </a:lnTo>
                  <a:lnTo>
                    <a:pt x="101" y="92"/>
                  </a:lnTo>
                  <a:lnTo>
                    <a:pt x="101" y="98"/>
                  </a:lnTo>
                  <a:lnTo>
                    <a:pt x="101" y="104"/>
                  </a:lnTo>
                  <a:lnTo>
                    <a:pt x="101" y="108"/>
                  </a:lnTo>
                  <a:lnTo>
                    <a:pt x="105" y="108"/>
                  </a:lnTo>
                  <a:lnTo>
                    <a:pt x="105" y="115"/>
                  </a:lnTo>
                  <a:lnTo>
                    <a:pt x="103" y="110"/>
                  </a:lnTo>
                  <a:lnTo>
                    <a:pt x="85" y="110"/>
                  </a:lnTo>
                  <a:lnTo>
                    <a:pt x="87" y="119"/>
                  </a:lnTo>
                  <a:lnTo>
                    <a:pt x="79" y="119"/>
                  </a:lnTo>
                  <a:lnTo>
                    <a:pt x="74" y="119"/>
                  </a:lnTo>
                  <a:lnTo>
                    <a:pt x="74" y="113"/>
                  </a:lnTo>
                  <a:close/>
                  <a:moveTo>
                    <a:pt x="91" y="32"/>
                  </a:moveTo>
                  <a:lnTo>
                    <a:pt x="91" y="42"/>
                  </a:lnTo>
                  <a:lnTo>
                    <a:pt x="97" y="42"/>
                  </a:lnTo>
                  <a:lnTo>
                    <a:pt x="97" y="32"/>
                  </a:lnTo>
                  <a:lnTo>
                    <a:pt x="91" y="32"/>
                  </a:lnTo>
                  <a:close/>
                  <a:moveTo>
                    <a:pt x="106" y="42"/>
                  </a:moveTo>
                  <a:lnTo>
                    <a:pt x="106" y="48"/>
                  </a:lnTo>
                  <a:lnTo>
                    <a:pt x="112" y="48"/>
                  </a:lnTo>
                  <a:lnTo>
                    <a:pt x="112" y="42"/>
                  </a:lnTo>
                  <a:lnTo>
                    <a:pt x="106" y="42"/>
                  </a:lnTo>
                  <a:close/>
                  <a:moveTo>
                    <a:pt x="29" y="44"/>
                  </a:moveTo>
                  <a:lnTo>
                    <a:pt x="29" y="52"/>
                  </a:lnTo>
                  <a:lnTo>
                    <a:pt x="39" y="52"/>
                  </a:lnTo>
                  <a:lnTo>
                    <a:pt x="39" y="42"/>
                  </a:lnTo>
                  <a:lnTo>
                    <a:pt x="29" y="44"/>
                  </a:lnTo>
                  <a:close/>
                  <a:moveTo>
                    <a:pt x="20" y="67"/>
                  </a:moveTo>
                  <a:lnTo>
                    <a:pt x="20" y="71"/>
                  </a:lnTo>
                  <a:lnTo>
                    <a:pt x="29" y="71"/>
                  </a:lnTo>
                  <a:lnTo>
                    <a:pt x="29" y="67"/>
                  </a:lnTo>
                  <a:lnTo>
                    <a:pt x="29" y="65"/>
                  </a:lnTo>
                  <a:lnTo>
                    <a:pt x="29" y="61"/>
                  </a:lnTo>
                  <a:lnTo>
                    <a:pt x="39" y="61"/>
                  </a:lnTo>
                  <a:lnTo>
                    <a:pt x="39" y="57"/>
                  </a:lnTo>
                  <a:lnTo>
                    <a:pt x="20" y="59"/>
                  </a:lnTo>
                  <a:lnTo>
                    <a:pt x="20" y="67"/>
                  </a:lnTo>
                  <a:close/>
                  <a:moveTo>
                    <a:pt x="116" y="36"/>
                  </a:moveTo>
                  <a:lnTo>
                    <a:pt x="116" y="42"/>
                  </a:lnTo>
                  <a:lnTo>
                    <a:pt x="122" y="42"/>
                  </a:lnTo>
                  <a:lnTo>
                    <a:pt x="120" y="42"/>
                  </a:lnTo>
                  <a:lnTo>
                    <a:pt x="120" y="44"/>
                  </a:lnTo>
                  <a:lnTo>
                    <a:pt x="120" y="42"/>
                  </a:lnTo>
                  <a:lnTo>
                    <a:pt x="120" y="44"/>
                  </a:lnTo>
                  <a:lnTo>
                    <a:pt x="116" y="44"/>
                  </a:lnTo>
                  <a:lnTo>
                    <a:pt x="120" y="44"/>
                  </a:lnTo>
                  <a:lnTo>
                    <a:pt x="120" y="48"/>
                  </a:lnTo>
                  <a:lnTo>
                    <a:pt x="116" y="48"/>
                  </a:lnTo>
                  <a:lnTo>
                    <a:pt x="116" y="52"/>
                  </a:lnTo>
                  <a:lnTo>
                    <a:pt x="120" y="52"/>
                  </a:lnTo>
                  <a:lnTo>
                    <a:pt x="120" y="59"/>
                  </a:lnTo>
                  <a:lnTo>
                    <a:pt x="120" y="67"/>
                  </a:lnTo>
                  <a:lnTo>
                    <a:pt x="122" y="67"/>
                  </a:lnTo>
                  <a:lnTo>
                    <a:pt x="124" y="75"/>
                  </a:lnTo>
                  <a:lnTo>
                    <a:pt x="126" y="75"/>
                  </a:lnTo>
                  <a:lnTo>
                    <a:pt x="130" y="75"/>
                  </a:lnTo>
                  <a:lnTo>
                    <a:pt x="135" y="75"/>
                  </a:lnTo>
                  <a:lnTo>
                    <a:pt x="135" y="48"/>
                  </a:lnTo>
                  <a:lnTo>
                    <a:pt x="132" y="48"/>
                  </a:lnTo>
                  <a:lnTo>
                    <a:pt x="132" y="42"/>
                  </a:lnTo>
                  <a:lnTo>
                    <a:pt x="135" y="42"/>
                  </a:lnTo>
                  <a:lnTo>
                    <a:pt x="135" y="38"/>
                  </a:lnTo>
                  <a:lnTo>
                    <a:pt x="128" y="38"/>
                  </a:lnTo>
                  <a:lnTo>
                    <a:pt x="128" y="44"/>
                  </a:lnTo>
                  <a:lnTo>
                    <a:pt x="126" y="44"/>
                  </a:lnTo>
                  <a:lnTo>
                    <a:pt x="126" y="42"/>
                  </a:lnTo>
                  <a:lnTo>
                    <a:pt x="128" y="42"/>
                  </a:lnTo>
                  <a:lnTo>
                    <a:pt x="128" y="38"/>
                  </a:lnTo>
                  <a:lnTo>
                    <a:pt x="116" y="36"/>
                  </a:lnTo>
                  <a:close/>
                  <a:moveTo>
                    <a:pt x="108" y="92"/>
                  </a:moveTo>
                  <a:lnTo>
                    <a:pt x="124" y="90"/>
                  </a:lnTo>
                  <a:lnTo>
                    <a:pt x="124" y="88"/>
                  </a:lnTo>
                  <a:lnTo>
                    <a:pt x="120" y="88"/>
                  </a:lnTo>
                  <a:lnTo>
                    <a:pt x="124" y="88"/>
                  </a:lnTo>
                  <a:lnTo>
                    <a:pt x="124" y="84"/>
                  </a:lnTo>
                  <a:lnTo>
                    <a:pt x="120" y="84"/>
                  </a:lnTo>
                  <a:lnTo>
                    <a:pt x="120" y="75"/>
                  </a:lnTo>
                  <a:lnTo>
                    <a:pt x="116" y="75"/>
                  </a:lnTo>
                  <a:lnTo>
                    <a:pt x="116" y="83"/>
                  </a:lnTo>
                  <a:lnTo>
                    <a:pt x="114" y="83"/>
                  </a:lnTo>
                  <a:lnTo>
                    <a:pt x="114" y="75"/>
                  </a:lnTo>
                  <a:lnTo>
                    <a:pt x="105" y="77"/>
                  </a:lnTo>
                  <a:lnTo>
                    <a:pt x="105" y="79"/>
                  </a:lnTo>
                  <a:lnTo>
                    <a:pt x="108" y="92"/>
                  </a:lnTo>
                  <a:close/>
                </a:path>
              </a:pathLst>
            </a:custGeom>
            <a:grpFill/>
            <a:ln w="9525">
              <a:noFill/>
              <a:round/>
              <a:headEnd/>
              <a:tailEnd/>
            </a:ln>
          </p:spPr>
          <p:txBody>
            <a:bodyPr/>
            <a:lstStyle/>
            <a:p>
              <a:pPr>
                <a:defRPr/>
              </a:pPr>
              <a:endParaRPr lang="en-US" dirty="0">
                <a:solidFill>
                  <a:prstClr val="white"/>
                </a:solidFill>
              </a:endParaRPr>
            </a:p>
          </p:txBody>
        </p:sp>
        <p:sp>
          <p:nvSpPr>
            <p:cNvPr id="16600" name="Freeform 58"/>
            <p:cNvSpPr>
              <a:spLocks noEditPoints="1"/>
            </p:cNvSpPr>
            <p:nvPr/>
          </p:nvSpPr>
          <p:spPr bwMode="ltGray">
            <a:xfrm>
              <a:off x="2527" y="906"/>
              <a:ext cx="141" cy="119"/>
            </a:xfrm>
            <a:custGeom>
              <a:avLst/>
              <a:gdLst>
                <a:gd name="T0" fmla="*/ 78 w 141"/>
                <a:gd name="T1" fmla="*/ 108 h 119"/>
                <a:gd name="T2" fmla="*/ 70 w 141"/>
                <a:gd name="T3" fmla="*/ 92 h 119"/>
                <a:gd name="T4" fmla="*/ 43 w 141"/>
                <a:gd name="T5" fmla="*/ 98 h 119"/>
                <a:gd name="T6" fmla="*/ 23 w 141"/>
                <a:gd name="T7" fmla="*/ 90 h 119"/>
                <a:gd name="T8" fmla="*/ 2 w 141"/>
                <a:gd name="T9" fmla="*/ 96 h 119"/>
                <a:gd name="T10" fmla="*/ 4 w 141"/>
                <a:gd name="T11" fmla="*/ 81 h 119"/>
                <a:gd name="T12" fmla="*/ 4 w 141"/>
                <a:gd name="T13" fmla="*/ 81 h 119"/>
                <a:gd name="T14" fmla="*/ 4 w 141"/>
                <a:gd name="T15" fmla="*/ 61 h 119"/>
                <a:gd name="T16" fmla="*/ 16 w 141"/>
                <a:gd name="T17" fmla="*/ 56 h 119"/>
                <a:gd name="T18" fmla="*/ 25 w 141"/>
                <a:gd name="T19" fmla="*/ 44 h 119"/>
                <a:gd name="T20" fmla="*/ 16 w 141"/>
                <a:gd name="T21" fmla="*/ 40 h 119"/>
                <a:gd name="T22" fmla="*/ 0 w 141"/>
                <a:gd name="T23" fmla="*/ 34 h 119"/>
                <a:gd name="T24" fmla="*/ 12 w 141"/>
                <a:gd name="T25" fmla="*/ 13 h 119"/>
                <a:gd name="T26" fmla="*/ 31 w 141"/>
                <a:gd name="T27" fmla="*/ 9 h 119"/>
                <a:gd name="T28" fmla="*/ 50 w 141"/>
                <a:gd name="T29" fmla="*/ 17 h 119"/>
                <a:gd name="T30" fmla="*/ 70 w 141"/>
                <a:gd name="T31" fmla="*/ 30 h 119"/>
                <a:gd name="T32" fmla="*/ 72 w 141"/>
                <a:gd name="T33" fmla="*/ 5 h 119"/>
                <a:gd name="T34" fmla="*/ 72 w 141"/>
                <a:gd name="T35" fmla="*/ 0 h 119"/>
                <a:gd name="T36" fmla="*/ 91 w 141"/>
                <a:gd name="T37" fmla="*/ 21 h 119"/>
                <a:gd name="T38" fmla="*/ 118 w 141"/>
                <a:gd name="T39" fmla="*/ 27 h 119"/>
                <a:gd name="T40" fmla="*/ 128 w 141"/>
                <a:gd name="T41" fmla="*/ 27 h 119"/>
                <a:gd name="T42" fmla="*/ 137 w 141"/>
                <a:gd name="T43" fmla="*/ 38 h 119"/>
                <a:gd name="T44" fmla="*/ 137 w 141"/>
                <a:gd name="T45" fmla="*/ 38 h 119"/>
                <a:gd name="T46" fmla="*/ 137 w 141"/>
                <a:gd name="T47" fmla="*/ 44 h 119"/>
                <a:gd name="T48" fmla="*/ 139 w 141"/>
                <a:gd name="T49" fmla="*/ 75 h 119"/>
                <a:gd name="T50" fmla="*/ 135 w 141"/>
                <a:gd name="T51" fmla="*/ 81 h 119"/>
                <a:gd name="T52" fmla="*/ 133 w 141"/>
                <a:gd name="T53" fmla="*/ 90 h 119"/>
                <a:gd name="T54" fmla="*/ 101 w 141"/>
                <a:gd name="T55" fmla="*/ 98 h 119"/>
                <a:gd name="T56" fmla="*/ 105 w 141"/>
                <a:gd name="T57" fmla="*/ 115 h 119"/>
                <a:gd name="T58" fmla="*/ 79 w 141"/>
                <a:gd name="T59" fmla="*/ 119 h 119"/>
                <a:gd name="T60" fmla="*/ 91 w 141"/>
                <a:gd name="T61" fmla="*/ 42 h 119"/>
                <a:gd name="T62" fmla="*/ 106 w 141"/>
                <a:gd name="T63" fmla="*/ 42 h 119"/>
                <a:gd name="T64" fmla="*/ 106 w 141"/>
                <a:gd name="T65" fmla="*/ 42 h 119"/>
                <a:gd name="T66" fmla="*/ 39 w 141"/>
                <a:gd name="T67" fmla="*/ 42 h 119"/>
                <a:gd name="T68" fmla="*/ 29 w 141"/>
                <a:gd name="T69" fmla="*/ 71 h 119"/>
                <a:gd name="T70" fmla="*/ 39 w 141"/>
                <a:gd name="T71" fmla="*/ 61 h 119"/>
                <a:gd name="T72" fmla="*/ 116 w 141"/>
                <a:gd name="T73" fmla="*/ 36 h 119"/>
                <a:gd name="T74" fmla="*/ 120 w 141"/>
                <a:gd name="T75" fmla="*/ 44 h 119"/>
                <a:gd name="T76" fmla="*/ 120 w 141"/>
                <a:gd name="T77" fmla="*/ 44 h 119"/>
                <a:gd name="T78" fmla="*/ 120 w 141"/>
                <a:gd name="T79" fmla="*/ 52 h 119"/>
                <a:gd name="T80" fmla="*/ 124 w 141"/>
                <a:gd name="T81" fmla="*/ 75 h 119"/>
                <a:gd name="T82" fmla="*/ 135 w 141"/>
                <a:gd name="T83" fmla="*/ 48 h 119"/>
                <a:gd name="T84" fmla="*/ 135 w 141"/>
                <a:gd name="T85" fmla="*/ 38 h 119"/>
                <a:gd name="T86" fmla="*/ 126 w 141"/>
                <a:gd name="T87" fmla="*/ 42 h 119"/>
                <a:gd name="T88" fmla="*/ 108 w 141"/>
                <a:gd name="T89" fmla="*/ 92 h 119"/>
                <a:gd name="T90" fmla="*/ 124 w 141"/>
                <a:gd name="T91" fmla="*/ 88 h 119"/>
                <a:gd name="T92" fmla="*/ 116 w 141"/>
                <a:gd name="T93" fmla="*/ 75 h 119"/>
                <a:gd name="T94" fmla="*/ 105 w 141"/>
                <a:gd name="T95" fmla="*/ 77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19"/>
                <a:gd name="T146" fmla="*/ 141 w 141"/>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19">
                  <a:moveTo>
                    <a:pt x="74" y="113"/>
                  </a:moveTo>
                  <a:lnTo>
                    <a:pt x="74" y="111"/>
                  </a:lnTo>
                  <a:lnTo>
                    <a:pt x="78" y="110"/>
                  </a:lnTo>
                  <a:lnTo>
                    <a:pt x="78" y="108"/>
                  </a:lnTo>
                  <a:lnTo>
                    <a:pt x="83" y="108"/>
                  </a:lnTo>
                  <a:lnTo>
                    <a:pt x="83" y="92"/>
                  </a:lnTo>
                  <a:lnTo>
                    <a:pt x="76" y="92"/>
                  </a:lnTo>
                  <a:lnTo>
                    <a:pt x="70" y="92"/>
                  </a:lnTo>
                  <a:lnTo>
                    <a:pt x="58" y="92"/>
                  </a:lnTo>
                  <a:lnTo>
                    <a:pt x="49" y="92"/>
                  </a:lnTo>
                  <a:lnTo>
                    <a:pt x="49" y="98"/>
                  </a:lnTo>
                  <a:lnTo>
                    <a:pt x="43" y="98"/>
                  </a:lnTo>
                  <a:lnTo>
                    <a:pt x="43" y="96"/>
                  </a:lnTo>
                  <a:lnTo>
                    <a:pt x="27" y="96"/>
                  </a:lnTo>
                  <a:lnTo>
                    <a:pt x="23" y="96"/>
                  </a:lnTo>
                  <a:lnTo>
                    <a:pt x="23" y="90"/>
                  </a:lnTo>
                  <a:lnTo>
                    <a:pt x="20" y="90"/>
                  </a:lnTo>
                  <a:lnTo>
                    <a:pt x="14" y="90"/>
                  </a:lnTo>
                  <a:lnTo>
                    <a:pt x="14" y="92"/>
                  </a:lnTo>
                  <a:lnTo>
                    <a:pt x="2" y="96"/>
                  </a:lnTo>
                  <a:lnTo>
                    <a:pt x="2" y="94"/>
                  </a:lnTo>
                  <a:lnTo>
                    <a:pt x="8" y="86"/>
                  </a:lnTo>
                  <a:lnTo>
                    <a:pt x="8" y="81"/>
                  </a:lnTo>
                  <a:lnTo>
                    <a:pt x="4" y="81"/>
                  </a:lnTo>
                  <a:lnTo>
                    <a:pt x="4" y="84"/>
                  </a:lnTo>
                  <a:lnTo>
                    <a:pt x="0" y="84"/>
                  </a:lnTo>
                  <a:lnTo>
                    <a:pt x="0" y="81"/>
                  </a:lnTo>
                  <a:lnTo>
                    <a:pt x="4" y="81"/>
                  </a:lnTo>
                  <a:lnTo>
                    <a:pt x="0" y="71"/>
                  </a:lnTo>
                  <a:lnTo>
                    <a:pt x="4" y="71"/>
                  </a:lnTo>
                  <a:lnTo>
                    <a:pt x="4" y="65"/>
                  </a:lnTo>
                  <a:lnTo>
                    <a:pt x="4" y="61"/>
                  </a:lnTo>
                  <a:lnTo>
                    <a:pt x="4" y="59"/>
                  </a:lnTo>
                  <a:lnTo>
                    <a:pt x="6" y="59"/>
                  </a:lnTo>
                  <a:lnTo>
                    <a:pt x="16" y="59"/>
                  </a:lnTo>
                  <a:lnTo>
                    <a:pt x="16" y="56"/>
                  </a:lnTo>
                  <a:lnTo>
                    <a:pt x="16" y="52"/>
                  </a:lnTo>
                  <a:lnTo>
                    <a:pt x="16" y="44"/>
                  </a:lnTo>
                  <a:lnTo>
                    <a:pt x="20" y="44"/>
                  </a:lnTo>
                  <a:lnTo>
                    <a:pt x="25" y="44"/>
                  </a:lnTo>
                  <a:lnTo>
                    <a:pt x="31" y="44"/>
                  </a:lnTo>
                  <a:lnTo>
                    <a:pt x="31" y="36"/>
                  </a:lnTo>
                  <a:lnTo>
                    <a:pt x="14" y="36"/>
                  </a:lnTo>
                  <a:lnTo>
                    <a:pt x="16" y="40"/>
                  </a:lnTo>
                  <a:lnTo>
                    <a:pt x="10" y="40"/>
                  </a:lnTo>
                  <a:lnTo>
                    <a:pt x="10" y="38"/>
                  </a:lnTo>
                  <a:lnTo>
                    <a:pt x="6" y="38"/>
                  </a:lnTo>
                  <a:lnTo>
                    <a:pt x="0" y="34"/>
                  </a:lnTo>
                  <a:lnTo>
                    <a:pt x="0" y="28"/>
                  </a:lnTo>
                  <a:lnTo>
                    <a:pt x="12" y="28"/>
                  </a:lnTo>
                  <a:lnTo>
                    <a:pt x="12" y="25"/>
                  </a:lnTo>
                  <a:lnTo>
                    <a:pt x="12" y="13"/>
                  </a:lnTo>
                  <a:lnTo>
                    <a:pt x="22" y="13"/>
                  </a:lnTo>
                  <a:lnTo>
                    <a:pt x="27" y="11"/>
                  </a:lnTo>
                  <a:lnTo>
                    <a:pt x="31" y="11"/>
                  </a:lnTo>
                  <a:lnTo>
                    <a:pt x="31" y="9"/>
                  </a:lnTo>
                  <a:lnTo>
                    <a:pt x="43" y="9"/>
                  </a:lnTo>
                  <a:lnTo>
                    <a:pt x="45" y="15"/>
                  </a:lnTo>
                  <a:lnTo>
                    <a:pt x="45" y="19"/>
                  </a:lnTo>
                  <a:lnTo>
                    <a:pt x="50" y="17"/>
                  </a:lnTo>
                  <a:lnTo>
                    <a:pt x="50" y="21"/>
                  </a:lnTo>
                  <a:lnTo>
                    <a:pt x="47" y="36"/>
                  </a:lnTo>
                  <a:lnTo>
                    <a:pt x="62" y="32"/>
                  </a:lnTo>
                  <a:lnTo>
                    <a:pt x="70" y="30"/>
                  </a:lnTo>
                  <a:lnTo>
                    <a:pt x="76" y="30"/>
                  </a:lnTo>
                  <a:lnTo>
                    <a:pt x="76" y="27"/>
                  </a:lnTo>
                  <a:lnTo>
                    <a:pt x="72" y="7"/>
                  </a:lnTo>
                  <a:lnTo>
                    <a:pt x="72" y="5"/>
                  </a:lnTo>
                  <a:lnTo>
                    <a:pt x="66" y="5"/>
                  </a:lnTo>
                  <a:lnTo>
                    <a:pt x="62" y="1"/>
                  </a:lnTo>
                  <a:lnTo>
                    <a:pt x="62" y="0"/>
                  </a:lnTo>
                  <a:lnTo>
                    <a:pt x="72" y="0"/>
                  </a:lnTo>
                  <a:lnTo>
                    <a:pt x="78" y="0"/>
                  </a:lnTo>
                  <a:lnTo>
                    <a:pt x="81" y="1"/>
                  </a:lnTo>
                  <a:lnTo>
                    <a:pt x="85" y="23"/>
                  </a:lnTo>
                  <a:lnTo>
                    <a:pt x="91" y="21"/>
                  </a:lnTo>
                  <a:lnTo>
                    <a:pt x="97" y="23"/>
                  </a:lnTo>
                  <a:lnTo>
                    <a:pt x="103" y="27"/>
                  </a:lnTo>
                  <a:lnTo>
                    <a:pt x="106" y="23"/>
                  </a:lnTo>
                  <a:lnTo>
                    <a:pt x="118" y="27"/>
                  </a:lnTo>
                  <a:lnTo>
                    <a:pt x="116" y="36"/>
                  </a:lnTo>
                  <a:lnTo>
                    <a:pt x="122" y="34"/>
                  </a:lnTo>
                  <a:lnTo>
                    <a:pt x="126" y="27"/>
                  </a:lnTo>
                  <a:lnTo>
                    <a:pt x="128" y="27"/>
                  </a:lnTo>
                  <a:lnTo>
                    <a:pt x="126" y="34"/>
                  </a:lnTo>
                  <a:lnTo>
                    <a:pt x="135" y="38"/>
                  </a:lnTo>
                  <a:lnTo>
                    <a:pt x="135" y="34"/>
                  </a:lnTo>
                  <a:lnTo>
                    <a:pt x="137" y="38"/>
                  </a:lnTo>
                  <a:lnTo>
                    <a:pt x="137" y="34"/>
                  </a:lnTo>
                  <a:lnTo>
                    <a:pt x="141" y="34"/>
                  </a:lnTo>
                  <a:lnTo>
                    <a:pt x="141" y="38"/>
                  </a:lnTo>
                  <a:lnTo>
                    <a:pt x="137" y="38"/>
                  </a:lnTo>
                  <a:lnTo>
                    <a:pt x="137" y="42"/>
                  </a:lnTo>
                  <a:lnTo>
                    <a:pt x="141" y="42"/>
                  </a:lnTo>
                  <a:lnTo>
                    <a:pt x="141" y="44"/>
                  </a:lnTo>
                  <a:lnTo>
                    <a:pt x="137" y="44"/>
                  </a:lnTo>
                  <a:lnTo>
                    <a:pt x="137" y="48"/>
                  </a:lnTo>
                  <a:lnTo>
                    <a:pt x="135" y="48"/>
                  </a:lnTo>
                  <a:lnTo>
                    <a:pt x="139" y="73"/>
                  </a:lnTo>
                  <a:lnTo>
                    <a:pt x="139" y="75"/>
                  </a:lnTo>
                  <a:lnTo>
                    <a:pt x="132" y="75"/>
                  </a:lnTo>
                  <a:lnTo>
                    <a:pt x="130" y="75"/>
                  </a:lnTo>
                  <a:lnTo>
                    <a:pt x="130" y="83"/>
                  </a:lnTo>
                  <a:lnTo>
                    <a:pt x="135" y="81"/>
                  </a:lnTo>
                  <a:lnTo>
                    <a:pt x="135" y="84"/>
                  </a:lnTo>
                  <a:lnTo>
                    <a:pt x="139" y="88"/>
                  </a:lnTo>
                  <a:lnTo>
                    <a:pt x="135" y="90"/>
                  </a:lnTo>
                  <a:lnTo>
                    <a:pt x="133" y="90"/>
                  </a:lnTo>
                  <a:lnTo>
                    <a:pt x="130" y="90"/>
                  </a:lnTo>
                  <a:lnTo>
                    <a:pt x="108" y="92"/>
                  </a:lnTo>
                  <a:lnTo>
                    <a:pt x="101" y="92"/>
                  </a:lnTo>
                  <a:lnTo>
                    <a:pt x="101" y="98"/>
                  </a:lnTo>
                  <a:lnTo>
                    <a:pt x="101" y="104"/>
                  </a:lnTo>
                  <a:lnTo>
                    <a:pt x="101" y="108"/>
                  </a:lnTo>
                  <a:lnTo>
                    <a:pt x="105" y="108"/>
                  </a:lnTo>
                  <a:lnTo>
                    <a:pt x="105" y="115"/>
                  </a:lnTo>
                  <a:lnTo>
                    <a:pt x="103" y="110"/>
                  </a:lnTo>
                  <a:lnTo>
                    <a:pt x="85" y="110"/>
                  </a:lnTo>
                  <a:lnTo>
                    <a:pt x="87" y="119"/>
                  </a:lnTo>
                  <a:lnTo>
                    <a:pt x="79" y="119"/>
                  </a:lnTo>
                  <a:lnTo>
                    <a:pt x="74" y="119"/>
                  </a:lnTo>
                  <a:lnTo>
                    <a:pt x="74" y="113"/>
                  </a:lnTo>
                  <a:moveTo>
                    <a:pt x="91" y="32"/>
                  </a:moveTo>
                  <a:lnTo>
                    <a:pt x="91" y="42"/>
                  </a:lnTo>
                  <a:lnTo>
                    <a:pt x="97" y="42"/>
                  </a:lnTo>
                  <a:lnTo>
                    <a:pt x="97" y="32"/>
                  </a:lnTo>
                  <a:lnTo>
                    <a:pt x="91" y="32"/>
                  </a:lnTo>
                  <a:moveTo>
                    <a:pt x="106" y="42"/>
                  </a:moveTo>
                  <a:lnTo>
                    <a:pt x="106" y="48"/>
                  </a:lnTo>
                  <a:lnTo>
                    <a:pt x="112" y="48"/>
                  </a:lnTo>
                  <a:lnTo>
                    <a:pt x="112" y="42"/>
                  </a:lnTo>
                  <a:lnTo>
                    <a:pt x="106" y="42"/>
                  </a:lnTo>
                  <a:moveTo>
                    <a:pt x="29" y="44"/>
                  </a:moveTo>
                  <a:lnTo>
                    <a:pt x="29" y="52"/>
                  </a:lnTo>
                  <a:lnTo>
                    <a:pt x="39" y="52"/>
                  </a:lnTo>
                  <a:lnTo>
                    <a:pt x="39" y="42"/>
                  </a:lnTo>
                  <a:lnTo>
                    <a:pt x="29" y="44"/>
                  </a:lnTo>
                  <a:moveTo>
                    <a:pt x="20" y="67"/>
                  </a:moveTo>
                  <a:lnTo>
                    <a:pt x="20" y="71"/>
                  </a:lnTo>
                  <a:lnTo>
                    <a:pt x="29" y="71"/>
                  </a:lnTo>
                  <a:lnTo>
                    <a:pt x="29" y="67"/>
                  </a:lnTo>
                  <a:lnTo>
                    <a:pt x="29" y="65"/>
                  </a:lnTo>
                  <a:lnTo>
                    <a:pt x="29" y="61"/>
                  </a:lnTo>
                  <a:lnTo>
                    <a:pt x="39" y="61"/>
                  </a:lnTo>
                  <a:lnTo>
                    <a:pt x="39" y="57"/>
                  </a:lnTo>
                  <a:lnTo>
                    <a:pt x="20" y="59"/>
                  </a:lnTo>
                  <a:lnTo>
                    <a:pt x="20" y="67"/>
                  </a:lnTo>
                  <a:moveTo>
                    <a:pt x="116" y="36"/>
                  </a:moveTo>
                  <a:lnTo>
                    <a:pt x="116" y="42"/>
                  </a:lnTo>
                  <a:lnTo>
                    <a:pt x="122" y="42"/>
                  </a:lnTo>
                  <a:lnTo>
                    <a:pt x="120" y="42"/>
                  </a:lnTo>
                  <a:lnTo>
                    <a:pt x="120" y="44"/>
                  </a:lnTo>
                  <a:lnTo>
                    <a:pt x="120" y="42"/>
                  </a:lnTo>
                  <a:lnTo>
                    <a:pt x="120" y="44"/>
                  </a:lnTo>
                  <a:lnTo>
                    <a:pt x="116" y="44"/>
                  </a:lnTo>
                  <a:lnTo>
                    <a:pt x="120" y="44"/>
                  </a:lnTo>
                  <a:lnTo>
                    <a:pt x="120" y="48"/>
                  </a:lnTo>
                  <a:lnTo>
                    <a:pt x="116" y="48"/>
                  </a:lnTo>
                  <a:lnTo>
                    <a:pt x="116" y="52"/>
                  </a:lnTo>
                  <a:lnTo>
                    <a:pt x="120" y="52"/>
                  </a:lnTo>
                  <a:lnTo>
                    <a:pt x="120" y="59"/>
                  </a:lnTo>
                  <a:lnTo>
                    <a:pt x="120" y="67"/>
                  </a:lnTo>
                  <a:lnTo>
                    <a:pt x="122" y="67"/>
                  </a:lnTo>
                  <a:lnTo>
                    <a:pt x="124" y="75"/>
                  </a:lnTo>
                  <a:lnTo>
                    <a:pt x="126" y="75"/>
                  </a:lnTo>
                  <a:lnTo>
                    <a:pt x="130" y="75"/>
                  </a:lnTo>
                  <a:lnTo>
                    <a:pt x="135" y="75"/>
                  </a:lnTo>
                  <a:lnTo>
                    <a:pt x="135" y="48"/>
                  </a:lnTo>
                  <a:lnTo>
                    <a:pt x="132" y="48"/>
                  </a:lnTo>
                  <a:lnTo>
                    <a:pt x="132" y="42"/>
                  </a:lnTo>
                  <a:lnTo>
                    <a:pt x="135" y="42"/>
                  </a:lnTo>
                  <a:lnTo>
                    <a:pt x="135" y="38"/>
                  </a:lnTo>
                  <a:lnTo>
                    <a:pt x="128" y="38"/>
                  </a:lnTo>
                  <a:lnTo>
                    <a:pt x="128" y="44"/>
                  </a:lnTo>
                  <a:lnTo>
                    <a:pt x="126" y="44"/>
                  </a:lnTo>
                  <a:lnTo>
                    <a:pt x="126" y="42"/>
                  </a:lnTo>
                  <a:lnTo>
                    <a:pt x="128" y="42"/>
                  </a:lnTo>
                  <a:lnTo>
                    <a:pt x="128" y="38"/>
                  </a:lnTo>
                  <a:lnTo>
                    <a:pt x="116" y="36"/>
                  </a:lnTo>
                  <a:moveTo>
                    <a:pt x="108" y="92"/>
                  </a:moveTo>
                  <a:lnTo>
                    <a:pt x="124" y="90"/>
                  </a:lnTo>
                  <a:lnTo>
                    <a:pt x="124" y="88"/>
                  </a:lnTo>
                  <a:lnTo>
                    <a:pt x="120" y="88"/>
                  </a:lnTo>
                  <a:lnTo>
                    <a:pt x="124" y="88"/>
                  </a:lnTo>
                  <a:lnTo>
                    <a:pt x="124" y="84"/>
                  </a:lnTo>
                  <a:lnTo>
                    <a:pt x="120" y="84"/>
                  </a:lnTo>
                  <a:lnTo>
                    <a:pt x="120" y="75"/>
                  </a:lnTo>
                  <a:lnTo>
                    <a:pt x="116" y="75"/>
                  </a:lnTo>
                  <a:lnTo>
                    <a:pt x="116" y="83"/>
                  </a:lnTo>
                  <a:lnTo>
                    <a:pt x="114" y="83"/>
                  </a:lnTo>
                  <a:lnTo>
                    <a:pt x="114" y="75"/>
                  </a:lnTo>
                  <a:lnTo>
                    <a:pt x="105" y="77"/>
                  </a:lnTo>
                  <a:lnTo>
                    <a:pt x="105" y="79"/>
                  </a:lnTo>
                  <a:lnTo>
                    <a:pt x="108" y="92"/>
                  </a:lnTo>
                </a:path>
              </a:pathLst>
            </a:custGeom>
            <a:grpFill/>
            <a:ln w="9525">
              <a:noFill/>
              <a:round/>
              <a:headEnd/>
              <a:tailEnd/>
            </a:ln>
          </p:spPr>
          <p:txBody>
            <a:bodyPr/>
            <a:lstStyle/>
            <a:p>
              <a:pPr>
                <a:defRPr/>
              </a:pPr>
              <a:endParaRPr lang="en-US" dirty="0">
                <a:solidFill>
                  <a:prstClr val="white"/>
                </a:solidFill>
              </a:endParaRPr>
            </a:p>
          </p:txBody>
        </p:sp>
        <p:sp>
          <p:nvSpPr>
            <p:cNvPr id="16601" name="Freeform 59"/>
            <p:cNvSpPr>
              <a:spLocks/>
            </p:cNvSpPr>
            <p:nvPr/>
          </p:nvSpPr>
          <p:spPr bwMode="ltGray">
            <a:xfrm>
              <a:off x="3048" y="902"/>
              <a:ext cx="232" cy="160"/>
            </a:xfrm>
            <a:custGeom>
              <a:avLst/>
              <a:gdLst>
                <a:gd name="T0" fmla="*/ 184 w 232"/>
                <a:gd name="T1" fmla="*/ 144 h 160"/>
                <a:gd name="T2" fmla="*/ 178 w 232"/>
                <a:gd name="T3" fmla="*/ 150 h 160"/>
                <a:gd name="T4" fmla="*/ 168 w 232"/>
                <a:gd name="T5" fmla="*/ 154 h 160"/>
                <a:gd name="T6" fmla="*/ 163 w 232"/>
                <a:gd name="T7" fmla="*/ 154 h 160"/>
                <a:gd name="T8" fmla="*/ 159 w 232"/>
                <a:gd name="T9" fmla="*/ 156 h 160"/>
                <a:gd name="T10" fmla="*/ 153 w 232"/>
                <a:gd name="T11" fmla="*/ 156 h 160"/>
                <a:gd name="T12" fmla="*/ 147 w 232"/>
                <a:gd name="T13" fmla="*/ 139 h 160"/>
                <a:gd name="T14" fmla="*/ 128 w 232"/>
                <a:gd name="T15" fmla="*/ 139 h 160"/>
                <a:gd name="T16" fmla="*/ 35 w 232"/>
                <a:gd name="T17" fmla="*/ 158 h 160"/>
                <a:gd name="T18" fmla="*/ 28 w 232"/>
                <a:gd name="T19" fmla="*/ 152 h 160"/>
                <a:gd name="T20" fmla="*/ 26 w 232"/>
                <a:gd name="T21" fmla="*/ 156 h 160"/>
                <a:gd name="T22" fmla="*/ 20 w 232"/>
                <a:gd name="T23" fmla="*/ 160 h 160"/>
                <a:gd name="T24" fmla="*/ 2 w 232"/>
                <a:gd name="T25" fmla="*/ 146 h 160"/>
                <a:gd name="T26" fmla="*/ 22 w 232"/>
                <a:gd name="T27" fmla="*/ 135 h 160"/>
                <a:gd name="T28" fmla="*/ 12 w 232"/>
                <a:gd name="T29" fmla="*/ 144 h 160"/>
                <a:gd name="T30" fmla="*/ 2 w 232"/>
                <a:gd name="T31" fmla="*/ 131 h 160"/>
                <a:gd name="T32" fmla="*/ 8 w 232"/>
                <a:gd name="T33" fmla="*/ 121 h 160"/>
                <a:gd name="T34" fmla="*/ 2 w 232"/>
                <a:gd name="T35" fmla="*/ 110 h 160"/>
                <a:gd name="T36" fmla="*/ 22 w 232"/>
                <a:gd name="T37" fmla="*/ 114 h 160"/>
                <a:gd name="T38" fmla="*/ 20 w 232"/>
                <a:gd name="T39" fmla="*/ 63 h 160"/>
                <a:gd name="T40" fmla="*/ 2 w 232"/>
                <a:gd name="T41" fmla="*/ 60 h 160"/>
                <a:gd name="T42" fmla="*/ 4 w 232"/>
                <a:gd name="T43" fmla="*/ 54 h 160"/>
                <a:gd name="T44" fmla="*/ 8 w 232"/>
                <a:gd name="T45" fmla="*/ 58 h 160"/>
                <a:gd name="T46" fmla="*/ 10 w 232"/>
                <a:gd name="T47" fmla="*/ 60 h 160"/>
                <a:gd name="T48" fmla="*/ 20 w 232"/>
                <a:gd name="T49" fmla="*/ 60 h 160"/>
                <a:gd name="T50" fmla="*/ 20 w 232"/>
                <a:gd name="T51" fmla="*/ 42 h 160"/>
                <a:gd name="T52" fmla="*/ 70 w 232"/>
                <a:gd name="T53" fmla="*/ 36 h 160"/>
                <a:gd name="T54" fmla="*/ 76 w 232"/>
                <a:gd name="T55" fmla="*/ 34 h 160"/>
                <a:gd name="T56" fmla="*/ 82 w 232"/>
                <a:gd name="T57" fmla="*/ 34 h 160"/>
                <a:gd name="T58" fmla="*/ 85 w 232"/>
                <a:gd name="T59" fmla="*/ 21 h 160"/>
                <a:gd name="T60" fmla="*/ 101 w 232"/>
                <a:gd name="T61" fmla="*/ 21 h 160"/>
                <a:gd name="T62" fmla="*/ 105 w 232"/>
                <a:gd name="T63" fmla="*/ 25 h 160"/>
                <a:gd name="T64" fmla="*/ 107 w 232"/>
                <a:gd name="T65" fmla="*/ 31 h 160"/>
                <a:gd name="T66" fmla="*/ 107 w 232"/>
                <a:gd name="T67" fmla="*/ 25 h 160"/>
                <a:gd name="T68" fmla="*/ 101 w 232"/>
                <a:gd name="T69" fmla="*/ 19 h 160"/>
                <a:gd name="T70" fmla="*/ 118 w 232"/>
                <a:gd name="T71" fmla="*/ 0 h 160"/>
                <a:gd name="T72" fmla="*/ 122 w 232"/>
                <a:gd name="T73" fmla="*/ 5 h 160"/>
                <a:gd name="T74" fmla="*/ 136 w 232"/>
                <a:gd name="T75" fmla="*/ 15 h 160"/>
                <a:gd name="T76" fmla="*/ 139 w 232"/>
                <a:gd name="T77" fmla="*/ 36 h 160"/>
                <a:gd name="T78" fmla="*/ 141 w 232"/>
                <a:gd name="T79" fmla="*/ 38 h 160"/>
                <a:gd name="T80" fmla="*/ 155 w 232"/>
                <a:gd name="T81" fmla="*/ 38 h 160"/>
                <a:gd name="T82" fmla="*/ 186 w 232"/>
                <a:gd name="T83" fmla="*/ 34 h 160"/>
                <a:gd name="T84" fmla="*/ 192 w 232"/>
                <a:gd name="T85" fmla="*/ 38 h 160"/>
                <a:gd name="T86" fmla="*/ 195 w 232"/>
                <a:gd name="T87" fmla="*/ 32 h 160"/>
                <a:gd name="T88" fmla="*/ 186 w 232"/>
                <a:gd name="T89" fmla="*/ 29 h 160"/>
                <a:gd name="T90" fmla="*/ 211 w 232"/>
                <a:gd name="T91" fmla="*/ 38 h 160"/>
                <a:gd name="T92" fmla="*/ 232 w 232"/>
                <a:gd name="T93" fmla="*/ 40 h 160"/>
                <a:gd name="T94" fmla="*/ 226 w 232"/>
                <a:gd name="T95" fmla="*/ 48 h 160"/>
                <a:gd name="T96" fmla="*/ 217 w 232"/>
                <a:gd name="T97" fmla="*/ 56 h 160"/>
                <a:gd name="T98" fmla="*/ 211 w 232"/>
                <a:gd name="T99" fmla="*/ 63 h 160"/>
                <a:gd name="T100" fmla="*/ 211 w 232"/>
                <a:gd name="T101" fmla="*/ 75 h 160"/>
                <a:gd name="T102" fmla="*/ 215 w 232"/>
                <a:gd name="T103" fmla="*/ 79 h 160"/>
                <a:gd name="T104" fmla="*/ 211 w 232"/>
                <a:gd name="T105" fmla="*/ 85 h 160"/>
                <a:gd name="T106" fmla="*/ 211 w 232"/>
                <a:gd name="T107" fmla="*/ 90 h 160"/>
                <a:gd name="T108" fmla="*/ 205 w 232"/>
                <a:gd name="T109" fmla="*/ 110 h 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60"/>
                <a:gd name="T167" fmla="*/ 232 w 232"/>
                <a:gd name="T168" fmla="*/ 160 h 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60">
                  <a:moveTo>
                    <a:pt x="197" y="144"/>
                  </a:moveTo>
                  <a:lnTo>
                    <a:pt x="184" y="144"/>
                  </a:lnTo>
                  <a:lnTo>
                    <a:pt x="184" y="150"/>
                  </a:lnTo>
                  <a:lnTo>
                    <a:pt x="178" y="150"/>
                  </a:lnTo>
                  <a:lnTo>
                    <a:pt x="178" y="154"/>
                  </a:lnTo>
                  <a:lnTo>
                    <a:pt x="168" y="154"/>
                  </a:lnTo>
                  <a:lnTo>
                    <a:pt x="166" y="154"/>
                  </a:lnTo>
                  <a:lnTo>
                    <a:pt x="163" y="154"/>
                  </a:lnTo>
                  <a:lnTo>
                    <a:pt x="163" y="156"/>
                  </a:lnTo>
                  <a:lnTo>
                    <a:pt x="159" y="156"/>
                  </a:lnTo>
                  <a:lnTo>
                    <a:pt x="157" y="156"/>
                  </a:lnTo>
                  <a:lnTo>
                    <a:pt x="153" y="156"/>
                  </a:lnTo>
                  <a:lnTo>
                    <a:pt x="153" y="139"/>
                  </a:lnTo>
                  <a:lnTo>
                    <a:pt x="147" y="139"/>
                  </a:lnTo>
                  <a:lnTo>
                    <a:pt x="143" y="139"/>
                  </a:lnTo>
                  <a:lnTo>
                    <a:pt x="128" y="139"/>
                  </a:lnTo>
                  <a:lnTo>
                    <a:pt x="128" y="158"/>
                  </a:lnTo>
                  <a:lnTo>
                    <a:pt x="35" y="158"/>
                  </a:lnTo>
                  <a:lnTo>
                    <a:pt x="28" y="160"/>
                  </a:lnTo>
                  <a:lnTo>
                    <a:pt x="28" y="152"/>
                  </a:lnTo>
                  <a:lnTo>
                    <a:pt x="26" y="152"/>
                  </a:lnTo>
                  <a:lnTo>
                    <a:pt x="26" y="156"/>
                  </a:lnTo>
                  <a:lnTo>
                    <a:pt x="22" y="156"/>
                  </a:lnTo>
                  <a:lnTo>
                    <a:pt x="20" y="160"/>
                  </a:lnTo>
                  <a:lnTo>
                    <a:pt x="10" y="150"/>
                  </a:lnTo>
                  <a:lnTo>
                    <a:pt x="2" y="146"/>
                  </a:lnTo>
                  <a:lnTo>
                    <a:pt x="22" y="146"/>
                  </a:lnTo>
                  <a:lnTo>
                    <a:pt x="22" y="135"/>
                  </a:lnTo>
                  <a:lnTo>
                    <a:pt x="12" y="135"/>
                  </a:lnTo>
                  <a:lnTo>
                    <a:pt x="12" y="144"/>
                  </a:lnTo>
                  <a:lnTo>
                    <a:pt x="2" y="144"/>
                  </a:lnTo>
                  <a:lnTo>
                    <a:pt x="2" y="131"/>
                  </a:lnTo>
                  <a:lnTo>
                    <a:pt x="8" y="131"/>
                  </a:lnTo>
                  <a:lnTo>
                    <a:pt x="8" y="121"/>
                  </a:lnTo>
                  <a:lnTo>
                    <a:pt x="2" y="121"/>
                  </a:lnTo>
                  <a:lnTo>
                    <a:pt x="2" y="110"/>
                  </a:lnTo>
                  <a:lnTo>
                    <a:pt x="8" y="110"/>
                  </a:lnTo>
                  <a:lnTo>
                    <a:pt x="22" y="114"/>
                  </a:lnTo>
                  <a:lnTo>
                    <a:pt x="22" y="110"/>
                  </a:lnTo>
                  <a:lnTo>
                    <a:pt x="20" y="63"/>
                  </a:lnTo>
                  <a:lnTo>
                    <a:pt x="2" y="63"/>
                  </a:lnTo>
                  <a:lnTo>
                    <a:pt x="2" y="60"/>
                  </a:lnTo>
                  <a:lnTo>
                    <a:pt x="0" y="58"/>
                  </a:lnTo>
                  <a:lnTo>
                    <a:pt x="4" y="54"/>
                  </a:lnTo>
                  <a:lnTo>
                    <a:pt x="4" y="58"/>
                  </a:lnTo>
                  <a:lnTo>
                    <a:pt x="8" y="58"/>
                  </a:lnTo>
                  <a:lnTo>
                    <a:pt x="8" y="60"/>
                  </a:lnTo>
                  <a:lnTo>
                    <a:pt x="10" y="60"/>
                  </a:lnTo>
                  <a:lnTo>
                    <a:pt x="18" y="60"/>
                  </a:lnTo>
                  <a:lnTo>
                    <a:pt x="20" y="60"/>
                  </a:lnTo>
                  <a:lnTo>
                    <a:pt x="20" y="48"/>
                  </a:lnTo>
                  <a:lnTo>
                    <a:pt x="20" y="42"/>
                  </a:lnTo>
                  <a:lnTo>
                    <a:pt x="70" y="40"/>
                  </a:lnTo>
                  <a:lnTo>
                    <a:pt x="70" y="36"/>
                  </a:lnTo>
                  <a:lnTo>
                    <a:pt x="74" y="34"/>
                  </a:lnTo>
                  <a:lnTo>
                    <a:pt x="76" y="34"/>
                  </a:lnTo>
                  <a:lnTo>
                    <a:pt x="80" y="34"/>
                  </a:lnTo>
                  <a:lnTo>
                    <a:pt x="82" y="34"/>
                  </a:lnTo>
                  <a:lnTo>
                    <a:pt x="85" y="34"/>
                  </a:lnTo>
                  <a:lnTo>
                    <a:pt x="85" y="21"/>
                  </a:lnTo>
                  <a:lnTo>
                    <a:pt x="101" y="25"/>
                  </a:lnTo>
                  <a:lnTo>
                    <a:pt x="101" y="21"/>
                  </a:lnTo>
                  <a:lnTo>
                    <a:pt x="105" y="21"/>
                  </a:lnTo>
                  <a:lnTo>
                    <a:pt x="105" y="25"/>
                  </a:lnTo>
                  <a:lnTo>
                    <a:pt x="105" y="27"/>
                  </a:lnTo>
                  <a:lnTo>
                    <a:pt x="107" y="31"/>
                  </a:lnTo>
                  <a:lnTo>
                    <a:pt x="107" y="27"/>
                  </a:lnTo>
                  <a:lnTo>
                    <a:pt x="107" y="25"/>
                  </a:lnTo>
                  <a:lnTo>
                    <a:pt x="107" y="19"/>
                  </a:lnTo>
                  <a:lnTo>
                    <a:pt x="101" y="19"/>
                  </a:lnTo>
                  <a:lnTo>
                    <a:pt x="103" y="0"/>
                  </a:lnTo>
                  <a:lnTo>
                    <a:pt x="118" y="0"/>
                  </a:lnTo>
                  <a:lnTo>
                    <a:pt x="120" y="5"/>
                  </a:lnTo>
                  <a:lnTo>
                    <a:pt x="122" y="5"/>
                  </a:lnTo>
                  <a:lnTo>
                    <a:pt x="122" y="15"/>
                  </a:lnTo>
                  <a:lnTo>
                    <a:pt x="136" y="15"/>
                  </a:lnTo>
                  <a:lnTo>
                    <a:pt x="136" y="32"/>
                  </a:lnTo>
                  <a:lnTo>
                    <a:pt x="139" y="36"/>
                  </a:lnTo>
                  <a:lnTo>
                    <a:pt x="141" y="36"/>
                  </a:lnTo>
                  <a:lnTo>
                    <a:pt x="141" y="38"/>
                  </a:lnTo>
                  <a:lnTo>
                    <a:pt x="145" y="38"/>
                  </a:lnTo>
                  <a:lnTo>
                    <a:pt x="155" y="38"/>
                  </a:lnTo>
                  <a:lnTo>
                    <a:pt x="186" y="38"/>
                  </a:lnTo>
                  <a:lnTo>
                    <a:pt x="186" y="34"/>
                  </a:lnTo>
                  <a:lnTo>
                    <a:pt x="188" y="38"/>
                  </a:lnTo>
                  <a:lnTo>
                    <a:pt x="192" y="38"/>
                  </a:lnTo>
                  <a:lnTo>
                    <a:pt x="192" y="34"/>
                  </a:lnTo>
                  <a:lnTo>
                    <a:pt x="195" y="32"/>
                  </a:lnTo>
                  <a:lnTo>
                    <a:pt x="188" y="34"/>
                  </a:lnTo>
                  <a:lnTo>
                    <a:pt x="186" y="29"/>
                  </a:lnTo>
                  <a:lnTo>
                    <a:pt x="211" y="29"/>
                  </a:lnTo>
                  <a:lnTo>
                    <a:pt x="211" y="38"/>
                  </a:lnTo>
                  <a:lnTo>
                    <a:pt x="232" y="38"/>
                  </a:lnTo>
                  <a:lnTo>
                    <a:pt x="232" y="40"/>
                  </a:lnTo>
                  <a:lnTo>
                    <a:pt x="226" y="40"/>
                  </a:lnTo>
                  <a:lnTo>
                    <a:pt x="226" y="48"/>
                  </a:lnTo>
                  <a:lnTo>
                    <a:pt x="217" y="44"/>
                  </a:lnTo>
                  <a:lnTo>
                    <a:pt x="217" y="56"/>
                  </a:lnTo>
                  <a:lnTo>
                    <a:pt x="211" y="56"/>
                  </a:lnTo>
                  <a:lnTo>
                    <a:pt x="211" y="63"/>
                  </a:lnTo>
                  <a:lnTo>
                    <a:pt x="207" y="75"/>
                  </a:lnTo>
                  <a:lnTo>
                    <a:pt x="211" y="75"/>
                  </a:lnTo>
                  <a:lnTo>
                    <a:pt x="215" y="75"/>
                  </a:lnTo>
                  <a:lnTo>
                    <a:pt x="215" y="79"/>
                  </a:lnTo>
                  <a:lnTo>
                    <a:pt x="211" y="81"/>
                  </a:lnTo>
                  <a:lnTo>
                    <a:pt x="211" y="85"/>
                  </a:lnTo>
                  <a:lnTo>
                    <a:pt x="211" y="88"/>
                  </a:lnTo>
                  <a:lnTo>
                    <a:pt x="211" y="90"/>
                  </a:lnTo>
                  <a:lnTo>
                    <a:pt x="209" y="96"/>
                  </a:lnTo>
                  <a:lnTo>
                    <a:pt x="205" y="110"/>
                  </a:lnTo>
                  <a:lnTo>
                    <a:pt x="197" y="144"/>
                  </a:lnTo>
                  <a:close/>
                </a:path>
              </a:pathLst>
            </a:custGeom>
            <a:grpFill/>
            <a:ln w="9525">
              <a:noFill/>
              <a:round/>
              <a:headEnd/>
              <a:tailEnd/>
            </a:ln>
          </p:spPr>
          <p:txBody>
            <a:bodyPr/>
            <a:lstStyle/>
            <a:p>
              <a:pPr>
                <a:defRPr/>
              </a:pPr>
              <a:endParaRPr lang="en-US" dirty="0">
                <a:solidFill>
                  <a:prstClr val="white"/>
                </a:solidFill>
              </a:endParaRPr>
            </a:p>
          </p:txBody>
        </p:sp>
        <p:sp>
          <p:nvSpPr>
            <p:cNvPr id="16602" name="Freeform 60"/>
            <p:cNvSpPr>
              <a:spLocks/>
            </p:cNvSpPr>
            <p:nvPr/>
          </p:nvSpPr>
          <p:spPr bwMode="ltGray">
            <a:xfrm>
              <a:off x="3048" y="902"/>
              <a:ext cx="232" cy="160"/>
            </a:xfrm>
            <a:custGeom>
              <a:avLst/>
              <a:gdLst>
                <a:gd name="T0" fmla="*/ 184 w 232"/>
                <a:gd name="T1" fmla="*/ 144 h 160"/>
                <a:gd name="T2" fmla="*/ 178 w 232"/>
                <a:gd name="T3" fmla="*/ 150 h 160"/>
                <a:gd name="T4" fmla="*/ 168 w 232"/>
                <a:gd name="T5" fmla="*/ 154 h 160"/>
                <a:gd name="T6" fmla="*/ 163 w 232"/>
                <a:gd name="T7" fmla="*/ 154 h 160"/>
                <a:gd name="T8" fmla="*/ 159 w 232"/>
                <a:gd name="T9" fmla="*/ 156 h 160"/>
                <a:gd name="T10" fmla="*/ 153 w 232"/>
                <a:gd name="T11" fmla="*/ 156 h 160"/>
                <a:gd name="T12" fmla="*/ 147 w 232"/>
                <a:gd name="T13" fmla="*/ 139 h 160"/>
                <a:gd name="T14" fmla="*/ 128 w 232"/>
                <a:gd name="T15" fmla="*/ 139 h 160"/>
                <a:gd name="T16" fmla="*/ 35 w 232"/>
                <a:gd name="T17" fmla="*/ 158 h 160"/>
                <a:gd name="T18" fmla="*/ 28 w 232"/>
                <a:gd name="T19" fmla="*/ 152 h 160"/>
                <a:gd name="T20" fmla="*/ 26 w 232"/>
                <a:gd name="T21" fmla="*/ 156 h 160"/>
                <a:gd name="T22" fmla="*/ 20 w 232"/>
                <a:gd name="T23" fmla="*/ 160 h 160"/>
                <a:gd name="T24" fmla="*/ 2 w 232"/>
                <a:gd name="T25" fmla="*/ 146 h 160"/>
                <a:gd name="T26" fmla="*/ 22 w 232"/>
                <a:gd name="T27" fmla="*/ 135 h 160"/>
                <a:gd name="T28" fmla="*/ 12 w 232"/>
                <a:gd name="T29" fmla="*/ 144 h 160"/>
                <a:gd name="T30" fmla="*/ 2 w 232"/>
                <a:gd name="T31" fmla="*/ 131 h 160"/>
                <a:gd name="T32" fmla="*/ 8 w 232"/>
                <a:gd name="T33" fmla="*/ 121 h 160"/>
                <a:gd name="T34" fmla="*/ 2 w 232"/>
                <a:gd name="T35" fmla="*/ 110 h 160"/>
                <a:gd name="T36" fmla="*/ 22 w 232"/>
                <a:gd name="T37" fmla="*/ 114 h 160"/>
                <a:gd name="T38" fmla="*/ 20 w 232"/>
                <a:gd name="T39" fmla="*/ 63 h 160"/>
                <a:gd name="T40" fmla="*/ 2 w 232"/>
                <a:gd name="T41" fmla="*/ 60 h 160"/>
                <a:gd name="T42" fmla="*/ 4 w 232"/>
                <a:gd name="T43" fmla="*/ 54 h 160"/>
                <a:gd name="T44" fmla="*/ 8 w 232"/>
                <a:gd name="T45" fmla="*/ 58 h 160"/>
                <a:gd name="T46" fmla="*/ 10 w 232"/>
                <a:gd name="T47" fmla="*/ 60 h 160"/>
                <a:gd name="T48" fmla="*/ 20 w 232"/>
                <a:gd name="T49" fmla="*/ 60 h 160"/>
                <a:gd name="T50" fmla="*/ 20 w 232"/>
                <a:gd name="T51" fmla="*/ 42 h 160"/>
                <a:gd name="T52" fmla="*/ 70 w 232"/>
                <a:gd name="T53" fmla="*/ 36 h 160"/>
                <a:gd name="T54" fmla="*/ 76 w 232"/>
                <a:gd name="T55" fmla="*/ 34 h 160"/>
                <a:gd name="T56" fmla="*/ 82 w 232"/>
                <a:gd name="T57" fmla="*/ 34 h 160"/>
                <a:gd name="T58" fmla="*/ 85 w 232"/>
                <a:gd name="T59" fmla="*/ 21 h 160"/>
                <a:gd name="T60" fmla="*/ 101 w 232"/>
                <a:gd name="T61" fmla="*/ 21 h 160"/>
                <a:gd name="T62" fmla="*/ 105 w 232"/>
                <a:gd name="T63" fmla="*/ 25 h 160"/>
                <a:gd name="T64" fmla="*/ 107 w 232"/>
                <a:gd name="T65" fmla="*/ 31 h 160"/>
                <a:gd name="T66" fmla="*/ 107 w 232"/>
                <a:gd name="T67" fmla="*/ 25 h 160"/>
                <a:gd name="T68" fmla="*/ 101 w 232"/>
                <a:gd name="T69" fmla="*/ 19 h 160"/>
                <a:gd name="T70" fmla="*/ 118 w 232"/>
                <a:gd name="T71" fmla="*/ 0 h 160"/>
                <a:gd name="T72" fmla="*/ 122 w 232"/>
                <a:gd name="T73" fmla="*/ 5 h 160"/>
                <a:gd name="T74" fmla="*/ 136 w 232"/>
                <a:gd name="T75" fmla="*/ 15 h 160"/>
                <a:gd name="T76" fmla="*/ 139 w 232"/>
                <a:gd name="T77" fmla="*/ 36 h 160"/>
                <a:gd name="T78" fmla="*/ 141 w 232"/>
                <a:gd name="T79" fmla="*/ 38 h 160"/>
                <a:gd name="T80" fmla="*/ 155 w 232"/>
                <a:gd name="T81" fmla="*/ 38 h 160"/>
                <a:gd name="T82" fmla="*/ 186 w 232"/>
                <a:gd name="T83" fmla="*/ 34 h 160"/>
                <a:gd name="T84" fmla="*/ 192 w 232"/>
                <a:gd name="T85" fmla="*/ 38 h 160"/>
                <a:gd name="T86" fmla="*/ 195 w 232"/>
                <a:gd name="T87" fmla="*/ 32 h 160"/>
                <a:gd name="T88" fmla="*/ 186 w 232"/>
                <a:gd name="T89" fmla="*/ 29 h 160"/>
                <a:gd name="T90" fmla="*/ 211 w 232"/>
                <a:gd name="T91" fmla="*/ 38 h 160"/>
                <a:gd name="T92" fmla="*/ 232 w 232"/>
                <a:gd name="T93" fmla="*/ 40 h 160"/>
                <a:gd name="T94" fmla="*/ 226 w 232"/>
                <a:gd name="T95" fmla="*/ 48 h 160"/>
                <a:gd name="T96" fmla="*/ 217 w 232"/>
                <a:gd name="T97" fmla="*/ 56 h 160"/>
                <a:gd name="T98" fmla="*/ 211 w 232"/>
                <a:gd name="T99" fmla="*/ 63 h 160"/>
                <a:gd name="T100" fmla="*/ 211 w 232"/>
                <a:gd name="T101" fmla="*/ 75 h 160"/>
                <a:gd name="T102" fmla="*/ 215 w 232"/>
                <a:gd name="T103" fmla="*/ 79 h 160"/>
                <a:gd name="T104" fmla="*/ 211 w 232"/>
                <a:gd name="T105" fmla="*/ 85 h 160"/>
                <a:gd name="T106" fmla="*/ 211 w 232"/>
                <a:gd name="T107" fmla="*/ 90 h 160"/>
                <a:gd name="T108" fmla="*/ 205 w 232"/>
                <a:gd name="T109" fmla="*/ 110 h 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60"/>
                <a:gd name="T167" fmla="*/ 232 w 232"/>
                <a:gd name="T168" fmla="*/ 160 h 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60">
                  <a:moveTo>
                    <a:pt x="197" y="144"/>
                  </a:moveTo>
                  <a:lnTo>
                    <a:pt x="184" y="144"/>
                  </a:lnTo>
                  <a:lnTo>
                    <a:pt x="184" y="150"/>
                  </a:lnTo>
                  <a:lnTo>
                    <a:pt x="178" y="150"/>
                  </a:lnTo>
                  <a:lnTo>
                    <a:pt x="178" y="154"/>
                  </a:lnTo>
                  <a:lnTo>
                    <a:pt x="168" y="154"/>
                  </a:lnTo>
                  <a:lnTo>
                    <a:pt x="166" y="154"/>
                  </a:lnTo>
                  <a:lnTo>
                    <a:pt x="163" y="154"/>
                  </a:lnTo>
                  <a:lnTo>
                    <a:pt x="163" y="156"/>
                  </a:lnTo>
                  <a:lnTo>
                    <a:pt x="159" y="156"/>
                  </a:lnTo>
                  <a:lnTo>
                    <a:pt x="157" y="156"/>
                  </a:lnTo>
                  <a:lnTo>
                    <a:pt x="153" y="156"/>
                  </a:lnTo>
                  <a:lnTo>
                    <a:pt x="153" y="139"/>
                  </a:lnTo>
                  <a:lnTo>
                    <a:pt x="147" y="139"/>
                  </a:lnTo>
                  <a:lnTo>
                    <a:pt x="143" y="139"/>
                  </a:lnTo>
                  <a:lnTo>
                    <a:pt x="128" y="139"/>
                  </a:lnTo>
                  <a:lnTo>
                    <a:pt x="128" y="158"/>
                  </a:lnTo>
                  <a:lnTo>
                    <a:pt x="35" y="158"/>
                  </a:lnTo>
                  <a:lnTo>
                    <a:pt x="28" y="160"/>
                  </a:lnTo>
                  <a:lnTo>
                    <a:pt x="28" y="152"/>
                  </a:lnTo>
                  <a:lnTo>
                    <a:pt x="26" y="152"/>
                  </a:lnTo>
                  <a:lnTo>
                    <a:pt x="26" y="156"/>
                  </a:lnTo>
                  <a:lnTo>
                    <a:pt x="22" y="156"/>
                  </a:lnTo>
                  <a:lnTo>
                    <a:pt x="20" y="160"/>
                  </a:lnTo>
                  <a:lnTo>
                    <a:pt x="10" y="150"/>
                  </a:lnTo>
                  <a:lnTo>
                    <a:pt x="2" y="146"/>
                  </a:lnTo>
                  <a:lnTo>
                    <a:pt x="22" y="146"/>
                  </a:lnTo>
                  <a:lnTo>
                    <a:pt x="22" y="135"/>
                  </a:lnTo>
                  <a:lnTo>
                    <a:pt x="12" y="135"/>
                  </a:lnTo>
                  <a:lnTo>
                    <a:pt x="12" y="144"/>
                  </a:lnTo>
                  <a:lnTo>
                    <a:pt x="2" y="144"/>
                  </a:lnTo>
                  <a:lnTo>
                    <a:pt x="2" y="131"/>
                  </a:lnTo>
                  <a:lnTo>
                    <a:pt x="8" y="131"/>
                  </a:lnTo>
                  <a:lnTo>
                    <a:pt x="8" y="121"/>
                  </a:lnTo>
                  <a:lnTo>
                    <a:pt x="2" y="121"/>
                  </a:lnTo>
                  <a:lnTo>
                    <a:pt x="2" y="110"/>
                  </a:lnTo>
                  <a:lnTo>
                    <a:pt x="8" y="110"/>
                  </a:lnTo>
                  <a:lnTo>
                    <a:pt x="22" y="114"/>
                  </a:lnTo>
                  <a:lnTo>
                    <a:pt x="22" y="110"/>
                  </a:lnTo>
                  <a:lnTo>
                    <a:pt x="20" y="63"/>
                  </a:lnTo>
                  <a:lnTo>
                    <a:pt x="2" y="63"/>
                  </a:lnTo>
                  <a:lnTo>
                    <a:pt x="2" y="60"/>
                  </a:lnTo>
                  <a:lnTo>
                    <a:pt x="0" y="58"/>
                  </a:lnTo>
                  <a:lnTo>
                    <a:pt x="4" y="54"/>
                  </a:lnTo>
                  <a:lnTo>
                    <a:pt x="4" y="58"/>
                  </a:lnTo>
                  <a:lnTo>
                    <a:pt x="8" y="58"/>
                  </a:lnTo>
                  <a:lnTo>
                    <a:pt x="8" y="60"/>
                  </a:lnTo>
                  <a:lnTo>
                    <a:pt x="10" y="60"/>
                  </a:lnTo>
                  <a:lnTo>
                    <a:pt x="18" y="60"/>
                  </a:lnTo>
                  <a:lnTo>
                    <a:pt x="20" y="60"/>
                  </a:lnTo>
                  <a:lnTo>
                    <a:pt x="20" y="48"/>
                  </a:lnTo>
                  <a:lnTo>
                    <a:pt x="20" y="42"/>
                  </a:lnTo>
                  <a:lnTo>
                    <a:pt x="70" y="40"/>
                  </a:lnTo>
                  <a:lnTo>
                    <a:pt x="70" y="36"/>
                  </a:lnTo>
                  <a:lnTo>
                    <a:pt x="74" y="34"/>
                  </a:lnTo>
                  <a:lnTo>
                    <a:pt x="76" y="34"/>
                  </a:lnTo>
                  <a:lnTo>
                    <a:pt x="80" y="34"/>
                  </a:lnTo>
                  <a:lnTo>
                    <a:pt x="82" y="34"/>
                  </a:lnTo>
                  <a:lnTo>
                    <a:pt x="85" y="34"/>
                  </a:lnTo>
                  <a:lnTo>
                    <a:pt x="85" y="21"/>
                  </a:lnTo>
                  <a:lnTo>
                    <a:pt x="101" y="25"/>
                  </a:lnTo>
                  <a:lnTo>
                    <a:pt x="101" y="21"/>
                  </a:lnTo>
                  <a:lnTo>
                    <a:pt x="105" y="21"/>
                  </a:lnTo>
                  <a:lnTo>
                    <a:pt x="105" y="25"/>
                  </a:lnTo>
                  <a:lnTo>
                    <a:pt x="105" y="27"/>
                  </a:lnTo>
                  <a:lnTo>
                    <a:pt x="107" y="31"/>
                  </a:lnTo>
                  <a:lnTo>
                    <a:pt x="107" y="27"/>
                  </a:lnTo>
                  <a:lnTo>
                    <a:pt x="107" y="25"/>
                  </a:lnTo>
                  <a:lnTo>
                    <a:pt x="107" y="19"/>
                  </a:lnTo>
                  <a:lnTo>
                    <a:pt x="101" y="19"/>
                  </a:lnTo>
                  <a:lnTo>
                    <a:pt x="103" y="0"/>
                  </a:lnTo>
                  <a:lnTo>
                    <a:pt x="118" y="0"/>
                  </a:lnTo>
                  <a:lnTo>
                    <a:pt x="120" y="5"/>
                  </a:lnTo>
                  <a:lnTo>
                    <a:pt x="122" y="5"/>
                  </a:lnTo>
                  <a:lnTo>
                    <a:pt x="122" y="15"/>
                  </a:lnTo>
                  <a:lnTo>
                    <a:pt x="136" y="15"/>
                  </a:lnTo>
                  <a:lnTo>
                    <a:pt x="136" y="32"/>
                  </a:lnTo>
                  <a:lnTo>
                    <a:pt x="139" y="36"/>
                  </a:lnTo>
                  <a:lnTo>
                    <a:pt x="141" y="36"/>
                  </a:lnTo>
                  <a:lnTo>
                    <a:pt x="141" y="38"/>
                  </a:lnTo>
                  <a:lnTo>
                    <a:pt x="145" y="38"/>
                  </a:lnTo>
                  <a:lnTo>
                    <a:pt x="155" y="38"/>
                  </a:lnTo>
                  <a:lnTo>
                    <a:pt x="186" y="38"/>
                  </a:lnTo>
                  <a:lnTo>
                    <a:pt x="186" y="34"/>
                  </a:lnTo>
                  <a:lnTo>
                    <a:pt x="188" y="38"/>
                  </a:lnTo>
                  <a:lnTo>
                    <a:pt x="192" y="38"/>
                  </a:lnTo>
                  <a:lnTo>
                    <a:pt x="192" y="34"/>
                  </a:lnTo>
                  <a:lnTo>
                    <a:pt x="195" y="32"/>
                  </a:lnTo>
                  <a:lnTo>
                    <a:pt x="188" y="34"/>
                  </a:lnTo>
                  <a:lnTo>
                    <a:pt x="186" y="29"/>
                  </a:lnTo>
                  <a:lnTo>
                    <a:pt x="211" y="29"/>
                  </a:lnTo>
                  <a:lnTo>
                    <a:pt x="211" y="38"/>
                  </a:lnTo>
                  <a:lnTo>
                    <a:pt x="232" y="38"/>
                  </a:lnTo>
                  <a:lnTo>
                    <a:pt x="232" y="40"/>
                  </a:lnTo>
                  <a:lnTo>
                    <a:pt x="226" y="40"/>
                  </a:lnTo>
                  <a:lnTo>
                    <a:pt x="226" y="48"/>
                  </a:lnTo>
                  <a:lnTo>
                    <a:pt x="217" y="44"/>
                  </a:lnTo>
                  <a:lnTo>
                    <a:pt x="217" y="56"/>
                  </a:lnTo>
                  <a:lnTo>
                    <a:pt x="211" y="56"/>
                  </a:lnTo>
                  <a:lnTo>
                    <a:pt x="211" y="63"/>
                  </a:lnTo>
                  <a:lnTo>
                    <a:pt x="207" y="75"/>
                  </a:lnTo>
                  <a:lnTo>
                    <a:pt x="211" y="75"/>
                  </a:lnTo>
                  <a:lnTo>
                    <a:pt x="215" y="75"/>
                  </a:lnTo>
                  <a:lnTo>
                    <a:pt x="215" y="79"/>
                  </a:lnTo>
                  <a:lnTo>
                    <a:pt x="211" y="81"/>
                  </a:lnTo>
                  <a:lnTo>
                    <a:pt x="211" y="85"/>
                  </a:lnTo>
                  <a:lnTo>
                    <a:pt x="211" y="88"/>
                  </a:lnTo>
                  <a:lnTo>
                    <a:pt x="211" y="90"/>
                  </a:lnTo>
                  <a:lnTo>
                    <a:pt x="209" y="96"/>
                  </a:lnTo>
                  <a:lnTo>
                    <a:pt x="205" y="110"/>
                  </a:lnTo>
                  <a:lnTo>
                    <a:pt x="197" y="144"/>
                  </a:lnTo>
                </a:path>
              </a:pathLst>
            </a:custGeom>
            <a:grpFill/>
            <a:ln w="9525">
              <a:noFill/>
              <a:round/>
              <a:headEnd/>
              <a:tailEnd/>
            </a:ln>
          </p:spPr>
          <p:txBody>
            <a:bodyPr/>
            <a:lstStyle/>
            <a:p>
              <a:pPr>
                <a:defRPr/>
              </a:pPr>
              <a:endParaRPr lang="en-US" dirty="0">
                <a:solidFill>
                  <a:prstClr val="white"/>
                </a:solidFill>
              </a:endParaRPr>
            </a:p>
          </p:txBody>
        </p:sp>
        <p:sp>
          <p:nvSpPr>
            <p:cNvPr id="16603" name="Rectangle 61"/>
            <p:cNvSpPr>
              <a:spLocks noChangeArrowheads="1"/>
            </p:cNvSpPr>
            <p:nvPr/>
          </p:nvSpPr>
          <p:spPr bwMode="ltGray">
            <a:xfrm>
              <a:off x="2618" y="938"/>
              <a:ext cx="6" cy="10"/>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04" name="Rectangle 62"/>
            <p:cNvSpPr>
              <a:spLocks noChangeArrowheads="1"/>
            </p:cNvSpPr>
            <p:nvPr/>
          </p:nvSpPr>
          <p:spPr bwMode="ltGray">
            <a:xfrm>
              <a:off x="2618" y="938"/>
              <a:ext cx="6" cy="10"/>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05" name="Freeform 63"/>
            <p:cNvSpPr>
              <a:spLocks noEditPoints="1"/>
            </p:cNvSpPr>
            <p:nvPr/>
          </p:nvSpPr>
          <p:spPr bwMode="ltGray">
            <a:xfrm>
              <a:off x="2643" y="942"/>
              <a:ext cx="19" cy="39"/>
            </a:xfrm>
            <a:custGeom>
              <a:avLst/>
              <a:gdLst>
                <a:gd name="T0" fmla="*/ 0 w 19"/>
                <a:gd name="T1" fmla="*/ 0 h 39"/>
                <a:gd name="T2" fmla="*/ 12 w 19"/>
                <a:gd name="T3" fmla="*/ 2 h 39"/>
                <a:gd name="T4" fmla="*/ 12 w 19"/>
                <a:gd name="T5" fmla="*/ 6 h 39"/>
                <a:gd name="T6" fmla="*/ 10 w 19"/>
                <a:gd name="T7" fmla="*/ 6 h 39"/>
                <a:gd name="T8" fmla="*/ 10 w 19"/>
                <a:gd name="T9" fmla="*/ 8 h 39"/>
                <a:gd name="T10" fmla="*/ 12 w 19"/>
                <a:gd name="T11" fmla="*/ 8 h 39"/>
                <a:gd name="T12" fmla="*/ 12 w 19"/>
                <a:gd name="T13" fmla="*/ 2 h 39"/>
                <a:gd name="T14" fmla="*/ 19 w 19"/>
                <a:gd name="T15" fmla="*/ 2 h 39"/>
                <a:gd name="T16" fmla="*/ 19 w 19"/>
                <a:gd name="T17" fmla="*/ 6 h 39"/>
                <a:gd name="T18" fmla="*/ 16 w 19"/>
                <a:gd name="T19" fmla="*/ 6 h 39"/>
                <a:gd name="T20" fmla="*/ 16 w 19"/>
                <a:gd name="T21" fmla="*/ 12 h 39"/>
                <a:gd name="T22" fmla="*/ 19 w 19"/>
                <a:gd name="T23" fmla="*/ 12 h 39"/>
                <a:gd name="T24" fmla="*/ 19 w 19"/>
                <a:gd name="T25" fmla="*/ 39 h 39"/>
                <a:gd name="T26" fmla="*/ 14 w 19"/>
                <a:gd name="T27" fmla="*/ 39 h 39"/>
                <a:gd name="T28" fmla="*/ 10 w 19"/>
                <a:gd name="T29" fmla="*/ 39 h 39"/>
                <a:gd name="T30" fmla="*/ 8 w 19"/>
                <a:gd name="T31" fmla="*/ 39 h 39"/>
                <a:gd name="T32" fmla="*/ 6 w 19"/>
                <a:gd name="T33" fmla="*/ 31 h 39"/>
                <a:gd name="T34" fmla="*/ 4 w 19"/>
                <a:gd name="T35" fmla="*/ 31 h 39"/>
                <a:gd name="T36" fmla="*/ 4 w 19"/>
                <a:gd name="T37" fmla="*/ 23 h 39"/>
                <a:gd name="T38" fmla="*/ 4 w 19"/>
                <a:gd name="T39" fmla="*/ 16 h 39"/>
                <a:gd name="T40" fmla="*/ 0 w 19"/>
                <a:gd name="T41" fmla="*/ 16 h 39"/>
                <a:gd name="T42" fmla="*/ 0 w 19"/>
                <a:gd name="T43" fmla="*/ 12 h 39"/>
                <a:gd name="T44" fmla="*/ 4 w 19"/>
                <a:gd name="T45" fmla="*/ 12 h 39"/>
                <a:gd name="T46" fmla="*/ 4 w 19"/>
                <a:gd name="T47" fmla="*/ 8 h 39"/>
                <a:gd name="T48" fmla="*/ 0 w 19"/>
                <a:gd name="T49" fmla="*/ 8 h 39"/>
                <a:gd name="T50" fmla="*/ 4 w 19"/>
                <a:gd name="T51" fmla="*/ 8 h 39"/>
                <a:gd name="T52" fmla="*/ 4 w 19"/>
                <a:gd name="T53" fmla="*/ 6 h 39"/>
                <a:gd name="T54" fmla="*/ 4 w 19"/>
                <a:gd name="T55" fmla="*/ 8 h 39"/>
                <a:gd name="T56" fmla="*/ 4 w 19"/>
                <a:gd name="T57" fmla="*/ 6 h 39"/>
                <a:gd name="T58" fmla="*/ 6 w 19"/>
                <a:gd name="T59" fmla="*/ 6 h 39"/>
                <a:gd name="T60" fmla="*/ 0 w 19"/>
                <a:gd name="T61" fmla="*/ 6 h 39"/>
                <a:gd name="T62" fmla="*/ 0 w 19"/>
                <a:gd name="T63" fmla="*/ 0 h 39"/>
                <a:gd name="T64" fmla="*/ 14 w 19"/>
                <a:gd name="T65" fmla="*/ 12 h 39"/>
                <a:gd name="T66" fmla="*/ 14 w 19"/>
                <a:gd name="T67" fmla="*/ 14 h 39"/>
                <a:gd name="T68" fmla="*/ 14 w 19"/>
                <a:gd name="T69" fmla="*/ 18 h 39"/>
                <a:gd name="T70" fmla="*/ 14 w 19"/>
                <a:gd name="T71" fmla="*/ 12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39"/>
                <a:gd name="T110" fmla="*/ 19 w 19"/>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39">
                  <a:moveTo>
                    <a:pt x="0" y="0"/>
                  </a:moveTo>
                  <a:lnTo>
                    <a:pt x="12" y="2"/>
                  </a:lnTo>
                  <a:lnTo>
                    <a:pt x="12" y="6"/>
                  </a:lnTo>
                  <a:lnTo>
                    <a:pt x="10" y="6"/>
                  </a:lnTo>
                  <a:lnTo>
                    <a:pt x="10" y="8"/>
                  </a:lnTo>
                  <a:lnTo>
                    <a:pt x="12" y="8"/>
                  </a:lnTo>
                  <a:lnTo>
                    <a:pt x="12" y="2"/>
                  </a:lnTo>
                  <a:lnTo>
                    <a:pt x="19" y="2"/>
                  </a:lnTo>
                  <a:lnTo>
                    <a:pt x="19" y="6"/>
                  </a:lnTo>
                  <a:lnTo>
                    <a:pt x="16" y="6"/>
                  </a:lnTo>
                  <a:lnTo>
                    <a:pt x="16" y="12"/>
                  </a:lnTo>
                  <a:lnTo>
                    <a:pt x="19" y="12"/>
                  </a:lnTo>
                  <a:lnTo>
                    <a:pt x="19" y="39"/>
                  </a:lnTo>
                  <a:lnTo>
                    <a:pt x="14" y="39"/>
                  </a:lnTo>
                  <a:lnTo>
                    <a:pt x="10" y="39"/>
                  </a:lnTo>
                  <a:lnTo>
                    <a:pt x="8" y="39"/>
                  </a:lnTo>
                  <a:lnTo>
                    <a:pt x="6" y="31"/>
                  </a:lnTo>
                  <a:lnTo>
                    <a:pt x="4" y="31"/>
                  </a:lnTo>
                  <a:lnTo>
                    <a:pt x="4" y="23"/>
                  </a:lnTo>
                  <a:lnTo>
                    <a:pt x="4" y="16"/>
                  </a:lnTo>
                  <a:lnTo>
                    <a:pt x="0" y="16"/>
                  </a:lnTo>
                  <a:lnTo>
                    <a:pt x="0" y="12"/>
                  </a:lnTo>
                  <a:lnTo>
                    <a:pt x="4" y="12"/>
                  </a:lnTo>
                  <a:lnTo>
                    <a:pt x="4" y="8"/>
                  </a:lnTo>
                  <a:lnTo>
                    <a:pt x="0" y="8"/>
                  </a:lnTo>
                  <a:lnTo>
                    <a:pt x="4" y="8"/>
                  </a:lnTo>
                  <a:lnTo>
                    <a:pt x="4" y="6"/>
                  </a:lnTo>
                  <a:lnTo>
                    <a:pt x="4" y="8"/>
                  </a:lnTo>
                  <a:lnTo>
                    <a:pt x="4" y="6"/>
                  </a:lnTo>
                  <a:lnTo>
                    <a:pt x="6" y="6"/>
                  </a:lnTo>
                  <a:lnTo>
                    <a:pt x="0" y="6"/>
                  </a:lnTo>
                  <a:lnTo>
                    <a:pt x="0" y="0"/>
                  </a:lnTo>
                  <a:close/>
                  <a:moveTo>
                    <a:pt x="14" y="12"/>
                  </a:moveTo>
                  <a:lnTo>
                    <a:pt x="14" y="14"/>
                  </a:lnTo>
                  <a:lnTo>
                    <a:pt x="14" y="18"/>
                  </a:lnTo>
                  <a:lnTo>
                    <a:pt x="14" y="12"/>
                  </a:lnTo>
                  <a:close/>
                </a:path>
              </a:pathLst>
            </a:custGeom>
            <a:grpFill/>
            <a:ln w="9525">
              <a:noFill/>
              <a:round/>
              <a:headEnd/>
              <a:tailEnd/>
            </a:ln>
          </p:spPr>
          <p:txBody>
            <a:bodyPr/>
            <a:lstStyle/>
            <a:p>
              <a:pPr>
                <a:defRPr/>
              </a:pPr>
              <a:endParaRPr lang="en-US" dirty="0">
                <a:solidFill>
                  <a:prstClr val="white"/>
                </a:solidFill>
              </a:endParaRPr>
            </a:p>
          </p:txBody>
        </p:sp>
        <p:sp>
          <p:nvSpPr>
            <p:cNvPr id="16606" name="Freeform 64"/>
            <p:cNvSpPr>
              <a:spLocks noEditPoints="1"/>
            </p:cNvSpPr>
            <p:nvPr/>
          </p:nvSpPr>
          <p:spPr bwMode="ltGray">
            <a:xfrm>
              <a:off x="2643" y="942"/>
              <a:ext cx="19" cy="39"/>
            </a:xfrm>
            <a:custGeom>
              <a:avLst/>
              <a:gdLst>
                <a:gd name="T0" fmla="*/ 0 w 19"/>
                <a:gd name="T1" fmla="*/ 0 h 39"/>
                <a:gd name="T2" fmla="*/ 12 w 19"/>
                <a:gd name="T3" fmla="*/ 2 h 39"/>
                <a:gd name="T4" fmla="*/ 12 w 19"/>
                <a:gd name="T5" fmla="*/ 6 h 39"/>
                <a:gd name="T6" fmla="*/ 10 w 19"/>
                <a:gd name="T7" fmla="*/ 6 h 39"/>
                <a:gd name="T8" fmla="*/ 10 w 19"/>
                <a:gd name="T9" fmla="*/ 8 h 39"/>
                <a:gd name="T10" fmla="*/ 12 w 19"/>
                <a:gd name="T11" fmla="*/ 8 h 39"/>
                <a:gd name="T12" fmla="*/ 12 w 19"/>
                <a:gd name="T13" fmla="*/ 2 h 39"/>
                <a:gd name="T14" fmla="*/ 19 w 19"/>
                <a:gd name="T15" fmla="*/ 2 h 39"/>
                <a:gd name="T16" fmla="*/ 19 w 19"/>
                <a:gd name="T17" fmla="*/ 6 h 39"/>
                <a:gd name="T18" fmla="*/ 16 w 19"/>
                <a:gd name="T19" fmla="*/ 6 h 39"/>
                <a:gd name="T20" fmla="*/ 16 w 19"/>
                <a:gd name="T21" fmla="*/ 12 h 39"/>
                <a:gd name="T22" fmla="*/ 19 w 19"/>
                <a:gd name="T23" fmla="*/ 12 h 39"/>
                <a:gd name="T24" fmla="*/ 19 w 19"/>
                <a:gd name="T25" fmla="*/ 39 h 39"/>
                <a:gd name="T26" fmla="*/ 14 w 19"/>
                <a:gd name="T27" fmla="*/ 39 h 39"/>
                <a:gd name="T28" fmla="*/ 10 w 19"/>
                <a:gd name="T29" fmla="*/ 39 h 39"/>
                <a:gd name="T30" fmla="*/ 8 w 19"/>
                <a:gd name="T31" fmla="*/ 39 h 39"/>
                <a:gd name="T32" fmla="*/ 6 w 19"/>
                <a:gd name="T33" fmla="*/ 31 h 39"/>
                <a:gd name="T34" fmla="*/ 4 w 19"/>
                <a:gd name="T35" fmla="*/ 31 h 39"/>
                <a:gd name="T36" fmla="*/ 4 w 19"/>
                <a:gd name="T37" fmla="*/ 23 h 39"/>
                <a:gd name="T38" fmla="*/ 4 w 19"/>
                <a:gd name="T39" fmla="*/ 16 h 39"/>
                <a:gd name="T40" fmla="*/ 0 w 19"/>
                <a:gd name="T41" fmla="*/ 16 h 39"/>
                <a:gd name="T42" fmla="*/ 0 w 19"/>
                <a:gd name="T43" fmla="*/ 12 h 39"/>
                <a:gd name="T44" fmla="*/ 4 w 19"/>
                <a:gd name="T45" fmla="*/ 12 h 39"/>
                <a:gd name="T46" fmla="*/ 4 w 19"/>
                <a:gd name="T47" fmla="*/ 8 h 39"/>
                <a:gd name="T48" fmla="*/ 0 w 19"/>
                <a:gd name="T49" fmla="*/ 8 h 39"/>
                <a:gd name="T50" fmla="*/ 4 w 19"/>
                <a:gd name="T51" fmla="*/ 8 h 39"/>
                <a:gd name="T52" fmla="*/ 4 w 19"/>
                <a:gd name="T53" fmla="*/ 6 h 39"/>
                <a:gd name="T54" fmla="*/ 4 w 19"/>
                <a:gd name="T55" fmla="*/ 8 h 39"/>
                <a:gd name="T56" fmla="*/ 4 w 19"/>
                <a:gd name="T57" fmla="*/ 6 h 39"/>
                <a:gd name="T58" fmla="*/ 6 w 19"/>
                <a:gd name="T59" fmla="*/ 6 h 39"/>
                <a:gd name="T60" fmla="*/ 0 w 19"/>
                <a:gd name="T61" fmla="*/ 6 h 39"/>
                <a:gd name="T62" fmla="*/ 0 w 19"/>
                <a:gd name="T63" fmla="*/ 0 h 39"/>
                <a:gd name="T64" fmla="*/ 14 w 19"/>
                <a:gd name="T65" fmla="*/ 12 h 39"/>
                <a:gd name="T66" fmla="*/ 14 w 19"/>
                <a:gd name="T67" fmla="*/ 14 h 39"/>
                <a:gd name="T68" fmla="*/ 14 w 19"/>
                <a:gd name="T69" fmla="*/ 18 h 39"/>
                <a:gd name="T70" fmla="*/ 14 w 19"/>
                <a:gd name="T71" fmla="*/ 12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39"/>
                <a:gd name="T110" fmla="*/ 19 w 19"/>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39">
                  <a:moveTo>
                    <a:pt x="0" y="0"/>
                  </a:moveTo>
                  <a:lnTo>
                    <a:pt x="12" y="2"/>
                  </a:lnTo>
                  <a:lnTo>
                    <a:pt x="12" y="6"/>
                  </a:lnTo>
                  <a:lnTo>
                    <a:pt x="10" y="6"/>
                  </a:lnTo>
                  <a:lnTo>
                    <a:pt x="10" y="8"/>
                  </a:lnTo>
                  <a:lnTo>
                    <a:pt x="12" y="8"/>
                  </a:lnTo>
                  <a:lnTo>
                    <a:pt x="12" y="2"/>
                  </a:lnTo>
                  <a:lnTo>
                    <a:pt x="19" y="2"/>
                  </a:lnTo>
                  <a:lnTo>
                    <a:pt x="19" y="6"/>
                  </a:lnTo>
                  <a:lnTo>
                    <a:pt x="16" y="6"/>
                  </a:lnTo>
                  <a:lnTo>
                    <a:pt x="16" y="12"/>
                  </a:lnTo>
                  <a:lnTo>
                    <a:pt x="19" y="12"/>
                  </a:lnTo>
                  <a:lnTo>
                    <a:pt x="19" y="39"/>
                  </a:lnTo>
                  <a:lnTo>
                    <a:pt x="14" y="39"/>
                  </a:lnTo>
                  <a:lnTo>
                    <a:pt x="10" y="39"/>
                  </a:lnTo>
                  <a:lnTo>
                    <a:pt x="8" y="39"/>
                  </a:lnTo>
                  <a:lnTo>
                    <a:pt x="6" y="31"/>
                  </a:lnTo>
                  <a:lnTo>
                    <a:pt x="4" y="31"/>
                  </a:lnTo>
                  <a:lnTo>
                    <a:pt x="4" y="23"/>
                  </a:lnTo>
                  <a:lnTo>
                    <a:pt x="4" y="16"/>
                  </a:lnTo>
                  <a:lnTo>
                    <a:pt x="0" y="16"/>
                  </a:lnTo>
                  <a:lnTo>
                    <a:pt x="0" y="12"/>
                  </a:lnTo>
                  <a:lnTo>
                    <a:pt x="4" y="12"/>
                  </a:lnTo>
                  <a:lnTo>
                    <a:pt x="4" y="8"/>
                  </a:lnTo>
                  <a:lnTo>
                    <a:pt x="0" y="8"/>
                  </a:lnTo>
                  <a:lnTo>
                    <a:pt x="4" y="8"/>
                  </a:lnTo>
                  <a:lnTo>
                    <a:pt x="4" y="6"/>
                  </a:lnTo>
                  <a:lnTo>
                    <a:pt x="4" y="8"/>
                  </a:lnTo>
                  <a:lnTo>
                    <a:pt x="4" y="6"/>
                  </a:lnTo>
                  <a:lnTo>
                    <a:pt x="6" y="6"/>
                  </a:lnTo>
                  <a:lnTo>
                    <a:pt x="0" y="6"/>
                  </a:lnTo>
                  <a:lnTo>
                    <a:pt x="0" y="0"/>
                  </a:lnTo>
                  <a:moveTo>
                    <a:pt x="14" y="12"/>
                  </a:moveTo>
                  <a:lnTo>
                    <a:pt x="14" y="14"/>
                  </a:lnTo>
                  <a:lnTo>
                    <a:pt x="14" y="18"/>
                  </a:lnTo>
                  <a:lnTo>
                    <a:pt x="14" y="12"/>
                  </a:lnTo>
                </a:path>
              </a:pathLst>
            </a:custGeom>
            <a:grpFill/>
            <a:ln w="9525">
              <a:noFill/>
              <a:round/>
              <a:headEnd/>
              <a:tailEnd/>
            </a:ln>
          </p:spPr>
          <p:txBody>
            <a:bodyPr/>
            <a:lstStyle/>
            <a:p>
              <a:pPr>
                <a:defRPr/>
              </a:pPr>
              <a:endParaRPr lang="en-US" dirty="0">
                <a:solidFill>
                  <a:prstClr val="white"/>
                </a:solidFill>
              </a:endParaRPr>
            </a:p>
          </p:txBody>
        </p:sp>
        <p:sp>
          <p:nvSpPr>
            <p:cNvPr id="16607" name="Rectangle 65"/>
            <p:cNvSpPr>
              <a:spLocks noChangeArrowheads="1"/>
            </p:cNvSpPr>
            <p:nvPr/>
          </p:nvSpPr>
          <p:spPr bwMode="ltGray">
            <a:xfrm>
              <a:off x="2633" y="948"/>
              <a:ext cx="6" cy="6"/>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08" name="Rectangle 66"/>
            <p:cNvSpPr>
              <a:spLocks noChangeArrowheads="1"/>
            </p:cNvSpPr>
            <p:nvPr/>
          </p:nvSpPr>
          <p:spPr bwMode="ltGray">
            <a:xfrm>
              <a:off x="2633" y="948"/>
              <a:ext cx="6" cy="6"/>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09" name="Freeform 67"/>
            <p:cNvSpPr>
              <a:spLocks/>
            </p:cNvSpPr>
            <p:nvPr/>
          </p:nvSpPr>
          <p:spPr bwMode="ltGray">
            <a:xfrm>
              <a:off x="2556" y="948"/>
              <a:ext cx="10" cy="10"/>
            </a:xfrm>
            <a:custGeom>
              <a:avLst/>
              <a:gdLst>
                <a:gd name="T0" fmla="*/ 0 w 10"/>
                <a:gd name="T1" fmla="*/ 2 h 10"/>
                <a:gd name="T2" fmla="*/ 10 w 10"/>
                <a:gd name="T3" fmla="*/ 0 h 10"/>
                <a:gd name="T4" fmla="*/ 10 w 10"/>
                <a:gd name="T5" fmla="*/ 10 h 10"/>
                <a:gd name="T6" fmla="*/ 0 w 10"/>
                <a:gd name="T7" fmla="*/ 10 h 10"/>
                <a:gd name="T8" fmla="*/ 0 w 10"/>
                <a:gd name="T9" fmla="*/ 2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0" y="10"/>
                  </a:lnTo>
                  <a:lnTo>
                    <a:pt x="0" y="2"/>
                  </a:lnTo>
                  <a:close/>
                </a:path>
              </a:pathLst>
            </a:custGeom>
            <a:grpFill/>
            <a:ln w="9525">
              <a:noFill/>
              <a:round/>
              <a:headEnd/>
              <a:tailEnd/>
            </a:ln>
          </p:spPr>
          <p:txBody>
            <a:bodyPr/>
            <a:lstStyle/>
            <a:p>
              <a:pPr>
                <a:defRPr/>
              </a:pPr>
              <a:endParaRPr lang="en-US" dirty="0">
                <a:solidFill>
                  <a:prstClr val="white"/>
                </a:solidFill>
              </a:endParaRPr>
            </a:p>
          </p:txBody>
        </p:sp>
        <p:sp>
          <p:nvSpPr>
            <p:cNvPr id="16610" name="Freeform 68"/>
            <p:cNvSpPr>
              <a:spLocks/>
            </p:cNvSpPr>
            <p:nvPr/>
          </p:nvSpPr>
          <p:spPr bwMode="ltGray">
            <a:xfrm>
              <a:off x="2556" y="948"/>
              <a:ext cx="10" cy="10"/>
            </a:xfrm>
            <a:custGeom>
              <a:avLst/>
              <a:gdLst>
                <a:gd name="T0" fmla="*/ 0 w 10"/>
                <a:gd name="T1" fmla="*/ 2 h 10"/>
                <a:gd name="T2" fmla="*/ 10 w 10"/>
                <a:gd name="T3" fmla="*/ 0 h 10"/>
                <a:gd name="T4" fmla="*/ 10 w 10"/>
                <a:gd name="T5" fmla="*/ 10 h 10"/>
                <a:gd name="T6" fmla="*/ 0 w 10"/>
                <a:gd name="T7" fmla="*/ 10 h 10"/>
                <a:gd name="T8" fmla="*/ 0 w 10"/>
                <a:gd name="T9" fmla="*/ 2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0" y="10"/>
                  </a:lnTo>
                  <a:lnTo>
                    <a:pt x="0" y="2"/>
                  </a:lnTo>
                </a:path>
              </a:pathLst>
            </a:custGeom>
            <a:grpFill/>
            <a:ln w="9525">
              <a:noFill/>
              <a:round/>
              <a:headEnd/>
              <a:tailEnd/>
            </a:ln>
          </p:spPr>
          <p:txBody>
            <a:bodyPr/>
            <a:lstStyle/>
            <a:p>
              <a:pPr>
                <a:defRPr/>
              </a:pPr>
              <a:endParaRPr lang="en-US" dirty="0">
                <a:solidFill>
                  <a:prstClr val="white"/>
                </a:solidFill>
              </a:endParaRPr>
            </a:p>
          </p:txBody>
        </p:sp>
        <p:sp>
          <p:nvSpPr>
            <p:cNvPr id="16611" name="Freeform 69"/>
            <p:cNvSpPr>
              <a:spLocks/>
            </p:cNvSpPr>
            <p:nvPr/>
          </p:nvSpPr>
          <p:spPr bwMode="ltGray">
            <a:xfrm>
              <a:off x="3048" y="950"/>
              <a:ext cx="20" cy="12"/>
            </a:xfrm>
            <a:custGeom>
              <a:avLst/>
              <a:gdLst>
                <a:gd name="T0" fmla="*/ 0 w 20"/>
                <a:gd name="T1" fmla="*/ 10 h 12"/>
                <a:gd name="T2" fmla="*/ 0 w 20"/>
                <a:gd name="T3" fmla="*/ 6 h 12"/>
                <a:gd name="T4" fmla="*/ 4 w 20"/>
                <a:gd name="T5" fmla="*/ 0 h 12"/>
                <a:gd name="T6" fmla="*/ 20 w 20"/>
                <a:gd name="T7" fmla="*/ 0 h 12"/>
                <a:gd name="T8" fmla="*/ 20 w 20"/>
                <a:gd name="T9" fmla="*/ 12 h 12"/>
                <a:gd name="T10" fmla="*/ 18 w 20"/>
                <a:gd name="T11" fmla="*/ 12 h 12"/>
                <a:gd name="T12" fmla="*/ 10 w 20"/>
                <a:gd name="T13" fmla="*/ 12 h 12"/>
                <a:gd name="T14" fmla="*/ 8 w 20"/>
                <a:gd name="T15" fmla="*/ 12 h 12"/>
                <a:gd name="T16" fmla="*/ 8 w 20"/>
                <a:gd name="T17" fmla="*/ 10 h 12"/>
                <a:gd name="T18" fmla="*/ 4 w 20"/>
                <a:gd name="T19" fmla="*/ 10 h 12"/>
                <a:gd name="T20" fmla="*/ 4 w 20"/>
                <a:gd name="T21" fmla="*/ 6 h 12"/>
                <a:gd name="T22" fmla="*/ 0 w 20"/>
                <a:gd name="T23" fmla="*/ 1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10"/>
                  </a:moveTo>
                  <a:lnTo>
                    <a:pt x="0" y="6"/>
                  </a:lnTo>
                  <a:lnTo>
                    <a:pt x="4" y="0"/>
                  </a:lnTo>
                  <a:lnTo>
                    <a:pt x="20" y="0"/>
                  </a:lnTo>
                  <a:lnTo>
                    <a:pt x="20" y="12"/>
                  </a:lnTo>
                  <a:lnTo>
                    <a:pt x="18" y="12"/>
                  </a:lnTo>
                  <a:lnTo>
                    <a:pt x="10" y="12"/>
                  </a:lnTo>
                  <a:lnTo>
                    <a:pt x="8" y="12"/>
                  </a:lnTo>
                  <a:lnTo>
                    <a:pt x="8" y="10"/>
                  </a:lnTo>
                  <a:lnTo>
                    <a:pt x="4" y="10"/>
                  </a:lnTo>
                  <a:lnTo>
                    <a:pt x="4" y="6"/>
                  </a:lnTo>
                  <a:lnTo>
                    <a:pt x="0" y="10"/>
                  </a:lnTo>
                  <a:close/>
                </a:path>
              </a:pathLst>
            </a:custGeom>
            <a:grpFill/>
            <a:ln w="9525">
              <a:noFill/>
              <a:round/>
              <a:headEnd/>
              <a:tailEnd/>
            </a:ln>
          </p:spPr>
          <p:txBody>
            <a:bodyPr/>
            <a:lstStyle/>
            <a:p>
              <a:pPr>
                <a:defRPr/>
              </a:pPr>
              <a:endParaRPr lang="en-US" dirty="0">
                <a:solidFill>
                  <a:prstClr val="white"/>
                </a:solidFill>
              </a:endParaRPr>
            </a:p>
          </p:txBody>
        </p:sp>
        <p:sp>
          <p:nvSpPr>
            <p:cNvPr id="16612" name="Freeform 70"/>
            <p:cNvSpPr>
              <a:spLocks/>
            </p:cNvSpPr>
            <p:nvPr/>
          </p:nvSpPr>
          <p:spPr bwMode="ltGray">
            <a:xfrm>
              <a:off x="3048" y="950"/>
              <a:ext cx="20" cy="12"/>
            </a:xfrm>
            <a:custGeom>
              <a:avLst/>
              <a:gdLst>
                <a:gd name="T0" fmla="*/ 0 w 20"/>
                <a:gd name="T1" fmla="*/ 10 h 12"/>
                <a:gd name="T2" fmla="*/ 0 w 20"/>
                <a:gd name="T3" fmla="*/ 6 h 12"/>
                <a:gd name="T4" fmla="*/ 4 w 20"/>
                <a:gd name="T5" fmla="*/ 0 h 12"/>
                <a:gd name="T6" fmla="*/ 20 w 20"/>
                <a:gd name="T7" fmla="*/ 0 h 12"/>
                <a:gd name="T8" fmla="*/ 20 w 20"/>
                <a:gd name="T9" fmla="*/ 12 h 12"/>
                <a:gd name="T10" fmla="*/ 18 w 20"/>
                <a:gd name="T11" fmla="*/ 12 h 12"/>
                <a:gd name="T12" fmla="*/ 10 w 20"/>
                <a:gd name="T13" fmla="*/ 12 h 12"/>
                <a:gd name="T14" fmla="*/ 8 w 20"/>
                <a:gd name="T15" fmla="*/ 12 h 12"/>
                <a:gd name="T16" fmla="*/ 8 w 20"/>
                <a:gd name="T17" fmla="*/ 10 h 12"/>
                <a:gd name="T18" fmla="*/ 4 w 20"/>
                <a:gd name="T19" fmla="*/ 10 h 12"/>
                <a:gd name="T20" fmla="*/ 4 w 20"/>
                <a:gd name="T21" fmla="*/ 6 h 12"/>
                <a:gd name="T22" fmla="*/ 0 w 20"/>
                <a:gd name="T23" fmla="*/ 1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10"/>
                  </a:moveTo>
                  <a:lnTo>
                    <a:pt x="0" y="6"/>
                  </a:lnTo>
                  <a:lnTo>
                    <a:pt x="4" y="0"/>
                  </a:lnTo>
                  <a:lnTo>
                    <a:pt x="20" y="0"/>
                  </a:lnTo>
                  <a:lnTo>
                    <a:pt x="20" y="12"/>
                  </a:lnTo>
                  <a:lnTo>
                    <a:pt x="18" y="12"/>
                  </a:lnTo>
                  <a:lnTo>
                    <a:pt x="10" y="12"/>
                  </a:lnTo>
                  <a:lnTo>
                    <a:pt x="8" y="12"/>
                  </a:lnTo>
                  <a:lnTo>
                    <a:pt x="8" y="10"/>
                  </a:lnTo>
                  <a:lnTo>
                    <a:pt x="4" y="10"/>
                  </a:lnTo>
                  <a:lnTo>
                    <a:pt x="4" y="6"/>
                  </a:lnTo>
                  <a:lnTo>
                    <a:pt x="0" y="10"/>
                  </a:lnTo>
                </a:path>
              </a:pathLst>
            </a:custGeom>
            <a:grpFill/>
            <a:ln w="9525">
              <a:noFill/>
              <a:round/>
              <a:headEnd/>
              <a:tailEnd/>
            </a:ln>
          </p:spPr>
          <p:txBody>
            <a:bodyPr/>
            <a:lstStyle/>
            <a:p>
              <a:pPr>
                <a:defRPr/>
              </a:pPr>
              <a:endParaRPr lang="en-US" dirty="0">
                <a:solidFill>
                  <a:prstClr val="white"/>
                </a:solidFill>
              </a:endParaRPr>
            </a:p>
          </p:txBody>
        </p:sp>
        <p:sp>
          <p:nvSpPr>
            <p:cNvPr id="16613" name="Freeform 71"/>
            <p:cNvSpPr>
              <a:spLocks/>
            </p:cNvSpPr>
            <p:nvPr/>
          </p:nvSpPr>
          <p:spPr bwMode="ltGray">
            <a:xfrm>
              <a:off x="2547" y="963"/>
              <a:ext cx="19" cy="14"/>
            </a:xfrm>
            <a:custGeom>
              <a:avLst/>
              <a:gdLst>
                <a:gd name="T0" fmla="*/ 0 w 19"/>
                <a:gd name="T1" fmla="*/ 10 h 14"/>
                <a:gd name="T2" fmla="*/ 0 w 19"/>
                <a:gd name="T3" fmla="*/ 2 h 14"/>
                <a:gd name="T4" fmla="*/ 19 w 19"/>
                <a:gd name="T5" fmla="*/ 0 h 14"/>
                <a:gd name="T6" fmla="*/ 19 w 19"/>
                <a:gd name="T7" fmla="*/ 4 h 14"/>
                <a:gd name="T8" fmla="*/ 9 w 19"/>
                <a:gd name="T9" fmla="*/ 4 h 14"/>
                <a:gd name="T10" fmla="*/ 9 w 19"/>
                <a:gd name="T11" fmla="*/ 8 h 14"/>
                <a:gd name="T12" fmla="*/ 9 w 19"/>
                <a:gd name="T13" fmla="*/ 10 h 14"/>
                <a:gd name="T14" fmla="*/ 9 w 19"/>
                <a:gd name="T15" fmla="*/ 14 h 14"/>
                <a:gd name="T16" fmla="*/ 0 w 19"/>
                <a:gd name="T17" fmla="*/ 14 h 14"/>
                <a:gd name="T18" fmla="*/ 0 w 19"/>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0" y="10"/>
                  </a:moveTo>
                  <a:lnTo>
                    <a:pt x="0" y="2"/>
                  </a:lnTo>
                  <a:lnTo>
                    <a:pt x="19" y="0"/>
                  </a:lnTo>
                  <a:lnTo>
                    <a:pt x="19" y="4"/>
                  </a:lnTo>
                  <a:lnTo>
                    <a:pt x="9" y="4"/>
                  </a:lnTo>
                  <a:lnTo>
                    <a:pt x="9" y="8"/>
                  </a:lnTo>
                  <a:lnTo>
                    <a:pt x="9" y="10"/>
                  </a:lnTo>
                  <a:lnTo>
                    <a:pt x="9" y="14"/>
                  </a:lnTo>
                  <a:lnTo>
                    <a:pt x="0" y="14"/>
                  </a:lnTo>
                  <a:lnTo>
                    <a:pt x="0" y="10"/>
                  </a:lnTo>
                  <a:close/>
                </a:path>
              </a:pathLst>
            </a:custGeom>
            <a:grpFill/>
            <a:ln w="9525">
              <a:noFill/>
              <a:round/>
              <a:headEnd/>
              <a:tailEnd/>
            </a:ln>
          </p:spPr>
          <p:txBody>
            <a:bodyPr/>
            <a:lstStyle/>
            <a:p>
              <a:pPr>
                <a:defRPr/>
              </a:pPr>
              <a:endParaRPr lang="en-US" dirty="0">
                <a:solidFill>
                  <a:prstClr val="white"/>
                </a:solidFill>
              </a:endParaRPr>
            </a:p>
          </p:txBody>
        </p:sp>
        <p:sp>
          <p:nvSpPr>
            <p:cNvPr id="16614" name="Freeform 72"/>
            <p:cNvSpPr>
              <a:spLocks/>
            </p:cNvSpPr>
            <p:nvPr/>
          </p:nvSpPr>
          <p:spPr bwMode="ltGray">
            <a:xfrm>
              <a:off x="2547" y="963"/>
              <a:ext cx="19" cy="14"/>
            </a:xfrm>
            <a:custGeom>
              <a:avLst/>
              <a:gdLst>
                <a:gd name="T0" fmla="*/ 0 w 19"/>
                <a:gd name="T1" fmla="*/ 10 h 14"/>
                <a:gd name="T2" fmla="*/ 0 w 19"/>
                <a:gd name="T3" fmla="*/ 2 h 14"/>
                <a:gd name="T4" fmla="*/ 19 w 19"/>
                <a:gd name="T5" fmla="*/ 0 h 14"/>
                <a:gd name="T6" fmla="*/ 19 w 19"/>
                <a:gd name="T7" fmla="*/ 4 h 14"/>
                <a:gd name="T8" fmla="*/ 9 w 19"/>
                <a:gd name="T9" fmla="*/ 4 h 14"/>
                <a:gd name="T10" fmla="*/ 9 w 19"/>
                <a:gd name="T11" fmla="*/ 8 h 14"/>
                <a:gd name="T12" fmla="*/ 9 w 19"/>
                <a:gd name="T13" fmla="*/ 10 h 14"/>
                <a:gd name="T14" fmla="*/ 9 w 19"/>
                <a:gd name="T15" fmla="*/ 14 h 14"/>
                <a:gd name="T16" fmla="*/ 0 w 19"/>
                <a:gd name="T17" fmla="*/ 14 h 14"/>
                <a:gd name="T18" fmla="*/ 0 w 19"/>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0" y="10"/>
                  </a:moveTo>
                  <a:lnTo>
                    <a:pt x="0" y="2"/>
                  </a:lnTo>
                  <a:lnTo>
                    <a:pt x="19" y="0"/>
                  </a:lnTo>
                  <a:lnTo>
                    <a:pt x="19" y="4"/>
                  </a:lnTo>
                  <a:lnTo>
                    <a:pt x="9" y="4"/>
                  </a:lnTo>
                  <a:lnTo>
                    <a:pt x="9" y="8"/>
                  </a:lnTo>
                  <a:lnTo>
                    <a:pt x="9" y="10"/>
                  </a:lnTo>
                  <a:lnTo>
                    <a:pt x="9" y="14"/>
                  </a:lnTo>
                  <a:lnTo>
                    <a:pt x="0" y="14"/>
                  </a:lnTo>
                  <a:lnTo>
                    <a:pt x="0" y="10"/>
                  </a:lnTo>
                </a:path>
              </a:pathLst>
            </a:custGeom>
            <a:grpFill/>
            <a:ln w="9525">
              <a:noFill/>
              <a:round/>
              <a:headEnd/>
              <a:tailEnd/>
            </a:ln>
          </p:spPr>
          <p:txBody>
            <a:bodyPr/>
            <a:lstStyle/>
            <a:p>
              <a:pPr>
                <a:defRPr/>
              </a:pPr>
              <a:endParaRPr lang="en-US" dirty="0">
                <a:solidFill>
                  <a:prstClr val="white"/>
                </a:solidFill>
              </a:endParaRPr>
            </a:p>
          </p:txBody>
        </p:sp>
        <p:sp>
          <p:nvSpPr>
            <p:cNvPr id="16615" name="Freeform 73"/>
            <p:cNvSpPr>
              <a:spLocks/>
            </p:cNvSpPr>
            <p:nvPr/>
          </p:nvSpPr>
          <p:spPr bwMode="ltGray">
            <a:xfrm>
              <a:off x="2672" y="965"/>
              <a:ext cx="10" cy="16"/>
            </a:xfrm>
            <a:custGeom>
              <a:avLst/>
              <a:gdLst>
                <a:gd name="T0" fmla="*/ 0 w 10"/>
                <a:gd name="T1" fmla="*/ 4 h 16"/>
                <a:gd name="T2" fmla="*/ 0 w 10"/>
                <a:gd name="T3" fmla="*/ 0 h 16"/>
                <a:gd name="T4" fmla="*/ 6 w 10"/>
                <a:gd name="T5" fmla="*/ 0 h 16"/>
                <a:gd name="T6" fmla="*/ 6 w 10"/>
                <a:gd name="T7" fmla="*/ 4 h 16"/>
                <a:gd name="T8" fmla="*/ 6 w 10"/>
                <a:gd name="T9" fmla="*/ 6 h 16"/>
                <a:gd name="T10" fmla="*/ 10 w 10"/>
                <a:gd name="T11" fmla="*/ 6 h 16"/>
                <a:gd name="T12" fmla="*/ 10 w 10"/>
                <a:gd name="T13" fmla="*/ 10 h 16"/>
                <a:gd name="T14" fmla="*/ 6 w 10"/>
                <a:gd name="T15" fmla="*/ 14 h 16"/>
                <a:gd name="T16" fmla="*/ 6 w 10"/>
                <a:gd name="T17" fmla="*/ 16 h 16"/>
                <a:gd name="T18" fmla="*/ 2 w 10"/>
                <a:gd name="T19" fmla="*/ 16 h 16"/>
                <a:gd name="T20" fmla="*/ 2 w 10"/>
                <a:gd name="T21" fmla="*/ 6 h 16"/>
                <a:gd name="T22" fmla="*/ 0 w 10"/>
                <a:gd name="T23" fmla="*/ 6 h 16"/>
                <a:gd name="T24" fmla="*/ 0 w 10"/>
                <a:gd name="T25" fmla="*/ 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0" y="4"/>
                  </a:moveTo>
                  <a:lnTo>
                    <a:pt x="0" y="0"/>
                  </a:lnTo>
                  <a:lnTo>
                    <a:pt x="6" y="0"/>
                  </a:lnTo>
                  <a:lnTo>
                    <a:pt x="6" y="4"/>
                  </a:lnTo>
                  <a:lnTo>
                    <a:pt x="6" y="6"/>
                  </a:lnTo>
                  <a:lnTo>
                    <a:pt x="10" y="6"/>
                  </a:lnTo>
                  <a:lnTo>
                    <a:pt x="10" y="10"/>
                  </a:lnTo>
                  <a:lnTo>
                    <a:pt x="6" y="14"/>
                  </a:lnTo>
                  <a:lnTo>
                    <a:pt x="6" y="16"/>
                  </a:lnTo>
                  <a:lnTo>
                    <a:pt x="2" y="16"/>
                  </a:lnTo>
                  <a:lnTo>
                    <a:pt x="2" y="6"/>
                  </a:lnTo>
                  <a:lnTo>
                    <a:pt x="0" y="6"/>
                  </a:lnTo>
                  <a:lnTo>
                    <a:pt x="0" y="4"/>
                  </a:lnTo>
                  <a:close/>
                </a:path>
              </a:pathLst>
            </a:custGeom>
            <a:grpFill/>
            <a:ln w="9525">
              <a:noFill/>
              <a:round/>
              <a:headEnd/>
              <a:tailEnd/>
            </a:ln>
          </p:spPr>
          <p:txBody>
            <a:bodyPr/>
            <a:lstStyle/>
            <a:p>
              <a:pPr>
                <a:defRPr/>
              </a:pPr>
              <a:endParaRPr lang="en-US" dirty="0">
                <a:solidFill>
                  <a:prstClr val="white"/>
                </a:solidFill>
              </a:endParaRPr>
            </a:p>
          </p:txBody>
        </p:sp>
        <p:sp>
          <p:nvSpPr>
            <p:cNvPr id="16616" name="Freeform 74"/>
            <p:cNvSpPr>
              <a:spLocks/>
            </p:cNvSpPr>
            <p:nvPr/>
          </p:nvSpPr>
          <p:spPr bwMode="ltGray">
            <a:xfrm>
              <a:off x="2672" y="965"/>
              <a:ext cx="10" cy="16"/>
            </a:xfrm>
            <a:custGeom>
              <a:avLst/>
              <a:gdLst>
                <a:gd name="T0" fmla="*/ 0 w 10"/>
                <a:gd name="T1" fmla="*/ 4 h 16"/>
                <a:gd name="T2" fmla="*/ 0 w 10"/>
                <a:gd name="T3" fmla="*/ 0 h 16"/>
                <a:gd name="T4" fmla="*/ 6 w 10"/>
                <a:gd name="T5" fmla="*/ 0 h 16"/>
                <a:gd name="T6" fmla="*/ 6 w 10"/>
                <a:gd name="T7" fmla="*/ 4 h 16"/>
                <a:gd name="T8" fmla="*/ 6 w 10"/>
                <a:gd name="T9" fmla="*/ 6 h 16"/>
                <a:gd name="T10" fmla="*/ 10 w 10"/>
                <a:gd name="T11" fmla="*/ 6 h 16"/>
                <a:gd name="T12" fmla="*/ 10 w 10"/>
                <a:gd name="T13" fmla="*/ 10 h 16"/>
                <a:gd name="T14" fmla="*/ 6 w 10"/>
                <a:gd name="T15" fmla="*/ 14 h 16"/>
                <a:gd name="T16" fmla="*/ 6 w 10"/>
                <a:gd name="T17" fmla="*/ 16 h 16"/>
                <a:gd name="T18" fmla="*/ 2 w 10"/>
                <a:gd name="T19" fmla="*/ 16 h 16"/>
                <a:gd name="T20" fmla="*/ 2 w 10"/>
                <a:gd name="T21" fmla="*/ 6 h 16"/>
                <a:gd name="T22" fmla="*/ 0 w 10"/>
                <a:gd name="T23" fmla="*/ 6 h 16"/>
                <a:gd name="T24" fmla="*/ 0 w 10"/>
                <a:gd name="T25" fmla="*/ 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0" y="4"/>
                  </a:moveTo>
                  <a:lnTo>
                    <a:pt x="0" y="0"/>
                  </a:lnTo>
                  <a:lnTo>
                    <a:pt x="6" y="0"/>
                  </a:lnTo>
                  <a:lnTo>
                    <a:pt x="6" y="4"/>
                  </a:lnTo>
                  <a:lnTo>
                    <a:pt x="6" y="6"/>
                  </a:lnTo>
                  <a:lnTo>
                    <a:pt x="10" y="6"/>
                  </a:lnTo>
                  <a:lnTo>
                    <a:pt x="10" y="10"/>
                  </a:lnTo>
                  <a:lnTo>
                    <a:pt x="6" y="14"/>
                  </a:lnTo>
                  <a:lnTo>
                    <a:pt x="6" y="16"/>
                  </a:lnTo>
                  <a:lnTo>
                    <a:pt x="2" y="16"/>
                  </a:lnTo>
                  <a:lnTo>
                    <a:pt x="2" y="6"/>
                  </a:lnTo>
                  <a:lnTo>
                    <a:pt x="0" y="6"/>
                  </a:lnTo>
                  <a:lnTo>
                    <a:pt x="0" y="4"/>
                  </a:lnTo>
                </a:path>
              </a:pathLst>
            </a:custGeom>
            <a:grpFill/>
            <a:ln w="9525">
              <a:noFill/>
              <a:round/>
              <a:headEnd/>
              <a:tailEnd/>
            </a:ln>
          </p:spPr>
          <p:txBody>
            <a:bodyPr/>
            <a:lstStyle/>
            <a:p>
              <a:pPr>
                <a:defRPr/>
              </a:pPr>
              <a:endParaRPr lang="en-US" dirty="0">
                <a:solidFill>
                  <a:prstClr val="white"/>
                </a:solidFill>
              </a:endParaRPr>
            </a:p>
          </p:txBody>
        </p:sp>
        <p:sp>
          <p:nvSpPr>
            <p:cNvPr id="16617" name="Freeform 75"/>
            <p:cNvSpPr>
              <a:spLocks/>
            </p:cNvSpPr>
            <p:nvPr/>
          </p:nvSpPr>
          <p:spPr bwMode="ltGray">
            <a:xfrm>
              <a:off x="2454" y="971"/>
              <a:ext cx="187" cy="226"/>
            </a:xfrm>
            <a:custGeom>
              <a:avLst/>
              <a:gdLst>
                <a:gd name="T0" fmla="*/ 181 w 187"/>
                <a:gd name="T1" fmla="*/ 74 h 226"/>
                <a:gd name="T2" fmla="*/ 187 w 187"/>
                <a:gd name="T3" fmla="*/ 75 h 226"/>
                <a:gd name="T4" fmla="*/ 185 w 187"/>
                <a:gd name="T5" fmla="*/ 81 h 226"/>
                <a:gd name="T6" fmla="*/ 181 w 187"/>
                <a:gd name="T7" fmla="*/ 89 h 226"/>
                <a:gd name="T8" fmla="*/ 179 w 187"/>
                <a:gd name="T9" fmla="*/ 91 h 226"/>
                <a:gd name="T10" fmla="*/ 179 w 187"/>
                <a:gd name="T11" fmla="*/ 99 h 226"/>
                <a:gd name="T12" fmla="*/ 176 w 187"/>
                <a:gd name="T13" fmla="*/ 101 h 226"/>
                <a:gd name="T14" fmla="*/ 179 w 187"/>
                <a:gd name="T15" fmla="*/ 106 h 226"/>
                <a:gd name="T16" fmla="*/ 176 w 187"/>
                <a:gd name="T17" fmla="*/ 122 h 226"/>
                <a:gd name="T18" fmla="*/ 164 w 187"/>
                <a:gd name="T19" fmla="*/ 135 h 226"/>
                <a:gd name="T20" fmla="*/ 158 w 187"/>
                <a:gd name="T21" fmla="*/ 139 h 226"/>
                <a:gd name="T22" fmla="*/ 158 w 187"/>
                <a:gd name="T23" fmla="*/ 155 h 226"/>
                <a:gd name="T24" fmla="*/ 149 w 187"/>
                <a:gd name="T25" fmla="*/ 157 h 226"/>
                <a:gd name="T26" fmla="*/ 139 w 187"/>
                <a:gd name="T27" fmla="*/ 145 h 226"/>
                <a:gd name="T28" fmla="*/ 139 w 187"/>
                <a:gd name="T29" fmla="*/ 187 h 226"/>
                <a:gd name="T30" fmla="*/ 143 w 187"/>
                <a:gd name="T31" fmla="*/ 191 h 226"/>
                <a:gd name="T32" fmla="*/ 143 w 187"/>
                <a:gd name="T33" fmla="*/ 197 h 226"/>
                <a:gd name="T34" fmla="*/ 137 w 187"/>
                <a:gd name="T35" fmla="*/ 211 h 226"/>
                <a:gd name="T36" fmla="*/ 137 w 187"/>
                <a:gd name="T37" fmla="*/ 216 h 226"/>
                <a:gd name="T38" fmla="*/ 133 w 187"/>
                <a:gd name="T39" fmla="*/ 222 h 226"/>
                <a:gd name="T40" fmla="*/ 118 w 187"/>
                <a:gd name="T41" fmla="*/ 211 h 226"/>
                <a:gd name="T42" fmla="*/ 77 w 187"/>
                <a:gd name="T43" fmla="*/ 211 h 226"/>
                <a:gd name="T44" fmla="*/ 68 w 187"/>
                <a:gd name="T45" fmla="*/ 203 h 226"/>
                <a:gd name="T46" fmla="*/ 31 w 187"/>
                <a:gd name="T47" fmla="*/ 214 h 226"/>
                <a:gd name="T48" fmla="*/ 2 w 187"/>
                <a:gd name="T49" fmla="*/ 207 h 226"/>
                <a:gd name="T50" fmla="*/ 2 w 187"/>
                <a:gd name="T51" fmla="*/ 137 h 226"/>
                <a:gd name="T52" fmla="*/ 25 w 187"/>
                <a:gd name="T53" fmla="*/ 106 h 226"/>
                <a:gd name="T54" fmla="*/ 19 w 187"/>
                <a:gd name="T55" fmla="*/ 89 h 226"/>
                <a:gd name="T56" fmla="*/ 35 w 187"/>
                <a:gd name="T57" fmla="*/ 70 h 226"/>
                <a:gd name="T58" fmla="*/ 35 w 187"/>
                <a:gd name="T59" fmla="*/ 45 h 226"/>
                <a:gd name="T60" fmla="*/ 35 w 187"/>
                <a:gd name="T61" fmla="*/ 39 h 226"/>
                <a:gd name="T62" fmla="*/ 33 w 187"/>
                <a:gd name="T63" fmla="*/ 14 h 226"/>
                <a:gd name="T64" fmla="*/ 62 w 187"/>
                <a:gd name="T65" fmla="*/ 0 h 226"/>
                <a:gd name="T66" fmla="*/ 68 w 187"/>
                <a:gd name="T67" fmla="*/ 25 h 226"/>
                <a:gd name="T68" fmla="*/ 66 w 187"/>
                <a:gd name="T69" fmla="*/ 35 h 226"/>
                <a:gd name="T70" fmla="*/ 66 w 187"/>
                <a:gd name="T71" fmla="*/ 41 h 226"/>
                <a:gd name="T72" fmla="*/ 66 w 187"/>
                <a:gd name="T73" fmla="*/ 60 h 226"/>
                <a:gd name="T74" fmla="*/ 96 w 187"/>
                <a:gd name="T75" fmla="*/ 58 h 226"/>
                <a:gd name="T76" fmla="*/ 131 w 187"/>
                <a:gd name="T77" fmla="*/ 48 h 226"/>
                <a:gd name="T78" fmla="*/ 147 w 187"/>
                <a:gd name="T79" fmla="*/ 54 h 226"/>
                <a:gd name="T80" fmla="*/ 160 w 187"/>
                <a:gd name="T81" fmla="*/ 54 h 226"/>
                <a:gd name="T82" fmla="*/ 176 w 187"/>
                <a:gd name="T83" fmla="*/ 45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226"/>
                <a:gd name="T128" fmla="*/ 187 w 187"/>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226">
                  <a:moveTo>
                    <a:pt x="178" y="50"/>
                  </a:moveTo>
                  <a:lnTo>
                    <a:pt x="181" y="74"/>
                  </a:lnTo>
                  <a:lnTo>
                    <a:pt x="187" y="74"/>
                  </a:lnTo>
                  <a:lnTo>
                    <a:pt x="187" y="75"/>
                  </a:lnTo>
                  <a:lnTo>
                    <a:pt x="185" y="79"/>
                  </a:lnTo>
                  <a:lnTo>
                    <a:pt x="185" y="81"/>
                  </a:lnTo>
                  <a:lnTo>
                    <a:pt x="181" y="85"/>
                  </a:lnTo>
                  <a:lnTo>
                    <a:pt x="181" y="89"/>
                  </a:lnTo>
                  <a:lnTo>
                    <a:pt x="181" y="91"/>
                  </a:lnTo>
                  <a:lnTo>
                    <a:pt x="179" y="91"/>
                  </a:lnTo>
                  <a:lnTo>
                    <a:pt x="179" y="95"/>
                  </a:lnTo>
                  <a:lnTo>
                    <a:pt x="179" y="99"/>
                  </a:lnTo>
                  <a:lnTo>
                    <a:pt x="179" y="101"/>
                  </a:lnTo>
                  <a:lnTo>
                    <a:pt x="176" y="101"/>
                  </a:lnTo>
                  <a:lnTo>
                    <a:pt x="176" y="104"/>
                  </a:lnTo>
                  <a:lnTo>
                    <a:pt x="179" y="106"/>
                  </a:lnTo>
                  <a:lnTo>
                    <a:pt x="179" y="110"/>
                  </a:lnTo>
                  <a:lnTo>
                    <a:pt x="176" y="122"/>
                  </a:lnTo>
                  <a:lnTo>
                    <a:pt x="166" y="122"/>
                  </a:lnTo>
                  <a:lnTo>
                    <a:pt x="164" y="135"/>
                  </a:lnTo>
                  <a:lnTo>
                    <a:pt x="158" y="131"/>
                  </a:lnTo>
                  <a:lnTo>
                    <a:pt x="158" y="139"/>
                  </a:lnTo>
                  <a:lnTo>
                    <a:pt x="158" y="145"/>
                  </a:lnTo>
                  <a:lnTo>
                    <a:pt x="158" y="155"/>
                  </a:lnTo>
                  <a:lnTo>
                    <a:pt x="149" y="155"/>
                  </a:lnTo>
                  <a:lnTo>
                    <a:pt x="149" y="157"/>
                  </a:lnTo>
                  <a:lnTo>
                    <a:pt x="143" y="157"/>
                  </a:lnTo>
                  <a:lnTo>
                    <a:pt x="139" y="145"/>
                  </a:lnTo>
                  <a:lnTo>
                    <a:pt x="135" y="157"/>
                  </a:lnTo>
                  <a:lnTo>
                    <a:pt x="139" y="187"/>
                  </a:lnTo>
                  <a:lnTo>
                    <a:pt x="143" y="187"/>
                  </a:lnTo>
                  <a:lnTo>
                    <a:pt x="143" y="191"/>
                  </a:lnTo>
                  <a:lnTo>
                    <a:pt x="143" y="195"/>
                  </a:lnTo>
                  <a:lnTo>
                    <a:pt x="143" y="197"/>
                  </a:lnTo>
                  <a:lnTo>
                    <a:pt x="143" y="201"/>
                  </a:lnTo>
                  <a:lnTo>
                    <a:pt x="137" y="211"/>
                  </a:lnTo>
                  <a:lnTo>
                    <a:pt x="137" y="213"/>
                  </a:lnTo>
                  <a:lnTo>
                    <a:pt x="137" y="216"/>
                  </a:lnTo>
                  <a:lnTo>
                    <a:pt x="133" y="220"/>
                  </a:lnTo>
                  <a:lnTo>
                    <a:pt x="133" y="222"/>
                  </a:lnTo>
                  <a:lnTo>
                    <a:pt x="131" y="226"/>
                  </a:lnTo>
                  <a:lnTo>
                    <a:pt x="118" y="211"/>
                  </a:lnTo>
                  <a:lnTo>
                    <a:pt x="93" y="211"/>
                  </a:lnTo>
                  <a:lnTo>
                    <a:pt x="77" y="211"/>
                  </a:lnTo>
                  <a:lnTo>
                    <a:pt x="83" y="199"/>
                  </a:lnTo>
                  <a:lnTo>
                    <a:pt x="68" y="203"/>
                  </a:lnTo>
                  <a:lnTo>
                    <a:pt x="68" y="211"/>
                  </a:lnTo>
                  <a:lnTo>
                    <a:pt x="31" y="214"/>
                  </a:lnTo>
                  <a:lnTo>
                    <a:pt x="2" y="216"/>
                  </a:lnTo>
                  <a:lnTo>
                    <a:pt x="2" y="207"/>
                  </a:lnTo>
                  <a:lnTo>
                    <a:pt x="2" y="182"/>
                  </a:lnTo>
                  <a:lnTo>
                    <a:pt x="2" y="137"/>
                  </a:lnTo>
                  <a:lnTo>
                    <a:pt x="0" y="106"/>
                  </a:lnTo>
                  <a:lnTo>
                    <a:pt x="25" y="106"/>
                  </a:lnTo>
                  <a:lnTo>
                    <a:pt x="25" y="87"/>
                  </a:lnTo>
                  <a:lnTo>
                    <a:pt x="19" y="89"/>
                  </a:lnTo>
                  <a:lnTo>
                    <a:pt x="19" y="79"/>
                  </a:lnTo>
                  <a:lnTo>
                    <a:pt x="35" y="70"/>
                  </a:lnTo>
                  <a:lnTo>
                    <a:pt x="35" y="48"/>
                  </a:lnTo>
                  <a:lnTo>
                    <a:pt x="35" y="45"/>
                  </a:lnTo>
                  <a:lnTo>
                    <a:pt x="35" y="41"/>
                  </a:lnTo>
                  <a:lnTo>
                    <a:pt x="35" y="39"/>
                  </a:lnTo>
                  <a:lnTo>
                    <a:pt x="35" y="29"/>
                  </a:lnTo>
                  <a:lnTo>
                    <a:pt x="33" y="14"/>
                  </a:lnTo>
                  <a:lnTo>
                    <a:pt x="33" y="0"/>
                  </a:lnTo>
                  <a:lnTo>
                    <a:pt x="62" y="0"/>
                  </a:lnTo>
                  <a:lnTo>
                    <a:pt x="66" y="16"/>
                  </a:lnTo>
                  <a:lnTo>
                    <a:pt x="68" y="25"/>
                  </a:lnTo>
                  <a:lnTo>
                    <a:pt x="68" y="31"/>
                  </a:lnTo>
                  <a:lnTo>
                    <a:pt x="66" y="35"/>
                  </a:lnTo>
                  <a:lnTo>
                    <a:pt x="66" y="37"/>
                  </a:lnTo>
                  <a:lnTo>
                    <a:pt x="66" y="41"/>
                  </a:lnTo>
                  <a:lnTo>
                    <a:pt x="66" y="46"/>
                  </a:lnTo>
                  <a:lnTo>
                    <a:pt x="66" y="60"/>
                  </a:lnTo>
                  <a:lnTo>
                    <a:pt x="95" y="58"/>
                  </a:lnTo>
                  <a:lnTo>
                    <a:pt x="96" y="58"/>
                  </a:lnTo>
                  <a:lnTo>
                    <a:pt x="131" y="58"/>
                  </a:lnTo>
                  <a:lnTo>
                    <a:pt x="131" y="48"/>
                  </a:lnTo>
                  <a:lnTo>
                    <a:pt x="147" y="48"/>
                  </a:lnTo>
                  <a:lnTo>
                    <a:pt x="147" y="54"/>
                  </a:lnTo>
                  <a:lnTo>
                    <a:pt x="152" y="54"/>
                  </a:lnTo>
                  <a:lnTo>
                    <a:pt x="160" y="54"/>
                  </a:lnTo>
                  <a:lnTo>
                    <a:pt x="158" y="45"/>
                  </a:lnTo>
                  <a:lnTo>
                    <a:pt x="176" y="45"/>
                  </a:lnTo>
                  <a:lnTo>
                    <a:pt x="178" y="50"/>
                  </a:lnTo>
                  <a:close/>
                </a:path>
              </a:pathLst>
            </a:custGeom>
            <a:grpFill/>
            <a:ln w="9525">
              <a:noFill/>
              <a:round/>
              <a:headEnd/>
              <a:tailEnd/>
            </a:ln>
          </p:spPr>
          <p:txBody>
            <a:bodyPr/>
            <a:lstStyle/>
            <a:p>
              <a:pPr>
                <a:defRPr/>
              </a:pPr>
              <a:endParaRPr lang="en-US" dirty="0">
                <a:solidFill>
                  <a:prstClr val="white"/>
                </a:solidFill>
              </a:endParaRPr>
            </a:p>
          </p:txBody>
        </p:sp>
        <p:sp>
          <p:nvSpPr>
            <p:cNvPr id="16618" name="Freeform 76"/>
            <p:cNvSpPr>
              <a:spLocks/>
            </p:cNvSpPr>
            <p:nvPr/>
          </p:nvSpPr>
          <p:spPr bwMode="ltGray">
            <a:xfrm>
              <a:off x="2454" y="971"/>
              <a:ext cx="187" cy="226"/>
            </a:xfrm>
            <a:custGeom>
              <a:avLst/>
              <a:gdLst>
                <a:gd name="T0" fmla="*/ 181 w 187"/>
                <a:gd name="T1" fmla="*/ 74 h 226"/>
                <a:gd name="T2" fmla="*/ 187 w 187"/>
                <a:gd name="T3" fmla="*/ 75 h 226"/>
                <a:gd name="T4" fmla="*/ 185 w 187"/>
                <a:gd name="T5" fmla="*/ 81 h 226"/>
                <a:gd name="T6" fmla="*/ 181 w 187"/>
                <a:gd name="T7" fmla="*/ 89 h 226"/>
                <a:gd name="T8" fmla="*/ 179 w 187"/>
                <a:gd name="T9" fmla="*/ 91 h 226"/>
                <a:gd name="T10" fmla="*/ 179 w 187"/>
                <a:gd name="T11" fmla="*/ 99 h 226"/>
                <a:gd name="T12" fmla="*/ 176 w 187"/>
                <a:gd name="T13" fmla="*/ 101 h 226"/>
                <a:gd name="T14" fmla="*/ 179 w 187"/>
                <a:gd name="T15" fmla="*/ 106 h 226"/>
                <a:gd name="T16" fmla="*/ 176 w 187"/>
                <a:gd name="T17" fmla="*/ 122 h 226"/>
                <a:gd name="T18" fmla="*/ 164 w 187"/>
                <a:gd name="T19" fmla="*/ 135 h 226"/>
                <a:gd name="T20" fmla="*/ 158 w 187"/>
                <a:gd name="T21" fmla="*/ 139 h 226"/>
                <a:gd name="T22" fmla="*/ 158 w 187"/>
                <a:gd name="T23" fmla="*/ 155 h 226"/>
                <a:gd name="T24" fmla="*/ 149 w 187"/>
                <a:gd name="T25" fmla="*/ 157 h 226"/>
                <a:gd name="T26" fmla="*/ 139 w 187"/>
                <a:gd name="T27" fmla="*/ 145 h 226"/>
                <a:gd name="T28" fmla="*/ 139 w 187"/>
                <a:gd name="T29" fmla="*/ 187 h 226"/>
                <a:gd name="T30" fmla="*/ 143 w 187"/>
                <a:gd name="T31" fmla="*/ 191 h 226"/>
                <a:gd name="T32" fmla="*/ 143 w 187"/>
                <a:gd name="T33" fmla="*/ 197 h 226"/>
                <a:gd name="T34" fmla="*/ 137 w 187"/>
                <a:gd name="T35" fmla="*/ 211 h 226"/>
                <a:gd name="T36" fmla="*/ 137 w 187"/>
                <a:gd name="T37" fmla="*/ 216 h 226"/>
                <a:gd name="T38" fmla="*/ 133 w 187"/>
                <a:gd name="T39" fmla="*/ 222 h 226"/>
                <a:gd name="T40" fmla="*/ 118 w 187"/>
                <a:gd name="T41" fmla="*/ 211 h 226"/>
                <a:gd name="T42" fmla="*/ 77 w 187"/>
                <a:gd name="T43" fmla="*/ 211 h 226"/>
                <a:gd name="T44" fmla="*/ 68 w 187"/>
                <a:gd name="T45" fmla="*/ 203 h 226"/>
                <a:gd name="T46" fmla="*/ 31 w 187"/>
                <a:gd name="T47" fmla="*/ 214 h 226"/>
                <a:gd name="T48" fmla="*/ 2 w 187"/>
                <a:gd name="T49" fmla="*/ 207 h 226"/>
                <a:gd name="T50" fmla="*/ 2 w 187"/>
                <a:gd name="T51" fmla="*/ 137 h 226"/>
                <a:gd name="T52" fmla="*/ 25 w 187"/>
                <a:gd name="T53" fmla="*/ 106 h 226"/>
                <a:gd name="T54" fmla="*/ 19 w 187"/>
                <a:gd name="T55" fmla="*/ 89 h 226"/>
                <a:gd name="T56" fmla="*/ 35 w 187"/>
                <a:gd name="T57" fmla="*/ 70 h 226"/>
                <a:gd name="T58" fmla="*/ 35 w 187"/>
                <a:gd name="T59" fmla="*/ 45 h 226"/>
                <a:gd name="T60" fmla="*/ 35 w 187"/>
                <a:gd name="T61" fmla="*/ 39 h 226"/>
                <a:gd name="T62" fmla="*/ 33 w 187"/>
                <a:gd name="T63" fmla="*/ 14 h 226"/>
                <a:gd name="T64" fmla="*/ 62 w 187"/>
                <a:gd name="T65" fmla="*/ 0 h 226"/>
                <a:gd name="T66" fmla="*/ 68 w 187"/>
                <a:gd name="T67" fmla="*/ 25 h 226"/>
                <a:gd name="T68" fmla="*/ 66 w 187"/>
                <a:gd name="T69" fmla="*/ 35 h 226"/>
                <a:gd name="T70" fmla="*/ 66 w 187"/>
                <a:gd name="T71" fmla="*/ 41 h 226"/>
                <a:gd name="T72" fmla="*/ 66 w 187"/>
                <a:gd name="T73" fmla="*/ 60 h 226"/>
                <a:gd name="T74" fmla="*/ 96 w 187"/>
                <a:gd name="T75" fmla="*/ 58 h 226"/>
                <a:gd name="T76" fmla="*/ 131 w 187"/>
                <a:gd name="T77" fmla="*/ 48 h 226"/>
                <a:gd name="T78" fmla="*/ 147 w 187"/>
                <a:gd name="T79" fmla="*/ 54 h 226"/>
                <a:gd name="T80" fmla="*/ 160 w 187"/>
                <a:gd name="T81" fmla="*/ 54 h 226"/>
                <a:gd name="T82" fmla="*/ 176 w 187"/>
                <a:gd name="T83" fmla="*/ 45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226"/>
                <a:gd name="T128" fmla="*/ 187 w 187"/>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226">
                  <a:moveTo>
                    <a:pt x="178" y="50"/>
                  </a:moveTo>
                  <a:lnTo>
                    <a:pt x="181" y="74"/>
                  </a:lnTo>
                  <a:lnTo>
                    <a:pt x="187" y="74"/>
                  </a:lnTo>
                  <a:lnTo>
                    <a:pt x="187" y="75"/>
                  </a:lnTo>
                  <a:lnTo>
                    <a:pt x="185" y="79"/>
                  </a:lnTo>
                  <a:lnTo>
                    <a:pt x="185" y="81"/>
                  </a:lnTo>
                  <a:lnTo>
                    <a:pt x="181" y="85"/>
                  </a:lnTo>
                  <a:lnTo>
                    <a:pt x="181" y="89"/>
                  </a:lnTo>
                  <a:lnTo>
                    <a:pt x="181" y="91"/>
                  </a:lnTo>
                  <a:lnTo>
                    <a:pt x="179" y="91"/>
                  </a:lnTo>
                  <a:lnTo>
                    <a:pt x="179" y="95"/>
                  </a:lnTo>
                  <a:lnTo>
                    <a:pt x="179" y="99"/>
                  </a:lnTo>
                  <a:lnTo>
                    <a:pt x="179" y="101"/>
                  </a:lnTo>
                  <a:lnTo>
                    <a:pt x="176" y="101"/>
                  </a:lnTo>
                  <a:lnTo>
                    <a:pt x="176" y="104"/>
                  </a:lnTo>
                  <a:lnTo>
                    <a:pt x="179" y="106"/>
                  </a:lnTo>
                  <a:lnTo>
                    <a:pt x="179" y="110"/>
                  </a:lnTo>
                  <a:lnTo>
                    <a:pt x="176" y="122"/>
                  </a:lnTo>
                  <a:lnTo>
                    <a:pt x="166" y="122"/>
                  </a:lnTo>
                  <a:lnTo>
                    <a:pt x="164" y="135"/>
                  </a:lnTo>
                  <a:lnTo>
                    <a:pt x="158" y="131"/>
                  </a:lnTo>
                  <a:lnTo>
                    <a:pt x="158" y="139"/>
                  </a:lnTo>
                  <a:lnTo>
                    <a:pt x="158" y="145"/>
                  </a:lnTo>
                  <a:lnTo>
                    <a:pt x="158" y="155"/>
                  </a:lnTo>
                  <a:lnTo>
                    <a:pt x="149" y="155"/>
                  </a:lnTo>
                  <a:lnTo>
                    <a:pt x="149" y="157"/>
                  </a:lnTo>
                  <a:lnTo>
                    <a:pt x="143" y="157"/>
                  </a:lnTo>
                  <a:lnTo>
                    <a:pt x="139" y="145"/>
                  </a:lnTo>
                  <a:lnTo>
                    <a:pt x="135" y="157"/>
                  </a:lnTo>
                  <a:lnTo>
                    <a:pt x="139" y="187"/>
                  </a:lnTo>
                  <a:lnTo>
                    <a:pt x="143" y="187"/>
                  </a:lnTo>
                  <a:lnTo>
                    <a:pt x="143" y="191"/>
                  </a:lnTo>
                  <a:lnTo>
                    <a:pt x="143" y="195"/>
                  </a:lnTo>
                  <a:lnTo>
                    <a:pt x="143" y="197"/>
                  </a:lnTo>
                  <a:lnTo>
                    <a:pt x="143" y="201"/>
                  </a:lnTo>
                  <a:lnTo>
                    <a:pt x="137" y="211"/>
                  </a:lnTo>
                  <a:lnTo>
                    <a:pt x="137" y="213"/>
                  </a:lnTo>
                  <a:lnTo>
                    <a:pt x="137" y="216"/>
                  </a:lnTo>
                  <a:lnTo>
                    <a:pt x="133" y="220"/>
                  </a:lnTo>
                  <a:lnTo>
                    <a:pt x="133" y="222"/>
                  </a:lnTo>
                  <a:lnTo>
                    <a:pt x="131" y="226"/>
                  </a:lnTo>
                  <a:lnTo>
                    <a:pt x="118" y="211"/>
                  </a:lnTo>
                  <a:lnTo>
                    <a:pt x="93" y="211"/>
                  </a:lnTo>
                  <a:lnTo>
                    <a:pt x="77" y="211"/>
                  </a:lnTo>
                  <a:lnTo>
                    <a:pt x="83" y="199"/>
                  </a:lnTo>
                  <a:lnTo>
                    <a:pt x="68" y="203"/>
                  </a:lnTo>
                  <a:lnTo>
                    <a:pt x="68" y="211"/>
                  </a:lnTo>
                  <a:lnTo>
                    <a:pt x="31" y="214"/>
                  </a:lnTo>
                  <a:lnTo>
                    <a:pt x="2" y="216"/>
                  </a:lnTo>
                  <a:lnTo>
                    <a:pt x="2" y="207"/>
                  </a:lnTo>
                  <a:lnTo>
                    <a:pt x="2" y="182"/>
                  </a:lnTo>
                  <a:lnTo>
                    <a:pt x="2" y="137"/>
                  </a:lnTo>
                  <a:lnTo>
                    <a:pt x="0" y="106"/>
                  </a:lnTo>
                  <a:lnTo>
                    <a:pt x="25" y="106"/>
                  </a:lnTo>
                  <a:lnTo>
                    <a:pt x="25" y="87"/>
                  </a:lnTo>
                  <a:lnTo>
                    <a:pt x="19" y="89"/>
                  </a:lnTo>
                  <a:lnTo>
                    <a:pt x="19" y="79"/>
                  </a:lnTo>
                  <a:lnTo>
                    <a:pt x="35" y="70"/>
                  </a:lnTo>
                  <a:lnTo>
                    <a:pt x="35" y="48"/>
                  </a:lnTo>
                  <a:lnTo>
                    <a:pt x="35" y="45"/>
                  </a:lnTo>
                  <a:lnTo>
                    <a:pt x="35" y="41"/>
                  </a:lnTo>
                  <a:lnTo>
                    <a:pt x="35" y="39"/>
                  </a:lnTo>
                  <a:lnTo>
                    <a:pt x="35" y="29"/>
                  </a:lnTo>
                  <a:lnTo>
                    <a:pt x="33" y="14"/>
                  </a:lnTo>
                  <a:lnTo>
                    <a:pt x="33" y="0"/>
                  </a:lnTo>
                  <a:lnTo>
                    <a:pt x="62" y="0"/>
                  </a:lnTo>
                  <a:lnTo>
                    <a:pt x="66" y="16"/>
                  </a:lnTo>
                  <a:lnTo>
                    <a:pt x="68" y="25"/>
                  </a:lnTo>
                  <a:lnTo>
                    <a:pt x="68" y="31"/>
                  </a:lnTo>
                  <a:lnTo>
                    <a:pt x="66" y="35"/>
                  </a:lnTo>
                  <a:lnTo>
                    <a:pt x="66" y="37"/>
                  </a:lnTo>
                  <a:lnTo>
                    <a:pt x="66" y="41"/>
                  </a:lnTo>
                  <a:lnTo>
                    <a:pt x="66" y="46"/>
                  </a:lnTo>
                  <a:lnTo>
                    <a:pt x="66" y="60"/>
                  </a:lnTo>
                  <a:lnTo>
                    <a:pt x="95" y="58"/>
                  </a:lnTo>
                  <a:lnTo>
                    <a:pt x="96" y="58"/>
                  </a:lnTo>
                  <a:lnTo>
                    <a:pt x="131" y="58"/>
                  </a:lnTo>
                  <a:lnTo>
                    <a:pt x="131" y="48"/>
                  </a:lnTo>
                  <a:lnTo>
                    <a:pt x="147" y="48"/>
                  </a:lnTo>
                  <a:lnTo>
                    <a:pt x="147" y="54"/>
                  </a:lnTo>
                  <a:lnTo>
                    <a:pt x="152" y="54"/>
                  </a:lnTo>
                  <a:lnTo>
                    <a:pt x="160" y="54"/>
                  </a:lnTo>
                  <a:lnTo>
                    <a:pt x="158" y="45"/>
                  </a:lnTo>
                  <a:lnTo>
                    <a:pt x="176" y="45"/>
                  </a:lnTo>
                  <a:lnTo>
                    <a:pt x="178" y="50"/>
                  </a:lnTo>
                </a:path>
              </a:pathLst>
            </a:custGeom>
            <a:grpFill/>
            <a:ln w="9525">
              <a:noFill/>
              <a:round/>
              <a:headEnd/>
              <a:tailEnd/>
            </a:ln>
          </p:spPr>
          <p:txBody>
            <a:bodyPr/>
            <a:lstStyle/>
            <a:p>
              <a:pPr>
                <a:defRPr/>
              </a:pPr>
              <a:endParaRPr lang="en-US" dirty="0">
                <a:solidFill>
                  <a:prstClr val="white"/>
                </a:solidFill>
              </a:endParaRPr>
            </a:p>
          </p:txBody>
        </p:sp>
        <p:sp>
          <p:nvSpPr>
            <p:cNvPr id="16619" name="Freeform 77"/>
            <p:cNvSpPr>
              <a:spLocks noEditPoints="1"/>
            </p:cNvSpPr>
            <p:nvPr/>
          </p:nvSpPr>
          <p:spPr bwMode="ltGray">
            <a:xfrm>
              <a:off x="2799" y="965"/>
              <a:ext cx="1161" cy="1000"/>
            </a:xfrm>
            <a:custGeom>
              <a:avLst/>
              <a:gdLst>
                <a:gd name="T0" fmla="*/ 112 w 1161"/>
                <a:gd name="T1" fmla="*/ 110 h 1000"/>
                <a:gd name="T2" fmla="*/ 143 w 1161"/>
                <a:gd name="T3" fmla="*/ 83 h 1000"/>
                <a:gd name="T4" fmla="*/ 170 w 1161"/>
                <a:gd name="T5" fmla="*/ 58 h 1000"/>
                <a:gd name="T6" fmla="*/ 201 w 1161"/>
                <a:gd name="T7" fmla="*/ 35 h 1000"/>
                <a:gd name="T8" fmla="*/ 228 w 1161"/>
                <a:gd name="T9" fmla="*/ 16 h 1000"/>
                <a:gd name="T10" fmla="*/ 271 w 1161"/>
                <a:gd name="T11" fmla="*/ 47 h 1000"/>
                <a:gd name="T12" fmla="*/ 251 w 1161"/>
                <a:gd name="T13" fmla="*/ 87 h 1000"/>
                <a:gd name="T14" fmla="*/ 213 w 1161"/>
                <a:gd name="T15" fmla="*/ 141 h 1000"/>
                <a:gd name="T16" fmla="*/ 197 w 1161"/>
                <a:gd name="T17" fmla="*/ 163 h 1000"/>
                <a:gd name="T18" fmla="*/ 219 w 1161"/>
                <a:gd name="T19" fmla="*/ 190 h 1000"/>
                <a:gd name="T20" fmla="*/ 273 w 1161"/>
                <a:gd name="T21" fmla="*/ 191 h 1000"/>
                <a:gd name="T22" fmla="*/ 294 w 1161"/>
                <a:gd name="T23" fmla="*/ 151 h 1000"/>
                <a:gd name="T24" fmla="*/ 302 w 1161"/>
                <a:gd name="T25" fmla="*/ 201 h 1000"/>
                <a:gd name="T26" fmla="*/ 369 w 1161"/>
                <a:gd name="T27" fmla="*/ 219 h 1000"/>
                <a:gd name="T28" fmla="*/ 427 w 1161"/>
                <a:gd name="T29" fmla="*/ 240 h 1000"/>
                <a:gd name="T30" fmla="*/ 464 w 1161"/>
                <a:gd name="T31" fmla="*/ 195 h 1000"/>
                <a:gd name="T32" fmla="*/ 498 w 1161"/>
                <a:gd name="T33" fmla="*/ 114 h 1000"/>
                <a:gd name="T34" fmla="*/ 541 w 1161"/>
                <a:gd name="T35" fmla="*/ 128 h 1000"/>
                <a:gd name="T36" fmla="*/ 574 w 1161"/>
                <a:gd name="T37" fmla="*/ 132 h 1000"/>
                <a:gd name="T38" fmla="*/ 609 w 1161"/>
                <a:gd name="T39" fmla="*/ 134 h 1000"/>
                <a:gd name="T40" fmla="*/ 657 w 1161"/>
                <a:gd name="T41" fmla="*/ 145 h 1000"/>
                <a:gd name="T42" fmla="*/ 674 w 1161"/>
                <a:gd name="T43" fmla="*/ 157 h 1000"/>
                <a:gd name="T44" fmla="*/ 761 w 1161"/>
                <a:gd name="T45" fmla="*/ 220 h 1000"/>
                <a:gd name="T46" fmla="*/ 941 w 1161"/>
                <a:gd name="T47" fmla="*/ 276 h 1000"/>
                <a:gd name="T48" fmla="*/ 1004 w 1161"/>
                <a:gd name="T49" fmla="*/ 356 h 1000"/>
                <a:gd name="T50" fmla="*/ 1002 w 1161"/>
                <a:gd name="T51" fmla="*/ 466 h 1000"/>
                <a:gd name="T52" fmla="*/ 1080 w 1161"/>
                <a:gd name="T53" fmla="*/ 545 h 1000"/>
                <a:gd name="T54" fmla="*/ 1083 w 1161"/>
                <a:gd name="T55" fmla="*/ 610 h 1000"/>
                <a:gd name="T56" fmla="*/ 1072 w 1161"/>
                <a:gd name="T57" fmla="*/ 995 h 1000"/>
                <a:gd name="T58" fmla="*/ 914 w 1161"/>
                <a:gd name="T59" fmla="*/ 935 h 1000"/>
                <a:gd name="T60" fmla="*/ 827 w 1161"/>
                <a:gd name="T61" fmla="*/ 956 h 1000"/>
                <a:gd name="T62" fmla="*/ 776 w 1161"/>
                <a:gd name="T63" fmla="*/ 919 h 1000"/>
                <a:gd name="T64" fmla="*/ 734 w 1161"/>
                <a:gd name="T65" fmla="*/ 894 h 1000"/>
                <a:gd name="T66" fmla="*/ 641 w 1161"/>
                <a:gd name="T67" fmla="*/ 774 h 1000"/>
                <a:gd name="T68" fmla="*/ 531 w 1161"/>
                <a:gd name="T69" fmla="*/ 653 h 1000"/>
                <a:gd name="T70" fmla="*/ 489 w 1161"/>
                <a:gd name="T71" fmla="*/ 554 h 1000"/>
                <a:gd name="T72" fmla="*/ 481 w 1161"/>
                <a:gd name="T73" fmla="*/ 458 h 1000"/>
                <a:gd name="T74" fmla="*/ 531 w 1161"/>
                <a:gd name="T75" fmla="*/ 346 h 1000"/>
                <a:gd name="T76" fmla="*/ 547 w 1161"/>
                <a:gd name="T77" fmla="*/ 278 h 1000"/>
                <a:gd name="T78" fmla="*/ 477 w 1161"/>
                <a:gd name="T79" fmla="*/ 273 h 1000"/>
                <a:gd name="T80" fmla="*/ 443 w 1161"/>
                <a:gd name="T81" fmla="*/ 261 h 1000"/>
                <a:gd name="T82" fmla="*/ 390 w 1161"/>
                <a:gd name="T83" fmla="*/ 317 h 1000"/>
                <a:gd name="T84" fmla="*/ 332 w 1161"/>
                <a:gd name="T85" fmla="*/ 350 h 1000"/>
                <a:gd name="T86" fmla="*/ 383 w 1161"/>
                <a:gd name="T87" fmla="*/ 396 h 1000"/>
                <a:gd name="T88" fmla="*/ 431 w 1161"/>
                <a:gd name="T89" fmla="*/ 456 h 1000"/>
                <a:gd name="T90" fmla="*/ 475 w 1161"/>
                <a:gd name="T91" fmla="*/ 539 h 1000"/>
                <a:gd name="T92" fmla="*/ 441 w 1161"/>
                <a:gd name="T93" fmla="*/ 552 h 1000"/>
                <a:gd name="T94" fmla="*/ 379 w 1161"/>
                <a:gd name="T95" fmla="*/ 514 h 1000"/>
                <a:gd name="T96" fmla="*/ 307 w 1161"/>
                <a:gd name="T97" fmla="*/ 589 h 1000"/>
                <a:gd name="T98" fmla="*/ 232 w 1161"/>
                <a:gd name="T99" fmla="*/ 552 h 1000"/>
                <a:gd name="T100" fmla="*/ 201 w 1161"/>
                <a:gd name="T101" fmla="*/ 525 h 1000"/>
                <a:gd name="T102" fmla="*/ 101 w 1161"/>
                <a:gd name="T103" fmla="*/ 419 h 1000"/>
                <a:gd name="T104" fmla="*/ 56 w 1161"/>
                <a:gd name="T105" fmla="*/ 377 h 1000"/>
                <a:gd name="T106" fmla="*/ 14 w 1161"/>
                <a:gd name="T107" fmla="*/ 352 h 1000"/>
                <a:gd name="T108" fmla="*/ 51 w 1161"/>
                <a:gd name="T109" fmla="*/ 307 h 1000"/>
                <a:gd name="T110" fmla="*/ 37 w 1161"/>
                <a:gd name="T111" fmla="*/ 271 h 1000"/>
                <a:gd name="T112" fmla="*/ 82 w 1161"/>
                <a:gd name="T113" fmla="*/ 190 h 1000"/>
                <a:gd name="T114" fmla="*/ 688 w 1161"/>
                <a:gd name="T115" fmla="*/ 647 h 1000"/>
                <a:gd name="T116" fmla="*/ 682 w 1161"/>
                <a:gd name="T117" fmla="*/ 707 h 1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1"/>
                <a:gd name="T178" fmla="*/ 0 h 1000"/>
                <a:gd name="T179" fmla="*/ 1161 w 1161"/>
                <a:gd name="T180" fmla="*/ 1000 h 1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1" h="1000">
                  <a:moveTo>
                    <a:pt x="103" y="164"/>
                  </a:moveTo>
                  <a:lnTo>
                    <a:pt x="103" y="161"/>
                  </a:lnTo>
                  <a:lnTo>
                    <a:pt x="103" y="159"/>
                  </a:lnTo>
                  <a:lnTo>
                    <a:pt x="103" y="155"/>
                  </a:lnTo>
                  <a:lnTo>
                    <a:pt x="103" y="149"/>
                  </a:lnTo>
                  <a:lnTo>
                    <a:pt x="103" y="145"/>
                  </a:lnTo>
                  <a:lnTo>
                    <a:pt x="107" y="145"/>
                  </a:lnTo>
                  <a:lnTo>
                    <a:pt x="107" y="143"/>
                  </a:lnTo>
                  <a:lnTo>
                    <a:pt x="109" y="143"/>
                  </a:lnTo>
                  <a:lnTo>
                    <a:pt x="112" y="139"/>
                  </a:lnTo>
                  <a:lnTo>
                    <a:pt x="112" y="135"/>
                  </a:lnTo>
                  <a:lnTo>
                    <a:pt x="112" y="130"/>
                  </a:lnTo>
                  <a:lnTo>
                    <a:pt x="112" y="118"/>
                  </a:lnTo>
                  <a:lnTo>
                    <a:pt x="112" y="114"/>
                  </a:lnTo>
                  <a:lnTo>
                    <a:pt x="112" y="110"/>
                  </a:lnTo>
                  <a:lnTo>
                    <a:pt x="114" y="110"/>
                  </a:lnTo>
                  <a:lnTo>
                    <a:pt x="118" y="110"/>
                  </a:lnTo>
                  <a:lnTo>
                    <a:pt x="122" y="110"/>
                  </a:lnTo>
                  <a:lnTo>
                    <a:pt x="122" y="108"/>
                  </a:lnTo>
                  <a:lnTo>
                    <a:pt x="122" y="105"/>
                  </a:lnTo>
                  <a:lnTo>
                    <a:pt x="128" y="105"/>
                  </a:lnTo>
                  <a:lnTo>
                    <a:pt x="128" y="99"/>
                  </a:lnTo>
                  <a:lnTo>
                    <a:pt x="128" y="95"/>
                  </a:lnTo>
                  <a:lnTo>
                    <a:pt x="130" y="95"/>
                  </a:lnTo>
                  <a:lnTo>
                    <a:pt x="138" y="95"/>
                  </a:lnTo>
                  <a:lnTo>
                    <a:pt x="136" y="89"/>
                  </a:lnTo>
                  <a:lnTo>
                    <a:pt x="136" y="85"/>
                  </a:lnTo>
                  <a:lnTo>
                    <a:pt x="136" y="83"/>
                  </a:lnTo>
                  <a:lnTo>
                    <a:pt x="139" y="83"/>
                  </a:lnTo>
                  <a:lnTo>
                    <a:pt x="143" y="83"/>
                  </a:lnTo>
                  <a:lnTo>
                    <a:pt x="143" y="85"/>
                  </a:lnTo>
                  <a:lnTo>
                    <a:pt x="145" y="85"/>
                  </a:lnTo>
                  <a:lnTo>
                    <a:pt x="145" y="83"/>
                  </a:lnTo>
                  <a:lnTo>
                    <a:pt x="145" y="76"/>
                  </a:lnTo>
                  <a:lnTo>
                    <a:pt x="151" y="76"/>
                  </a:lnTo>
                  <a:lnTo>
                    <a:pt x="151" y="74"/>
                  </a:lnTo>
                  <a:lnTo>
                    <a:pt x="151" y="70"/>
                  </a:lnTo>
                  <a:lnTo>
                    <a:pt x="151" y="68"/>
                  </a:lnTo>
                  <a:lnTo>
                    <a:pt x="155" y="68"/>
                  </a:lnTo>
                  <a:lnTo>
                    <a:pt x="159" y="68"/>
                  </a:lnTo>
                  <a:lnTo>
                    <a:pt x="161" y="68"/>
                  </a:lnTo>
                  <a:lnTo>
                    <a:pt x="166" y="66"/>
                  </a:lnTo>
                  <a:lnTo>
                    <a:pt x="170" y="66"/>
                  </a:lnTo>
                  <a:lnTo>
                    <a:pt x="170" y="60"/>
                  </a:lnTo>
                  <a:lnTo>
                    <a:pt x="170" y="58"/>
                  </a:lnTo>
                  <a:lnTo>
                    <a:pt x="170" y="54"/>
                  </a:lnTo>
                  <a:lnTo>
                    <a:pt x="170" y="51"/>
                  </a:lnTo>
                  <a:lnTo>
                    <a:pt x="174" y="51"/>
                  </a:lnTo>
                  <a:lnTo>
                    <a:pt x="176" y="51"/>
                  </a:lnTo>
                  <a:lnTo>
                    <a:pt x="180" y="51"/>
                  </a:lnTo>
                  <a:lnTo>
                    <a:pt x="182" y="51"/>
                  </a:lnTo>
                  <a:lnTo>
                    <a:pt x="186" y="51"/>
                  </a:lnTo>
                  <a:lnTo>
                    <a:pt x="190" y="51"/>
                  </a:lnTo>
                  <a:lnTo>
                    <a:pt x="192" y="51"/>
                  </a:lnTo>
                  <a:lnTo>
                    <a:pt x="195" y="51"/>
                  </a:lnTo>
                  <a:lnTo>
                    <a:pt x="201" y="51"/>
                  </a:lnTo>
                  <a:lnTo>
                    <a:pt x="201" y="49"/>
                  </a:lnTo>
                  <a:lnTo>
                    <a:pt x="201" y="45"/>
                  </a:lnTo>
                  <a:lnTo>
                    <a:pt x="201" y="41"/>
                  </a:lnTo>
                  <a:lnTo>
                    <a:pt x="201" y="35"/>
                  </a:lnTo>
                  <a:lnTo>
                    <a:pt x="205" y="35"/>
                  </a:lnTo>
                  <a:lnTo>
                    <a:pt x="207" y="35"/>
                  </a:lnTo>
                  <a:lnTo>
                    <a:pt x="211" y="35"/>
                  </a:lnTo>
                  <a:lnTo>
                    <a:pt x="217" y="35"/>
                  </a:lnTo>
                  <a:lnTo>
                    <a:pt x="221" y="35"/>
                  </a:lnTo>
                  <a:lnTo>
                    <a:pt x="221" y="29"/>
                  </a:lnTo>
                  <a:lnTo>
                    <a:pt x="221" y="25"/>
                  </a:lnTo>
                  <a:lnTo>
                    <a:pt x="221" y="22"/>
                  </a:lnTo>
                  <a:lnTo>
                    <a:pt x="221" y="20"/>
                  </a:lnTo>
                  <a:lnTo>
                    <a:pt x="221" y="16"/>
                  </a:lnTo>
                  <a:lnTo>
                    <a:pt x="222" y="16"/>
                  </a:lnTo>
                  <a:lnTo>
                    <a:pt x="226" y="16"/>
                  </a:lnTo>
                  <a:lnTo>
                    <a:pt x="226" y="20"/>
                  </a:lnTo>
                  <a:lnTo>
                    <a:pt x="228" y="20"/>
                  </a:lnTo>
                  <a:lnTo>
                    <a:pt x="228" y="16"/>
                  </a:lnTo>
                  <a:lnTo>
                    <a:pt x="228" y="20"/>
                  </a:lnTo>
                  <a:lnTo>
                    <a:pt x="232" y="20"/>
                  </a:lnTo>
                  <a:lnTo>
                    <a:pt x="236" y="20"/>
                  </a:lnTo>
                  <a:lnTo>
                    <a:pt x="236" y="16"/>
                  </a:lnTo>
                  <a:lnTo>
                    <a:pt x="236" y="14"/>
                  </a:lnTo>
                  <a:lnTo>
                    <a:pt x="236" y="10"/>
                  </a:lnTo>
                  <a:lnTo>
                    <a:pt x="236" y="6"/>
                  </a:lnTo>
                  <a:lnTo>
                    <a:pt x="234" y="4"/>
                  </a:lnTo>
                  <a:lnTo>
                    <a:pt x="234" y="0"/>
                  </a:lnTo>
                  <a:lnTo>
                    <a:pt x="238" y="0"/>
                  </a:lnTo>
                  <a:lnTo>
                    <a:pt x="244" y="0"/>
                  </a:lnTo>
                  <a:lnTo>
                    <a:pt x="248" y="0"/>
                  </a:lnTo>
                  <a:lnTo>
                    <a:pt x="251" y="0"/>
                  </a:lnTo>
                  <a:lnTo>
                    <a:pt x="269" y="0"/>
                  </a:lnTo>
                  <a:lnTo>
                    <a:pt x="271" y="47"/>
                  </a:lnTo>
                  <a:lnTo>
                    <a:pt x="271" y="51"/>
                  </a:lnTo>
                  <a:lnTo>
                    <a:pt x="257" y="47"/>
                  </a:lnTo>
                  <a:lnTo>
                    <a:pt x="251" y="47"/>
                  </a:lnTo>
                  <a:lnTo>
                    <a:pt x="251" y="58"/>
                  </a:lnTo>
                  <a:lnTo>
                    <a:pt x="257" y="58"/>
                  </a:lnTo>
                  <a:lnTo>
                    <a:pt x="257" y="68"/>
                  </a:lnTo>
                  <a:lnTo>
                    <a:pt x="251" y="68"/>
                  </a:lnTo>
                  <a:lnTo>
                    <a:pt x="251" y="81"/>
                  </a:lnTo>
                  <a:lnTo>
                    <a:pt x="261" y="81"/>
                  </a:lnTo>
                  <a:lnTo>
                    <a:pt x="261" y="72"/>
                  </a:lnTo>
                  <a:lnTo>
                    <a:pt x="271" y="72"/>
                  </a:lnTo>
                  <a:lnTo>
                    <a:pt x="271" y="83"/>
                  </a:lnTo>
                  <a:lnTo>
                    <a:pt x="251" y="83"/>
                  </a:lnTo>
                  <a:lnTo>
                    <a:pt x="259" y="87"/>
                  </a:lnTo>
                  <a:lnTo>
                    <a:pt x="251" y="87"/>
                  </a:lnTo>
                  <a:lnTo>
                    <a:pt x="251" y="97"/>
                  </a:lnTo>
                  <a:lnTo>
                    <a:pt x="261" y="97"/>
                  </a:lnTo>
                  <a:lnTo>
                    <a:pt x="261" y="112"/>
                  </a:lnTo>
                  <a:lnTo>
                    <a:pt x="265" y="112"/>
                  </a:lnTo>
                  <a:lnTo>
                    <a:pt x="265" y="114"/>
                  </a:lnTo>
                  <a:lnTo>
                    <a:pt x="261" y="114"/>
                  </a:lnTo>
                  <a:lnTo>
                    <a:pt x="263" y="128"/>
                  </a:lnTo>
                  <a:lnTo>
                    <a:pt x="253" y="128"/>
                  </a:lnTo>
                  <a:lnTo>
                    <a:pt x="253" y="134"/>
                  </a:lnTo>
                  <a:lnTo>
                    <a:pt x="249" y="134"/>
                  </a:lnTo>
                  <a:lnTo>
                    <a:pt x="249" y="137"/>
                  </a:lnTo>
                  <a:lnTo>
                    <a:pt x="248" y="137"/>
                  </a:lnTo>
                  <a:lnTo>
                    <a:pt x="222" y="137"/>
                  </a:lnTo>
                  <a:lnTo>
                    <a:pt x="219" y="141"/>
                  </a:lnTo>
                  <a:lnTo>
                    <a:pt x="213" y="141"/>
                  </a:lnTo>
                  <a:lnTo>
                    <a:pt x="209" y="141"/>
                  </a:lnTo>
                  <a:lnTo>
                    <a:pt x="209" y="143"/>
                  </a:lnTo>
                  <a:lnTo>
                    <a:pt x="203" y="143"/>
                  </a:lnTo>
                  <a:lnTo>
                    <a:pt x="203" y="151"/>
                  </a:lnTo>
                  <a:lnTo>
                    <a:pt x="199" y="151"/>
                  </a:lnTo>
                  <a:lnTo>
                    <a:pt x="199" y="153"/>
                  </a:lnTo>
                  <a:lnTo>
                    <a:pt x="197" y="153"/>
                  </a:lnTo>
                  <a:lnTo>
                    <a:pt x="197" y="157"/>
                  </a:lnTo>
                  <a:lnTo>
                    <a:pt x="194" y="157"/>
                  </a:lnTo>
                  <a:lnTo>
                    <a:pt x="194" y="163"/>
                  </a:lnTo>
                  <a:lnTo>
                    <a:pt x="192" y="163"/>
                  </a:lnTo>
                  <a:lnTo>
                    <a:pt x="192" y="166"/>
                  </a:lnTo>
                  <a:lnTo>
                    <a:pt x="194" y="166"/>
                  </a:lnTo>
                  <a:lnTo>
                    <a:pt x="194" y="163"/>
                  </a:lnTo>
                  <a:lnTo>
                    <a:pt x="197" y="163"/>
                  </a:lnTo>
                  <a:lnTo>
                    <a:pt x="197" y="166"/>
                  </a:lnTo>
                  <a:lnTo>
                    <a:pt x="201" y="166"/>
                  </a:lnTo>
                  <a:lnTo>
                    <a:pt x="203" y="166"/>
                  </a:lnTo>
                  <a:lnTo>
                    <a:pt x="203" y="168"/>
                  </a:lnTo>
                  <a:lnTo>
                    <a:pt x="201" y="168"/>
                  </a:lnTo>
                  <a:lnTo>
                    <a:pt x="194" y="172"/>
                  </a:lnTo>
                  <a:lnTo>
                    <a:pt x="197" y="174"/>
                  </a:lnTo>
                  <a:lnTo>
                    <a:pt x="197" y="178"/>
                  </a:lnTo>
                  <a:lnTo>
                    <a:pt x="192" y="178"/>
                  </a:lnTo>
                  <a:lnTo>
                    <a:pt x="192" y="193"/>
                  </a:lnTo>
                  <a:lnTo>
                    <a:pt x="201" y="193"/>
                  </a:lnTo>
                  <a:lnTo>
                    <a:pt x="203" y="193"/>
                  </a:lnTo>
                  <a:lnTo>
                    <a:pt x="207" y="193"/>
                  </a:lnTo>
                  <a:lnTo>
                    <a:pt x="207" y="190"/>
                  </a:lnTo>
                  <a:lnTo>
                    <a:pt x="219" y="190"/>
                  </a:lnTo>
                  <a:lnTo>
                    <a:pt x="213" y="188"/>
                  </a:lnTo>
                  <a:lnTo>
                    <a:pt x="222" y="188"/>
                  </a:lnTo>
                  <a:lnTo>
                    <a:pt x="228" y="188"/>
                  </a:lnTo>
                  <a:lnTo>
                    <a:pt x="228" y="184"/>
                  </a:lnTo>
                  <a:lnTo>
                    <a:pt x="232" y="184"/>
                  </a:lnTo>
                  <a:lnTo>
                    <a:pt x="232" y="180"/>
                  </a:lnTo>
                  <a:lnTo>
                    <a:pt x="269" y="180"/>
                  </a:lnTo>
                  <a:lnTo>
                    <a:pt x="269" y="186"/>
                  </a:lnTo>
                  <a:lnTo>
                    <a:pt x="263" y="186"/>
                  </a:lnTo>
                  <a:lnTo>
                    <a:pt x="263" y="193"/>
                  </a:lnTo>
                  <a:lnTo>
                    <a:pt x="267" y="191"/>
                  </a:lnTo>
                  <a:lnTo>
                    <a:pt x="269" y="191"/>
                  </a:lnTo>
                  <a:lnTo>
                    <a:pt x="269" y="190"/>
                  </a:lnTo>
                  <a:lnTo>
                    <a:pt x="269" y="191"/>
                  </a:lnTo>
                  <a:lnTo>
                    <a:pt x="273" y="191"/>
                  </a:lnTo>
                  <a:lnTo>
                    <a:pt x="278" y="191"/>
                  </a:lnTo>
                  <a:lnTo>
                    <a:pt x="284" y="191"/>
                  </a:lnTo>
                  <a:lnTo>
                    <a:pt x="284" y="176"/>
                  </a:lnTo>
                  <a:lnTo>
                    <a:pt x="288" y="176"/>
                  </a:lnTo>
                  <a:lnTo>
                    <a:pt x="288" y="174"/>
                  </a:lnTo>
                  <a:lnTo>
                    <a:pt x="288" y="170"/>
                  </a:lnTo>
                  <a:lnTo>
                    <a:pt x="284" y="170"/>
                  </a:lnTo>
                  <a:lnTo>
                    <a:pt x="284" y="155"/>
                  </a:lnTo>
                  <a:lnTo>
                    <a:pt x="290" y="155"/>
                  </a:lnTo>
                  <a:lnTo>
                    <a:pt x="290" y="161"/>
                  </a:lnTo>
                  <a:lnTo>
                    <a:pt x="294" y="161"/>
                  </a:lnTo>
                  <a:lnTo>
                    <a:pt x="298" y="161"/>
                  </a:lnTo>
                  <a:lnTo>
                    <a:pt x="298" y="159"/>
                  </a:lnTo>
                  <a:lnTo>
                    <a:pt x="294" y="159"/>
                  </a:lnTo>
                  <a:lnTo>
                    <a:pt x="294" y="151"/>
                  </a:lnTo>
                  <a:lnTo>
                    <a:pt x="304" y="151"/>
                  </a:lnTo>
                  <a:lnTo>
                    <a:pt x="304" y="155"/>
                  </a:lnTo>
                  <a:lnTo>
                    <a:pt x="300" y="155"/>
                  </a:lnTo>
                  <a:lnTo>
                    <a:pt x="300" y="161"/>
                  </a:lnTo>
                  <a:lnTo>
                    <a:pt x="298" y="161"/>
                  </a:lnTo>
                  <a:lnTo>
                    <a:pt x="298" y="164"/>
                  </a:lnTo>
                  <a:lnTo>
                    <a:pt x="300" y="164"/>
                  </a:lnTo>
                  <a:lnTo>
                    <a:pt x="300" y="166"/>
                  </a:lnTo>
                  <a:lnTo>
                    <a:pt x="304" y="166"/>
                  </a:lnTo>
                  <a:lnTo>
                    <a:pt x="294" y="170"/>
                  </a:lnTo>
                  <a:lnTo>
                    <a:pt x="294" y="176"/>
                  </a:lnTo>
                  <a:lnTo>
                    <a:pt x="300" y="176"/>
                  </a:lnTo>
                  <a:lnTo>
                    <a:pt x="300" y="182"/>
                  </a:lnTo>
                  <a:lnTo>
                    <a:pt x="304" y="182"/>
                  </a:lnTo>
                  <a:lnTo>
                    <a:pt x="302" y="201"/>
                  </a:lnTo>
                  <a:lnTo>
                    <a:pt x="294" y="201"/>
                  </a:lnTo>
                  <a:lnTo>
                    <a:pt x="296" y="211"/>
                  </a:lnTo>
                  <a:lnTo>
                    <a:pt x="336" y="209"/>
                  </a:lnTo>
                  <a:lnTo>
                    <a:pt x="336" y="217"/>
                  </a:lnTo>
                  <a:lnTo>
                    <a:pt x="344" y="217"/>
                  </a:lnTo>
                  <a:lnTo>
                    <a:pt x="344" y="219"/>
                  </a:lnTo>
                  <a:lnTo>
                    <a:pt x="336" y="219"/>
                  </a:lnTo>
                  <a:lnTo>
                    <a:pt x="336" y="234"/>
                  </a:lnTo>
                  <a:lnTo>
                    <a:pt x="348" y="234"/>
                  </a:lnTo>
                  <a:lnTo>
                    <a:pt x="348" y="232"/>
                  </a:lnTo>
                  <a:lnTo>
                    <a:pt x="352" y="232"/>
                  </a:lnTo>
                  <a:lnTo>
                    <a:pt x="352" y="224"/>
                  </a:lnTo>
                  <a:lnTo>
                    <a:pt x="361" y="224"/>
                  </a:lnTo>
                  <a:lnTo>
                    <a:pt x="361" y="219"/>
                  </a:lnTo>
                  <a:lnTo>
                    <a:pt x="369" y="219"/>
                  </a:lnTo>
                  <a:lnTo>
                    <a:pt x="369" y="224"/>
                  </a:lnTo>
                  <a:lnTo>
                    <a:pt x="383" y="224"/>
                  </a:lnTo>
                  <a:lnTo>
                    <a:pt x="383" y="230"/>
                  </a:lnTo>
                  <a:lnTo>
                    <a:pt x="383" y="234"/>
                  </a:lnTo>
                  <a:lnTo>
                    <a:pt x="387" y="234"/>
                  </a:lnTo>
                  <a:lnTo>
                    <a:pt x="387" y="244"/>
                  </a:lnTo>
                  <a:lnTo>
                    <a:pt x="396" y="244"/>
                  </a:lnTo>
                  <a:lnTo>
                    <a:pt x="396" y="236"/>
                  </a:lnTo>
                  <a:lnTo>
                    <a:pt x="402" y="236"/>
                  </a:lnTo>
                  <a:lnTo>
                    <a:pt x="402" y="234"/>
                  </a:lnTo>
                  <a:lnTo>
                    <a:pt x="408" y="234"/>
                  </a:lnTo>
                  <a:lnTo>
                    <a:pt x="419" y="234"/>
                  </a:lnTo>
                  <a:lnTo>
                    <a:pt x="421" y="240"/>
                  </a:lnTo>
                  <a:lnTo>
                    <a:pt x="423" y="240"/>
                  </a:lnTo>
                  <a:lnTo>
                    <a:pt x="427" y="240"/>
                  </a:lnTo>
                  <a:lnTo>
                    <a:pt x="427" y="236"/>
                  </a:lnTo>
                  <a:lnTo>
                    <a:pt x="429" y="236"/>
                  </a:lnTo>
                  <a:lnTo>
                    <a:pt x="433" y="236"/>
                  </a:lnTo>
                  <a:lnTo>
                    <a:pt x="423" y="226"/>
                  </a:lnTo>
                  <a:lnTo>
                    <a:pt x="435" y="226"/>
                  </a:lnTo>
                  <a:lnTo>
                    <a:pt x="437" y="230"/>
                  </a:lnTo>
                  <a:lnTo>
                    <a:pt x="439" y="230"/>
                  </a:lnTo>
                  <a:lnTo>
                    <a:pt x="439" y="232"/>
                  </a:lnTo>
                  <a:lnTo>
                    <a:pt x="452" y="232"/>
                  </a:lnTo>
                  <a:lnTo>
                    <a:pt x="452" y="226"/>
                  </a:lnTo>
                  <a:lnTo>
                    <a:pt x="458" y="211"/>
                  </a:lnTo>
                  <a:lnTo>
                    <a:pt x="454" y="211"/>
                  </a:lnTo>
                  <a:lnTo>
                    <a:pt x="458" y="201"/>
                  </a:lnTo>
                  <a:lnTo>
                    <a:pt x="460" y="201"/>
                  </a:lnTo>
                  <a:lnTo>
                    <a:pt x="464" y="195"/>
                  </a:lnTo>
                  <a:lnTo>
                    <a:pt x="470" y="186"/>
                  </a:lnTo>
                  <a:lnTo>
                    <a:pt x="470" y="182"/>
                  </a:lnTo>
                  <a:lnTo>
                    <a:pt x="471" y="176"/>
                  </a:lnTo>
                  <a:lnTo>
                    <a:pt x="475" y="164"/>
                  </a:lnTo>
                  <a:lnTo>
                    <a:pt x="477" y="149"/>
                  </a:lnTo>
                  <a:lnTo>
                    <a:pt x="481" y="139"/>
                  </a:lnTo>
                  <a:lnTo>
                    <a:pt x="485" y="135"/>
                  </a:lnTo>
                  <a:lnTo>
                    <a:pt x="485" y="134"/>
                  </a:lnTo>
                  <a:lnTo>
                    <a:pt x="487" y="130"/>
                  </a:lnTo>
                  <a:lnTo>
                    <a:pt x="491" y="126"/>
                  </a:lnTo>
                  <a:lnTo>
                    <a:pt x="493" y="124"/>
                  </a:lnTo>
                  <a:lnTo>
                    <a:pt x="491" y="120"/>
                  </a:lnTo>
                  <a:lnTo>
                    <a:pt x="493" y="120"/>
                  </a:lnTo>
                  <a:lnTo>
                    <a:pt x="493" y="116"/>
                  </a:lnTo>
                  <a:lnTo>
                    <a:pt x="498" y="114"/>
                  </a:lnTo>
                  <a:lnTo>
                    <a:pt x="502" y="110"/>
                  </a:lnTo>
                  <a:lnTo>
                    <a:pt x="508" y="110"/>
                  </a:lnTo>
                  <a:lnTo>
                    <a:pt x="508" y="114"/>
                  </a:lnTo>
                  <a:lnTo>
                    <a:pt x="518" y="110"/>
                  </a:lnTo>
                  <a:lnTo>
                    <a:pt x="533" y="110"/>
                  </a:lnTo>
                  <a:lnTo>
                    <a:pt x="537" y="120"/>
                  </a:lnTo>
                  <a:lnTo>
                    <a:pt x="541" y="120"/>
                  </a:lnTo>
                  <a:lnTo>
                    <a:pt x="543" y="120"/>
                  </a:lnTo>
                  <a:lnTo>
                    <a:pt x="543" y="122"/>
                  </a:lnTo>
                  <a:lnTo>
                    <a:pt x="547" y="122"/>
                  </a:lnTo>
                  <a:lnTo>
                    <a:pt x="543" y="122"/>
                  </a:lnTo>
                  <a:lnTo>
                    <a:pt x="541" y="126"/>
                  </a:lnTo>
                  <a:lnTo>
                    <a:pt x="541" y="128"/>
                  </a:lnTo>
                  <a:lnTo>
                    <a:pt x="541" y="132"/>
                  </a:lnTo>
                  <a:lnTo>
                    <a:pt x="541" y="128"/>
                  </a:lnTo>
                  <a:lnTo>
                    <a:pt x="543" y="128"/>
                  </a:lnTo>
                  <a:lnTo>
                    <a:pt x="547" y="132"/>
                  </a:lnTo>
                  <a:lnTo>
                    <a:pt x="551" y="132"/>
                  </a:lnTo>
                  <a:lnTo>
                    <a:pt x="551" y="135"/>
                  </a:lnTo>
                  <a:lnTo>
                    <a:pt x="553" y="135"/>
                  </a:lnTo>
                  <a:lnTo>
                    <a:pt x="553" y="137"/>
                  </a:lnTo>
                  <a:lnTo>
                    <a:pt x="556" y="137"/>
                  </a:lnTo>
                  <a:lnTo>
                    <a:pt x="556" y="141"/>
                  </a:lnTo>
                  <a:lnTo>
                    <a:pt x="558" y="141"/>
                  </a:lnTo>
                  <a:lnTo>
                    <a:pt x="562" y="141"/>
                  </a:lnTo>
                  <a:lnTo>
                    <a:pt x="562" y="137"/>
                  </a:lnTo>
                  <a:lnTo>
                    <a:pt x="562" y="134"/>
                  </a:lnTo>
                  <a:lnTo>
                    <a:pt x="562" y="132"/>
                  </a:lnTo>
                  <a:lnTo>
                    <a:pt x="572" y="132"/>
                  </a:lnTo>
                  <a:lnTo>
                    <a:pt x="574" y="132"/>
                  </a:lnTo>
                  <a:lnTo>
                    <a:pt x="578" y="132"/>
                  </a:lnTo>
                  <a:lnTo>
                    <a:pt x="578" y="134"/>
                  </a:lnTo>
                  <a:lnTo>
                    <a:pt x="581" y="132"/>
                  </a:lnTo>
                  <a:lnTo>
                    <a:pt x="583" y="134"/>
                  </a:lnTo>
                  <a:lnTo>
                    <a:pt x="583" y="132"/>
                  </a:lnTo>
                  <a:lnTo>
                    <a:pt x="587" y="132"/>
                  </a:lnTo>
                  <a:lnTo>
                    <a:pt x="591" y="132"/>
                  </a:lnTo>
                  <a:lnTo>
                    <a:pt x="591" y="128"/>
                  </a:lnTo>
                  <a:lnTo>
                    <a:pt x="593" y="128"/>
                  </a:lnTo>
                  <a:lnTo>
                    <a:pt x="593" y="132"/>
                  </a:lnTo>
                  <a:lnTo>
                    <a:pt x="599" y="128"/>
                  </a:lnTo>
                  <a:lnTo>
                    <a:pt x="599" y="132"/>
                  </a:lnTo>
                  <a:lnTo>
                    <a:pt x="603" y="132"/>
                  </a:lnTo>
                  <a:lnTo>
                    <a:pt x="603" y="134"/>
                  </a:lnTo>
                  <a:lnTo>
                    <a:pt x="609" y="134"/>
                  </a:lnTo>
                  <a:lnTo>
                    <a:pt x="607" y="134"/>
                  </a:lnTo>
                  <a:lnTo>
                    <a:pt x="612" y="137"/>
                  </a:lnTo>
                  <a:lnTo>
                    <a:pt x="618" y="137"/>
                  </a:lnTo>
                  <a:lnTo>
                    <a:pt x="624" y="137"/>
                  </a:lnTo>
                  <a:lnTo>
                    <a:pt x="628" y="139"/>
                  </a:lnTo>
                  <a:lnTo>
                    <a:pt x="634" y="139"/>
                  </a:lnTo>
                  <a:lnTo>
                    <a:pt x="634" y="143"/>
                  </a:lnTo>
                  <a:lnTo>
                    <a:pt x="641" y="143"/>
                  </a:lnTo>
                  <a:lnTo>
                    <a:pt x="643" y="143"/>
                  </a:lnTo>
                  <a:lnTo>
                    <a:pt x="643" y="145"/>
                  </a:lnTo>
                  <a:lnTo>
                    <a:pt x="647" y="145"/>
                  </a:lnTo>
                  <a:lnTo>
                    <a:pt x="647" y="149"/>
                  </a:lnTo>
                  <a:lnTo>
                    <a:pt x="649" y="149"/>
                  </a:lnTo>
                  <a:lnTo>
                    <a:pt x="653" y="145"/>
                  </a:lnTo>
                  <a:lnTo>
                    <a:pt x="657" y="145"/>
                  </a:lnTo>
                  <a:lnTo>
                    <a:pt x="657" y="141"/>
                  </a:lnTo>
                  <a:lnTo>
                    <a:pt x="657" y="145"/>
                  </a:lnTo>
                  <a:lnTo>
                    <a:pt x="659" y="145"/>
                  </a:lnTo>
                  <a:lnTo>
                    <a:pt x="663" y="141"/>
                  </a:lnTo>
                  <a:lnTo>
                    <a:pt x="663" y="145"/>
                  </a:lnTo>
                  <a:lnTo>
                    <a:pt x="666" y="145"/>
                  </a:lnTo>
                  <a:lnTo>
                    <a:pt x="668" y="141"/>
                  </a:lnTo>
                  <a:lnTo>
                    <a:pt x="672" y="139"/>
                  </a:lnTo>
                  <a:lnTo>
                    <a:pt x="674" y="141"/>
                  </a:lnTo>
                  <a:lnTo>
                    <a:pt x="678" y="147"/>
                  </a:lnTo>
                  <a:lnTo>
                    <a:pt x="674" y="149"/>
                  </a:lnTo>
                  <a:lnTo>
                    <a:pt x="674" y="151"/>
                  </a:lnTo>
                  <a:lnTo>
                    <a:pt x="674" y="155"/>
                  </a:lnTo>
                  <a:lnTo>
                    <a:pt x="672" y="155"/>
                  </a:lnTo>
                  <a:lnTo>
                    <a:pt x="674" y="157"/>
                  </a:lnTo>
                  <a:lnTo>
                    <a:pt x="678" y="155"/>
                  </a:lnTo>
                  <a:lnTo>
                    <a:pt x="697" y="157"/>
                  </a:lnTo>
                  <a:lnTo>
                    <a:pt x="699" y="161"/>
                  </a:lnTo>
                  <a:lnTo>
                    <a:pt x="707" y="161"/>
                  </a:lnTo>
                  <a:lnTo>
                    <a:pt x="703" y="163"/>
                  </a:lnTo>
                  <a:lnTo>
                    <a:pt x="713" y="163"/>
                  </a:lnTo>
                  <a:lnTo>
                    <a:pt x="719" y="166"/>
                  </a:lnTo>
                  <a:lnTo>
                    <a:pt x="717" y="168"/>
                  </a:lnTo>
                  <a:lnTo>
                    <a:pt x="709" y="168"/>
                  </a:lnTo>
                  <a:lnTo>
                    <a:pt x="703" y="163"/>
                  </a:lnTo>
                  <a:lnTo>
                    <a:pt x="701" y="170"/>
                  </a:lnTo>
                  <a:lnTo>
                    <a:pt x="713" y="182"/>
                  </a:lnTo>
                  <a:lnTo>
                    <a:pt x="728" y="193"/>
                  </a:lnTo>
                  <a:lnTo>
                    <a:pt x="746" y="209"/>
                  </a:lnTo>
                  <a:lnTo>
                    <a:pt x="761" y="220"/>
                  </a:lnTo>
                  <a:lnTo>
                    <a:pt x="776" y="234"/>
                  </a:lnTo>
                  <a:lnTo>
                    <a:pt x="796" y="247"/>
                  </a:lnTo>
                  <a:lnTo>
                    <a:pt x="811" y="263"/>
                  </a:lnTo>
                  <a:lnTo>
                    <a:pt x="832" y="238"/>
                  </a:lnTo>
                  <a:lnTo>
                    <a:pt x="856" y="257"/>
                  </a:lnTo>
                  <a:lnTo>
                    <a:pt x="854" y="219"/>
                  </a:lnTo>
                  <a:lnTo>
                    <a:pt x="850" y="180"/>
                  </a:lnTo>
                  <a:lnTo>
                    <a:pt x="865" y="178"/>
                  </a:lnTo>
                  <a:lnTo>
                    <a:pt x="865" y="182"/>
                  </a:lnTo>
                  <a:lnTo>
                    <a:pt x="935" y="180"/>
                  </a:lnTo>
                  <a:lnTo>
                    <a:pt x="941" y="180"/>
                  </a:lnTo>
                  <a:lnTo>
                    <a:pt x="939" y="193"/>
                  </a:lnTo>
                  <a:lnTo>
                    <a:pt x="939" y="224"/>
                  </a:lnTo>
                  <a:lnTo>
                    <a:pt x="939" y="259"/>
                  </a:lnTo>
                  <a:lnTo>
                    <a:pt x="941" y="276"/>
                  </a:lnTo>
                  <a:lnTo>
                    <a:pt x="937" y="276"/>
                  </a:lnTo>
                  <a:lnTo>
                    <a:pt x="937" y="282"/>
                  </a:lnTo>
                  <a:lnTo>
                    <a:pt x="937" y="292"/>
                  </a:lnTo>
                  <a:lnTo>
                    <a:pt x="937" y="307"/>
                  </a:lnTo>
                  <a:lnTo>
                    <a:pt x="937" y="311"/>
                  </a:lnTo>
                  <a:lnTo>
                    <a:pt x="937" y="317"/>
                  </a:lnTo>
                  <a:lnTo>
                    <a:pt x="937" y="323"/>
                  </a:lnTo>
                  <a:lnTo>
                    <a:pt x="937" y="330"/>
                  </a:lnTo>
                  <a:lnTo>
                    <a:pt x="1035" y="329"/>
                  </a:lnTo>
                  <a:lnTo>
                    <a:pt x="1035" y="330"/>
                  </a:lnTo>
                  <a:lnTo>
                    <a:pt x="1035" y="340"/>
                  </a:lnTo>
                  <a:lnTo>
                    <a:pt x="1016" y="340"/>
                  </a:lnTo>
                  <a:lnTo>
                    <a:pt x="1002" y="340"/>
                  </a:lnTo>
                  <a:lnTo>
                    <a:pt x="1004" y="348"/>
                  </a:lnTo>
                  <a:lnTo>
                    <a:pt x="1004" y="356"/>
                  </a:lnTo>
                  <a:lnTo>
                    <a:pt x="991" y="357"/>
                  </a:lnTo>
                  <a:lnTo>
                    <a:pt x="981" y="357"/>
                  </a:lnTo>
                  <a:lnTo>
                    <a:pt x="971" y="357"/>
                  </a:lnTo>
                  <a:lnTo>
                    <a:pt x="969" y="357"/>
                  </a:lnTo>
                  <a:lnTo>
                    <a:pt x="969" y="367"/>
                  </a:lnTo>
                  <a:lnTo>
                    <a:pt x="969" y="375"/>
                  </a:lnTo>
                  <a:lnTo>
                    <a:pt x="969" y="390"/>
                  </a:lnTo>
                  <a:lnTo>
                    <a:pt x="969" y="404"/>
                  </a:lnTo>
                  <a:lnTo>
                    <a:pt x="969" y="419"/>
                  </a:lnTo>
                  <a:lnTo>
                    <a:pt x="971" y="439"/>
                  </a:lnTo>
                  <a:lnTo>
                    <a:pt x="971" y="446"/>
                  </a:lnTo>
                  <a:lnTo>
                    <a:pt x="971" y="456"/>
                  </a:lnTo>
                  <a:lnTo>
                    <a:pt x="998" y="456"/>
                  </a:lnTo>
                  <a:lnTo>
                    <a:pt x="1002" y="456"/>
                  </a:lnTo>
                  <a:lnTo>
                    <a:pt x="1002" y="466"/>
                  </a:lnTo>
                  <a:lnTo>
                    <a:pt x="1002" y="475"/>
                  </a:lnTo>
                  <a:lnTo>
                    <a:pt x="1033" y="473"/>
                  </a:lnTo>
                  <a:lnTo>
                    <a:pt x="1047" y="473"/>
                  </a:lnTo>
                  <a:lnTo>
                    <a:pt x="1052" y="473"/>
                  </a:lnTo>
                  <a:lnTo>
                    <a:pt x="1052" y="489"/>
                  </a:lnTo>
                  <a:lnTo>
                    <a:pt x="1052" y="504"/>
                  </a:lnTo>
                  <a:lnTo>
                    <a:pt x="1062" y="504"/>
                  </a:lnTo>
                  <a:lnTo>
                    <a:pt x="1068" y="504"/>
                  </a:lnTo>
                  <a:lnTo>
                    <a:pt x="1068" y="514"/>
                  </a:lnTo>
                  <a:lnTo>
                    <a:pt x="1070" y="525"/>
                  </a:lnTo>
                  <a:lnTo>
                    <a:pt x="1070" y="529"/>
                  </a:lnTo>
                  <a:lnTo>
                    <a:pt x="1076" y="529"/>
                  </a:lnTo>
                  <a:lnTo>
                    <a:pt x="1076" y="539"/>
                  </a:lnTo>
                  <a:lnTo>
                    <a:pt x="1080" y="539"/>
                  </a:lnTo>
                  <a:lnTo>
                    <a:pt x="1080" y="545"/>
                  </a:lnTo>
                  <a:lnTo>
                    <a:pt x="1080" y="551"/>
                  </a:lnTo>
                  <a:lnTo>
                    <a:pt x="1076" y="551"/>
                  </a:lnTo>
                  <a:lnTo>
                    <a:pt x="1070" y="551"/>
                  </a:lnTo>
                  <a:lnTo>
                    <a:pt x="1070" y="556"/>
                  </a:lnTo>
                  <a:lnTo>
                    <a:pt x="1070" y="566"/>
                  </a:lnTo>
                  <a:lnTo>
                    <a:pt x="1080" y="566"/>
                  </a:lnTo>
                  <a:lnTo>
                    <a:pt x="1085" y="566"/>
                  </a:lnTo>
                  <a:lnTo>
                    <a:pt x="1085" y="572"/>
                  </a:lnTo>
                  <a:lnTo>
                    <a:pt x="1081" y="572"/>
                  </a:lnTo>
                  <a:lnTo>
                    <a:pt x="1080" y="572"/>
                  </a:lnTo>
                  <a:lnTo>
                    <a:pt x="1076" y="581"/>
                  </a:lnTo>
                  <a:lnTo>
                    <a:pt x="1076" y="591"/>
                  </a:lnTo>
                  <a:lnTo>
                    <a:pt x="1076" y="601"/>
                  </a:lnTo>
                  <a:lnTo>
                    <a:pt x="1078" y="610"/>
                  </a:lnTo>
                  <a:lnTo>
                    <a:pt x="1083" y="610"/>
                  </a:lnTo>
                  <a:lnTo>
                    <a:pt x="1083" y="616"/>
                  </a:lnTo>
                  <a:lnTo>
                    <a:pt x="1099" y="616"/>
                  </a:lnTo>
                  <a:lnTo>
                    <a:pt x="1099" y="632"/>
                  </a:lnTo>
                  <a:lnTo>
                    <a:pt x="1157" y="676"/>
                  </a:lnTo>
                  <a:lnTo>
                    <a:pt x="1159" y="817"/>
                  </a:lnTo>
                  <a:lnTo>
                    <a:pt x="1159" y="848"/>
                  </a:lnTo>
                  <a:lnTo>
                    <a:pt x="1159" y="871"/>
                  </a:lnTo>
                  <a:lnTo>
                    <a:pt x="1159" y="879"/>
                  </a:lnTo>
                  <a:lnTo>
                    <a:pt x="1159" y="881"/>
                  </a:lnTo>
                  <a:lnTo>
                    <a:pt x="1161" y="927"/>
                  </a:lnTo>
                  <a:lnTo>
                    <a:pt x="1161" y="958"/>
                  </a:lnTo>
                  <a:lnTo>
                    <a:pt x="1151" y="966"/>
                  </a:lnTo>
                  <a:lnTo>
                    <a:pt x="1105" y="995"/>
                  </a:lnTo>
                  <a:lnTo>
                    <a:pt x="1072" y="1000"/>
                  </a:lnTo>
                  <a:lnTo>
                    <a:pt x="1072" y="995"/>
                  </a:lnTo>
                  <a:lnTo>
                    <a:pt x="1039" y="995"/>
                  </a:lnTo>
                  <a:lnTo>
                    <a:pt x="1039" y="998"/>
                  </a:lnTo>
                  <a:lnTo>
                    <a:pt x="1027" y="998"/>
                  </a:lnTo>
                  <a:lnTo>
                    <a:pt x="987" y="989"/>
                  </a:lnTo>
                  <a:lnTo>
                    <a:pt x="968" y="940"/>
                  </a:lnTo>
                  <a:lnTo>
                    <a:pt x="964" y="940"/>
                  </a:lnTo>
                  <a:lnTo>
                    <a:pt x="960" y="937"/>
                  </a:lnTo>
                  <a:lnTo>
                    <a:pt x="952" y="937"/>
                  </a:lnTo>
                  <a:lnTo>
                    <a:pt x="948" y="939"/>
                  </a:lnTo>
                  <a:lnTo>
                    <a:pt x="942" y="939"/>
                  </a:lnTo>
                  <a:lnTo>
                    <a:pt x="939" y="940"/>
                  </a:lnTo>
                  <a:lnTo>
                    <a:pt x="923" y="940"/>
                  </a:lnTo>
                  <a:lnTo>
                    <a:pt x="923" y="939"/>
                  </a:lnTo>
                  <a:lnTo>
                    <a:pt x="917" y="935"/>
                  </a:lnTo>
                  <a:lnTo>
                    <a:pt x="914" y="935"/>
                  </a:lnTo>
                  <a:lnTo>
                    <a:pt x="904" y="942"/>
                  </a:lnTo>
                  <a:lnTo>
                    <a:pt x="904" y="958"/>
                  </a:lnTo>
                  <a:lnTo>
                    <a:pt x="896" y="969"/>
                  </a:lnTo>
                  <a:lnTo>
                    <a:pt x="892" y="966"/>
                  </a:lnTo>
                  <a:lnTo>
                    <a:pt x="881" y="975"/>
                  </a:lnTo>
                  <a:lnTo>
                    <a:pt x="858" y="968"/>
                  </a:lnTo>
                  <a:lnTo>
                    <a:pt x="852" y="968"/>
                  </a:lnTo>
                  <a:lnTo>
                    <a:pt x="848" y="969"/>
                  </a:lnTo>
                  <a:lnTo>
                    <a:pt x="846" y="968"/>
                  </a:lnTo>
                  <a:lnTo>
                    <a:pt x="842" y="962"/>
                  </a:lnTo>
                  <a:lnTo>
                    <a:pt x="832" y="958"/>
                  </a:lnTo>
                  <a:lnTo>
                    <a:pt x="827" y="964"/>
                  </a:lnTo>
                  <a:lnTo>
                    <a:pt x="827" y="962"/>
                  </a:lnTo>
                  <a:lnTo>
                    <a:pt x="827" y="958"/>
                  </a:lnTo>
                  <a:lnTo>
                    <a:pt x="827" y="956"/>
                  </a:lnTo>
                  <a:lnTo>
                    <a:pt x="827" y="952"/>
                  </a:lnTo>
                  <a:lnTo>
                    <a:pt x="827" y="948"/>
                  </a:lnTo>
                  <a:lnTo>
                    <a:pt x="823" y="948"/>
                  </a:lnTo>
                  <a:lnTo>
                    <a:pt x="823" y="946"/>
                  </a:lnTo>
                  <a:lnTo>
                    <a:pt x="821" y="946"/>
                  </a:lnTo>
                  <a:lnTo>
                    <a:pt x="817" y="946"/>
                  </a:lnTo>
                  <a:lnTo>
                    <a:pt x="817" y="931"/>
                  </a:lnTo>
                  <a:lnTo>
                    <a:pt x="802" y="931"/>
                  </a:lnTo>
                  <a:lnTo>
                    <a:pt x="802" y="921"/>
                  </a:lnTo>
                  <a:lnTo>
                    <a:pt x="792" y="921"/>
                  </a:lnTo>
                  <a:lnTo>
                    <a:pt x="792" y="915"/>
                  </a:lnTo>
                  <a:lnTo>
                    <a:pt x="786" y="913"/>
                  </a:lnTo>
                  <a:lnTo>
                    <a:pt x="786" y="919"/>
                  </a:lnTo>
                  <a:lnTo>
                    <a:pt x="782" y="919"/>
                  </a:lnTo>
                  <a:lnTo>
                    <a:pt x="776" y="919"/>
                  </a:lnTo>
                  <a:lnTo>
                    <a:pt x="773" y="915"/>
                  </a:lnTo>
                  <a:lnTo>
                    <a:pt x="769" y="915"/>
                  </a:lnTo>
                  <a:lnTo>
                    <a:pt x="769" y="913"/>
                  </a:lnTo>
                  <a:lnTo>
                    <a:pt x="767" y="913"/>
                  </a:lnTo>
                  <a:lnTo>
                    <a:pt x="763" y="915"/>
                  </a:lnTo>
                  <a:lnTo>
                    <a:pt x="757" y="915"/>
                  </a:lnTo>
                  <a:lnTo>
                    <a:pt x="757" y="913"/>
                  </a:lnTo>
                  <a:lnTo>
                    <a:pt x="757" y="910"/>
                  </a:lnTo>
                  <a:lnTo>
                    <a:pt x="761" y="910"/>
                  </a:lnTo>
                  <a:lnTo>
                    <a:pt x="757" y="908"/>
                  </a:lnTo>
                  <a:lnTo>
                    <a:pt x="757" y="904"/>
                  </a:lnTo>
                  <a:lnTo>
                    <a:pt x="757" y="900"/>
                  </a:lnTo>
                  <a:lnTo>
                    <a:pt x="757" y="898"/>
                  </a:lnTo>
                  <a:lnTo>
                    <a:pt x="736" y="898"/>
                  </a:lnTo>
                  <a:lnTo>
                    <a:pt x="734" y="894"/>
                  </a:lnTo>
                  <a:lnTo>
                    <a:pt x="734" y="863"/>
                  </a:lnTo>
                  <a:lnTo>
                    <a:pt x="719" y="863"/>
                  </a:lnTo>
                  <a:lnTo>
                    <a:pt x="719" y="836"/>
                  </a:lnTo>
                  <a:lnTo>
                    <a:pt x="703" y="836"/>
                  </a:lnTo>
                  <a:lnTo>
                    <a:pt x="703" y="832"/>
                  </a:lnTo>
                  <a:lnTo>
                    <a:pt x="701" y="709"/>
                  </a:lnTo>
                  <a:lnTo>
                    <a:pt x="678" y="709"/>
                  </a:lnTo>
                  <a:lnTo>
                    <a:pt x="678" y="713"/>
                  </a:lnTo>
                  <a:lnTo>
                    <a:pt x="678" y="717"/>
                  </a:lnTo>
                  <a:lnTo>
                    <a:pt x="676" y="718"/>
                  </a:lnTo>
                  <a:lnTo>
                    <a:pt x="676" y="724"/>
                  </a:lnTo>
                  <a:lnTo>
                    <a:pt x="676" y="728"/>
                  </a:lnTo>
                  <a:lnTo>
                    <a:pt x="676" y="732"/>
                  </a:lnTo>
                  <a:lnTo>
                    <a:pt x="676" y="734"/>
                  </a:lnTo>
                  <a:lnTo>
                    <a:pt x="641" y="774"/>
                  </a:lnTo>
                  <a:lnTo>
                    <a:pt x="624" y="761"/>
                  </a:lnTo>
                  <a:lnTo>
                    <a:pt x="616" y="767"/>
                  </a:lnTo>
                  <a:lnTo>
                    <a:pt x="512" y="676"/>
                  </a:lnTo>
                  <a:lnTo>
                    <a:pt x="522" y="662"/>
                  </a:lnTo>
                  <a:lnTo>
                    <a:pt x="512" y="653"/>
                  </a:lnTo>
                  <a:lnTo>
                    <a:pt x="508" y="653"/>
                  </a:lnTo>
                  <a:lnTo>
                    <a:pt x="508" y="651"/>
                  </a:lnTo>
                  <a:lnTo>
                    <a:pt x="512" y="651"/>
                  </a:lnTo>
                  <a:lnTo>
                    <a:pt x="516" y="651"/>
                  </a:lnTo>
                  <a:lnTo>
                    <a:pt x="518" y="651"/>
                  </a:lnTo>
                  <a:lnTo>
                    <a:pt x="518" y="653"/>
                  </a:lnTo>
                  <a:lnTo>
                    <a:pt x="522" y="653"/>
                  </a:lnTo>
                  <a:lnTo>
                    <a:pt x="524" y="653"/>
                  </a:lnTo>
                  <a:lnTo>
                    <a:pt x="527" y="653"/>
                  </a:lnTo>
                  <a:lnTo>
                    <a:pt x="531" y="653"/>
                  </a:lnTo>
                  <a:lnTo>
                    <a:pt x="527" y="641"/>
                  </a:lnTo>
                  <a:lnTo>
                    <a:pt x="522" y="628"/>
                  </a:lnTo>
                  <a:lnTo>
                    <a:pt x="522" y="626"/>
                  </a:lnTo>
                  <a:lnTo>
                    <a:pt x="518" y="626"/>
                  </a:lnTo>
                  <a:lnTo>
                    <a:pt x="518" y="622"/>
                  </a:lnTo>
                  <a:lnTo>
                    <a:pt x="522" y="622"/>
                  </a:lnTo>
                  <a:lnTo>
                    <a:pt x="522" y="620"/>
                  </a:lnTo>
                  <a:lnTo>
                    <a:pt x="520" y="616"/>
                  </a:lnTo>
                  <a:lnTo>
                    <a:pt x="518" y="612"/>
                  </a:lnTo>
                  <a:lnTo>
                    <a:pt x="518" y="607"/>
                  </a:lnTo>
                  <a:lnTo>
                    <a:pt x="514" y="607"/>
                  </a:lnTo>
                  <a:lnTo>
                    <a:pt x="514" y="605"/>
                  </a:lnTo>
                  <a:lnTo>
                    <a:pt x="485" y="583"/>
                  </a:lnTo>
                  <a:lnTo>
                    <a:pt x="489" y="576"/>
                  </a:lnTo>
                  <a:lnTo>
                    <a:pt x="489" y="554"/>
                  </a:lnTo>
                  <a:lnTo>
                    <a:pt x="481" y="518"/>
                  </a:lnTo>
                  <a:lnTo>
                    <a:pt x="481" y="514"/>
                  </a:lnTo>
                  <a:lnTo>
                    <a:pt x="481" y="512"/>
                  </a:lnTo>
                  <a:lnTo>
                    <a:pt x="481" y="508"/>
                  </a:lnTo>
                  <a:lnTo>
                    <a:pt x="485" y="508"/>
                  </a:lnTo>
                  <a:lnTo>
                    <a:pt x="485" y="504"/>
                  </a:lnTo>
                  <a:lnTo>
                    <a:pt x="485" y="508"/>
                  </a:lnTo>
                  <a:lnTo>
                    <a:pt x="487" y="508"/>
                  </a:lnTo>
                  <a:lnTo>
                    <a:pt x="504" y="520"/>
                  </a:lnTo>
                  <a:lnTo>
                    <a:pt x="506" y="514"/>
                  </a:lnTo>
                  <a:lnTo>
                    <a:pt x="481" y="493"/>
                  </a:lnTo>
                  <a:lnTo>
                    <a:pt x="487" y="487"/>
                  </a:lnTo>
                  <a:lnTo>
                    <a:pt x="475" y="473"/>
                  </a:lnTo>
                  <a:lnTo>
                    <a:pt x="487" y="462"/>
                  </a:lnTo>
                  <a:lnTo>
                    <a:pt x="481" y="458"/>
                  </a:lnTo>
                  <a:lnTo>
                    <a:pt x="541" y="383"/>
                  </a:lnTo>
                  <a:lnTo>
                    <a:pt x="539" y="383"/>
                  </a:lnTo>
                  <a:lnTo>
                    <a:pt x="541" y="383"/>
                  </a:lnTo>
                  <a:lnTo>
                    <a:pt x="539" y="383"/>
                  </a:lnTo>
                  <a:lnTo>
                    <a:pt x="539" y="381"/>
                  </a:lnTo>
                  <a:lnTo>
                    <a:pt x="541" y="381"/>
                  </a:lnTo>
                  <a:lnTo>
                    <a:pt x="541" y="367"/>
                  </a:lnTo>
                  <a:lnTo>
                    <a:pt x="522" y="365"/>
                  </a:lnTo>
                  <a:lnTo>
                    <a:pt x="522" y="359"/>
                  </a:lnTo>
                  <a:lnTo>
                    <a:pt x="526" y="359"/>
                  </a:lnTo>
                  <a:lnTo>
                    <a:pt x="526" y="356"/>
                  </a:lnTo>
                  <a:lnTo>
                    <a:pt x="522" y="356"/>
                  </a:lnTo>
                  <a:lnTo>
                    <a:pt x="522" y="346"/>
                  </a:lnTo>
                  <a:lnTo>
                    <a:pt x="529" y="346"/>
                  </a:lnTo>
                  <a:lnTo>
                    <a:pt x="531" y="346"/>
                  </a:lnTo>
                  <a:lnTo>
                    <a:pt x="531" y="342"/>
                  </a:lnTo>
                  <a:lnTo>
                    <a:pt x="535" y="342"/>
                  </a:lnTo>
                  <a:lnTo>
                    <a:pt x="541" y="342"/>
                  </a:lnTo>
                  <a:lnTo>
                    <a:pt x="541" y="340"/>
                  </a:lnTo>
                  <a:lnTo>
                    <a:pt x="537" y="340"/>
                  </a:lnTo>
                  <a:lnTo>
                    <a:pt x="537" y="336"/>
                  </a:lnTo>
                  <a:lnTo>
                    <a:pt x="541" y="336"/>
                  </a:lnTo>
                  <a:lnTo>
                    <a:pt x="545" y="336"/>
                  </a:lnTo>
                  <a:lnTo>
                    <a:pt x="543" y="330"/>
                  </a:lnTo>
                  <a:lnTo>
                    <a:pt x="543" y="321"/>
                  </a:lnTo>
                  <a:lnTo>
                    <a:pt x="543" y="315"/>
                  </a:lnTo>
                  <a:lnTo>
                    <a:pt x="547" y="311"/>
                  </a:lnTo>
                  <a:lnTo>
                    <a:pt x="547" y="309"/>
                  </a:lnTo>
                  <a:lnTo>
                    <a:pt x="547" y="284"/>
                  </a:lnTo>
                  <a:lnTo>
                    <a:pt x="547" y="278"/>
                  </a:lnTo>
                  <a:lnTo>
                    <a:pt x="531" y="278"/>
                  </a:lnTo>
                  <a:lnTo>
                    <a:pt x="529" y="273"/>
                  </a:lnTo>
                  <a:lnTo>
                    <a:pt x="537" y="271"/>
                  </a:lnTo>
                  <a:lnTo>
                    <a:pt x="527" y="273"/>
                  </a:lnTo>
                  <a:lnTo>
                    <a:pt x="527" y="269"/>
                  </a:lnTo>
                  <a:lnTo>
                    <a:pt x="522" y="269"/>
                  </a:lnTo>
                  <a:lnTo>
                    <a:pt x="514" y="273"/>
                  </a:lnTo>
                  <a:lnTo>
                    <a:pt x="512" y="273"/>
                  </a:lnTo>
                  <a:lnTo>
                    <a:pt x="508" y="273"/>
                  </a:lnTo>
                  <a:lnTo>
                    <a:pt x="506" y="273"/>
                  </a:lnTo>
                  <a:lnTo>
                    <a:pt x="502" y="273"/>
                  </a:lnTo>
                  <a:lnTo>
                    <a:pt x="497" y="269"/>
                  </a:lnTo>
                  <a:lnTo>
                    <a:pt x="493" y="273"/>
                  </a:lnTo>
                  <a:lnTo>
                    <a:pt x="489" y="273"/>
                  </a:lnTo>
                  <a:lnTo>
                    <a:pt x="477" y="273"/>
                  </a:lnTo>
                  <a:lnTo>
                    <a:pt x="477" y="267"/>
                  </a:lnTo>
                  <a:lnTo>
                    <a:pt x="471" y="267"/>
                  </a:lnTo>
                  <a:lnTo>
                    <a:pt x="468" y="267"/>
                  </a:lnTo>
                  <a:lnTo>
                    <a:pt x="464" y="263"/>
                  </a:lnTo>
                  <a:lnTo>
                    <a:pt x="462" y="263"/>
                  </a:lnTo>
                  <a:lnTo>
                    <a:pt x="458" y="263"/>
                  </a:lnTo>
                  <a:lnTo>
                    <a:pt x="456" y="261"/>
                  </a:lnTo>
                  <a:lnTo>
                    <a:pt x="454" y="257"/>
                  </a:lnTo>
                  <a:lnTo>
                    <a:pt x="452" y="257"/>
                  </a:lnTo>
                  <a:lnTo>
                    <a:pt x="448" y="255"/>
                  </a:lnTo>
                  <a:lnTo>
                    <a:pt x="448" y="251"/>
                  </a:lnTo>
                  <a:lnTo>
                    <a:pt x="446" y="255"/>
                  </a:lnTo>
                  <a:lnTo>
                    <a:pt x="446" y="257"/>
                  </a:lnTo>
                  <a:lnTo>
                    <a:pt x="443" y="257"/>
                  </a:lnTo>
                  <a:lnTo>
                    <a:pt x="443" y="261"/>
                  </a:lnTo>
                  <a:lnTo>
                    <a:pt x="443" y="263"/>
                  </a:lnTo>
                  <a:lnTo>
                    <a:pt x="437" y="276"/>
                  </a:lnTo>
                  <a:lnTo>
                    <a:pt x="431" y="273"/>
                  </a:lnTo>
                  <a:lnTo>
                    <a:pt x="423" y="273"/>
                  </a:lnTo>
                  <a:lnTo>
                    <a:pt x="425" y="286"/>
                  </a:lnTo>
                  <a:lnTo>
                    <a:pt x="417" y="286"/>
                  </a:lnTo>
                  <a:lnTo>
                    <a:pt x="417" y="276"/>
                  </a:lnTo>
                  <a:lnTo>
                    <a:pt x="415" y="276"/>
                  </a:lnTo>
                  <a:lnTo>
                    <a:pt x="412" y="276"/>
                  </a:lnTo>
                  <a:lnTo>
                    <a:pt x="412" y="280"/>
                  </a:lnTo>
                  <a:lnTo>
                    <a:pt x="408" y="280"/>
                  </a:lnTo>
                  <a:lnTo>
                    <a:pt x="410" y="298"/>
                  </a:lnTo>
                  <a:lnTo>
                    <a:pt x="400" y="300"/>
                  </a:lnTo>
                  <a:lnTo>
                    <a:pt x="400" y="323"/>
                  </a:lnTo>
                  <a:lnTo>
                    <a:pt x="390" y="317"/>
                  </a:lnTo>
                  <a:lnTo>
                    <a:pt x="394" y="317"/>
                  </a:lnTo>
                  <a:lnTo>
                    <a:pt x="394" y="307"/>
                  </a:lnTo>
                  <a:lnTo>
                    <a:pt x="356" y="309"/>
                  </a:lnTo>
                  <a:lnTo>
                    <a:pt x="356" y="311"/>
                  </a:lnTo>
                  <a:lnTo>
                    <a:pt x="356" y="309"/>
                  </a:lnTo>
                  <a:lnTo>
                    <a:pt x="356" y="311"/>
                  </a:lnTo>
                  <a:lnTo>
                    <a:pt x="354" y="311"/>
                  </a:lnTo>
                  <a:lnTo>
                    <a:pt x="354" y="309"/>
                  </a:lnTo>
                  <a:lnTo>
                    <a:pt x="344" y="309"/>
                  </a:lnTo>
                  <a:lnTo>
                    <a:pt x="344" y="325"/>
                  </a:lnTo>
                  <a:lnTo>
                    <a:pt x="334" y="325"/>
                  </a:lnTo>
                  <a:lnTo>
                    <a:pt x="334" y="330"/>
                  </a:lnTo>
                  <a:lnTo>
                    <a:pt x="334" y="340"/>
                  </a:lnTo>
                  <a:lnTo>
                    <a:pt x="334" y="350"/>
                  </a:lnTo>
                  <a:lnTo>
                    <a:pt x="332" y="350"/>
                  </a:lnTo>
                  <a:lnTo>
                    <a:pt x="332" y="359"/>
                  </a:lnTo>
                  <a:lnTo>
                    <a:pt x="334" y="359"/>
                  </a:lnTo>
                  <a:lnTo>
                    <a:pt x="334" y="367"/>
                  </a:lnTo>
                  <a:lnTo>
                    <a:pt x="344" y="367"/>
                  </a:lnTo>
                  <a:lnTo>
                    <a:pt x="344" y="371"/>
                  </a:lnTo>
                  <a:lnTo>
                    <a:pt x="344" y="375"/>
                  </a:lnTo>
                  <a:lnTo>
                    <a:pt x="369" y="373"/>
                  </a:lnTo>
                  <a:lnTo>
                    <a:pt x="369" y="367"/>
                  </a:lnTo>
                  <a:lnTo>
                    <a:pt x="385" y="367"/>
                  </a:lnTo>
                  <a:lnTo>
                    <a:pt x="385" y="377"/>
                  </a:lnTo>
                  <a:lnTo>
                    <a:pt x="388" y="379"/>
                  </a:lnTo>
                  <a:lnTo>
                    <a:pt x="385" y="383"/>
                  </a:lnTo>
                  <a:lnTo>
                    <a:pt x="385" y="386"/>
                  </a:lnTo>
                  <a:lnTo>
                    <a:pt x="383" y="392"/>
                  </a:lnTo>
                  <a:lnTo>
                    <a:pt x="383" y="396"/>
                  </a:lnTo>
                  <a:lnTo>
                    <a:pt x="379" y="398"/>
                  </a:lnTo>
                  <a:lnTo>
                    <a:pt x="379" y="404"/>
                  </a:lnTo>
                  <a:lnTo>
                    <a:pt x="377" y="408"/>
                  </a:lnTo>
                  <a:lnTo>
                    <a:pt x="373" y="412"/>
                  </a:lnTo>
                  <a:lnTo>
                    <a:pt x="371" y="417"/>
                  </a:lnTo>
                  <a:lnTo>
                    <a:pt x="367" y="423"/>
                  </a:lnTo>
                  <a:lnTo>
                    <a:pt x="363" y="429"/>
                  </a:lnTo>
                  <a:lnTo>
                    <a:pt x="361" y="437"/>
                  </a:lnTo>
                  <a:lnTo>
                    <a:pt x="358" y="439"/>
                  </a:lnTo>
                  <a:lnTo>
                    <a:pt x="377" y="439"/>
                  </a:lnTo>
                  <a:lnTo>
                    <a:pt x="377" y="454"/>
                  </a:lnTo>
                  <a:lnTo>
                    <a:pt x="400" y="454"/>
                  </a:lnTo>
                  <a:lnTo>
                    <a:pt x="398" y="450"/>
                  </a:lnTo>
                  <a:lnTo>
                    <a:pt x="431" y="450"/>
                  </a:lnTo>
                  <a:lnTo>
                    <a:pt x="431" y="456"/>
                  </a:lnTo>
                  <a:lnTo>
                    <a:pt x="473" y="456"/>
                  </a:lnTo>
                  <a:lnTo>
                    <a:pt x="473" y="462"/>
                  </a:lnTo>
                  <a:lnTo>
                    <a:pt x="462" y="477"/>
                  </a:lnTo>
                  <a:lnTo>
                    <a:pt x="462" y="481"/>
                  </a:lnTo>
                  <a:lnTo>
                    <a:pt x="460" y="481"/>
                  </a:lnTo>
                  <a:lnTo>
                    <a:pt x="456" y="483"/>
                  </a:lnTo>
                  <a:lnTo>
                    <a:pt x="452" y="491"/>
                  </a:lnTo>
                  <a:lnTo>
                    <a:pt x="444" y="500"/>
                  </a:lnTo>
                  <a:lnTo>
                    <a:pt x="441" y="502"/>
                  </a:lnTo>
                  <a:lnTo>
                    <a:pt x="444" y="506"/>
                  </a:lnTo>
                  <a:lnTo>
                    <a:pt x="444" y="508"/>
                  </a:lnTo>
                  <a:lnTo>
                    <a:pt x="444" y="512"/>
                  </a:lnTo>
                  <a:lnTo>
                    <a:pt x="446" y="516"/>
                  </a:lnTo>
                  <a:lnTo>
                    <a:pt x="460" y="527"/>
                  </a:lnTo>
                  <a:lnTo>
                    <a:pt x="475" y="539"/>
                  </a:lnTo>
                  <a:lnTo>
                    <a:pt x="470" y="545"/>
                  </a:lnTo>
                  <a:lnTo>
                    <a:pt x="473" y="545"/>
                  </a:lnTo>
                  <a:lnTo>
                    <a:pt x="470" y="549"/>
                  </a:lnTo>
                  <a:lnTo>
                    <a:pt x="470" y="545"/>
                  </a:lnTo>
                  <a:lnTo>
                    <a:pt x="464" y="552"/>
                  </a:lnTo>
                  <a:lnTo>
                    <a:pt x="464" y="554"/>
                  </a:lnTo>
                  <a:lnTo>
                    <a:pt x="464" y="552"/>
                  </a:lnTo>
                  <a:lnTo>
                    <a:pt x="460" y="554"/>
                  </a:lnTo>
                  <a:lnTo>
                    <a:pt x="460" y="558"/>
                  </a:lnTo>
                  <a:lnTo>
                    <a:pt x="454" y="552"/>
                  </a:lnTo>
                  <a:lnTo>
                    <a:pt x="450" y="552"/>
                  </a:lnTo>
                  <a:lnTo>
                    <a:pt x="448" y="552"/>
                  </a:lnTo>
                  <a:lnTo>
                    <a:pt x="448" y="549"/>
                  </a:lnTo>
                  <a:lnTo>
                    <a:pt x="444" y="549"/>
                  </a:lnTo>
                  <a:lnTo>
                    <a:pt x="441" y="552"/>
                  </a:lnTo>
                  <a:lnTo>
                    <a:pt x="439" y="552"/>
                  </a:lnTo>
                  <a:lnTo>
                    <a:pt x="435" y="552"/>
                  </a:lnTo>
                  <a:lnTo>
                    <a:pt x="435" y="556"/>
                  </a:lnTo>
                  <a:lnTo>
                    <a:pt x="433" y="556"/>
                  </a:lnTo>
                  <a:lnTo>
                    <a:pt x="433" y="558"/>
                  </a:lnTo>
                  <a:lnTo>
                    <a:pt x="433" y="562"/>
                  </a:lnTo>
                  <a:lnTo>
                    <a:pt x="433" y="564"/>
                  </a:lnTo>
                  <a:lnTo>
                    <a:pt x="429" y="564"/>
                  </a:lnTo>
                  <a:lnTo>
                    <a:pt x="429" y="568"/>
                  </a:lnTo>
                  <a:lnTo>
                    <a:pt x="423" y="562"/>
                  </a:lnTo>
                  <a:lnTo>
                    <a:pt x="417" y="556"/>
                  </a:lnTo>
                  <a:lnTo>
                    <a:pt x="404" y="547"/>
                  </a:lnTo>
                  <a:lnTo>
                    <a:pt x="410" y="537"/>
                  </a:lnTo>
                  <a:lnTo>
                    <a:pt x="379" y="537"/>
                  </a:lnTo>
                  <a:lnTo>
                    <a:pt x="379" y="514"/>
                  </a:lnTo>
                  <a:lnTo>
                    <a:pt x="344" y="514"/>
                  </a:lnTo>
                  <a:lnTo>
                    <a:pt x="340" y="524"/>
                  </a:lnTo>
                  <a:lnTo>
                    <a:pt x="338" y="524"/>
                  </a:lnTo>
                  <a:lnTo>
                    <a:pt x="334" y="539"/>
                  </a:lnTo>
                  <a:lnTo>
                    <a:pt x="329" y="539"/>
                  </a:lnTo>
                  <a:lnTo>
                    <a:pt x="329" y="545"/>
                  </a:lnTo>
                  <a:lnTo>
                    <a:pt x="327" y="545"/>
                  </a:lnTo>
                  <a:lnTo>
                    <a:pt x="327" y="549"/>
                  </a:lnTo>
                  <a:lnTo>
                    <a:pt x="323" y="549"/>
                  </a:lnTo>
                  <a:lnTo>
                    <a:pt x="323" y="551"/>
                  </a:lnTo>
                  <a:lnTo>
                    <a:pt x="319" y="551"/>
                  </a:lnTo>
                  <a:lnTo>
                    <a:pt x="317" y="560"/>
                  </a:lnTo>
                  <a:lnTo>
                    <a:pt x="313" y="570"/>
                  </a:lnTo>
                  <a:lnTo>
                    <a:pt x="313" y="574"/>
                  </a:lnTo>
                  <a:lnTo>
                    <a:pt x="307" y="589"/>
                  </a:lnTo>
                  <a:lnTo>
                    <a:pt x="307" y="591"/>
                  </a:lnTo>
                  <a:lnTo>
                    <a:pt x="307" y="595"/>
                  </a:lnTo>
                  <a:lnTo>
                    <a:pt x="307" y="601"/>
                  </a:lnTo>
                  <a:lnTo>
                    <a:pt x="305" y="605"/>
                  </a:lnTo>
                  <a:lnTo>
                    <a:pt x="298" y="599"/>
                  </a:lnTo>
                  <a:lnTo>
                    <a:pt x="292" y="595"/>
                  </a:lnTo>
                  <a:lnTo>
                    <a:pt x="290" y="595"/>
                  </a:lnTo>
                  <a:lnTo>
                    <a:pt x="290" y="593"/>
                  </a:lnTo>
                  <a:lnTo>
                    <a:pt x="280" y="585"/>
                  </a:lnTo>
                  <a:lnTo>
                    <a:pt x="248" y="566"/>
                  </a:lnTo>
                  <a:lnTo>
                    <a:pt x="246" y="562"/>
                  </a:lnTo>
                  <a:lnTo>
                    <a:pt x="242" y="558"/>
                  </a:lnTo>
                  <a:lnTo>
                    <a:pt x="238" y="556"/>
                  </a:lnTo>
                  <a:lnTo>
                    <a:pt x="236" y="556"/>
                  </a:lnTo>
                  <a:lnTo>
                    <a:pt x="232" y="552"/>
                  </a:lnTo>
                  <a:lnTo>
                    <a:pt x="228" y="552"/>
                  </a:lnTo>
                  <a:lnTo>
                    <a:pt x="228" y="551"/>
                  </a:lnTo>
                  <a:lnTo>
                    <a:pt x="226" y="551"/>
                  </a:lnTo>
                  <a:lnTo>
                    <a:pt x="222" y="547"/>
                  </a:lnTo>
                  <a:lnTo>
                    <a:pt x="222" y="543"/>
                  </a:lnTo>
                  <a:lnTo>
                    <a:pt x="219" y="545"/>
                  </a:lnTo>
                  <a:lnTo>
                    <a:pt x="219" y="541"/>
                  </a:lnTo>
                  <a:lnTo>
                    <a:pt x="217" y="541"/>
                  </a:lnTo>
                  <a:lnTo>
                    <a:pt x="217" y="537"/>
                  </a:lnTo>
                  <a:lnTo>
                    <a:pt x="213" y="537"/>
                  </a:lnTo>
                  <a:lnTo>
                    <a:pt x="213" y="535"/>
                  </a:lnTo>
                  <a:lnTo>
                    <a:pt x="207" y="531"/>
                  </a:lnTo>
                  <a:lnTo>
                    <a:pt x="207" y="529"/>
                  </a:lnTo>
                  <a:lnTo>
                    <a:pt x="203" y="529"/>
                  </a:lnTo>
                  <a:lnTo>
                    <a:pt x="201" y="525"/>
                  </a:lnTo>
                  <a:lnTo>
                    <a:pt x="197" y="522"/>
                  </a:lnTo>
                  <a:lnTo>
                    <a:pt x="194" y="520"/>
                  </a:lnTo>
                  <a:lnTo>
                    <a:pt x="192" y="516"/>
                  </a:lnTo>
                  <a:lnTo>
                    <a:pt x="172" y="498"/>
                  </a:lnTo>
                  <a:lnTo>
                    <a:pt x="168" y="498"/>
                  </a:lnTo>
                  <a:lnTo>
                    <a:pt x="134" y="452"/>
                  </a:lnTo>
                  <a:lnTo>
                    <a:pt x="130" y="452"/>
                  </a:lnTo>
                  <a:lnTo>
                    <a:pt x="130" y="448"/>
                  </a:lnTo>
                  <a:lnTo>
                    <a:pt x="128" y="446"/>
                  </a:lnTo>
                  <a:lnTo>
                    <a:pt x="124" y="442"/>
                  </a:lnTo>
                  <a:lnTo>
                    <a:pt x="120" y="437"/>
                  </a:lnTo>
                  <a:lnTo>
                    <a:pt x="114" y="431"/>
                  </a:lnTo>
                  <a:lnTo>
                    <a:pt x="110" y="427"/>
                  </a:lnTo>
                  <a:lnTo>
                    <a:pt x="109" y="425"/>
                  </a:lnTo>
                  <a:lnTo>
                    <a:pt x="101" y="419"/>
                  </a:lnTo>
                  <a:lnTo>
                    <a:pt x="99" y="415"/>
                  </a:lnTo>
                  <a:lnTo>
                    <a:pt x="91" y="410"/>
                  </a:lnTo>
                  <a:lnTo>
                    <a:pt x="89" y="410"/>
                  </a:lnTo>
                  <a:lnTo>
                    <a:pt x="89" y="406"/>
                  </a:lnTo>
                  <a:lnTo>
                    <a:pt x="85" y="406"/>
                  </a:lnTo>
                  <a:lnTo>
                    <a:pt x="85" y="404"/>
                  </a:lnTo>
                  <a:lnTo>
                    <a:pt x="76" y="394"/>
                  </a:lnTo>
                  <a:lnTo>
                    <a:pt x="74" y="394"/>
                  </a:lnTo>
                  <a:lnTo>
                    <a:pt x="74" y="390"/>
                  </a:lnTo>
                  <a:lnTo>
                    <a:pt x="70" y="388"/>
                  </a:lnTo>
                  <a:lnTo>
                    <a:pt x="66" y="388"/>
                  </a:lnTo>
                  <a:lnTo>
                    <a:pt x="66" y="385"/>
                  </a:lnTo>
                  <a:lnTo>
                    <a:pt x="64" y="383"/>
                  </a:lnTo>
                  <a:lnTo>
                    <a:pt x="60" y="379"/>
                  </a:lnTo>
                  <a:lnTo>
                    <a:pt x="56" y="377"/>
                  </a:lnTo>
                  <a:lnTo>
                    <a:pt x="55" y="373"/>
                  </a:lnTo>
                  <a:lnTo>
                    <a:pt x="51" y="369"/>
                  </a:lnTo>
                  <a:lnTo>
                    <a:pt x="47" y="367"/>
                  </a:lnTo>
                  <a:lnTo>
                    <a:pt x="45" y="367"/>
                  </a:lnTo>
                  <a:lnTo>
                    <a:pt x="41" y="363"/>
                  </a:lnTo>
                  <a:lnTo>
                    <a:pt x="41" y="367"/>
                  </a:lnTo>
                  <a:lnTo>
                    <a:pt x="35" y="363"/>
                  </a:lnTo>
                  <a:lnTo>
                    <a:pt x="31" y="363"/>
                  </a:lnTo>
                  <a:lnTo>
                    <a:pt x="29" y="361"/>
                  </a:lnTo>
                  <a:lnTo>
                    <a:pt x="26" y="357"/>
                  </a:lnTo>
                  <a:lnTo>
                    <a:pt x="22" y="357"/>
                  </a:lnTo>
                  <a:lnTo>
                    <a:pt x="22" y="356"/>
                  </a:lnTo>
                  <a:lnTo>
                    <a:pt x="20" y="356"/>
                  </a:lnTo>
                  <a:lnTo>
                    <a:pt x="20" y="352"/>
                  </a:lnTo>
                  <a:lnTo>
                    <a:pt x="14" y="352"/>
                  </a:lnTo>
                  <a:lnTo>
                    <a:pt x="10" y="352"/>
                  </a:lnTo>
                  <a:lnTo>
                    <a:pt x="4" y="352"/>
                  </a:lnTo>
                  <a:lnTo>
                    <a:pt x="6" y="350"/>
                  </a:lnTo>
                  <a:lnTo>
                    <a:pt x="0" y="346"/>
                  </a:lnTo>
                  <a:lnTo>
                    <a:pt x="6" y="340"/>
                  </a:lnTo>
                  <a:lnTo>
                    <a:pt x="12" y="332"/>
                  </a:lnTo>
                  <a:lnTo>
                    <a:pt x="20" y="330"/>
                  </a:lnTo>
                  <a:lnTo>
                    <a:pt x="22" y="327"/>
                  </a:lnTo>
                  <a:lnTo>
                    <a:pt x="26" y="327"/>
                  </a:lnTo>
                  <a:lnTo>
                    <a:pt x="37" y="317"/>
                  </a:lnTo>
                  <a:lnTo>
                    <a:pt x="41" y="317"/>
                  </a:lnTo>
                  <a:lnTo>
                    <a:pt x="47" y="315"/>
                  </a:lnTo>
                  <a:lnTo>
                    <a:pt x="47" y="311"/>
                  </a:lnTo>
                  <a:lnTo>
                    <a:pt x="51" y="311"/>
                  </a:lnTo>
                  <a:lnTo>
                    <a:pt x="51" y="307"/>
                  </a:lnTo>
                  <a:lnTo>
                    <a:pt x="49" y="305"/>
                  </a:lnTo>
                  <a:lnTo>
                    <a:pt x="49" y="302"/>
                  </a:lnTo>
                  <a:lnTo>
                    <a:pt x="49" y="298"/>
                  </a:lnTo>
                  <a:lnTo>
                    <a:pt x="49" y="296"/>
                  </a:lnTo>
                  <a:lnTo>
                    <a:pt x="49" y="292"/>
                  </a:lnTo>
                  <a:lnTo>
                    <a:pt x="47" y="292"/>
                  </a:lnTo>
                  <a:lnTo>
                    <a:pt x="47" y="290"/>
                  </a:lnTo>
                  <a:lnTo>
                    <a:pt x="47" y="286"/>
                  </a:lnTo>
                  <a:lnTo>
                    <a:pt x="47" y="282"/>
                  </a:lnTo>
                  <a:lnTo>
                    <a:pt x="43" y="282"/>
                  </a:lnTo>
                  <a:lnTo>
                    <a:pt x="43" y="280"/>
                  </a:lnTo>
                  <a:lnTo>
                    <a:pt x="39" y="276"/>
                  </a:lnTo>
                  <a:lnTo>
                    <a:pt x="39" y="274"/>
                  </a:lnTo>
                  <a:lnTo>
                    <a:pt x="37" y="274"/>
                  </a:lnTo>
                  <a:lnTo>
                    <a:pt x="37" y="271"/>
                  </a:lnTo>
                  <a:lnTo>
                    <a:pt x="39" y="267"/>
                  </a:lnTo>
                  <a:lnTo>
                    <a:pt x="43" y="255"/>
                  </a:lnTo>
                  <a:lnTo>
                    <a:pt x="45" y="249"/>
                  </a:lnTo>
                  <a:lnTo>
                    <a:pt x="49" y="249"/>
                  </a:lnTo>
                  <a:lnTo>
                    <a:pt x="49" y="246"/>
                  </a:lnTo>
                  <a:lnTo>
                    <a:pt x="58" y="230"/>
                  </a:lnTo>
                  <a:lnTo>
                    <a:pt x="58" y="226"/>
                  </a:lnTo>
                  <a:lnTo>
                    <a:pt x="60" y="224"/>
                  </a:lnTo>
                  <a:lnTo>
                    <a:pt x="60" y="220"/>
                  </a:lnTo>
                  <a:lnTo>
                    <a:pt x="64" y="211"/>
                  </a:lnTo>
                  <a:lnTo>
                    <a:pt x="70" y="201"/>
                  </a:lnTo>
                  <a:lnTo>
                    <a:pt x="76" y="195"/>
                  </a:lnTo>
                  <a:lnTo>
                    <a:pt x="80" y="193"/>
                  </a:lnTo>
                  <a:lnTo>
                    <a:pt x="80" y="190"/>
                  </a:lnTo>
                  <a:lnTo>
                    <a:pt x="82" y="190"/>
                  </a:lnTo>
                  <a:lnTo>
                    <a:pt x="85" y="186"/>
                  </a:lnTo>
                  <a:lnTo>
                    <a:pt x="85" y="184"/>
                  </a:lnTo>
                  <a:lnTo>
                    <a:pt x="87" y="184"/>
                  </a:lnTo>
                  <a:lnTo>
                    <a:pt x="91" y="180"/>
                  </a:lnTo>
                  <a:lnTo>
                    <a:pt x="95" y="176"/>
                  </a:lnTo>
                  <a:lnTo>
                    <a:pt x="103" y="174"/>
                  </a:lnTo>
                  <a:lnTo>
                    <a:pt x="103" y="170"/>
                  </a:lnTo>
                  <a:lnTo>
                    <a:pt x="103" y="166"/>
                  </a:lnTo>
                  <a:lnTo>
                    <a:pt x="103" y="164"/>
                  </a:lnTo>
                  <a:close/>
                  <a:moveTo>
                    <a:pt x="703" y="672"/>
                  </a:moveTo>
                  <a:lnTo>
                    <a:pt x="699" y="672"/>
                  </a:lnTo>
                  <a:lnTo>
                    <a:pt x="697" y="668"/>
                  </a:lnTo>
                  <a:lnTo>
                    <a:pt x="699" y="657"/>
                  </a:lnTo>
                  <a:lnTo>
                    <a:pt x="688" y="645"/>
                  </a:lnTo>
                  <a:lnTo>
                    <a:pt x="688" y="647"/>
                  </a:lnTo>
                  <a:lnTo>
                    <a:pt x="688" y="651"/>
                  </a:lnTo>
                  <a:lnTo>
                    <a:pt x="684" y="651"/>
                  </a:lnTo>
                  <a:lnTo>
                    <a:pt x="684" y="653"/>
                  </a:lnTo>
                  <a:lnTo>
                    <a:pt x="680" y="653"/>
                  </a:lnTo>
                  <a:lnTo>
                    <a:pt x="680" y="657"/>
                  </a:lnTo>
                  <a:lnTo>
                    <a:pt x="680" y="662"/>
                  </a:lnTo>
                  <a:lnTo>
                    <a:pt x="682" y="666"/>
                  </a:lnTo>
                  <a:lnTo>
                    <a:pt x="678" y="666"/>
                  </a:lnTo>
                  <a:lnTo>
                    <a:pt x="678" y="670"/>
                  </a:lnTo>
                  <a:lnTo>
                    <a:pt x="682" y="672"/>
                  </a:lnTo>
                  <a:lnTo>
                    <a:pt x="682" y="682"/>
                  </a:lnTo>
                  <a:lnTo>
                    <a:pt x="682" y="693"/>
                  </a:lnTo>
                  <a:lnTo>
                    <a:pt x="678" y="703"/>
                  </a:lnTo>
                  <a:lnTo>
                    <a:pt x="678" y="707"/>
                  </a:lnTo>
                  <a:lnTo>
                    <a:pt x="682" y="707"/>
                  </a:lnTo>
                  <a:lnTo>
                    <a:pt x="684" y="701"/>
                  </a:lnTo>
                  <a:lnTo>
                    <a:pt x="692" y="697"/>
                  </a:lnTo>
                  <a:lnTo>
                    <a:pt x="692" y="693"/>
                  </a:lnTo>
                  <a:lnTo>
                    <a:pt x="693" y="691"/>
                  </a:lnTo>
                  <a:lnTo>
                    <a:pt x="697" y="691"/>
                  </a:lnTo>
                  <a:lnTo>
                    <a:pt x="697" y="688"/>
                  </a:lnTo>
                  <a:lnTo>
                    <a:pt x="699" y="688"/>
                  </a:lnTo>
                  <a:lnTo>
                    <a:pt x="699" y="684"/>
                  </a:lnTo>
                  <a:lnTo>
                    <a:pt x="703" y="682"/>
                  </a:lnTo>
                  <a:lnTo>
                    <a:pt x="703" y="678"/>
                  </a:lnTo>
                  <a:lnTo>
                    <a:pt x="703" y="674"/>
                  </a:lnTo>
                  <a:lnTo>
                    <a:pt x="703" y="672"/>
                  </a:lnTo>
                  <a:close/>
                </a:path>
              </a:pathLst>
            </a:custGeom>
            <a:grpFill/>
            <a:ln w="9525">
              <a:noFill/>
              <a:round/>
              <a:headEnd/>
              <a:tailEnd/>
            </a:ln>
          </p:spPr>
          <p:txBody>
            <a:bodyPr/>
            <a:lstStyle/>
            <a:p>
              <a:pPr>
                <a:defRPr/>
              </a:pPr>
              <a:endParaRPr lang="en-US" dirty="0">
                <a:solidFill>
                  <a:prstClr val="white"/>
                </a:solidFill>
              </a:endParaRPr>
            </a:p>
          </p:txBody>
        </p:sp>
        <p:sp>
          <p:nvSpPr>
            <p:cNvPr id="16620" name="Freeform 78"/>
            <p:cNvSpPr>
              <a:spLocks noEditPoints="1"/>
            </p:cNvSpPr>
            <p:nvPr/>
          </p:nvSpPr>
          <p:spPr bwMode="ltGray">
            <a:xfrm>
              <a:off x="2799" y="965"/>
              <a:ext cx="1161" cy="1000"/>
            </a:xfrm>
            <a:custGeom>
              <a:avLst/>
              <a:gdLst>
                <a:gd name="T0" fmla="*/ 112 w 1161"/>
                <a:gd name="T1" fmla="*/ 110 h 1000"/>
                <a:gd name="T2" fmla="*/ 143 w 1161"/>
                <a:gd name="T3" fmla="*/ 83 h 1000"/>
                <a:gd name="T4" fmla="*/ 170 w 1161"/>
                <a:gd name="T5" fmla="*/ 58 h 1000"/>
                <a:gd name="T6" fmla="*/ 201 w 1161"/>
                <a:gd name="T7" fmla="*/ 35 h 1000"/>
                <a:gd name="T8" fmla="*/ 228 w 1161"/>
                <a:gd name="T9" fmla="*/ 16 h 1000"/>
                <a:gd name="T10" fmla="*/ 271 w 1161"/>
                <a:gd name="T11" fmla="*/ 47 h 1000"/>
                <a:gd name="T12" fmla="*/ 251 w 1161"/>
                <a:gd name="T13" fmla="*/ 87 h 1000"/>
                <a:gd name="T14" fmla="*/ 213 w 1161"/>
                <a:gd name="T15" fmla="*/ 141 h 1000"/>
                <a:gd name="T16" fmla="*/ 197 w 1161"/>
                <a:gd name="T17" fmla="*/ 163 h 1000"/>
                <a:gd name="T18" fmla="*/ 219 w 1161"/>
                <a:gd name="T19" fmla="*/ 190 h 1000"/>
                <a:gd name="T20" fmla="*/ 273 w 1161"/>
                <a:gd name="T21" fmla="*/ 191 h 1000"/>
                <a:gd name="T22" fmla="*/ 294 w 1161"/>
                <a:gd name="T23" fmla="*/ 151 h 1000"/>
                <a:gd name="T24" fmla="*/ 302 w 1161"/>
                <a:gd name="T25" fmla="*/ 201 h 1000"/>
                <a:gd name="T26" fmla="*/ 369 w 1161"/>
                <a:gd name="T27" fmla="*/ 219 h 1000"/>
                <a:gd name="T28" fmla="*/ 427 w 1161"/>
                <a:gd name="T29" fmla="*/ 240 h 1000"/>
                <a:gd name="T30" fmla="*/ 464 w 1161"/>
                <a:gd name="T31" fmla="*/ 195 h 1000"/>
                <a:gd name="T32" fmla="*/ 498 w 1161"/>
                <a:gd name="T33" fmla="*/ 114 h 1000"/>
                <a:gd name="T34" fmla="*/ 541 w 1161"/>
                <a:gd name="T35" fmla="*/ 128 h 1000"/>
                <a:gd name="T36" fmla="*/ 574 w 1161"/>
                <a:gd name="T37" fmla="*/ 132 h 1000"/>
                <a:gd name="T38" fmla="*/ 609 w 1161"/>
                <a:gd name="T39" fmla="*/ 134 h 1000"/>
                <a:gd name="T40" fmla="*/ 657 w 1161"/>
                <a:gd name="T41" fmla="*/ 145 h 1000"/>
                <a:gd name="T42" fmla="*/ 674 w 1161"/>
                <a:gd name="T43" fmla="*/ 157 h 1000"/>
                <a:gd name="T44" fmla="*/ 761 w 1161"/>
                <a:gd name="T45" fmla="*/ 220 h 1000"/>
                <a:gd name="T46" fmla="*/ 941 w 1161"/>
                <a:gd name="T47" fmla="*/ 276 h 1000"/>
                <a:gd name="T48" fmla="*/ 1004 w 1161"/>
                <a:gd name="T49" fmla="*/ 356 h 1000"/>
                <a:gd name="T50" fmla="*/ 1002 w 1161"/>
                <a:gd name="T51" fmla="*/ 466 h 1000"/>
                <a:gd name="T52" fmla="*/ 1080 w 1161"/>
                <a:gd name="T53" fmla="*/ 545 h 1000"/>
                <a:gd name="T54" fmla="*/ 1083 w 1161"/>
                <a:gd name="T55" fmla="*/ 610 h 1000"/>
                <a:gd name="T56" fmla="*/ 1072 w 1161"/>
                <a:gd name="T57" fmla="*/ 995 h 1000"/>
                <a:gd name="T58" fmla="*/ 914 w 1161"/>
                <a:gd name="T59" fmla="*/ 935 h 1000"/>
                <a:gd name="T60" fmla="*/ 827 w 1161"/>
                <a:gd name="T61" fmla="*/ 956 h 1000"/>
                <a:gd name="T62" fmla="*/ 776 w 1161"/>
                <a:gd name="T63" fmla="*/ 919 h 1000"/>
                <a:gd name="T64" fmla="*/ 734 w 1161"/>
                <a:gd name="T65" fmla="*/ 894 h 1000"/>
                <a:gd name="T66" fmla="*/ 641 w 1161"/>
                <a:gd name="T67" fmla="*/ 774 h 1000"/>
                <a:gd name="T68" fmla="*/ 531 w 1161"/>
                <a:gd name="T69" fmla="*/ 653 h 1000"/>
                <a:gd name="T70" fmla="*/ 489 w 1161"/>
                <a:gd name="T71" fmla="*/ 554 h 1000"/>
                <a:gd name="T72" fmla="*/ 481 w 1161"/>
                <a:gd name="T73" fmla="*/ 458 h 1000"/>
                <a:gd name="T74" fmla="*/ 531 w 1161"/>
                <a:gd name="T75" fmla="*/ 346 h 1000"/>
                <a:gd name="T76" fmla="*/ 547 w 1161"/>
                <a:gd name="T77" fmla="*/ 278 h 1000"/>
                <a:gd name="T78" fmla="*/ 477 w 1161"/>
                <a:gd name="T79" fmla="*/ 273 h 1000"/>
                <a:gd name="T80" fmla="*/ 443 w 1161"/>
                <a:gd name="T81" fmla="*/ 261 h 1000"/>
                <a:gd name="T82" fmla="*/ 390 w 1161"/>
                <a:gd name="T83" fmla="*/ 317 h 1000"/>
                <a:gd name="T84" fmla="*/ 332 w 1161"/>
                <a:gd name="T85" fmla="*/ 350 h 1000"/>
                <a:gd name="T86" fmla="*/ 383 w 1161"/>
                <a:gd name="T87" fmla="*/ 396 h 1000"/>
                <a:gd name="T88" fmla="*/ 431 w 1161"/>
                <a:gd name="T89" fmla="*/ 456 h 1000"/>
                <a:gd name="T90" fmla="*/ 475 w 1161"/>
                <a:gd name="T91" fmla="*/ 539 h 1000"/>
                <a:gd name="T92" fmla="*/ 441 w 1161"/>
                <a:gd name="T93" fmla="*/ 552 h 1000"/>
                <a:gd name="T94" fmla="*/ 379 w 1161"/>
                <a:gd name="T95" fmla="*/ 514 h 1000"/>
                <a:gd name="T96" fmla="*/ 307 w 1161"/>
                <a:gd name="T97" fmla="*/ 589 h 1000"/>
                <a:gd name="T98" fmla="*/ 232 w 1161"/>
                <a:gd name="T99" fmla="*/ 552 h 1000"/>
                <a:gd name="T100" fmla="*/ 201 w 1161"/>
                <a:gd name="T101" fmla="*/ 525 h 1000"/>
                <a:gd name="T102" fmla="*/ 101 w 1161"/>
                <a:gd name="T103" fmla="*/ 419 h 1000"/>
                <a:gd name="T104" fmla="*/ 56 w 1161"/>
                <a:gd name="T105" fmla="*/ 377 h 1000"/>
                <a:gd name="T106" fmla="*/ 14 w 1161"/>
                <a:gd name="T107" fmla="*/ 352 h 1000"/>
                <a:gd name="T108" fmla="*/ 51 w 1161"/>
                <a:gd name="T109" fmla="*/ 307 h 1000"/>
                <a:gd name="T110" fmla="*/ 37 w 1161"/>
                <a:gd name="T111" fmla="*/ 271 h 1000"/>
                <a:gd name="T112" fmla="*/ 82 w 1161"/>
                <a:gd name="T113" fmla="*/ 190 h 1000"/>
                <a:gd name="T114" fmla="*/ 688 w 1161"/>
                <a:gd name="T115" fmla="*/ 647 h 1000"/>
                <a:gd name="T116" fmla="*/ 682 w 1161"/>
                <a:gd name="T117" fmla="*/ 707 h 1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1"/>
                <a:gd name="T178" fmla="*/ 0 h 1000"/>
                <a:gd name="T179" fmla="*/ 1161 w 1161"/>
                <a:gd name="T180" fmla="*/ 1000 h 1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1" h="1000">
                  <a:moveTo>
                    <a:pt x="103" y="164"/>
                  </a:moveTo>
                  <a:lnTo>
                    <a:pt x="103" y="161"/>
                  </a:lnTo>
                  <a:lnTo>
                    <a:pt x="103" y="159"/>
                  </a:lnTo>
                  <a:lnTo>
                    <a:pt x="103" y="155"/>
                  </a:lnTo>
                  <a:lnTo>
                    <a:pt x="103" y="149"/>
                  </a:lnTo>
                  <a:lnTo>
                    <a:pt x="103" y="145"/>
                  </a:lnTo>
                  <a:lnTo>
                    <a:pt x="107" y="145"/>
                  </a:lnTo>
                  <a:lnTo>
                    <a:pt x="107" y="143"/>
                  </a:lnTo>
                  <a:lnTo>
                    <a:pt x="109" y="143"/>
                  </a:lnTo>
                  <a:lnTo>
                    <a:pt x="112" y="139"/>
                  </a:lnTo>
                  <a:lnTo>
                    <a:pt x="112" y="135"/>
                  </a:lnTo>
                  <a:lnTo>
                    <a:pt x="112" y="130"/>
                  </a:lnTo>
                  <a:lnTo>
                    <a:pt x="112" y="118"/>
                  </a:lnTo>
                  <a:lnTo>
                    <a:pt x="112" y="114"/>
                  </a:lnTo>
                  <a:lnTo>
                    <a:pt x="112" y="110"/>
                  </a:lnTo>
                  <a:lnTo>
                    <a:pt x="114" y="110"/>
                  </a:lnTo>
                  <a:lnTo>
                    <a:pt x="118" y="110"/>
                  </a:lnTo>
                  <a:lnTo>
                    <a:pt x="122" y="110"/>
                  </a:lnTo>
                  <a:lnTo>
                    <a:pt x="122" y="108"/>
                  </a:lnTo>
                  <a:lnTo>
                    <a:pt x="122" y="105"/>
                  </a:lnTo>
                  <a:lnTo>
                    <a:pt x="128" y="105"/>
                  </a:lnTo>
                  <a:lnTo>
                    <a:pt x="128" y="99"/>
                  </a:lnTo>
                  <a:lnTo>
                    <a:pt x="128" y="95"/>
                  </a:lnTo>
                  <a:lnTo>
                    <a:pt x="130" y="95"/>
                  </a:lnTo>
                  <a:lnTo>
                    <a:pt x="138" y="95"/>
                  </a:lnTo>
                  <a:lnTo>
                    <a:pt x="136" y="89"/>
                  </a:lnTo>
                  <a:lnTo>
                    <a:pt x="136" y="85"/>
                  </a:lnTo>
                  <a:lnTo>
                    <a:pt x="136" y="83"/>
                  </a:lnTo>
                  <a:lnTo>
                    <a:pt x="139" y="83"/>
                  </a:lnTo>
                  <a:lnTo>
                    <a:pt x="143" y="83"/>
                  </a:lnTo>
                  <a:lnTo>
                    <a:pt x="143" y="85"/>
                  </a:lnTo>
                  <a:lnTo>
                    <a:pt x="145" y="85"/>
                  </a:lnTo>
                  <a:lnTo>
                    <a:pt x="145" y="83"/>
                  </a:lnTo>
                  <a:lnTo>
                    <a:pt x="145" y="76"/>
                  </a:lnTo>
                  <a:lnTo>
                    <a:pt x="151" y="76"/>
                  </a:lnTo>
                  <a:lnTo>
                    <a:pt x="151" y="74"/>
                  </a:lnTo>
                  <a:lnTo>
                    <a:pt x="151" y="70"/>
                  </a:lnTo>
                  <a:lnTo>
                    <a:pt x="151" y="68"/>
                  </a:lnTo>
                  <a:lnTo>
                    <a:pt x="155" y="68"/>
                  </a:lnTo>
                  <a:lnTo>
                    <a:pt x="159" y="68"/>
                  </a:lnTo>
                  <a:lnTo>
                    <a:pt x="161" y="68"/>
                  </a:lnTo>
                  <a:lnTo>
                    <a:pt x="166" y="66"/>
                  </a:lnTo>
                  <a:lnTo>
                    <a:pt x="170" y="66"/>
                  </a:lnTo>
                  <a:lnTo>
                    <a:pt x="170" y="60"/>
                  </a:lnTo>
                  <a:lnTo>
                    <a:pt x="170" y="58"/>
                  </a:lnTo>
                  <a:lnTo>
                    <a:pt x="170" y="54"/>
                  </a:lnTo>
                  <a:lnTo>
                    <a:pt x="170" y="51"/>
                  </a:lnTo>
                  <a:lnTo>
                    <a:pt x="174" y="51"/>
                  </a:lnTo>
                  <a:lnTo>
                    <a:pt x="176" y="51"/>
                  </a:lnTo>
                  <a:lnTo>
                    <a:pt x="180" y="51"/>
                  </a:lnTo>
                  <a:lnTo>
                    <a:pt x="182" y="51"/>
                  </a:lnTo>
                  <a:lnTo>
                    <a:pt x="186" y="51"/>
                  </a:lnTo>
                  <a:lnTo>
                    <a:pt x="190" y="51"/>
                  </a:lnTo>
                  <a:lnTo>
                    <a:pt x="192" y="51"/>
                  </a:lnTo>
                  <a:lnTo>
                    <a:pt x="195" y="51"/>
                  </a:lnTo>
                  <a:lnTo>
                    <a:pt x="201" y="51"/>
                  </a:lnTo>
                  <a:lnTo>
                    <a:pt x="201" y="49"/>
                  </a:lnTo>
                  <a:lnTo>
                    <a:pt x="201" y="45"/>
                  </a:lnTo>
                  <a:lnTo>
                    <a:pt x="201" y="41"/>
                  </a:lnTo>
                  <a:lnTo>
                    <a:pt x="201" y="35"/>
                  </a:lnTo>
                  <a:lnTo>
                    <a:pt x="205" y="35"/>
                  </a:lnTo>
                  <a:lnTo>
                    <a:pt x="207" y="35"/>
                  </a:lnTo>
                  <a:lnTo>
                    <a:pt x="211" y="35"/>
                  </a:lnTo>
                  <a:lnTo>
                    <a:pt x="217" y="35"/>
                  </a:lnTo>
                  <a:lnTo>
                    <a:pt x="221" y="35"/>
                  </a:lnTo>
                  <a:lnTo>
                    <a:pt x="221" y="29"/>
                  </a:lnTo>
                  <a:lnTo>
                    <a:pt x="221" y="25"/>
                  </a:lnTo>
                  <a:lnTo>
                    <a:pt x="221" y="22"/>
                  </a:lnTo>
                  <a:lnTo>
                    <a:pt x="221" y="20"/>
                  </a:lnTo>
                  <a:lnTo>
                    <a:pt x="221" y="16"/>
                  </a:lnTo>
                  <a:lnTo>
                    <a:pt x="222" y="16"/>
                  </a:lnTo>
                  <a:lnTo>
                    <a:pt x="226" y="16"/>
                  </a:lnTo>
                  <a:lnTo>
                    <a:pt x="226" y="20"/>
                  </a:lnTo>
                  <a:lnTo>
                    <a:pt x="228" y="20"/>
                  </a:lnTo>
                  <a:lnTo>
                    <a:pt x="228" y="16"/>
                  </a:lnTo>
                  <a:lnTo>
                    <a:pt x="228" y="20"/>
                  </a:lnTo>
                  <a:lnTo>
                    <a:pt x="232" y="20"/>
                  </a:lnTo>
                  <a:lnTo>
                    <a:pt x="236" y="20"/>
                  </a:lnTo>
                  <a:lnTo>
                    <a:pt x="236" y="16"/>
                  </a:lnTo>
                  <a:lnTo>
                    <a:pt x="236" y="14"/>
                  </a:lnTo>
                  <a:lnTo>
                    <a:pt x="236" y="10"/>
                  </a:lnTo>
                  <a:lnTo>
                    <a:pt x="236" y="6"/>
                  </a:lnTo>
                  <a:lnTo>
                    <a:pt x="234" y="4"/>
                  </a:lnTo>
                  <a:lnTo>
                    <a:pt x="234" y="0"/>
                  </a:lnTo>
                  <a:lnTo>
                    <a:pt x="238" y="0"/>
                  </a:lnTo>
                  <a:lnTo>
                    <a:pt x="244" y="0"/>
                  </a:lnTo>
                  <a:lnTo>
                    <a:pt x="248" y="0"/>
                  </a:lnTo>
                  <a:lnTo>
                    <a:pt x="251" y="0"/>
                  </a:lnTo>
                  <a:lnTo>
                    <a:pt x="269" y="0"/>
                  </a:lnTo>
                  <a:lnTo>
                    <a:pt x="271" y="47"/>
                  </a:lnTo>
                  <a:lnTo>
                    <a:pt x="271" y="51"/>
                  </a:lnTo>
                  <a:lnTo>
                    <a:pt x="257" y="47"/>
                  </a:lnTo>
                  <a:lnTo>
                    <a:pt x="251" y="47"/>
                  </a:lnTo>
                  <a:lnTo>
                    <a:pt x="251" y="58"/>
                  </a:lnTo>
                  <a:lnTo>
                    <a:pt x="257" y="58"/>
                  </a:lnTo>
                  <a:lnTo>
                    <a:pt x="257" y="68"/>
                  </a:lnTo>
                  <a:lnTo>
                    <a:pt x="251" y="68"/>
                  </a:lnTo>
                  <a:lnTo>
                    <a:pt x="251" y="81"/>
                  </a:lnTo>
                  <a:lnTo>
                    <a:pt x="261" y="81"/>
                  </a:lnTo>
                  <a:lnTo>
                    <a:pt x="261" y="72"/>
                  </a:lnTo>
                  <a:lnTo>
                    <a:pt x="271" y="72"/>
                  </a:lnTo>
                  <a:lnTo>
                    <a:pt x="271" y="83"/>
                  </a:lnTo>
                  <a:lnTo>
                    <a:pt x="251" y="83"/>
                  </a:lnTo>
                  <a:lnTo>
                    <a:pt x="259" y="87"/>
                  </a:lnTo>
                  <a:lnTo>
                    <a:pt x="251" y="87"/>
                  </a:lnTo>
                  <a:lnTo>
                    <a:pt x="251" y="97"/>
                  </a:lnTo>
                  <a:lnTo>
                    <a:pt x="261" y="97"/>
                  </a:lnTo>
                  <a:lnTo>
                    <a:pt x="261" y="112"/>
                  </a:lnTo>
                  <a:lnTo>
                    <a:pt x="265" y="112"/>
                  </a:lnTo>
                  <a:lnTo>
                    <a:pt x="265" y="114"/>
                  </a:lnTo>
                  <a:lnTo>
                    <a:pt x="261" y="114"/>
                  </a:lnTo>
                  <a:lnTo>
                    <a:pt x="263" y="128"/>
                  </a:lnTo>
                  <a:lnTo>
                    <a:pt x="253" y="128"/>
                  </a:lnTo>
                  <a:lnTo>
                    <a:pt x="253" y="134"/>
                  </a:lnTo>
                  <a:lnTo>
                    <a:pt x="249" y="134"/>
                  </a:lnTo>
                  <a:lnTo>
                    <a:pt x="249" y="137"/>
                  </a:lnTo>
                  <a:lnTo>
                    <a:pt x="248" y="137"/>
                  </a:lnTo>
                  <a:lnTo>
                    <a:pt x="222" y="137"/>
                  </a:lnTo>
                  <a:lnTo>
                    <a:pt x="219" y="141"/>
                  </a:lnTo>
                  <a:lnTo>
                    <a:pt x="213" y="141"/>
                  </a:lnTo>
                  <a:lnTo>
                    <a:pt x="209" y="141"/>
                  </a:lnTo>
                  <a:lnTo>
                    <a:pt x="209" y="143"/>
                  </a:lnTo>
                  <a:lnTo>
                    <a:pt x="203" y="143"/>
                  </a:lnTo>
                  <a:lnTo>
                    <a:pt x="203" y="151"/>
                  </a:lnTo>
                  <a:lnTo>
                    <a:pt x="199" y="151"/>
                  </a:lnTo>
                  <a:lnTo>
                    <a:pt x="199" y="153"/>
                  </a:lnTo>
                  <a:lnTo>
                    <a:pt x="197" y="153"/>
                  </a:lnTo>
                  <a:lnTo>
                    <a:pt x="197" y="157"/>
                  </a:lnTo>
                  <a:lnTo>
                    <a:pt x="194" y="157"/>
                  </a:lnTo>
                  <a:lnTo>
                    <a:pt x="194" y="163"/>
                  </a:lnTo>
                  <a:lnTo>
                    <a:pt x="192" y="163"/>
                  </a:lnTo>
                  <a:lnTo>
                    <a:pt x="192" y="166"/>
                  </a:lnTo>
                  <a:lnTo>
                    <a:pt x="194" y="166"/>
                  </a:lnTo>
                  <a:lnTo>
                    <a:pt x="194" y="163"/>
                  </a:lnTo>
                  <a:lnTo>
                    <a:pt x="197" y="163"/>
                  </a:lnTo>
                  <a:lnTo>
                    <a:pt x="197" y="166"/>
                  </a:lnTo>
                  <a:lnTo>
                    <a:pt x="201" y="166"/>
                  </a:lnTo>
                  <a:lnTo>
                    <a:pt x="203" y="166"/>
                  </a:lnTo>
                  <a:lnTo>
                    <a:pt x="203" y="168"/>
                  </a:lnTo>
                  <a:lnTo>
                    <a:pt x="201" y="168"/>
                  </a:lnTo>
                  <a:lnTo>
                    <a:pt x="194" y="172"/>
                  </a:lnTo>
                  <a:lnTo>
                    <a:pt x="197" y="174"/>
                  </a:lnTo>
                  <a:lnTo>
                    <a:pt x="197" y="178"/>
                  </a:lnTo>
                  <a:lnTo>
                    <a:pt x="192" y="178"/>
                  </a:lnTo>
                  <a:lnTo>
                    <a:pt x="192" y="193"/>
                  </a:lnTo>
                  <a:lnTo>
                    <a:pt x="201" y="193"/>
                  </a:lnTo>
                  <a:lnTo>
                    <a:pt x="203" y="193"/>
                  </a:lnTo>
                  <a:lnTo>
                    <a:pt x="207" y="193"/>
                  </a:lnTo>
                  <a:lnTo>
                    <a:pt x="207" y="190"/>
                  </a:lnTo>
                  <a:lnTo>
                    <a:pt x="219" y="190"/>
                  </a:lnTo>
                  <a:lnTo>
                    <a:pt x="213" y="188"/>
                  </a:lnTo>
                  <a:lnTo>
                    <a:pt x="222" y="188"/>
                  </a:lnTo>
                  <a:lnTo>
                    <a:pt x="228" y="188"/>
                  </a:lnTo>
                  <a:lnTo>
                    <a:pt x="228" y="184"/>
                  </a:lnTo>
                  <a:lnTo>
                    <a:pt x="232" y="184"/>
                  </a:lnTo>
                  <a:lnTo>
                    <a:pt x="232" y="180"/>
                  </a:lnTo>
                  <a:lnTo>
                    <a:pt x="269" y="180"/>
                  </a:lnTo>
                  <a:lnTo>
                    <a:pt x="269" y="186"/>
                  </a:lnTo>
                  <a:lnTo>
                    <a:pt x="263" y="186"/>
                  </a:lnTo>
                  <a:lnTo>
                    <a:pt x="263" y="193"/>
                  </a:lnTo>
                  <a:lnTo>
                    <a:pt x="267" y="191"/>
                  </a:lnTo>
                  <a:lnTo>
                    <a:pt x="269" y="191"/>
                  </a:lnTo>
                  <a:lnTo>
                    <a:pt x="269" y="190"/>
                  </a:lnTo>
                  <a:lnTo>
                    <a:pt x="269" y="191"/>
                  </a:lnTo>
                  <a:lnTo>
                    <a:pt x="273" y="191"/>
                  </a:lnTo>
                  <a:lnTo>
                    <a:pt x="278" y="191"/>
                  </a:lnTo>
                  <a:lnTo>
                    <a:pt x="284" y="191"/>
                  </a:lnTo>
                  <a:lnTo>
                    <a:pt x="284" y="176"/>
                  </a:lnTo>
                  <a:lnTo>
                    <a:pt x="288" y="176"/>
                  </a:lnTo>
                  <a:lnTo>
                    <a:pt x="288" y="174"/>
                  </a:lnTo>
                  <a:lnTo>
                    <a:pt x="288" y="170"/>
                  </a:lnTo>
                  <a:lnTo>
                    <a:pt x="284" y="170"/>
                  </a:lnTo>
                  <a:lnTo>
                    <a:pt x="284" y="155"/>
                  </a:lnTo>
                  <a:lnTo>
                    <a:pt x="290" y="155"/>
                  </a:lnTo>
                  <a:lnTo>
                    <a:pt x="290" y="161"/>
                  </a:lnTo>
                  <a:lnTo>
                    <a:pt x="294" y="161"/>
                  </a:lnTo>
                  <a:lnTo>
                    <a:pt x="298" y="161"/>
                  </a:lnTo>
                  <a:lnTo>
                    <a:pt x="298" y="159"/>
                  </a:lnTo>
                  <a:lnTo>
                    <a:pt x="294" y="159"/>
                  </a:lnTo>
                  <a:lnTo>
                    <a:pt x="294" y="151"/>
                  </a:lnTo>
                  <a:lnTo>
                    <a:pt x="304" y="151"/>
                  </a:lnTo>
                  <a:lnTo>
                    <a:pt x="304" y="155"/>
                  </a:lnTo>
                  <a:lnTo>
                    <a:pt x="300" y="155"/>
                  </a:lnTo>
                  <a:lnTo>
                    <a:pt x="300" y="161"/>
                  </a:lnTo>
                  <a:lnTo>
                    <a:pt x="298" y="161"/>
                  </a:lnTo>
                  <a:lnTo>
                    <a:pt x="298" y="164"/>
                  </a:lnTo>
                  <a:lnTo>
                    <a:pt x="300" y="164"/>
                  </a:lnTo>
                  <a:lnTo>
                    <a:pt x="300" y="166"/>
                  </a:lnTo>
                  <a:lnTo>
                    <a:pt x="304" y="166"/>
                  </a:lnTo>
                  <a:lnTo>
                    <a:pt x="294" y="170"/>
                  </a:lnTo>
                  <a:lnTo>
                    <a:pt x="294" y="176"/>
                  </a:lnTo>
                  <a:lnTo>
                    <a:pt x="300" y="176"/>
                  </a:lnTo>
                  <a:lnTo>
                    <a:pt x="300" y="182"/>
                  </a:lnTo>
                  <a:lnTo>
                    <a:pt x="304" y="182"/>
                  </a:lnTo>
                  <a:lnTo>
                    <a:pt x="302" y="201"/>
                  </a:lnTo>
                  <a:lnTo>
                    <a:pt x="294" y="201"/>
                  </a:lnTo>
                  <a:lnTo>
                    <a:pt x="296" y="211"/>
                  </a:lnTo>
                  <a:lnTo>
                    <a:pt x="336" y="209"/>
                  </a:lnTo>
                  <a:lnTo>
                    <a:pt x="336" y="217"/>
                  </a:lnTo>
                  <a:lnTo>
                    <a:pt x="344" y="217"/>
                  </a:lnTo>
                  <a:lnTo>
                    <a:pt x="344" y="219"/>
                  </a:lnTo>
                  <a:lnTo>
                    <a:pt x="336" y="219"/>
                  </a:lnTo>
                  <a:lnTo>
                    <a:pt x="336" y="234"/>
                  </a:lnTo>
                  <a:lnTo>
                    <a:pt x="348" y="234"/>
                  </a:lnTo>
                  <a:lnTo>
                    <a:pt x="348" y="232"/>
                  </a:lnTo>
                  <a:lnTo>
                    <a:pt x="352" y="232"/>
                  </a:lnTo>
                  <a:lnTo>
                    <a:pt x="352" y="224"/>
                  </a:lnTo>
                  <a:lnTo>
                    <a:pt x="361" y="224"/>
                  </a:lnTo>
                  <a:lnTo>
                    <a:pt x="361" y="219"/>
                  </a:lnTo>
                  <a:lnTo>
                    <a:pt x="369" y="219"/>
                  </a:lnTo>
                  <a:lnTo>
                    <a:pt x="369" y="224"/>
                  </a:lnTo>
                  <a:lnTo>
                    <a:pt x="383" y="224"/>
                  </a:lnTo>
                  <a:lnTo>
                    <a:pt x="383" y="230"/>
                  </a:lnTo>
                  <a:lnTo>
                    <a:pt x="383" y="234"/>
                  </a:lnTo>
                  <a:lnTo>
                    <a:pt x="387" y="234"/>
                  </a:lnTo>
                  <a:lnTo>
                    <a:pt x="387" y="244"/>
                  </a:lnTo>
                  <a:lnTo>
                    <a:pt x="396" y="244"/>
                  </a:lnTo>
                  <a:lnTo>
                    <a:pt x="396" y="236"/>
                  </a:lnTo>
                  <a:lnTo>
                    <a:pt x="402" y="236"/>
                  </a:lnTo>
                  <a:lnTo>
                    <a:pt x="402" y="234"/>
                  </a:lnTo>
                  <a:lnTo>
                    <a:pt x="408" y="234"/>
                  </a:lnTo>
                  <a:lnTo>
                    <a:pt x="419" y="234"/>
                  </a:lnTo>
                  <a:lnTo>
                    <a:pt x="421" y="240"/>
                  </a:lnTo>
                  <a:lnTo>
                    <a:pt x="423" y="240"/>
                  </a:lnTo>
                  <a:lnTo>
                    <a:pt x="427" y="240"/>
                  </a:lnTo>
                  <a:lnTo>
                    <a:pt x="427" y="236"/>
                  </a:lnTo>
                  <a:lnTo>
                    <a:pt x="429" y="236"/>
                  </a:lnTo>
                  <a:lnTo>
                    <a:pt x="433" y="236"/>
                  </a:lnTo>
                  <a:lnTo>
                    <a:pt x="423" y="226"/>
                  </a:lnTo>
                  <a:lnTo>
                    <a:pt x="435" y="226"/>
                  </a:lnTo>
                  <a:lnTo>
                    <a:pt x="437" y="230"/>
                  </a:lnTo>
                  <a:lnTo>
                    <a:pt x="439" y="230"/>
                  </a:lnTo>
                  <a:lnTo>
                    <a:pt x="439" y="232"/>
                  </a:lnTo>
                  <a:lnTo>
                    <a:pt x="452" y="232"/>
                  </a:lnTo>
                  <a:lnTo>
                    <a:pt x="452" y="226"/>
                  </a:lnTo>
                  <a:lnTo>
                    <a:pt x="458" y="211"/>
                  </a:lnTo>
                  <a:lnTo>
                    <a:pt x="454" y="211"/>
                  </a:lnTo>
                  <a:lnTo>
                    <a:pt x="458" y="201"/>
                  </a:lnTo>
                  <a:lnTo>
                    <a:pt x="460" y="201"/>
                  </a:lnTo>
                  <a:lnTo>
                    <a:pt x="464" y="195"/>
                  </a:lnTo>
                  <a:lnTo>
                    <a:pt x="470" y="186"/>
                  </a:lnTo>
                  <a:lnTo>
                    <a:pt x="470" y="182"/>
                  </a:lnTo>
                  <a:lnTo>
                    <a:pt x="471" y="176"/>
                  </a:lnTo>
                  <a:lnTo>
                    <a:pt x="475" y="164"/>
                  </a:lnTo>
                  <a:lnTo>
                    <a:pt x="477" y="149"/>
                  </a:lnTo>
                  <a:lnTo>
                    <a:pt x="481" y="139"/>
                  </a:lnTo>
                  <a:lnTo>
                    <a:pt x="485" y="135"/>
                  </a:lnTo>
                  <a:lnTo>
                    <a:pt x="485" y="134"/>
                  </a:lnTo>
                  <a:lnTo>
                    <a:pt x="487" y="130"/>
                  </a:lnTo>
                  <a:lnTo>
                    <a:pt x="491" y="126"/>
                  </a:lnTo>
                  <a:lnTo>
                    <a:pt x="493" y="124"/>
                  </a:lnTo>
                  <a:lnTo>
                    <a:pt x="491" y="120"/>
                  </a:lnTo>
                  <a:lnTo>
                    <a:pt x="493" y="120"/>
                  </a:lnTo>
                  <a:lnTo>
                    <a:pt x="493" y="116"/>
                  </a:lnTo>
                  <a:lnTo>
                    <a:pt x="498" y="114"/>
                  </a:lnTo>
                  <a:lnTo>
                    <a:pt x="502" y="110"/>
                  </a:lnTo>
                  <a:lnTo>
                    <a:pt x="508" y="110"/>
                  </a:lnTo>
                  <a:lnTo>
                    <a:pt x="508" y="114"/>
                  </a:lnTo>
                  <a:lnTo>
                    <a:pt x="518" y="110"/>
                  </a:lnTo>
                  <a:lnTo>
                    <a:pt x="533" y="110"/>
                  </a:lnTo>
                  <a:lnTo>
                    <a:pt x="537" y="120"/>
                  </a:lnTo>
                  <a:lnTo>
                    <a:pt x="541" y="120"/>
                  </a:lnTo>
                  <a:lnTo>
                    <a:pt x="543" y="120"/>
                  </a:lnTo>
                  <a:lnTo>
                    <a:pt x="543" y="122"/>
                  </a:lnTo>
                  <a:lnTo>
                    <a:pt x="547" y="122"/>
                  </a:lnTo>
                  <a:lnTo>
                    <a:pt x="543" y="122"/>
                  </a:lnTo>
                  <a:lnTo>
                    <a:pt x="541" y="126"/>
                  </a:lnTo>
                  <a:lnTo>
                    <a:pt x="541" y="128"/>
                  </a:lnTo>
                  <a:lnTo>
                    <a:pt x="541" y="132"/>
                  </a:lnTo>
                  <a:lnTo>
                    <a:pt x="541" y="128"/>
                  </a:lnTo>
                  <a:lnTo>
                    <a:pt x="543" y="128"/>
                  </a:lnTo>
                  <a:lnTo>
                    <a:pt x="547" y="132"/>
                  </a:lnTo>
                  <a:lnTo>
                    <a:pt x="551" y="132"/>
                  </a:lnTo>
                  <a:lnTo>
                    <a:pt x="551" y="135"/>
                  </a:lnTo>
                  <a:lnTo>
                    <a:pt x="553" y="135"/>
                  </a:lnTo>
                  <a:lnTo>
                    <a:pt x="553" y="137"/>
                  </a:lnTo>
                  <a:lnTo>
                    <a:pt x="556" y="137"/>
                  </a:lnTo>
                  <a:lnTo>
                    <a:pt x="556" y="141"/>
                  </a:lnTo>
                  <a:lnTo>
                    <a:pt x="558" y="141"/>
                  </a:lnTo>
                  <a:lnTo>
                    <a:pt x="562" y="141"/>
                  </a:lnTo>
                  <a:lnTo>
                    <a:pt x="562" y="137"/>
                  </a:lnTo>
                  <a:lnTo>
                    <a:pt x="562" y="134"/>
                  </a:lnTo>
                  <a:lnTo>
                    <a:pt x="562" y="132"/>
                  </a:lnTo>
                  <a:lnTo>
                    <a:pt x="572" y="132"/>
                  </a:lnTo>
                  <a:lnTo>
                    <a:pt x="574" y="132"/>
                  </a:lnTo>
                  <a:lnTo>
                    <a:pt x="578" y="132"/>
                  </a:lnTo>
                  <a:lnTo>
                    <a:pt x="578" y="134"/>
                  </a:lnTo>
                  <a:lnTo>
                    <a:pt x="581" y="132"/>
                  </a:lnTo>
                  <a:lnTo>
                    <a:pt x="583" y="134"/>
                  </a:lnTo>
                  <a:lnTo>
                    <a:pt x="583" y="132"/>
                  </a:lnTo>
                  <a:lnTo>
                    <a:pt x="587" y="132"/>
                  </a:lnTo>
                  <a:lnTo>
                    <a:pt x="591" y="132"/>
                  </a:lnTo>
                  <a:lnTo>
                    <a:pt x="591" y="128"/>
                  </a:lnTo>
                  <a:lnTo>
                    <a:pt x="593" y="128"/>
                  </a:lnTo>
                  <a:lnTo>
                    <a:pt x="593" y="132"/>
                  </a:lnTo>
                  <a:lnTo>
                    <a:pt x="599" y="128"/>
                  </a:lnTo>
                  <a:lnTo>
                    <a:pt x="599" y="132"/>
                  </a:lnTo>
                  <a:lnTo>
                    <a:pt x="603" y="132"/>
                  </a:lnTo>
                  <a:lnTo>
                    <a:pt x="603" y="134"/>
                  </a:lnTo>
                  <a:lnTo>
                    <a:pt x="609" y="134"/>
                  </a:lnTo>
                  <a:lnTo>
                    <a:pt x="607" y="134"/>
                  </a:lnTo>
                  <a:lnTo>
                    <a:pt x="612" y="137"/>
                  </a:lnTo>
                  <a:lnTo>
                    <a:pt x="618" y="137"/>
                  </a:lnTo>
                  <a:lnTo>
                    <a:pt x="624" y="137"/>
                  </a:lnTo>
                  <a:lnTo>
                    <a:pt x="628" y="139"/>
                  </a:lnTo>
                  <a:lnTo>
                    <a:pt x="634" y="139"/>
                  </a:lnTo>
                  <a:lnTo>
                    <a:pt x="634" y="143"/>
                  </a:lnTo>
                  <a:lnTo>
                    <a:pt x="641" y="143"/>
                  </a:lnTo>
                  <a:lnTo>
                    <a:pt x="643" y="143"/>
                  </a:lnTo>
                  <a:lnTo>
                    <a:pt x="643" y="145"/>
                  </a:lnTo>
                  <a:lnTo>
                    <a:pt x="647" y="145"/>
                  </a:lnTo>
                  <a:lnTo>
                    <a:pt x="647" y="149"/>
                  </a:lnTo>
                  <a:lnTo>
                    <a:pt x="649" y="149"/>
                  </a:lnTo>
                  <a:lnTo>
                    <a:pt x="653" y="145"/>
                  </a:lnTo>
                  <a:lnTo>
                    <a:pt x="657" y="145"/>
                  </a:lnTo>
                  <a:lnTo>
                    <a:pt x="657" y="141"/>
                  </a:lnTo>
                  <a:lnTo>
                    <a:pt x="657" y="145"/>
                  </a:lnTo>
                  <a:lnTo>
                    <a:pt x="659" y="145"/>
                  </a:lnTo>
                  <a:lnTo>
                    <a:pt x="663" y="141"/>
                  </a:lnTo>
                  <a:lnTo>
                    <a:pt x="663" y="145"/>
                  </a:lnTo>
                  <a:lnTo>
                    <a:pt x="666" y="145"/>
                  </a:lnTo>
                  <a:lnTo>
                    <a:pt x="668" y="141"/>
                  </a:lnTo>
                  <a:lnTo>
                    <a:pt x="672" y="139"/>
                  </a:lnTo>
                  <a:lnTo>
                    <a:pt x="674" y="141"/>
                  </a:lnTo>
                  <a:lnTo>
                    <a:pt x="678" y="147"/>
                  </a:lnTo>
                  <a:lnTo>
                    <a:pt x="674" y="149"/>
                  </a:lnTo>
                  <a:lnTo>
                    <a:pt x="674" y="151"/>
                  </a:lnTo>
                  <a:lnTo>
                    <a:pt x="674" y="155"/>
                  </a:lnTo>
                  <a:lnTo>
                    <a:pt x="672" y="155"/>
                  </a:lnTo>
                  <a:lnTo>
                    <a:pt x="674" y="157"/>
                  </a:lnTo>
                  <a:lnTo>
                    <a:pt x="678" y="155"/>
                  </a:lnTo>
                  <a:lnTo>
                    <a:pt x="697" y="157"/>
                  </a:lnTo>
                  <a:lnTo>
                    <a:pt x="699" y="161"/>
                  </a:lnTo>
                  <a:lnTo>
                    <a:pt x="707" y="161"/>
                  </a:lnTo>
                  <a:lnTo>
                    <a:pt x="703" y="163"/>
                  </a:lnTo>
                  <a:lnTo>
                    <a:pt x="713" y="163"/>
                  </a:lnTo>
                  <a:lnTo>
                    <a:pt x="719" y="166"/>
                  </a:lnTo>
                  <a:lnTo>
                    <a:pt x="717" y="168"/>
                  </a:lnTo>
                  <a:lnTo>
                    <a:pt x="709" y="168"/>
                  </a:lnTo>
                  <a:lnTo>
                    <a:pt x="703" y="163"/>
                  </a:lnTo>
                  <a:lnTo>
                    <a:pt x="701" y="170"/>
                  </a:lnTo>
                  <a:lnTo>
                    <a:pt x="713" y="182"/>
                  </a:lnTo>
                  <a:lnTo>
                    <a:pt x="728" y="193"/>
                  </a:lnTo>
                  <a:lnTo>
                    <a:pt x="746" y="209"/>
                  </a:lnTo>
                  <a:lnTo>
                    <a:pt x="761" y="220"/>
                  </a:lnTo>
                  <a:lnTo>
                    <a:pt x="776" y="234"/>
                  </a:lnTo>
                  <a:lnTo>
                    <a:pt x="796" y="247"/>
                  </a:lnTo>
                  <a:lnTo>
                    <a:pt x="811" y="263"/>
                  </a:lnTo>
                  <a:lnTo>
                    <a:pt x="832" y="238"/>
                  </a:lnTo>
                  <a:lnTo>
                    <a:pt x="856" y="257"/>
                  </a:lnTo>
                  <a:lnTo>
                    <a:pt x="854" y="219"/>
                  </a:lnTo>
                  <a:lnTo>
                    <a:pt x="850" y="180"/>
                  </a:lnTo>
                  <a:lnTo>
                    <a:pt x="865" y="178"/>
                  </a:lnTo>
                  <a:lnTo>
                    <a:pt x="865" y="182"/>
                  </a:lnTo>
                  <a:lnTo>
                    <a:pt x="935" y="180"/>
                  </a:lnTo>
                  <a:lnTo>
                    <a:pt x="941" y="180"/>
                  </a:lnTo>
                  <a:lnTo>
                    <a:pt x="939" y="193"/>
                  </a:lnTo>
                  <a:lnTo>
                    <a:pt x="939" y="224"/>
                  </a:lnTo>
                  <a:lnTo>
                    <a:pt x="939" y="259"/>
                  </a:lnTo>
                  <a:lnTo>
                    <a:pt x="941" y="276"/>
                  </a:lnTo>
                  <a:lnTo>
                    <a:pt x="937" y="276"/>
                  </a:lnTo>
                  <a:lnTo>
                    <a:pt x="937" y="282"/>
                  </a:lnTo>
                  <a:lnTo>
                    <a:pt x="937" y="292"/>
                  </a:lnTo>
                  <a:lnTo>
                    <a:pt x="937" y="307"/>
                  </a:lnTo>
                  <a:lnTo>
                    <a:pt x="937" y="311"/>
                  </a:lnTo>
                  <a:lnTo>
                    <a:pt x="937" y="317"/>
                  </a:lnTo>
                  <a:lnTo>
                    <a:pt x="937" y="323"/>
                  </a:lnTo>
                  <a:lnTo>
                    <a:pt x="937" y="330"/>
                  </a:lnTo>
                  <a:lnTo>
                    <a:pt x="1035" y="329"/>
                  </a:lnTo>
                  <a:lnTo>
                    <a:pt x="1035" y="330"/>
                  </a:lnTo>
                  <a:lnTo>
                    <a:pt x="1035" y="340"/>
                  </a:lnTo>
                  <a:lnTo>
                    <a:pt x="1016" y="340"/>
                  </a:lnTo>
                  <a:lnTo>
                    <a:pt x="1002" y="340"/>
                  </a:lnTo>
                  <a:lnTo>
                    <a:pt x="1004" y="348"/>
                  </a:lnTo>
                  <a:lnTo>
                    <a:pt x="1004" y="356"/>
                  </a:lnTo>
                  <a:lnTo>
                    <a:pt x="991" y="357"/>
                  </a:lnTo>
                  <a:lnTo>
                    <a:pt x="981" y="357"/>
                  </a:lnTo>
                  <a:lnTo>
                    <a:pt x="971" y="357"/>
                  </a:lnTo>
                  <a:lnTo>
                    <a:pt x="969" y="357"/>
                  </a:lnTo>
                  <a:lnTo>
                    <a:pt x="969" y="367"/>
                  </a:lnTo>
                  <a:lnTo>
                    <a:pt x="969" y="375"/>
                  </a:lnTo>
                  <a:lnTo>
                    <a:pt x="969" y="390"/>
                  </a:lnTo>
                  <a:lnTo>
                    <a:pt x="969" y="404"/>
                  </a:lnTo>
                  <a:lnTo>
                    <a:pt x="969" y="419"/>
                  </a:lnTo>
                  <a:lnTo>
                    <a:pt x="971" y="439"/>
                  </a:lnTo>
                  <a:lnTo>
                    <a:pt x="971" y="446"/>
                  </a:lnTo>
                  <a:lnTo>
                    <a:pt x="971" y="456"/>
                  </a:lnTo>
                  <a:lnTo>
                    <a:pt x="998" y="456"/>
                  </a:lnTo>
                  <a:lnTo>
                    <a:pt x="1002" y="456"/>
                  </a:lnTo>
                  <a:lnTo>
                    <a:pt x="1002" y="466"/>
                  </a:lnTo>
                  <a:lnTo>
                    <a:pt x="1002" y="475"/>
                  </a:lnTo>
                  <a:lnTo>
                    <a:pt x="1033" y="473"/>
                  </a:lnTo>
                  <a:lnTo>
                    <a:pt x="1047" y="473"/>
                  </a:lnTo>
                  <a:lnTo>
                    <a:pt x="1052" y="473"/>
                  </a:lnTo>
                  <a:lnTo>
                    <a:pt x="1052" y="489"/>
                  </a:lnTo>
                  <a:lnTo>
                    <a:pt x="1052" y="504"/>
                  </a:lnTo>
                  <a:lnTo>
                    <a:pt x="1062" y="504"/>
                  </a:lnTo>
                  <a:lnTo>
                    <a:pt x="1068" y="504"/>
                  </a:lnTo>
                  <a:lnTo>
                    <a:pt x="1068" y="514"/>
                  </a:lnTo>
                  <a:lnTo>
                    <a:pt x="1070" y="525"/>
                  </a:lnTo>
                  <a:lnTo>
                    <a:pt x="1070" y="529"/>
                  </a:lnTo>
                  <a:lnTo>
                    <a:pt x="1076" y="529"/>
                  </a:lnTo>
                  <a:lnTo>
                    <a:pt x="1076" y="539"/>
                  </a:lnTo>
                  <a:lnTo>
                    <a:pt x="1080" y="539"/>
                  </a:lnTo>
                  <a:lnTo>
                    <a:pt x="1080" y="545"/>
                  </a:lnTo>
                  <a:lnTo>
                    <a:pt x="1080" y="551"/>
                  </a:lnTo>
                  <a:lnTo>
                    <a:pt x="1076" y="551"/>
                  </a:lnTo>
                  <a:lnTo>
                    <a:pt x="1070" y="551"/>
                  </a:lnTo>
                  <a:lnTo>
                    <a:pt x="1070" y="556"/>
                  </a:lnTo>
                  <a:lnTo>
                    <a:pt x="1070" y="566"/>
                  </a:lnTo>
                  <a:lnTo>
                    <a:pt x="1080" y="566"/>
                  </a:lnTo>
                  <a:lnTo>
                    <a:pt x="1085" y="566"/>
                  </a:lnTo>
                  <a:lnTo>
                    <a:pt x="1085" y="572"/>
                  </a:lnTo>
                  <a:lnTo>
                    <a:pt x="1081" y="572"/>
                  </a:lnTo>
                  <a:lnTo>
                    <a:pt x="1080" y="572"/>
                  </a:lnTo>
                  <a:lnTo>
                    <a:pt x="1076" y="581"/>
                  </a:lnTo>
                  <a:lnTo>
                    <a:pt x="1076" y="591"/>
                  </a:lnTo>
                  <a:lnTo>
                    <a:pt x="1076" y="601"/>
                  </a:lnTo>
                  <a:lnTo>
                    <a:pt x="1078" y="610"/>
                  </a:lnTo>
                  <a:lnTo>
                    <a:pt x="1083" y="610"/>
                  </a:lnTo>
                  <a:lnTo>
                    <a:pt x="1083" y="616"/>
                  </a:lnTo>
                  <a:lnTo>
                    <a:pt x="1099" y="616"/>
                  </a:lnTo>
                  <a:lnTo>
                    <a:pt x="1099" y="632"/>
                  </a:lnTo>
                  <a:lnTo>
                    <a:pt x="1157" y="676"/>
                  </a:lnTo>
                  <a:lnTo>
                    <a:pt x="1159" y="817"/>
                  </a:lnTo>
                  <a:lnTo>
                    <a:pt x="1159" y="848"/>
                  </a:lnTo>
                  <a:lnTo>
                    <a:pt x="1159" y="871"/>
                  </a:lnTo>
                  <a:lnTo>
                    <a:pt x="1159" y="879"/>
                  </a:lnTo>
                  <a:lnTo>
                    <a:pt x="1159" y="881"/>
                  </a:lnTo>
                  <a:lnTo>
                    <a:pt x="1161" y="927"/>
                  </a:lnTo>
                  <a:lnTo>
                    <a:pt x="1161" y="958"/>
                  </a:lnTo>
                  <a:lnTo>
                    <a:pt x="1151" y="966"/>
                  </a:lnTo>
                  <a:lnTo>
                    <a:pt x="1105" y="995"/>
                  </a:lnTo>
                  <a:lnTo>
                    <a:pt x="1072" y="1000"/>
                  </a:lnTo>
                  <a:lnTo>
                    <a:pt x="1072" y="995"/>
                  </a:lnTo>
                  <a:lnTo>
                    <a:pt x="1039" y="995"/>
                  </a:lnTo>
                  <a:lnTo>
                    <a:pt x="1039" y="998"/>
                  </a:lnTo>
                  <a:lnTo>
                    <a:pt x="1027" y="998"/>
                  </a:lnTo>
                  <a:lnTo>
                    <a:pt x="987" y="989"/>
                  </a:lnTo>
                  <a:lnTo>
                    <a:pt x="968" y="940"/>
                  </a:lnTo>
                  <a:lnTo>
                    <a:pt x="964" y="940"/>
                  </a:lnTo>
                  <a:lnTo>
                    <a:pt x="960" y="937"/>
                  </a:lnTo>
                  <a:lnTo>
                    <a:pt x="952" y="937"/>
                  </a:lnTo>
                  <a:lnTo>
                    <a:pt x="948" y="939"/>
                  </a:lnTo>
                  <a:lnTo>
                    <a:pt x="942" y="939"/>
                  </a:lnTo>
                  <a:lnTo>
                    <a:pt x="939" y="940"/>
                  </a:lnTo>
                  <a:lnTo>
                    <a:pt x="923" y="940"/>
                  </a:lnTo>
                  <a:lnTo>
                    <a:pt x="923" y="939"/>
                  </a:lnTo>
                  <a:lnTo>
                    <a:pt x="917" y="935"/>
                  </a:lnTo>
                  <a:lnTo>
                    <a:pt x="914" y="935"/>
                  </a:lnTo>
                  <a:lnTo>
                    <a:pt x="904" y="942"/>
                  </a:lnTo>
                  <a:lnTo>
                    <a:pt x="904" y="958"/>
                  </a:lnTo>
                  <a:lnTo>
                    <a:pt x="896" y="969"/>
                  </a:lnTo>
                  <a:lnTo>
                    <a:pt x="892" y="966"/>
                  </a:lnTo>
                  <a:lnTo>
                    <a:pt x="881" y="975"/>
                  </a:lnTo>
                  <a:lnTo>
                    <a:pt x="858" y="968"/>
                  </a:lnTo>
                  <a:lnTo>
                    <a:pt x="852" y="968"/>
                  </a:lnTo>
                  <a:lnTo>
                    <a:pt x="848" y="969"/>
                  </a:lnTo>
                  <a:lnTo>
                    <a:pt x="846" y="968"/>
                  </a:lnTo>
                  <a:lnTo>
                    <a:pt x="842" y="962"/>
                  </a:lnTo>
                  <a:lnTo>
                    <a:pt x="832" y="958"/>
                  </a:lnTo>
                  <a:lnTo>
                    <a:pt x="827" y="964"/>
                  </a:lnTo>
                  <a:lnTo>
                    <a:pt x="827" y="962"/>
                  </a:lnTo>
                  <a:lnTo>
                    <a:pt x="827" y="958"/>
                  </a:lnTo>
                  <a:lnTo>
                    <a:pt x="827" y="956"/>
                  </a:lnTo>
                  <a:lnTo>
                    <a:pt x="827" y="952"/>
                  </a:lnTo>
                  <a:lnTo>
                    <a:pt x="827" y="948"/>
                  </a:lnTo>
                  <a:lnTo>
                    <a:pt x="823" y="948"/>
                  </a:lnTo>
                  <a:lnTo>
                    <a:pt x="823" y="946"/>
                  </a:lnTo>
                  <a:lnTo>
                    <a:pt x="821" y="946"/>
                  </a:lnTo>
                  <a:lnTo>
                    <a:pt x="817" y="946"/>
                  </a:lnTo>
                  <a:lnTo>
                    <a:pt x="817" y="931"/>
                  </a:lnTo>
                  <a:lnTo>
                    <a:pt x="802" y="931"/>
                  </a:lnTo>
                  <a:lnTo>
                    <a:pt x="802" y="921"/>
                  </a:lnTo>
                  <a:lnTo>
                    <a:pt x="792" y="921"/>
                  </a:lnTo>
                  <a:lnTo>
                    <a:pt x="792" y="915"/>
                  </a:lnTo>
                  <a:lnTo>
                    <a:pt x="786" y="913"/>
                  </a:lnTo>
                  <a:lnTo>
                    <a:pt x="786" y="919"/>
                  </a:lnTo>
                  <a:lnTo>
                    <a:pt x="782" y="919"/>
                  </a:lnTo>
                  <a:lnTo>
                    <a:pt x="776" y="919"/>
                  </a:lnTo>
                  <a:lnTo>
                    <a:pt x="773" y="915"/>
                  </a:lnTo>
                  <a:lnTo>
                    <a:pt x="769" y="915"/>
                  </a:lnTo>
                  <a:lnTo>
                    <a:pt x="769" y="913"/>
                  </a:lnTo>
                  <a:lnTo>
                    <a:pt x="767" y="913"/>
                  </a:lnTo>
                  <a:lnTo>
                    <a:pt x="763" y="915"/>
                  </a:lnTo>
                  <a:lnTo>
                    <a:pt x="757" y="915"/>
                  </a:lnTo>
                  <a:lnTo>
                    <a:pt x="757" y="913"/>
                  </a:lnTo>
                  <a:lnTo>
                    <a:pt x="757" y="910"/>
                  </a:lnTo>
                  <a:lnTo>
                    <a:pt x="761" y="910"/>
                  </a:lnTo>
                  <a:lnTo>
                    <a:pt x="757" y="908"/>
                  </a:lnTo>
                  <a:lnTo>
                    <a:pt x="757" y="904"/>
                  </a:lnTo>
                  <a:lnTo>
                    <a:pt x="757" y="900"/>
                  </a:lnTo>
                  <a:lnTo>
                    <a:pt x="757" y="898"/>
                  </a:lnTo>
                  <a:lnTo>
                    <a:pt x="736" y="898"/>
                  </a:lnTo>
                  <a:lnTo>
                    <a:pt x="734" y="894"/>
                  </a:lnTo>
                  <a:lnTo>
                    <a:pt x="734" y="863"/>
                  </a:lnTo>
                  <a:lnTo>
                    <a:pt x="719" y="863"/>
                  </a:lnTo>
                  <a:lnTo>
                    <a:pt x="719" y="836"/>
                  </a:lnTo>
                  <a:lnTo>
                    <a:pt x="703" y="836"/>
                  </a:lnTo>
                  <a:lnTo>
                    <a:pt x="703" y="832"/>
                  </a:lnTo>
                  <a:lnTo>
                    <a:pt x="701" y="709"/>
                  </a:lnTo>
                  <a:lnTo>
                    <a:pt x="678" y="709"/>
                  </a:lnTo>
                  <a:lnTo>
                    <a:pt x="678" y="713"/>
                  </a:lnTo>
                  <a:lnTo>
                    <a:pt x="678" y="717"/>
                  </a:lnTo>
                  <a:lnTo>
                    <a:pt x="676" y="718"/>
                  </a:lnTo>
                  <a:lnTo>
                    <a:pt x="676" y="724"/>
                  </a:lnTo>
                  <a:lnTo>
                    <a:pt x="676" y="728"/>
                  </a:lnTo>
                  <a:lnTo>
                    <a:pt x="676" y="732"/>
                  </a:lnTo>
                  <a:lnTo>
                    <a:pt x="676" y="734"/>
                  </a:lnTo>
                  <a:lnTo>
                    <a:pt x="641" y="774"/>
                  </a:lnTo>
                  <a:lnTo>
                    <a:pt x="624" y="761"/>
                  </a:lnTo>
                  <a:lnTo>
                    <a:pt x="616" y="767"/>
                  </a:lnTo>
                  <a:lnTo>
                    <a:pt x="512" y="676"/>
                  </a:lnTo>
                  <a:lnTo>
                    <a:pt x="522" y="662"/>
                  </a:lnTo>
                  <a:lnTo>
                    <a:pt x="512" y="653"/>
                  </a:lnTo>
                  <a:lnTo>
                    <a:pt x="508" y="653"/>
                  </a:lnTo>
                  <a:lnTo>
                    <a:pt x="508" y="651"/>
                  </a:lnTo>
                  <a:lnTo>
                    <a:pt x="512" y="651"/>
                  </a:lnTo>
                  <a:lnTo>
                    <a:pt x="516" y="651"/>
                  </a:lnTo>
                  <a:lnTo>
                    <a:pt x="518" y="651"/>
                  </a:lnTo>
                  <a:lnTo>
                    <a:pt x="518" y="653"/>
                  </a:lnTo>
                  <a:lnTo>
                    <a:pt x="522" y="653"/>
                  </a:lnTo>
                  <a:lnTo>
                    <a:pt x="524" y="653"/>
                  </a:lnTo>
                  <a:lnTo>
                    <a:pt x="527" y="653"/>
                  </a:lnTo>
                  <a:lnTo>
                    <a:pt x="531" y="653"/>
                  </a:lnTo>
                  <a:lnTo>
                    <a:pt x="527" y="641"/>
                  </a:lnTo>
                  <a:lnTo>
                    <a:pt x="522" y="628"/>
                  </a:lnTo>
                  <a:lnTo>
                    <a:pt x="522" y="626"/>
                  </a:lnTo>
                  <a:lnTo>
                    <a:pt x="518" y="626"/>
                  </a:lnTo>
                  <a:lnTo>
                    <a:pt x="518" y="622"/>
                  </a:lnTo>
                  <a:lnTo>
                    <a:pt x="522" y="622"/>
                  </a:lnTo>
                  <a:lnTo>
                    <a:pt x="522" y="620"/>
                  </a:lnTo>
                  <a:lnTo>
                    <a:pt x="520" y="616"/>
                  </a:lnTo>
                  <a:lnTo>
                    <a:pt x="518" y="612"/>
                  </a:lnTo>
                  <a:lnTo>
                    <a:pt x="518" y="607"/>
                  </a:lnTo>
                  <a:lnTo>
                    <a:pt x="514" y="607"/>
                  </a:lnTo>
                  <a:lnTo>
                    <a:pt x="514" y="605"/>
                  </a:lnTo>
                  <a:lnTo>
                    <a:pt x="485" y="583"/>
                  </a:lnTo>
                  <a:lnTo>
                    <a:pt x="489" y="576"/>
                  </a:lnTo>
                  <a:lnTo>
                    <a:pt x="489" y="554"/>
                  </a:lnTo>
                  <a:lnTo>
                    <a:pt x="481" y="518"/>
                  </a:lnTo>
                  <a:lnTo>
                    <a:pt x="481" y="514"/>
                  </a:lnTo>
                  <a:lnTo>
                    <a:pt x="481" y="512"/>
                  </a:lnTo>
                  <a:lnTo>
                    <a:pt x="481" y="508"/>
                  </a:lnTo>
                  <a:lnTo>
                    <a:pt x="485" y="508"/>
                  </a:lnTo>
                  <a:lnTo>
                    <a:pt x="485" y="504"/>
                  </a:lnTo>
                  <a:lnTo>
                    <a:pt x="485" y="508"/>
                  </a:lnTo>
                  <a:lnTo>
                    <a:pt x="487" y="508"/>
                  </a:lnTo>
                  <a:lnTo>
                    <a:pt x="504" y="520"/>
                  </a:lnTo>
                  <a:lnTo>
                    <a:pt x="506" y="514"/>
                  </a:lnTo>
                  <a:lnTo>
                    <a:pt x="481" y="493"/>
                  </a:lnTo>
                  <a:lnTo>
                    <a:pt x="487" y="487"/>
                  </a:lnTo>
                  <a:lnTo>
                    <a:pt x="475" y="473"/>
                  </a:lnTo>
                  <a:lnTo>
                    <a:pt x="487" y="462"/>
                  </a:lnTo>
                  <a:lnTo>
                    <a:pt x="481" y="458"/>
                  </a:lnTo>
                  <a:lnTo>
                    <a:pt x="541" y="383"/>
                  </a:lnTo>
                  <a:lnTo>
                    <a:pt x="539" y="383"/>
                  </a:lnTo>
                  <a:lnTo>
                    <a:pt x="541" y="383"/>
                  </a:lnTo>
                  <a:lnTo>
                    <a:pt x="539" y="383"/>
                  </a:lnTo>
                  <a:lnTo>
                    <a:pt x="539" y="381"/>
                  </a:lnTo>
                  <a:lnTo>
                    <a:pt x="541" y="381"/>
                  </a:lnTo>
                  <a:lnTo>
                    <a:pt x="541" y="367"/>
                  </a:lnTo>
                  <a:lnTo>
                    <a:pt x="522" y="365"/>
                  </a:lnTo>
                  <a:lnTo>
                    <a:pt x="522" y="359"/>
                  </a:lnTo>
                  <a:lnTo>
                    <a:pt x="526" y="359"/>
                  </a:lnTo>
                  <a:lnTo>
                    <a:pt x="526" y="356"/>
                  </a:lnTo>
                  <a:lnTo>
                    <a:pt x="522" y="356"/>
                  </a:lnTo>
                  <a:lnTo>
                    <a:pt x="522" y="346"/>
                  </a:lnTo>
                  <a:lnTo>
                    <a:pt x="529" y="346"/>
                  </a:lnTo>
                  <a:lnTo>
                    <a:pt x="531" y="346"/>
                  </a:lnTo>
                  <a:lnTo>
                    <a:pt x="531" y="342"/>
                  </a:lnTo>
                  <a:lnTo>
                    <a:pt x="535" y="342"/>
                  </a:lnTo>
                  <a:lnTo>
                    <a:pt x="541" y="342"/>
                  </a:lnTo>
                  <a:lnTo>
                    <a:pt x="541" y="340"/>
                  </a:lnTo>
                  <a:lnTo>
                    <a:pt x="537" y="340"/>
                  </a:lnTo>
                  <a:lnTo>
                    <a:pt x="537" y="336"/>
                  </a:lnTo>
                  <a:lnTo>
                    <a:pt x="541" y="336"/>
                  </a:lnTo>
                  <a:lnTo>
                    <a:pt x="545" y="336"/>
                  </a:lnTo>
                  <a:lnTo>
                    <a:pt x="543" y="330"/>
                  </a:lnTo>
                  <a:lnTo>
                    <a:pt x="543" y="321"/>
                  </a:lnTo>
                  <a:lnTo>
                    <a:pt x="543" y="315"/>
                  </a:lnTo>
                  <a:lnTo>
                    <a:pt x="547" y="311"/>
                  </a:lnTo>
                  <a:lnTo>
                    <a:pt x="547" y="309"/>
                  </a:lnTo>
                  <a:lnTo>
                    <a:pt x="547" y="284"/>
                  </a:lnTo>
                  <a:lnTo>
                    <a:pt x="547" y="278"/>
                  </a:lnTo>
                  <a:lnTo>
                    <a:pt x="531" y="278"/>
                  </a:lnTo>
                  <a:lnTo>
                    <a:pt x="529" y="273"/>
                  </a:lnTo>
                  <a:lnTo>
                    <a:pt x="537" y="271"/>
                  </a:lnTo>
                  <a:lnTo>
                    <a:pt x="527" y="273"/>
                  </a:lnTo>
                  <a:lnTo>
                    <a:pt x="527" y="269"/>
                  </a:lnTo>
                  <a:lnTo>
                    <a:pt x="522" y="269"/>
                  </a:lnTo>
                  <a:lnTo>
                    <a:pt x="514" y="273"/>
                  </a:lnTo>
                  <a:lnTo>
                    <a:pt x="512" y="273"/>
                  </a:lnTo>
                  <a:lnTo>
                    <a:pt x="508" y="273"/>
                  </a:lnTo>
                  <a:lnTo>
                    <a:pt x="506" y="273"/>
                  </a:lnTo>
                  <a:lnTo>
                    <a:pt x="502" y="273"/>
                  </a:lnTo>
                  <a:lnTo>
                    <a:pt x="497" y="269"/>
                  </a:lnTo>
                  <a:lnTo>
                    <a:pt x="493" y="273"/>
                  </a:lnTo>
                  <a:lnTo>
                    <a:pt x="489" y="273"/>
                  </a:lnTo>
                  <a:lnTo>
                    <a:pt x="477" y="273"/>
                  </a:lnTo>
                  <a:lnTo>
                    <a:pt x="477" y="267"/>
                  </a:lnTo>
                  <a:lnTo>
                    <a:pt x="471" y="267"/>
                  </a:lnTo>
                  <a:lnTo>
                    <a:pt x="468" y="267"/>
                  </a:lnTo>
                  <a:lnTo>
                    <a:pt x="464" y="263"/>
                  </a:lnTo>
                  <a:lnTo>
                    <a:pt x="462" y="263"/>
                  </a:lnTo>
                  <a:lnTo>
                    <a:pt x="458" y="263"/>
                  </a:lnTo>
                  <a:lnTo>
                    <a:pt x="456" y="261"/>
                  </a:lnTo>
                  <a:lnTo>
                    <a:pt x="454" y="257"/>
                  </a:lnTo>
                  <a:lnTo>
                    <a:pt x="452" y="257"/>
                  </a:lnTo>
                  <a:lnTo>
                    <a:pt x="448" y="255"/>
                  </a:lnTo>
                  <a:lnTo>
                    <a:pt x="448" y="251"/>
                  </a:lnTo>
                  <a:lnTo>
                    <a:pt x="446" y="255"/>
                  </a:lnTo>
                  <a:lnTo>
                    <a:pt x="446" y="257"/>
                  </a:lnTo>
                  <a:lnTo>
                    <a:pt x="443" y="257"/>
                  </a:lnTo>
                  <a:lnTo>
                    <a:pt x="443" y="261"/>
                  </a:lnTo>
                  <a:lnTo>
                    <a:pt x="443" y="263"/>
                  </a:lnTo>
                  <a:lnTo>
                    <a:pt x="437" y="276"/>
                  </a:lnTo>
                  <a:lnTo>
                    <a:pt x="431" y="273"/>
                  </a:lnTo>
                  <a:lnTo>
                    <a:pt x="423" y="273"/>
                  </a:lnTo>
                  <a:lnTo>
                    <a:pt x="425" y="286"/>
                  </a:lnTo>
                  <a:lnTo>
                    <a:pt x="417" y="286"/>
                  </a:lnTo>
                  <a:lnTo>
                    <a:pt x="417" y="276"/>
                  </a:lnTo>
                  <a:lnTo>
                    <a:pt x="415" y="276"/>
                  </a:lnTo>
                  <a:lnTo>
                    <a:pt x="412" y="276"/>
                  </a:lnTo>
                  <a:lnTo>
                    <a:pt x="412" y="280"/>
                  </a:lnTo>
                  <a:lnTo>
                    <a:pt x="408" y="280"/>
                  </a:lnTo>
                  <a:lnTo>
                    <a:pt x="410" y="298"/>
                  </a:lnTo>
                  <a:lnTo>
                    <a:pt x="400" y="300"/>
                  </a:lnTo>
                  <a:lnTo>
                    <a:pt x="400" y="323"/>
                  </a:lnTo>
                  <a:lnTo>
                    <a:pt x="390" y="317"/>
                  </a:lnTo>
                  <a:lnTo>
                    <a:pt x="394" y="317"/>
                  </a:lnTo>
                  <a:lnTo>
                    <a:pt x="394" y="307"/>
                  </a:lnTo>
                  <a:lnTo>
                    <a:pt x="356" y="309"/>
                  </a:lnTo>
                  <a:lnTo>
                    <a:pt x="356" y="311"/>
                  </a:lnTo>
                  <a:lnTo>
                    <a:pt x="356" y="309"/>
                  </a:lnTo>
                  <a:lnTo>
                    <a:pt x="356" y="311"/>
                  </a:lnTo>
                  <a:lnTo>
                    <a:pt x="354" y="311"/>
                  </a:lnTo>
                  <a:lnTo>
                    <a:pt x="354" y="309"/>
                  </a:lnTo>
                  <a:lnTo>
                    <a:pt x="344" y="309"/>
                  </a:lnTo>
                  <a:lnTo>
                    <a:pt x="344" y="325"/>
                  </a:lnTo>
                  <a:lnTo>
                    <a:pt x="334" y="325"/>
                  </a:lnTo>
                  <a:lnTo>
                    <a:pt x="334" y="330"/>
                  </a:lnTo>
                  <a:lnTo>
                    <a:pt x="334" y="340"/>
                  </a:lnTo>
                  <a:lnTo>
                    <a:pt x="334" y="350"/>
                  </a:lnTo>
                  <a:lnTo>
                    <a:pt x="332" y="350"/>
                  </a:lnTo>
                  <a:lnTo>
                    <a:pt x="332" y="359"/>
                  </a:lnTo>
                  <a:lnTo>
                    <a:pt x="334" y="359"/>
                  </a:lnTo>
                  <a:lnTo>
                    <a:pt x="334" y="367"/>
                  </a:lnTo>
                  <a:lnTo>
                    <a:pt x="344" y="367"/>
                  </a:lnTo>
                  <a:lnTo>
                    <a:pt x="344" y="371"/>
                  </a:lnTo>
                  <a:lnTo>
                    <a:pt x="344" y="375"/>
                  </a:lnTo>
                  <a:lnTo>
                    <a:pt x="369" y="373"/>
                  </a:lnTo>
                  <a:lnTo>
                    <a:pt x="369" y="367"/>
                  </a:lnTo>
                  <a:lnTo>
                    <a:pt x="385" y="367"/>
                  </a:lnTo>
                  <a:lnTo>
                    <a:pt x="385" y="377"/>
                  </a:lnTo>
                  <a:lnTo>
                    <a:pt x="388" y="379"/>
                  </a:lnTo>
                  <a:lnTo>
                    <a:pt x="385" y="383"/>
                  </a:lnTo>
                  <a:lnTo>
                    <a:pt x="385" y="386"/>
                  </a:lnTo>
                  <a:lnTo>
                    <a:pt x="383" y="392"/>
                  </a:lnTo>
                  <a:lnTo>
                    <a:pt x="383" y="396"/>
                  </a:lnTo>
                  <a:lnTo>
                    <a:pt x="379" y="398"/>
                  </a:lnTo>
                  <a:lnTo>
                    <a:pt x="379" y="404"/>
                  </a:lnTo>
                  <a:lnTo>
                    <a:pt x="377" y="408"/>
                  </a:lnTo>
                  <a:lnTo>
                    <a:pt x="373" y="412"/>
                  </a:lnTo>
                  <a:lnTo>
                    <a:pt x="371" y="417"/>
                  </a:lnTo>
                  <a:lnTo>
                    <a:pt x="367" y="423"/>
                  </a:lnTo>
                  <a:lnTo>
                    <a:pt x="363" y="429"/>
                  </a:lnTo>
                  <a:lnTo>
                    <a:pt x="361" y="437"/>
                  </a:lnTo>
                  <a:lnTo>
                    <a:pt x="358" y="439"/>
                  </a:lnTo>
                  <a:lnTo>
                    <a:pt x="377" y="439"/>
                  </a:lnTo>
                  <a:lnTo>
                    <a:pt x="377" y="454"/>
                  </a:lnTo>
                  <a:lnTo>
                    <a:pt x="400" y="454"/>
                  </a:lnTo>
                  <a:lnTo>
                    <a:pt x="398" y="450"/>
                  </a:lnTo>
                  <a:lnTo>
                    <a:pt x="431" y="450"/>
                  </a:lnTo>
                  <a:lnTo>
                    <a:pt x="431" y="456"/>
                  </a:lnTo>
                  <a:lnTo>
                    <a:pt x="473" y="456"/>
                  </a:lnTo>
                  <a:lnTo>
                    <a:pt x="473" y="462"/>
                  </a:lnTo>
                  <a:lnTo>
                    <a:pt x="462" y="477"/>
                  </a:lnTo>
                  <a:lnTo>
                    <a:pt x="462" y="481"/>
                  </a:lnTo>
                  <a:lnTo>
                    <a:pt x="460" y="481"/>
                  </a:lnTo>
                  <a:lnTo>
                    <a:pt x="456" y="483"/>
                  </a:lnTo>
                  <a:lnTo>
                    <a:pt x="452" y="491"/>
                  </a:lnTo>
                  <a:lnTo>
                    <a:pt x="444" y="500"/>
                  </a:lnTo>
                  <a:lnTo>
                    <a:pt x="441" y="502"/>
                  </a:lnTo>
                  <a:lnTo>
                    <a:pt x="444" y="506"/>
                  </a:lnTo>
                  <a:lnTo>
                    <a:pt x="444" y="508"/>
                  </a:lnTo>
                  <a:lnTo>
                    <a:pt x="444" y="512"/>
                  </a:lnTo>
                  <a:lnTo>
                    <a:pt x="446" y="516"/>
                  </a:lnTo>
                  <a:lnTo>
                    <a:pt x="460" y="527"/>
                  </a:lnTo>
                  <a:lnTo>
                    <a:pt x="475" y="539"/>
                  </a:lnTo>
                  <a:lnTo>
                    <a:pt x="470" y="545"/>
                  </a:lnTo>
                  <a:lnTo>
                    <a:pt x="473" y="545"/>
                  </a:lnTo>
                  <a:lnTo>
                    <a:pt x="470" y="549"/>
                  </a:lnTo>
                  <a:lnTo>
                    <a:pt x="470" y="545"/>
                  </a:lnTo>
                  <a:lnTo>
                    <a:pt x="464" y="552"/>
                  </a:lnTo>
                  <a:lnTo>
                    <a:pt x="464" y="554"/>
                  </a:lnTo>
                  <a:lnTo>
                    <a:pt x="464" y="552"/>
                  </a:lnTo>
                  <a:lnTo>
                    <a:pt x="460" y="554"/>
                  </a:lnTo>
                  <a:lnTo>
                    <a:pt x="460" y="558"/>
                  </a:lnTo>
                  <a:lnTo>
                    <a:pt x="454" y="552"/>
                  </a:lnTo>
                  <a:lnTo>
                    <a:pt x="450" y="552"/>
                  </a:lnTo>
                  <a:lnTo>
                    <a:pt x="448" y="552"/>
                  </a:lnTo>
                  <a:lnTo>
                    <a:pt x="448" y="549"/>
                  </a:lnTo>
                  <a:lnTo>
                    <a:pt x="444" y="549"/>
                  </a:lnTo>
                  <a:lnTo>
                    <a:pt x="441" y="552"/>
                  </a:lnTo>
                  <a:lnTo>
                    <a:pt x="439" y="552"/>
                  </a:lnTo>
                  <a:lnTo>
                    <a:pt x="435" y="552"/>
                  </a:lnTo>
                  <a:lnTo>
                    <a:pt x="435" y="556"/>
                  </a:lnTo>
                  <a:lnTo>
                    <a:pt x="433" y="556"/>
                  </a:lnTo>
                  <a:lnTo>
                    <a:pt x="433" y="558"/>
                  </a:lnTo>
                  <a:lnTo>
                    <a:pt x="433" y="562"/>
                  </a:lnTo>
                  <a:lnTo>
                    <a:pt x="433" y="564"/>
                  </a:lnTo>
                  <a:lnTo>
                    <a:pt x="429" y="564"/>
                  </a:lnTo>
                  <a:lnTo>
                    <a:pt x="429" y="568"/>
                  </a:lnTo>
                  <a:lnTo>
                    <a:pt x="423" y="562"/>
                  </a:lnTo>
                  <a:lnTo>
                    <a:pt x="417" y="556"/>
                  </a:lnTo>
                  <a:lnTo>
                    <a:pt x="404" y="547"/>
                  </a:lnTo>
                  <a:lnTo>
                    <a:pt x="410" y="537"/>
                  </a:lnTo>
                  <a:lnTo>
                    <a:pt x="379" y="537"/>
                  </a:lnTo>
                  <a:lnTo>
                    <a:pt x="379" y="514"/>
                  </a:lnTo>
                  <a:lnTo>
                    <a:pt x="344" y="514"/>
                  </a:lnTo>
                  <a:lnTo>
                    <a:pt x="340" y="524"/>
                  </a:lnTo>
                  <a:lnTo>
                    <a:pt x="338" y="524"/>
                  </a:lnTo>
                  <a:lnTo>
                    <a:pt x="334" y="539"/>
                  </a:lnTo>
                  <a:lnTo>
                    <a:pt x="329" y="539"/>
                  </a:lnTo>
                  <a:lnTo>
                    <a:pt x="329" y="545"/>
                  </a:lnTo>
                  <a:lnTo>
                    <a:pt x="327" y="545"/>
                  </a:lnTo>
                  <a:lnTo>
                    <a:pt x="327" y="549"/>
                  </a:lnTo>
                  <a:lnTo>
                    <a:pt x="323" y="549"/>
                  </a:lnTo>
                  <a:lnTo>
                    <a:pt x="323" y="551"/>
                  </a:lnTo>
                  <a:lnTo>
                    <a:pt x="319" y="551"/>
                  </a:lnTo>
                  <a:lnTo>
                    <a:pt x="317" y="560"/>
                  </a:lnTo>
                  <a:lnTo>
                    <a:pt x="313" y="570"/>
                  </a:lnTo>
                  <a:lnTo>
                    <a:pt x="313" y="574"/>
                  </a:lnTo>
                  <a:lnTo>
                    <a:pt x="307" y="589"/>
                  </a:lnTo>
                  <a:lnTo>
                    <a:pt x="307" y="591"/>
                  </a:lnTo>
                  <a:lnTo>
                    <a:pt x="307" y="595"/>
                  </a:lnTo>
                  <a:lnTo>
                    <a:pt x="307" y="601"/>
                  </a:lnTo>
                  <a:lnTo>
                    <a:pt x="305" y="605"/>
                  </a:lnTo>
                  <a:lnTo>
                    <a:pt x="298" y="599"/>
                  </a:lnTo>
                  <a:lnTo>
                    <a:pt x="292" y="595"/>
                  </a:lnTo>
                  <a:lnTo>
                    <a:pt x="290" y="595"/>
                  </a:lnTo>
                  <a:lnTo>
                    <a:pt x="290" y="593"/>
                  </a:lnTo>
                  <a:lnTo>
                    <a:pt x="280" y="585"/>
                  </a:lnTo>
                  <a:lnTo>
                    <a:pt x="248" y="566"/>
                  </a:lnTo>
                  <a:lnTo>
                    <a:pt x="246" y="562"/>
                  </a:lnTo>
                  <a:lnTo>
                    <a:pt x="242" y="558"/>
                  </a:lnTo>
                  <a:lnTo>
                    <a:pt x="238" y="556"/>
                  </a:lnTo>
                  <a:lnTo>
                    <a:pt x="236" y="556"/>
                  </a:lnTo>
                  <a:lnTo>
                    <a:pt x="232" y="552"/>
                  </a:lnTo>
                  <a:lnTo>
                    <a:pt x="228" y="552"/>
                  </a:lnTo>
                  <a:lnTo>
                    <a:pt x="228" y="551"/>
                  </a:lnTo>
                  <a:lnTo>
                    <a:pt x="226" y="551"/>
                  </a:lnTo>
                  <a:lnTo>
                    <a:pt x="222" y="547"/>
                  </a:lnTo>
                  <a:lnTo>
                    <a:pt x="222" y="543"/>
                  </a:lnTo>
                  <a:lnTo>
                    <a:pt x="219" y="545"/>
                  </a:lnTo>
                  <a:lnTo>
                    <a:pt x="219" y="541"/>
                  </a:lnTo>
                  <a:lnTo>
                    <a:pt x="217" y="541"/>
                  </a:lnTo>
                  <a:lnTo>
                    <a:pt x="217" y="537"/>
                  </a:lnTo>
                  <a:lnTo>
                    <a:pt x="213" y="537"/>
                  </a:lnTo>
                  <a:lnTo>
                    <a:pt x="213" y="535"/>
                  </a:lnTo>
                  <a:lnTo>
                    <a:pt x="207" y="531"/>
                  </a:lnTo>
                  <a:lnTo>
                    <a:pt x="207" y="529"/>
                  </a:lnTo>
                  <a:lnTo>
                    <a:pt x="203" y="529"/>
                  </a:lnTo>
                  <a:lnTo>
                    <a:pt x="201" y="525"/>
                  </a:lnTo>
                  <a:lnTo>
                    <a:pt x="197" y="522"/>
                  </a:lnTo>
                  <a:lnTo>
                    <a:pt x="194" y="520"/>
                  </a:lnTo>
                  <a:lnTo>
                    <a:pt x="192" y="516"/>
                  </a:lnTo>
                  <a:lnTo>
                    <a:pt x="172" y="498"/>
                  </a:lnTo>
                  <a:lnTo>
                    <a:pt x="168" y="498"/>
                  </a:lnTo>
                  <a:lnTo>
                    <a:pt x="134" y="452"/>
                  </a:lnTo>
                  <a:lnTo>
                    <a:pt x="130" y="452"/>
                  </a:lnTo>
                  <a:lnTo>
                    <a:pt x="130" y="448"/>
                  </a:lnTo>
                  <a:lnTo>
                    <a:pt x="128" y="446"/>
                  </a:lnTo>
                  <a:lnTo>
                    <a:pt x="124" y="442"/>
                  </a:lnTo>
                  <a:lnTo>
                    <a:pt x="120" y="437"/>
                  </a:lnTo>
                  <a:lnTo>
                    <a:pt x="114" y="431"/>
                  </a:lnTo>
                  <a:lnTo>
                    <a:pt x="110" y="427"/>
                  </a:lnTo>
                  <a:lnTo>
                    <a:pt x="109" y="425"/>
                  </a:lnTo>
                  <a:lnTo>
                    <a:pt x="101" y="419"/>
                  </a:lnTo>
                  <a:lnTo>
                    <a:pt x="99" y="415"/>
                  </a:lnTo>
                  <a:lnTo>
                    <a:pt x="91" y="410"/>
                  </a:lnTo>
                  <a:lnTo>
                    <a:pt x="89" y="410"/>
                  </a:lnTo>
                  <a:lnTo>
                    <a:pt x="89" y="406"/>
                  </a:lnTo>
                  <a:lnTo>
                    <a:pt x="85" y="406"/>
                  </a:lnTo>
                  <a:lnTo>
                    <a:pt x="85" y="404"/>
                  </a:lnTo>
                  <a:lnTo>
                    <a:pt x="76" y="394"/>
                  </a:lnTo>
                  <a:lnTo>
                    <a:pt x="74" y="394"/>
                  </a:lnTo>
                  <a:lnTo>
                    <a:pt x="74" y="390"/>
                  </a:lnTo>
                  <a:lnTo>
                    <a:pt x="70" y="388"/>
                  </a:lnTo>
                  <a:lnTo>
                    <a:pt x="66" y="388"/>
                  </a:lnTo>
                  <a:lnTo>
                    <a:pt x="66" y="385"/>
                  </a:lnTo>
                  <a:lnTo>
                    <a:pt x="64" y="383"/>
                  </a:lnTo>
                  <a:lnTo>
                    <a:pt x="60" y="379"/>
                  </a:lnTo>
                  <a:lnTo>
                    <a:pt x="56" y="377"/>
                  </a:lnTo>
                  <a:lnTo>
                    <a:pt x="55" y="373"/>
                  </a:lnTo>
                  <a:lnTo>
                    <a:pt x="51" y="369"/>
                  </a:lnTo>
                  <a:lnTo>
                    <a:pt x="47" y="367"/>
                  </a:lnTo>
                  <a:lnTo>
                    <a:pt x="45" y="367"/>
                  </a:lnTo>
                  <a:lnTo>
                    <a:pt x="41" y="363"/>
                  </a:lnTo>
                  <a:lnTo>
                    <a:pt x="41" y="367"/>
                  </a:lnTo>
                  <a:lnTo>
                    <a:pt x="35" y="363"/>
                  </a:lnTo>
                  <a:lnTo>
                    <a:pt x="31" y="363"/>
                  </a:lnTo>
                  <a:lnTo>
                    <a:pt x="29" y="361"/>
                  </a:lnTo>
                  <a:lnTo>
                    <a:pt x="26" y="357"/>
                  </a:lnTo>
                  <a:lnTo>
                    <a:pt x="22" y="357"/>
                  </a:lnTo>
                  <a:lnTo>
                    <a:pt x="22" y="356"/>
                  </a:lnTo>
                  <a:lnTo>
                    <a:pt x="20" y="356"/>
                  </a:lnTo>
                  <a:lnTo>
                    <a:pt x="20" y="352"/>
                  </a:lnTo>
                  <a:lnTo>
                    <a:pt x="14" y="352"/>
                  </a:lnTo>
                  <a:lnTo>
                    <a:pt x="10" y="352"/>
                  </a:lnTo>
                  <a:lnTo>
                    <a:pt x="4" y="352"/>
                  </a:lnTo>
                  <a:lnTo>
                    <a:pt x="6" y="350"/>
                  </a:lnTo>
                  <a:lnTo>
                    <a:pt x="0" y="346"/>
                  </a:lnTo>
                  <a:lnTo>
                    <a:pt x="6" y="340"/>
                  </a:lnTo>
                  <a:lnTo>
                    <a:pt x="12" y="332"/>
                  </a:lnTo>
                  <a:lnTo>
                    <a:pt x="20" y="330"/>
                  </a:lnTo>
                  <a:lnTo>
                    <a:pt x="22" y="327"/>
                  </a:lnTo>
                  <a:lnTo>
                    <a:pt x="26" y="327"/>
                  </a:lnTo>
                  <a:lnTo>
                    <a:pt x="37" y="317"/>
                  </a:lnTo>
                  <a:lnTo>
                    <a:pt x="41" y="317"/>
                  </a:lnTo>
                  <a:lnTo>
                    <a:pt x="47" y="315"/>
                  </a:lnTo>
                  <a:lnTo>
                    <a:pt x="47" y="311"/>
                  </a:lnTo>
                  <a:lnTo>
                    <a:pt x="51" y="311"/>
                  </a:lnTo>
                  <a:lnTo>
                    <a:pt x="51" y="307"/>
                  </a:lnTo>
                  <a:lnTo>
                    <a:pt x="49" y="305"/>
                  </a:lnTo>
                  <a:lnTo>
                    <a:pt x="49" y="302"/>
                  </a:lnTo>
                  <a:lnTo>
                    <a:pt x="49" y="298"/>
                  </a:lnTo>
                  <a:lnTo>
                    <a:pt x="49" y="296"/>
                  </a:lnTo>
                  <a:lnTo>
                    <a:pt x="49" y="292"/>
                  </a:lnTo>
                  <a:lnTo>
                    <a:pt x="47" y="292"/>
                  </a:lnTo>
                  <a:lnTo>
                    <a:pt x="47" y="290"/>
                  </a:lnTo>
                  <a:lnTo>
                    <a:pt x="47" y="286"/>
                  </a:lnTo>
                  <a:lnTo>
                    <a:pt x="47" y="282"/>
                  </a:lnTo>
                  <a:lnTo>
                    <a:pt x="43" y="282"/>
                  </a:lnTo>
                  <a:lnTo>
                    <a:pt x="43" y="280"/>
                  </a:lnTo>
                  <a:lnTo>
                    <a:pt x="39" y="276"/>
                  </a:lnTo>
                  <a:lnTo>
                    <a:pt x="39" y="274"/>
                  </a:lnTo>
                  <a:lnTo>
                    <a:pt x="37" y="274"/>
                  </a:lnTo>
                  <a:lnTo>
                    <a:pt x="37" y="271"/>
                  </a:lnTo>
                  <a:lnTo>
                    <a:pt x="39" y="267"/>
                  </a:lnTo>
                  <a:lnTo>
                    <a:pt x="43" y="255"/>
                  </a:lnTo>
                  <a:lnTo>
                    <a:pt x="45" y="249"/>
                  </a:lnTo>
                  <a:lnTo>
                    <a:pt x="49" y="249"/>
                  </a:lnTo>
                  <a:lnTo>
                    <a:pt x="49" y="246"/>
                  </a:lnTo>
                  <a:lnTo>
                    <a:pt x="58" y="230"/>
                  </a:lnTo>
                  <a:lnTo>
                    <a:pt x="58" y="226"/>
                  </a:lnTo>
                  <a:lnTo>
                    <a:pt x="60" y="224"/>
                  </a:lnTo>
                  <a:lnTo>
                    <a:pt x="60" y="220"/>
                  </a:lnTo>
                  <a:lnTo>
                    <a:pt x="64" y="211"/>
                  </a:lnTo>
                  <a:lnTo>
                    <a:pt x="70" y="201"/>
                  </a:lnTo>
                  <a:lnTo>
                    <a:pt x="76" y="195"/>
                  </a:lnTo>
                  <a:lnTo>
                    <a:pt x="80" y="193"/>
                  </a:lnTo>
                  <a:lnTo>
                    <a:pt x="80" y="190"/>
                  </a:lnTo>
                  <a:lnTo>
                    <a:pt x="82" y="190"/>
                  </a:lnTo>
                  <a:lnTo>
                    <a:pt x="85" y="186"/>
                  </a:lnTo>
                  <a:lnTo>
                    <a:pt x="85" y="184"/>
                  </a:lnTo>
                  <a:lnTo>
                    <a:pt x="87" y="184"/>
                  </a:lnTo>
                  <a:lnTo>
                    <a:pt x="91" y="180"/>
                  </a:lnTo>
                  <a:lnTo>
                    <a:pt x="95" y="176"/>
                  </a:lnTo>
                  <a:lnTo>
                    <a:pt x="103" y="174"/>
                  </a:lnTo>
                  <a:lnTo>
                    <a:pt x="103" y="170"/>
                  </a:lnTo>
                  <a:lnTo>
                    <a:pt x="103" y="166"/>
                  </a:lnTo>
                  <a:lnTo>
                    <a:pt x="103" y="164"/>
                  </a:lnTo>
                  <a:moveTo>
                    <a:pt x="703" y="672"/>
                  </a:moveTo>
                  <a:lnTo>
                    <a:pt x="699" y="672"/>
                  </a:lnTo>
                  <a:lnTo>
                    <a:pt x="697" y="668"/>
                  </a:lnTo>
                  <a:lnTo>
                    <a:pt x="699" y="657"/>
                  </a:lnTo>
                  <a:lnTo>
                    <a:pt x="688" y="645"/>
                  </a:lnTo>
                  <a:lnTo>
                    <a:pt x="688" y="647"/>
                  </a:lnTo>
                  <a:lnTo>
                    <a:pt x="688" y="651"/>
                  </a:lnTo>
                  <a:lnTo>
                    <a:pt x="684" y="651"/>
                  </a:lnTo>
                  <a:lnTo>
                    <a:pt x="684" y="653"/>
                  </a:lnTo>
                  <a:lnTo>
                    <a:pt x="680" y="653"/>
                  </a:lnTo>
                  <a:lnTo>
                    <a:pt x="680" y="657"/>
                  </a:lnTo>
                  <a:lnTo>
                    <a:pt x="680" y="662"/>
                  </a:lnTo>
                  <a:lnTo>
                    <a:pt x="682" y="666"/>
                  </a:lnTo>
                  <a:lnTo>
                    <a:pt x="678" y="666"/>
                  </a:lnTo>
                  <a:lnTo>
                    <a:pt x="678" y="670"/>
                  </a:lnTo>
                  <a:lnTo>
                    <a:pt x="682" y="672"/>
                  </a:lnTo>
                  <a:lnTo>
                    <a:pt x="682" y="682"/>
                  </a:lnTo>
                  <a:lnTo>
                    <a:pt x="682" y="693"/>
                  </a:lnTo>
                  <a:lnTo>
                    <a:pt x="678" y="703"/>
                  </a:lnTo>
                  <a:lnTo>
                    <a:pt x="678" y="707"/>
                  </a:lnTo>
                  <a:lnTo>
                    <a:pt x="682" y="707"/>
                  </a:lnTo>
                  <a:lnTo>
                    <a:pt x="684" y="701"/>
                  </a:lnTo>
                  <a:lnTo>
                    <a:pt x="692" y="697"/>
                  </a:lnTo>
                  <a:lnTo>
                    <a:pt x="692" y="693"/>
                  </a:lnTo>
                  <a:lnTo>
                    <a:pt x="693" y="691"/>
                  </a:lnTo>
                  <a:lnTo>
                    <a:pt x="697" y="691"/>
                  </a:lnTo>
                  <a:lnTo>
                    <a:pt x="697" y="688"/>
                  </a:lnTo>
                  <a:lnTo>
                    <a:pt x="699" y="688"/>
                  </a:lnTo>
                  <a:lnTo>
                    <a:pt x="699" y="684"/>
                  </a:lnTo>
                  <a:lnTo>
                    <a:pt x="703" y="682"/>
                  </a:lnTo>
                  <a:lnTo>
                    <a:pt x="703" y="678"/>
                  </a:lnTo>
                  <a:lnTo>
                    <a:pt x="703" y="674"/>
                  </a:lnTo>
                  <a:lnTo>
                    <a:pt x="703" y="672"/>
                  </a:lnTo>
                </a:path>
              </a:pathLst>
            </a:custGeom>
            <a:grpFill/>
            <a:ln w="9525">
              <a:noFill/>
              <a:round/>
              <a:headEnd/>
              <a:tailEnd/>
            </a:ln>
          </p:spPr>
          <p:txBody>
            <a:bodyPr/>
            <a:lstStyle/>
            <a:p>
              <a:pPr>
                <a:defRPr/>
              </a:pPr>
              <a:endParaRPr lang="en-US" dirty="0">
                <a:solidFill>
                  <a:prstClr val="white"/>
                </a:solidFill>
              </a:endParaRPr>
            </a:p>
          </p:txBody>
        </p:sp>
        <p:sp>
          <p:nvSpPr>
            <p:cNvPr id="16621" name="Freeform 79"/>
            <p:cNvSpPr>
              <a:spLocks/>
            </p:cNvSpPr>
            <p:nvPr/>
          </p:nvSpPr>
          <p:spPr bwMode="ltGray">
            <a:xfrm>
              <a:off x="2278" y="985"/>
              <a:ext cx="161" cy="239"/>
            </a:xfrm>
            <a:custGeom>
              <a:avLst/>
              <a:gdLst>
                <a:gd name="T0" fmla="*/ 157 w 161"/>
                <a:gd name="T1" fmla="*/ 61 h 239"/>
                <a:gd name="T2" fmla="*/ 159 w 161"/>
                <a:gd name="T3" fmla="*/ 90 h 239"/>
                <a:gd name="T4" fmla="*/ 159 w 161"/>
                <a:gd name="T5" fmla="*/ 162 h 239"/>
                <a:gd name="T6" fmla="*/ 159 w 161"/>
                <a:gd name="T7" fmla="*/ 171 h 239"/>
                <a:gd name="T8" fmla="*/ 159 w 161"/>
                <a:gd name="T9" fmla="*/ 177 h 239"/>
                <a:gd name="T10" fmla="*/ 161 w 161"/>
                <a:gd name="T11" fmla="*/ 181 h 239"/>
                <a:gd name="T12" fmla="*/ 153 w 161"/>
                <a:gd name="T13" fmla="*/ 193 h 239"/>
                <a:gd name="T14" fmla="*/ 122 w 161"/>
                <a:gd name="T15" fmla="*/ 181 h 239"/>
                <a:gd name="T16" fmla="*/ 122 w 161"/>
                <a:gd name="T17" fmla="*/ 193 h 239"/>
                <a:gd name="T18" fmla="*/ 120 w 161"/>
                <a:gd name="T19" fmla="*/ 222 h 239"/>
                <a:gd name="T20" fmla="*/ 120 w 161"/>
                <a:gd name="T21" fmla="*/ 231 h 239"/>
                <a:gd name="T22" fmla="*/ 110 w 161"/>
                <a:gd name="T23" fmla="*/ 239 h 239"/>
                <a:gd name="T24" fmla="*/ 35 w 161"/>
                <a:gd name="T25" fmla="*/ 185 h 239"/>
                <a:gd name="T26" fmla="*/ 4 w 161"/>
                <a:gd name="T27" fmla="*/ 187 h 239"/>
                <a:gd name="T28" fmla="*/ 0 w 161"/>
                <a:gd name="T29" fmla="*/ 173 h 239"/>
                <a:gd name="T30" fmla="*/ 2 w 161"/>
                <a:gd name="T31" fmla="*/ 164 h 239"/>
                <a:gd name="T32" fmla="*/ 6 w 161"/>
                <a:gd name="T33" fmla="*/ 162 h 239"/>
                <a:gd name="T34" fmla="*/ 10 w 161"/>
                <a:gd name="T35" fmla="*/ 164 h 239"/>
                <a:gd name="T36" fmla="*/ 12 w 161"/>
                <a:gd name="T37" fmla="*/ 162 h 239"/>
                <a:gd name="T38" fmla="*/ 16 w 161"/>
                <a:gd name="T39" fmla="*/ 158 h 239"/>
                <a:gd name="T40" fmla="*/ 16 w 161"/>
                <a:gd name="T41" fmla="*/ 154 h 239"/>
                <a:gd name="T42" fmla="*/ 22 w 161"/>
                <a:gd name="T43" fmla="*/ 158 h 239"/>
                <a:gd name="T44" fmla="*/ 25 w 161"/>
                <a:gd name="T45" fmla="*/ 160 h 239"/>
                <a:gd name="T46" fmla="*/ 31 w 161"/>
                <a:gd name="T47" fmla="*/ 160 h 239"/>
                <a:gd name="T48" fmla="*/ 33 w 161"/>
                <a:gd name="T49" fmla="*/ 133 h 239"/>
                <a:gd name="T50" fmla="*/ 37 w 161"/>
                <a:gd name="T51" fmla="*/ 133 h 239"/>
                <a:gd name="T52" fmla="*/ 74 w 161"/>
                <a:gd name="T53" fmla="*/ 110 h 239"/>
                <a:gd name="T54" fmla="*/ 43 w 161"/>
                <a:gd name="T55" fmla="*/ 87 h 239"/>
                <a:gd name="T56" fmla="*/ 33 w 161"/>
                <a:gd name="T57" fmla="*/ 87 h 239"/>
                <a:gd name="T58" fmla="*/ 27 w 161"/>
                <a:gd name="T59" fmla="*/ 71 h 239"/>
                <a:gd name="T60" fmla="*/ 33 w 161"/>
                <a:gd name="T61" fmla="*/ 65 h 239"/>
                <a:gd name="T62" fmla="*/ 76 w 161"/>
                <a:gd name="T63" fmla="*/ 63 h 239"/>
                <a:gd name="T64" fmla="*/ 66 w 161"/>
                <a:gd name="T65" fmla="*/ 54 h 239"/>
                <a:gd name="T66" fmla="*/ 64 w 161"/>
                <a:gd name="T67" fmla="*/ 52 h 239"/>
                <a:gd name="T68" fmla="*/ 70 w 161"/>
                <a:gd name="T69" fmla="*/ 48 h 239"/>
                <a:gd name="T70" fmla="*/ 66 w 161"/>
                <a:gd name="T71" fmla="*/ 36 h 239"/>
                <a:gd name="T72" fmla="*/ 76 w 161"/>
                <a:gd name="T73" fmla="*/ 32 h 239"/>
                <a:gd name="T74" fmla="*/ 79 w 161"/>
                <a:gd name="T75" fmla="*/ 27 h 239"/>
                <a:gd name="T76" fmla="*/ 79 w 161"/>
                <a:gd name="T77" fmla="*/ 27 h 239"/>
                <a:gd name="T78" fmla="*/ 151 w 161"/>
                <a:gd name="T79" fmla="*/ 29 h 239"/>
                <a:gd name="T80" fmla="*/ 161 w 161"/>
                <a:gd name="T81" fmla="*/ 31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39"/>
                <a:gd name="T125" fmla="*/ 161 w 161"/>
                <a:gd name="T126" fmla="*/ 239 h 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39">
                  <a:moveTo>
                    <a:pt x="157" y="50"/>
                  </a:moveTo>
                  <a:lnTo>
                    <a:pt x="157" y="61"/>
                  </a:lnTo>
                  <a:lnTo>
                    <a:pt x="157" y="65"/>
                  </a:lnTo>
                  <a:lnTo>
                    <a:pt x="159" y="90"/>
                  </a:lnTo>
                  <a:lnTo>
                    <a:pt x="159" y="125"/>
                  </a:lnTo>
                  <a:lnTo>
                    <a:pt x="159" y="162"/>
                  </a:lnTo>
                  <a:lnTo>
                    <a:pt x="159" y="164"/>
                  </a:lnTo>
                  <a:lnTo>
                    <a:pt x="159" y="171"/>
                  </a:lnTo>
                  <a:lnTo>
                    <a:pt x="159" y="173"/>
                  </a:lnTo>
                  <a:lnTo>
                    <a:pt x="159" y="177"/>
                  </a:lnTo>
                  <a:lnTo>
                    <a:pt x="157" y="177"/>
                  </a:lnTo>
                  <a:lnTo>
                    <a:pt x="161" y="181"/>
                  </a:lnTo>
                  <a:lnTo>
                    <a:pt x="161" y="193"/>
                  </a:lnTo>
                  <a:lnTo>
                    <a:pt x="153" y="193"/>
                  </a:lnTo>
                  <a:lnTo>
                    <a:pt x="153" y="181"/>
                  </a:lnTo>
                  <a:lnTo>
                    <a:pt x="122" y="181"/>
                  </a:lnTo>
                  <a:lnTo>
                    <a:pt x="122" y="191"/>
                  </a:lnTo>
                  <a:lnTo>
                    <a:pt x="122" y="193"/>
                  </a:lnTo>
                  <a:lnTo>
                    <a:pt x="122" y="222"/>
                  </a:lnTo>
                  <a:lnTo>
                    <a:pt x="120" y="222"/>
                  </a:lnTo>
                  <a:lnTo>
                    <a:pt x="120" y="227"/>
                  </a:lnTo>
                  <a:lnTo>
                    <a:pt x="120" y="231"/>
                  </a:lnTo>
                  <a:lnTo>
                    <a:pt x="120" y="239"/>
                  </a:lnTo>
                  <a:lnTo>
                    <a:pt x="110" y="239"/>
                  </a:lnTo>
                  <a:lnTo>
                    <a:pt x="60" y="189"/>
                  </a:lnTo>
                  <a:lnTo>
                    <a:pt x="35" y="185"/>
                  </a:lnTo>
                  <a:lnTo>
                    <a:pt x="31" y="185"/>
                  </a:lnTo>
                  <a:lnTo>
                    <a:pt x="4" y="187"/>
                  </a:lnTo>
                  <a:lnTo>
                    <a:pt x="4" y="179"/>
                  </a:lnTo>
                  <a:lnTo>
                    <a:pt x="0" y="173"/>
                  </a:lnTo>
                  <a:lnTo>
                    <a:pt x="0" y="171"/>
                  </a:lnTo>
                  <a:lnTo>
                    <a:pt x="2" y="164"/>
                  </a:lnTo>
                  <a:lnTo>
                    <a:pt x="2" y="162"/>
                  </a:lnTo>
                  <a:lnTo>
                    <a:pt x="6" y="162"/>
                  </a:lnTo>
                  <a:lnTo>
                    <a:pt x="10" y="162"/>
                  </a:lnTo>
                  <a:lnTo>
                    <a:pt x="10" y="164"/>
                  </a:lnTo>
                  <a:lnTo>
                    <a:pt x="10" y="162"/>
                  </a:lnTo>
                  <a:lnTo>
                    <a:pt x="12" y="162"/>
                  </a:lnTo>
                  <a:lnTo>
                    <a:pt x="12" y="158"/>
                  </a:lnTo>
                  <a:lnTo>
                    <a:pt x="16" y="158"/>
                  </a:lnTo>
                  <a:lnTo>
                    <a:pt x="12" y="154"/>
                  </a:lnTo>
                  <a:lnTo>
                    <a:pt x="16" y="154"/>
                  </a:lnTo>
                  <a:lnTo>
                    <a:pt x="18" y="154"/>
                  </a:lnTo>
                  <a:lnTo>
                    <a:pt x="22" y="158"/>
                  </a:lnTo>
                  <a:lnTo>
                    <a:pt x="25" y="158"/>
                  </a:lnTo>
                  <a:lnTo>
                    <a:pt x="25" y="160"/>
                  </a:lnTo>
                  <a:lnTo>
                    <a:pt x="27" y="160"/>
                  </a:lnTo>
                  <a:lnTo>
                    <a:pt x="31" y="160"/>
                  </a:lnTo>
                  <a:lnTo>
                    <a:pt x="35" y="160"/>
                  </a:lnTo>
                  <a:lnTo>
                    <a:pt x="33" y="133"/>
                  </a:lnTo>
                  <a:lnTo>
                    <a:pt x="37" y="135"/>
                  </a:lnTo>
                  <a:lnTo>
                    <a:pt x="37" y="133"/>
                  </a:lnTo>
                  <a:lnTo>
                    <a:pt x="33" y="112"/>
                  </a:lnTo>
                  <a:lnTo>
                    <a:pt x="74" y="110"/>
                  </a:lnTo>
                  <a:lnTo>
                    <a:pt x="74" y="85"/>
                  </a:lnTo>
                  <a:lnTo>
                    <a:pt x="43" y="87"/>
                  </a:lnTo>
                  <a:lnTo>
                    <a:pt x="39" y="87"/>
                  </a:lnTo>
                  <a:lnTo>
                    <a:pt x="33" y="87"/>
                  </a:lnTo>
                  <a:lnTo>
                    <a:pt x="29" y="87"/>
                  </a:lnTo>
                  <a:lnTo>
                    <a:pt x="27" y="71"/>
                  </a:lnTo>
                  <a:lnTo>
                    <a:pt x="33" y="71"/>
                  </a:lnTo>
                  <a:lnTo>
                    <a:pt x="33" y="65"/>
                  </a:lnTo>
                  <a:lnTo>
                    <a:pt x="74" y="63"/>
                  </a:lnTo>
                  <a:lnTo>
                    <a:pt x="76" y="63"/>
                  </a:lnTo>
                  <a:lnTo>
                    <a:pt x="70" y="58"/>
                  </a:lnTo>
                  <a:lnTo>
                    <a:pt x="66" y="54"/>
                  </a:lnTo>
                  <a:lnTo>
                    <a:pt x="64" y="54"/>
                  </a:lnTo>
                  <a:lnTo>
                    <a:pt x="64" y="52"/>
                  </a:lnTo>
                  <a:lnTo>
                    <a:pt x="64" y="48"/>
                  </a:lnTo>
                  <a:lnTo>
                    <a:pt x="70" y="48"/>
                  </a:lnTo>
                  <a:lnTo>
                    <a:pt x="70" y="36"/>
                  </a:lnTo>
                  <a:lnTo>
                    <a:pt x="66" y="36"/>
                  </a:lnTo>
                  <a:lnTo>
                    <a:pt x="66" y="32"/>
                  </a:lnTo>
                  <a:lnTo>
                    <a:pt x="76" y="32"/>
                  </a:lnTo>
                  <a:lnTo>
                    <a:pt x="76" y="29"/>
                  </a:lnTo>
                  <a:lnTo>
                    <a:pt x="79" y="27"/>
                  </a:lnTo>
                  <a:lnTo>
                    <a:pt x="81" y="27"/>
                  </a:lnTo>
                  <a:lnTo>
                    <a:pt x="79" y="27"/>
                  </a:lnTo>
                  <a:lnTo>
                    <a:pt x="151" y="0"/>
                  </a:lnTo>
                  <a:lnTo>
                    <a:pt x="151" y="29"/>
                  </a:lnTo>
                  <a:lnTo>
                    <a:pt x="151" y="31"/>
                  </a:lnTo>
                  <a:lnTo>
                    <a:pt x="161" y="31"/>
                  </a:lnTo>
                  <a:lnTo>
                    <a:pt x="157" y="50"/>
                  </a:lnTo>
                  <a:close/>
                </a:path>
              </a:pathLst>
            </a:custGeom>
            <a:grpFill/>
            <a:ln w="9525">
              <a:noFill/>
              <a:round/>
              <a:headEnd/>
              <a:tailEnd/>
            </a:ln>
          </p:spPr>
          <p:txBody>
            <a:bodyPr/>
            <a:lstStyle/>
            <a:p>
              <a:pPr>
                <a:defRPr/>
              </a:pPr>
              <a:endParaRPr lang="en-US" dirty="0">
                <a:solidFill>
                  <a:prstClr val="white"/>
                </a:solidFill>
              </a:endParaRPr>
            </a:p>
          </p:txBody>
        </p:sp>
        <p:sp>
          <p:nvSpPr>
            <p:cNvPr id="16622" name="Freeform 80"/>
            <p:cNvSpPr>
              <a:spLocks/>
            </p:cNvSpPr>
            <p:nvPr/>
          </p:nvSpPr>
          <p:spPr bwMode="ltGray">
            <a:xfrm>
              <a:off x="2278" y="985"/>
              <a:ext cx="161" cy="239"/>
            </a:xfrm>
            <a:custGeom>
              <a:avLst/>
              <a:gdLst>
                <a:gd name="T0" fmla="*/ 157 w 161"/>
                <a:gd name="T1" fmla="*/ 61 h 239"/>
                <a:gd name="T2" fmla="*/ 159 w 161"/>
                <a:gd name="T3" fmla="*/ 90 h 239"/>
                <a:gd name="T4" fmla="*/ 159 w 161"/>
                <a:gd name="T5" fmla="*/ 162 h 239"/>
                <a:gd name="T6" fmla="*/ 159 w 161"/>
                <a:gd name="T7" fmla="*/ 171 h 239"/>
                <a:gd name="T8" fmla="*/ 159 w 161"/>
                <a:gd name="T9" fmla="*/ 177 h 239"/>
                <a:gd name="T10" fmla="*/ 161 w 161"/>
                <a:gd name="T11" fmla="*/ 181 h 239"/>
                <a:gd name="T12" fmla="*/ 153 w 161"/>
                <a:gd name="T13" fmla="*/ 193 h 239"/>
                <a:gd name="T14" fmla="*/ 122 w 161"/>
                <a:gd name="T15" fmla="*/ 181 h 239"/>
                <a:gd name="T16" fmla="*/ 122 w 161"/>
                <a:gd name="T17" fmla="*/ 193 h 239"/>
                <a:gd name="T18" fmla="*/ 120 w 161"/>
                <a:gd name="T19" fmla="*/ 222 h 239"/>
                <a:gd name="T20" fmla="*/ 120 w 161"/>
                <a:gd name="T21" fmla="*/ 231 h 239"/>
                <a:gd name="T22" fmla="*/ 110 w 161"/>
                <a:gd name="T23" fmla="*/ 239 h 239"/>
                <a:gd name="T24" fmla="*/ 35 w 161"/>
                <a:gd name="T25" fmla="*/ 185 h 239"/>
                <a:gd name="T26" fmla="*/ 4 w 161"/>
                <a:gd name="T27" fmla="*/ 187 h 239"/>
                <a:gd name="T28" fmla="*/ 0 w 161"/>
                <a:gd name="T29" fmla="*/ 173 h 239"/>
                <a:gd name="T30" fmla="*/ 2 w 161"/>
                <a:gd name="T31" fmla="*/ 164 h 239"/>
                <a:gd name="T32" fmla="*/ 6 w 161"/>
                <a:gd name="T33" fmla="*/ 162 h 239"/>
                <a:gd name="T34" fmla="*/ 10 w 161"/>
                <a:gd name="T35" fmla="*/ 164 h 239"/>
                <a:gd name="T36" fmla="*/ 12 w 161"/>
                <a:gd name="T37" fmla="*/ 162 h 239"/>
                <a:gd name="T38" fmla="*/ 16 w 161"/>
                <a:gd name="T39" fmla="*/ 158 h 239"/>
                <a:gd name="T40" fmla="*/ 16 w 161"/>
                <a:gd name="T41" fmla="*/ 154 h 239"/>
                <a:gd name="T42" fmla="*/ 22 w 161"/>
                <a:gd name="T43" fmla="*/ 158 h 239"/>
                <a:gd name="T44" fmla="*/ 25 w 161"/>
                <a:gd name="T45" fmla="*/ 160 h 239"/>
                <a:gd name="T46" fmla="*/ 31 w 161"/>
                <a:gd name="T47" fmla="*/ 160 h 239"/>
                <a:gd name="T48" fmla="*/ 33 w 161"/>
                <a:gd name="T49" fmla="*/ 133 h 239"/>
                <a:gd name="T50" fmla="*/ 37 w 161"/>
                <a:gd name="T51" fmla="*/ 133 h 239"/>
                <a:gd name="T52" fmla="*/ 74 w 161"/>
                <a:gd name="T53" fmla="*/ 110 h 239"/>
                <a:gd name="T54" fmla="*/ 43 w 161"/>
                <a:gd name="T55" fmla="*/ 87 h 239"/>
                <a:gd name="T56" fmla="*/ 33 w 161"/>
                <a:gd name="T57" fmla="*/ 87 h 239"/>
                <a:gd name="T58" fmla="*/ 27 w 161"/>
                <a:gd name="T59" fmla="*/ 71 h 239"/>
                <a:gd name="T60" fmla="*/ 33 w 161"/>
                <a:gd name="T61" fmla="*/ 65 h 239"/>
                <a:gd name="T62" fmla="*/ 76 w 161"/>
                <a:gd name="T63" fmla="*/ 63 h 239"/>
                <a:gd name="T64" fmla="*/ 66 w 161"/>
                <a:gd name="T65" fmla="*/ 54 h 239"/>
                <a:gd name="T66" fmla="*/ 64 w 161"/>
                <a:gd name="T67" fmla="*/ 52 h 239"/>
                <a:gd name="T68" fmla="*/ 70 w 161"/>
                <a:gd name="T69" fmla="*/ 48 h 239"/>
                <a:gd name="T70" fmla="*/ 66 w 161"/>
                <a:gd name="T71" fmla="*/ 36 h 239"/>
                <a:gd name="T72" fmla="*/ 76 w 161"/>
                <a:gd name="T73" fmla="*/ 32 h 239"/>
                <a:gd name="T74" fmla="*/ 79 w 161"/>
                <a:gd name="T75" fmla="*/ 27 h 239"/>
                <a:gd name="T76" fmla="*/ 79 w 161"/>
                <a:gd name="T77" fmla="*/ 27 h 239"/>
                <a:gd name="T78" fmla="*/ 151 w 161"/>
                <a:gd name="T79" fmla="*/ 29 h 239"/>
                <a:gd name="T80" fmla="*/ 161 w 161"/>
                <a:gd name="T81" fmla="*/ 31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39"/>
                <a:gd name="T125" fmla="*/ 161 w 161"/>
                <a:gd name="T126" fmla="*/ 239 h 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39">
                  <a:moveTo>
                    <a:pt x="157" y="50"/>
                  </a:moveTo>
                  <a:lnTo>
                    <a:pt x="157" y="61"/>
                  </a:lnTo>
                  <a:lnTo>
                    <a:pt x="157" y="65"/>
                  </a:lnTo>
                  <a:lnTo>
                    <a:pt x="159" y="90"/>
                  </a:lnTo>
                  <a:lnTo>
                    <a:pt x="159" y="125"/>
                  </a:lnTo>
                  <a:lnTo>
                    <a:pt x="159" y="162"/>
                  </a:lnTo>
                  <a:lnTo>
                    <a:pt x="159" y="164"/>
                  </a:lnTo>
                  <a:lnTo>
                    <a:pt x="159" y="171"/>
                  </a:lnTo>
                  <a:lnTo>
                    <a:pt x="159" y="173"/>
                  </a:lnTo>
                  <a:lnTo>
                    <a:pt x="159" y="177"/>
                  </a:lnTo>
                  <a:lnTo>
                    <a:pt x="157" y="177"/>
                  </a:lnTo>
                  <a:lnTo>
                    <a:pt x="161" y="181"/>
                  </a:lnTo>
                  <a:lnTo>
                    <a:pt x="161" y="193"/>
                  </a:lnTo>
                  <a:lnTo>
                    <a:pt x="153" y="193"/>
                  </a:lnTo>
                  <a:lnTo>
                    <a:pt x="153" y="181"/>
                  </a:lnTo>
                  <a:lnTo>
                    <a:pt x="122" y="181"/>
                  </a:lnTo>
                  <a:lnTo>
                    <a:pt x="122" y="191"/>
                  </a:lnTo>
                  <a:lnTo>
                    <a:pt x="122" y="193"/>
                  </a:lnTo>
                  <a:lnTo>
                    <a:pt x="122" y="222"/>
                  </a:lnTo>
                  <a:lnTo>
                    <a:pt x="120" y="222"/>
                  </a:lnTo>
                  <a:lnTo>
                    <a:pt x="120" y="227"/>
                  </a:lnTo>
                  <a:lnTo>
                    <a:pt x="120" y="231"/>
                  </a:lnTo>
                  <a:lnTo>
                    <a:pt x="120" y="239"/>
                  </a:lnTo>
                  <a:lnTo>
                    <a:pt x="110" y="239"/>
                  </a:lnTo>
                  <a:lnTo>
                    <a:pt x="60" y="189"/>
                  </a:lnTo>
                  <a:lnTo>
                    <a:pt x="35" y="185"/>
                  </a:lnTo>
                  <a:lnTo>
                    <a:pt x="31" y="185"/>
                  </a:lnTo>
                  <a:lnTo>
                    <a:pt x="4" y="187"/>
                  </a:lnTo>
                  <a:lnTo>
                    <a:pt x="4" y="179"/>
                  </a:lnTo>
                  <a:lnTo>
                    <a:pt x="0" y="173"/>
                  </a:lnTo>
                  <a:lnTo>
                    <a:pt x="0" y="171"/>
                  </a:lnTo>
                  <a:lnTo>
                    <a:pt x="2" y="164"/>
                  </a:lnTo>
                  <a:lnTo>
                    <a:pt x="2" y="162"/>
                  </a:lnTo>
                  <a:lnTo>
                    <a:pt x="6" y="162"/>
                  </a:lnTo>
                  <a:lnTo>
                    <a:pt x="10" y="162"/>
                  </a:lnTo>
                  <a:lnTo>
                    <a:pt x="10" y="164"/>
                  </a:lnTo>
                  <a:lnTo>
                    <a:pt x="10" y="162"/>
                  </a:lnTo>
                  <a:lnTo>
                    <a:pt x="12" y="162"/>
                  </a:lnTo>
                  <a:lnTo>
                    <a:pt x="12" y="158"/>
                  </a:lnTo>
                  <a:lnTo>
                    <a:pt x="16" y="158"/>
                  </a:lnTo>
                  <a:lnTo>
                    <a:pt x="12" y="154"/>
                  </a:lnTo>
                  <a:lnTo>
                    <a:pt x="16" y="154"/>
                  </a:lnTo>
                  <a:lnTo>
                    <a:pt x="18" y="154"/>
                  </a:lnTo>
                  <a:lnTo>
                    <a:pt x="22" y="158"/>
                  </a:lnTo>
                  <a:lnTo>
                    <a:pt x="25" y="158"/>
                  </a:lnTo>
                  <a:lnTo>
                    <a:pt x="25" y="160"/>
                  </a:lnTo>
                  <a:lnTo>
                    <a:pt x="27" y="160"/>
                  </a:lnTo>
                  <a:lnTo>
                    <a:pt x="31" y="160"/>
                  </a:lnTo>
                  <a:lnTo>
                    <a:pt x="35" y="160"/>
                  </a:lnTo>
                  <a:lnTo>
                    <a:pt x="33" y="133"/>
                  </a:lnTo>
                  <a:lnTo>
                    <a:pt x="37" y="135"/>
                  </a:lnTo>
                  <a:lnTo>
                    <a:pt x="37" y="133"/>
                  </a:lnTo>
                  <a:lnTo>
                    <a:pt x="33" y="112"/>
                  </a:lnTo>
                  <a:lnTo>
                    <a:pt x="74" y="110"/>
                  </a:lnTo>
                  <a:lnTo>
                    <a:pt x="74" y="85"/>
                  </a:lnTo>
                  <a:lnTo>
                    <a:pt x="43" y="87"/>
                  </a:lnTo>
                  <a:lnTo>
                    <a:pt x="39" y="87"/>
                  </a:lnTo>
                  <a:lnTo>
                    <a:pt x="33" y="87"/>
                  </a:lnTo>
                  <a:lnTo>
                    <a:pt x="29" y="87"/>
                  </a:lnTo>
                  <a:lnTo>
                    <a:pt x="27" y="71"/>
                  </a:lnTo>
                  <a:lnTo>
                    <a:pt x="33" y="71"/>
                  </a:lnTo>
                  <a:lnTo>
                    <a:pt x="33" y="65"/>
                  </a:lnTo>
                  <a:lnTo>
                    <a:pt x="74" y="63"/>
                  </a:lnTo>
                  <a:lnTo>
                    <a:pt x="76" y="63"/>
                  </a:lnTo>
                  <a:lnTo>
                    <a:pt x="70" y="58"/>
                  </a:lnTo>
                  <a:lnTo>
                    <a:pt x="66" y="54"/>
                  </a:lnTo>
                  <a:lnTo>
                    <a:pt x="64" y="54"/>
                  </a:lnTo>
                  <a:lnTo>
                    <a:pt x="64" y="52"/>
                  </a:lnTo>
                  <a:lnTo>
                    <a:pt x="64" y="48"/>
                  </a:lnTo>
                  <a:lnTo>
                    <a:pt x="70" y="48"/>
                  </a:lnTo>
                  <a:lnTo>
                    <a:pt x="70" y="36"/>
                  </a:lnTo>
                  <a:lnTo>
                    <a:pt x="66" y="36"/>
                  </a:lnTo>
                  <a:lnTo>
                    <a:pt x="66" y="32"/>
                  </a:lnTo>
                  <a:lnTo>
                    <a:pt x="76" y="32"/>
                  </a:lnTo>
                  <a:lnTo>
                    <a:pt x="76" y="29"/>
                  </a:lnTo>
                  <a:lnTo>
                    <a:pt x="79" y="27"/>
                  </a:lnTo>
                  <a:lnTo>
                    <a:pt x="81" y="27"/>
                  </a:lnTo>
                  <a:lnTo>
                    <a:pt x="79" y="27"/>
                  </a:lnTo>
                  <a:lnTo>
                    <a:pt x="151" y="0"/>
                  </a:lnTo>
                  <a:lnTo>
                    <a:pt x="151" y="29"/>
                  </a:lnTo>
                  <a:lnTo>
                    <a:pt x="151" y="31"/>
                  </a:lnTo>
                  <a:lnTo>
                    <a:pt x="161" y="31"/>
                  </a:lnTo>
                  <a:lnTo>
                    <a:pt x="157" y="50"/>
                  </a:lnTo>
                </a:path>
              </a:pathLst>
            </a:custGeom>
            <a:grpFill/>
            <a:ln w="9525">
              <a:noFill/>
              <a:round/>
              <a:headEnd/>
              <a:tailEnd/>
            </a:ln>
          </p:spPr>
          <p:txBody>
            <a:bodyPr/>
            <a:lstStyle/>
            <a:p>
              <a:pPr>
                <a:defRPr/>
              </a:pPr>
              <a:endParaRPr lang="en-US" dirty="0">
                <a:solidFill>
                  <a:prstClr val="white"/>
                </a:solidFill>
              </a:endParaRPr>
            </a:p>
          </p:txBody>
        </p:sp>
        <p:sp>
          <p:nvSpPr>
            <p:cNvPr id="16623" name="Freeform 81"/>
            <p:cNvSpPr>
              <a:spLocks/>
            </p:cNvSpPr>
            <p:nvPr/>
          </p:nvSpPr>
          <p:spPr bwMode="ltGray">
            <a:xfrm>
              <a:off x="2632" y="981"/>
              <a:ext cx="19" cy="17"/>
            </a:xfrm>
            <a:custGeom>
              <a:avLst/>
              <a:gdLst>
                <a:gd name="T0" fmla="*/ 3 w 19"/>
                <a:gd name="T1" fmla="*/ 17 h 17"/>
                <a:gd name="T2" fmla="*/ 0 w 19"/>
                <a:gd name="T3" fmla="*/ 4 h 17"/>
                <a:gd name="T4" fmla="*/ 0 w 19"/>
                <a:gd name="T5" fmla="*/ 2 h 17"/>
                <a:gd name="T6" fmla="*/ 9 w 19"/>
                <a:gd name="T7" fmla="*/ 0 h 17"/>
                <a:gd name="T8" fmla="*/ 9 w 19"/>
                <a:gd name="T9" fmla="*/ 8 h 17"/>
                <a:gd name="T10" fmla="*/ 11 w 19"/>
                <a:gd name="T11" fmla="*/ 8 h 17"/>
                <a:gd name="T12" fmla="*/ 11 w 19"/>
                <a:gd name="T13" fmla="*/ 0 h 17"/>
                <a:gd name="T14" fmla="*/ 15 w 19"/>
                <a:gd name="T15" fmla="*/ 0 h 17"/>
                <a:gd name="T16" fmla="*/ 15 w 19"/>
                <a:gd name="T17" fmla="*/ 9 h 17"/>
                <a:gd name="T18" fmla="*/ 19 w 19"/>
                <a:gd name="T19" fmla="*/ 9 h 17"/>
                <a:gd name="T20" fmla="*/ 19 w 19"/>
                <a:gd name="T21" fmla="*/ 13 h 17"/>
                <a:gd name="T22" fmla="*/ 15 w 19"/>
                <a:gd name="T23" fmla="*/ 13 h 17"/>
                <a:gd name="T24" fmla="*/ 19 w 19"/>
                <a:gd name="T25" fmla="*/ 13 h 17"/>
                <a:gd name="T26" fmla="*/ 19 w 19"/>
                <a:gd name="T27" fmla="*/ 15 h 17"/>
                <a:gd name="T28" fmla="*/ 3 w 19"/>
                <a:gd name="T29" fmla="*/ 1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7"/>
                <a:gd name="T47" fmla="*/ 19 w 1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7">
                  <a:moveTo>
                    <a:pt x="3" y="17"/>
                  </a:moveTo>
                  <a:lnTo>
                    <a:pt x="0" y="4"/>
                  </a:lnTo>
                  <a:lnTo>
                    <a:pt x="0" y="2"/>
                  </a:lnTo>
                  <a:lnTo>
                    <a:pt x="9" y="0"/>
                  </a:lnTo>
                  <a:lnTo>
                    <a:pt x="9" y="8"/>
                  </a:lnTo>
                  <a:lnTo>
                    <a:pt x="11" y="8"/>
                  </a:lnTo>
                  <a:lnTo>
                    <a:pt x="11" y="0"/>
                  </a:lnTo>
                  <a:lnTo>
                    <a:pt x="15" y="0"/>
                  </a:lnTo>
                  <a:lnTo>
                    <a:pt x="15" y="9"/>
                  </a:lnTo>
                  <a:lnTo>
                    <a:pt x="19" y="9"/>
                  </a:lnTo>
                  <a:lnTo>
                    <a:pt x="19" y="13"/>
                  </a:lnTo>
                  <a:lnTo>
                    <a:pt x="15" y="13"/>
                  </a:lnTo>
                  <a:lnTo>
                    <a:pt x="19" y="13"/>
                  </a:lnTo>
                  <a:lnTo>
                    <a:pt x="19" y="15"/>
                  </a:lnTo>
                  <a:lnTo>
                    <a:pt x="3" y="17"/>
                  </a:lnTo>
                  <a:close/>
                </a:path>
              </a:pathLst>
            </a:custGeom>
            <a:grpFill/>
            <a:ln w="9525">
              <a:noFill/>
              <a:round/>
              <a:headEnd/>
              <a:tailEnd/>
            </a:ln>
          </p:spPr>
          <p:txBody>
            <a:bodyPr/>
            <a:lstStyle/>
            <a:p>
              <a:pPr>
                <a:defRPr/>
              </a:pPr>
              <a:endParaRPr lang="en-US" dirty="0">
                <a:solidFill>
                  <a:prstClr val="white"/>
                </a:solidFill>
              </a:endParaRPr>
            </a:p>
          </p:txBody>
        </p:sp>
        <p:sp>
          <p:nvSpPr>
            <p:cNvPr id="16624" name="Freeform 82"/>
            <p:cNvSpPr>
              <a:spLocks/>
            </p:cNvSpPr>
            <p:nvPr/>
          </p:nvSpPr>
          <p:spPr bwMode="ltGray">
            <a:xfrm>
              <a:off x="2632" y="981"/>
              <a:ext cx="19" cy="17"/>
            </a:xfrm>
            <a:custGeom>
              <a:avLst/>
              <a:gdLst>
                <a:gd name="T0" fmla="*/ 3 w 19"/>
                <a:gd name="T1" fmla="*/ 17 h 17"/>
                <a:gd name="T2" fmla="*/ 0 w 19"/>
                <a:gd name="T3" fmla="*/ 4 h 17"/>
                <a:gd name="T4" fmla="*/ 0 w 19"/>
                <a:gd name="T5" fmla="*/ 2 h 17"/>
                <a:gd name="T6" fmla="*/ 9 w 19"/>
                <a:gd name="T7" fmla="*/ 0 h 17"/>
                <a:gd name="T8" fmla="*/ 9 w 19"/>
                <a:gd name="T9" fmla="*/ 8 h 17"/>
                <a:gd name="T10" fmla="*/ 11 w 19"/>
                <a:gd name="T11" fmla="*/ 8 h 17"/>
                <a:gd name="T12" fmla="*/ 11 w 19"/>
                <a:gd name="T13" fmla="*/ 0 h 17"/>
                <a:gd name="T14" fmla="*/ 15 w 19"/>
                <a:gd name="T15" fmla="*/ 0 h 17"/>
                <a:gd name="T16" fmla="*/ 15 w 19"/>
                <a:gd name="T17" fmla="*/ 9 h 17"/>
                <a:gd name="T18" fmla="*/ 19 w 19"/>
                <a:gd name="T19" fmla="*/ 9 h 17"/>
                <a:gd name="T20" fmla="*/ 19 w 19"/>
                <a:gd name="T21" fmla="*/ 13 h 17"/>
                <a:gd name="T22" fmla="*/ 15 w 19"/>
                <a:gd name="T23" fmla="*/ 13 h 17"/>
                <a:gd name="T24" fmla="*/ 19 w 19"/>
                <a:gd name="T25" fmla="*/ 13 h 17"/>
                <a:gd name="T26" fmla="*/ 19 w 19"/>
                <a:gd name="T27" fmla="*/ 15 h 17"/>
                <a:gd name="T28" fmla="*/ 3 w 19"/>
                <a:gd name="T29" fmla="*/ 1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7"/>
                <a:gd name="T47" fmla="*/ 19 w 1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7">
                  <a:moveTo>
                    <a:pt x="3" y="17"/>
                  </a:moveTo>
                  <a:lnTo>
                    <a:pt x="0" y="4"/>
                  </a:lnTo>
                  <a:lnTo>
                    <a:pt x="0" y="2"/>
                  </a:lnTo>
                  <a:lnTo>
                    <a:pt x="9" y="0"/>
                  </a:lnTo>
                  <a:lnTo>
                    <a:pt x="9" y="8"/>
                  </a:lnTo>
                  <a:lnTo>
                    <a:pt x="11" y="8"/>
                  </a:lnTo>
                  <a:lnTo>
                    <a:pt x="11" y="0"/>
                  </a:lnTo>
                  <a:lnTo>
                    <a:pt x="15" y="0"/>
                  </a:lnTo>
                  <a:lnTo>
                    <a:pt x="15" y="9"/>
                  </a:lnTo>
                  <a:lnTo>
                    <a:pt x="19" y="9"/>
                  </a:lnTo>
                  <a:lnTo>
                    <a:pt x="19" y="13"/>
                  </a:lnTo>
                  <a:lnTo>
                    <a:pt x="15" y="13"/>
                  </a:lnTo>
                  <a:lnTo>
                    <a:pt x="19" y="13"/>
                  </a:lnTo>
                  <a:lnTo>
                    <a:pt x="19" y="15"/>
                  </a:lnTo>
                  <a:lnTo>
                    <a:pt x="3" y="17"/>
                  </a:lnTo>
                </a:path>
              </a:pathLst>
            </a:custGeom>
            <a:grpFill/>
            <a:ln w="9525">
              <a:noFill/>
              <a:round/>
              <a:headEnd/>
              <a:tailEnd/>
            </a:ln>
          </p:spPr>
          <p:txBody>
            <a:bodyPr/>
            <a:lstStyle/>
            <a:p>
              <a:pPr>
                <a:defRPr/>
              </a:pPr>
              <a:endParaRPr lang="en-US" dirty="0">
                <a:solidFill>
                  <a:prstClr val="white"/>
                </a:solidFill>
              </a:endParaRPr>
            </a:p>
          </p:txBody>
        </p:sp>
        <p:sp>
          <p:nvSpPr>
            <p:cNvPr id="16625" name="Freeform 83"/>
            <p:cNvSpPr>
              <a:spLocks noEditPoints="1"/>
            </p:cNvSpPr>
            <p:nvPr/>
          </p:nvSpPr>
          <p:spPr bwMode="ltGray">
            <a:xfrm>
              <a:off x="2558" y="987"/>
              <a:ext cx="344" cy="318"/>
            </a:xfrm>
            <a:custGeom>
              <a:avLst/>
              <a:gdLst>
                <a:gd name="T0" fmla="*/ 170 w 344"/>
                <a:gd name="T1" fmla="*/ 139 h 318"/>
                <a:gd name="T2" fmla="*/ 178 w 344"/>
                <a:gd name="T3" fmla="*/ 129 h 318"/>
                <a:gd name="T4" fmla="*/ 224 w 344"/>
                <a:gd name="T5" fmla="*/ 88 h 318"/>
                <a:gd name="T6" fmla="*/ 288 w 344"/>
                <a:gd name="T7" fmla="*/ 125 h 318"/>
                <a:gd name="T8" fmla="*/ 311 w 344"/>
                <a:gd name="T9" fmla="*/ 141 h 318"/>
                <a:gd name="T10" fmla="*/ 328 w 344"/>
                <a:gd name="T11" fmla="*/ 139 h 318"/>
                <a:gd name="T12" fmla="*/ 342 w 344"/>
                <a:gd name="T13" fmla="*/ 142 h 318"/>
                <a:gd name="T14" fmla="*/ 344 w 344"/>
                <a:gd name="T15" fmla="*/ 152 h 318"/>
                <a:gd name="T16" fmla="*/ 326 w 344"/>
                <a:gd name="T17" fmla="*/ 162 h 318"/>
                <a:gd name="T18" fmla="*/ 321 w 344"/>
                <a:gd name="T19" fmla="*/ 171 h 318"/>
                <a:gd name="T20" fmla="*/ 301 w 344"/>
                <a:gd name="T21" fmla="*/ 198 h 318"/>
                <a:gd name="T22" fmla="*/ 290 w 344"/>
                <a:gd name="T23" fmla="*/ 224 h 318"/>
                <a:gd name="T24" fmla="*/ 280 w 344"/>
                <a:gd name="T25" fmla="*/ 245 h 318"/>
                <a:gd name="T26" fmla="*/ 280 w 344"/>
                <a:gd name="T27" fmla="*/ 254 h 318"/>
                <a:gd name="T28" fmla="*/ 288 w 344"/>
                <a:gd name="T29" fmla="*/ 264 h 318"/>
                <a:gd name="T30" fmla="*/ 290 w 344"/>
                <a:gd name="T31" fmla="*/ 274 h 318"/>
                <a:gd name="T32" fmla="*/ 292 w 344"/>
                <a:gd name="T33" fmla="*/ 285 h 318"/>
                <a:gd name="T34" fmla="*/ 282 w 344"/>
                <a:gd name="T35" fmla="*/ 293 h 318"/>
                <a:gd name="T36" fmla="*/ 268 w 344"/>
                <a:gd name="T37" fmla="*/ 283 h 318"/>
                <a:gd name="T38" fmla="*/ 247 w 344"/>
                <a:gd name="T39" fmla="*/ 280 h 318"/>
                <a:gd name="T40" fmla="*/ 238 w 344"/>
                <a:gd name="T41" fmla="*/ 281 h 318"/>
                <a:gd name="T42" fmla="*/ 224 w 344"/>
                <a:gd name="T43" fmla="*/ 268 h 318"/>
                <a:gd name="T44" fmla="*/ 238 w 344"/>
                <a:gd name="T45" fmla="*/ 283 h 318"/>
                <a:gd name="T46" fmla="*/ 226 w 344"/>
                <a:gd name="T47" fmla="*/ 289 h 318"/>
                <a:gd name="T48" fmla="*/ 236 w 344"/>
                <a:gd name="T49" fmla="*/ 308 h 318"/>
                <a:gd name="T50" fmla="*/ 236 w 344"/>
                <a:gd name="T51" fmla="*/ 314 h 318"/>
                <a:gd name="T52" fmla="*/ 218 w 344"/>
                <a:gd name="T53" fmla="*/ 307 h 318"/>
                <a:gd name="T54" fmla="*/ 178 w 344"/>
                <a:gd name="T55" fmla="*/ 287 h 318"/>
                <a:gd name="T56" fmla="*/ 137 w 344"/>
                <a:gd name="T57" fmla="*/ 280 h 318"/>
                <a:gd name="T58" fmla="*/ 91 w 344"/>
                <a:gd name="T59" fmla="*/ 280 h 318"/>
                <a:gd name="T60" fmla="*/ 52 w 344"/>
                <a:gd name="T61" fmla="*/ 268 h 318"/>
                <a:gd name="T62" fmla="*/ 75 w 344"/>
                <a:gd name="T63" fmla="*/ 256 h 318"/>
                <a:gd name="T64" fmla="*/ 41 w 344"/>
                <a:gd name="T65" fmla="*/ 262 h 318"/>
                <a:gd name="T66" fmla="*/ 47 w 344"/>
                <a:gd name="T67" fmla="*/ 235 h 318"/>
                <a:gd name="T68" fmla="*/ 43 w 344"/>
                <a:gd name="T69" fmla="*/ 187 h 318"/>
                <a:gd name="T70" fmla="*/ 45 w 344"/>
                <a:gd name="T71" fmla="*/ 141 h 318"/>
                <a:gd name="T72" fmla="*/ 54 w 344"/>
                <a:gd name="T73" fmla="*/ 123 h 318"/>
                <a:gd name="T74" fmla="*/ 72 w 344"/>
                <a:gd name="T75" fmla="*/ 106 h 318"/>
                <a:gd name="T76" fmla="*/ 72 w 344"/>
                <a:gd name="T77" fmla="*/ 85 h 318"/>
                <a:gd name="T78" fmla="*/ 75 w 344"/>
                <a:gd name="T79" fmla="*/ 75 h 318"/>
                <a:gd name="T80" fmla="*/ 81 w 344"/>
                <a:gd name="T81" fmla="*/ 65 h 318"/>
                <a:gd name="T82" fmla="*/ 77 w 344"/>
                <a:gd name="T83" fmla="*/ 58 h 318"/>
                <a:gd name="T84" fmla="*/ 70 w 344"/>
                <a:gd name="T85" fmla="*/ 23 h 318"/>
                <a:gd name="T86" fmla="*/ 99 w 344"/>
                <a:gd name="T87" fmla="*/ 9 h 318"/>
                <a:gd name="T88" fmla="*/ 108 w 344"/>
                <a:gd name="T89" fmla="*/ 0 h 318"/>
                <a:gd name="T90" fmla="*/ 130 w 344"/>
                <a:gd name="T91" fmla="*/ 9 h 318"/>
                <a:gd name="T92" fmla="*/ 178 w 344"/>
                <a:gd name="T93" fmla="*/ 27 h 318"/>
                <a:gd name="T94" fmla="*/ 168 w 344"/>
                <a:gd name="T95" fmla="*/ 58 h 318"/>
                <a:gd name="T96" fmla="*/ 153 w 344"/>
                <a:gd name="T97" fmla="*/ 71 h 318"/>
                <a:gd name="T98" fmla="*/ 147 w 344"/>
                <a:gd name="T99" fmla="*/ 71 h 318"/>
                <a:gd name="T100" fmla="*/ 153 w 344"/>
                <a:gd name="T101" fmla="*/ 90 h 318"/>
                <a:gd name="T102" fmla="*/ 155 w 344"/>
                <a:gd name="T103" fmla="*/ 148 h 318"/>
                <a:gd name="T104" fmla="*/ 114 w 344"/>
                <a:gd name="T105" fmla="*/ 152 h 318"/>
                <a:gd name="T106" fmla="*/ 153 w 344"/>
                <a:gd name="T107" fmla="*/ 218 h 318"/>
                <a:gd name="T108" fmla="*/ 178 w 344"/>
                <a:gd name="T109" fmla="*/ 210 h 318"/>
                <a:gd name="T110" fmla="*/ 164 w 344"/>
                <a:gd name="T111" fmla="*/ 200 h 318"/>
                <a:gd name="T112" fmla="*/ 164 w 344"/>
                <a:gd name="T113" fmla="*/ 189 h 318"/>
                <a:gd name="T114" fmla="*/ 130 w 344"/>
                <a:gd name="T115" fmla="*/ 168 h 318"/>
                <a:gd name="T116" fmla="*/ 126 w 344"/>
                <a:gd name="T117" fmla="*/ 168 h 318"/>
                <a:gd name="T118" fmla="*/ 139 w 344"/>
                <a:gd name="T119" fmla="*/ 16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4"/>
                <a:gd name="T181" fmla="*/ 0 h 318"/>
                <a:gd name="T182" fmla="*/ 344 w 344"/>
                <a:gd name="T183" fmla="*/ 318 h 3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4" h="318">
                  <a:moveTo>
                    <a:pt x="155" y="133"/>
                  </a:moveTo>
                  <a:lnTo>
                    <a:pt x="160" y="133"/>
                  </a:lnTo>
                  <a:lnTo>
                    <a:pt x="166" y="139"/>
                  </a:lnTo>
                  <a:lnTo>
                    <a:pt x="170" y="139"/>
                  </a:lnTo>
                  <a:lnTo>
                    <a:pt x="170" y="133"/>
                  </a:lnTo>
                  <a:lnTo>
                    <a:pt x="172" y="133"/>
                  </a:lnTo>
                  <a:lnTo>
                    <a:pt x="172" y="129"/>
                  </a:lnTo>
                  <a:lnTo>
                    <a:pt x="178" y="129"/>
                  </a:lnTo>
                  <a:lnTo>
                    <a:pt x="182" y="123"/>
                  </a:lnTo>
                  <a:lnTo>
                    <a:pt x="193" y="123"/>
                  </a:lnTo>
                  <a:lnTo>
                    <a:pt x="193" y="88"/>
                  </a:lnTo>
                  <a:lnTo>
                    <a:pt x="224" y="88"/>
                  </a:lnTo>
                  <a:lnTo>
                    <a:pt x="228" y="88"/>
                  </a:lnTo>
                  <a:lnTo>
                    <a:pt x="228" y="123"/>
                  </a:lnTo>
                  <a:lnTo>
                    <a:pt x="282" y="121"/>
                  </a:lnTo>
                  <a:lnTo>
                    <a:pt x="288" y="125"/>
                  </a:lnTo>
                  <a:lnTo>
                    <a:pt x="292" y="125"/>
                  </a:lnTo>
                  <a:lnTo>
                    <a:pt x="309" y="125"/>
                  </a:lnTo>
                  <a:lnTo>
                    <a:pt x="309" y="133"/>
                  </a:lnTo>
                  <a:lnTo>
                    <a:pt x="311" y="141"/>
                  </a:lnTo>
                  <a:lnTo>
                    <a:pt x="323" y="142"/>
                  </a:lnTo>
                  <a:lnTo>
                    <a:pt x="326" y="142"/>
                  </a:lnTo>
                  <a:lnTo>
                    <a:pt x="328" y="142"/>
                  </a:lnTo>
                  <a:lnTo>
                    <a:pt x="328" y="139"/>
                  </a:lnTo>
                  <a:lnTo>
                    <a:pt x="334" y="139"/>
                  </a:lnTo>
                  <a:lnTo>
                    <a:pt x="336" y="146"/>
                  </a:lnTo>
                  <a:lnTo>
                    <a:pt x="338" y="146"/>
                  </a:lnTo>
                  <a:lnTo>
                    <a:pt x="342" y="142"/>
                  </a:lnTo>
                  <a:lnTo>
                    <a:pt x="344" y="142"/>
                  </a:lnTo>
                  <a:lnTo>
                    <a:pt x="344" y="144"/>
                  </a:lnTo>
                  <a:lnTo>
                    <a:pt x="344" y="148"/>
                  </a:lnTo>
                  <a:lnTo>
                    <a:pt x="344" y="152"/>
                  </a:lnTo>
                  <a:lnTo>
                    <a:pt x="336" y="154"/>
                  </a:lnTo>
                  <a:lnTo>
                    <a:pt x="332" y="158"/>
                  </a:lnTo>
                  <a:lnTo>
                    <a:pt x="328" y="162"/>
                  </a:lnTo>
                  <a:lnTo>
                    <a:pt x="326" y="162"/>
                  </a:lnTo>
                  <a:lnTo>
                    <a:pt x="326" y="164"/>
                  </a:lnTo>
                  <a:lnTo>
                    <a:pt x="323" y="168"/>
                  </a:lnTo>
                  <a:lnTo>
                    <a:pt x="321" y="168"/>
                  </a:lnTo>
                  <a:lnTo>
                    <a:pt x="321" y="171"/>
                  </a:lnTo>
                  <a:lnTo>
                    <a:pt x="317" y="173"/>
                  </a:lnTo>
                  <a:lnTo>
                    <a:pt x="311" y="179"/>
                  </a:lnTo>
                  <a:lnTo>
                    <a:pt x="305" y="189"/>
                  </a:lnTo>
                  <a:lnTo>
                    <a:pt x="301" y="198"/>
                  </a:lnTo>
                  <a:lnTo>
                    <a:pt x="301" y="202"/>
                  </a:lnTo>
                  <a:lnTo>
                    <a:pt x="299" y="204"/>
                  </a:lnTo>
                  <a:lnTo>
                    <a:pt x="299" y="208"/>
                  </a:lnTo>
                  <a:lnTo>
                    <a:pt x="290" y="224"/>
                  </a:lnTo>
                  <a:lnTo>
                    <a:pt x="290" y="227"/>
                  </a:lnTo>
                  <a:lnTo>
                    <a:pt x="286" y="227"/>
                  </a:lnTo>
                  <a:lnTo>
                    <a:pt x="284" y="233"/>
                  </a:lnTo>
                  <a:lnTo>
                    <a:pt x="280" y="245"/>
                  </a:lnTo>
                  <a:lnTo>
                    <a:pt x="278" y="249"/>
                  </a:lnTo>
                  <a:lnTo>
                    <a:pt x="278" y="252"/>
                  </a:lnTo>
                  <a:lnTo>
                    <a:pt x="280" y="252"/>
                  </a:lnTo>
                  <a:lnTo>
                    <a:pt x="280" y="254"/>
                  </a:lnTo>
                  <a:lnTo>
                    <a:pt x="284" y="258"/>
                  </a:lnTo>
                  <a:lnTo>
                    <a:pt x="284" y="260"/>
                  </a:lnTo>
                  <a:lnTo>
                    <a:pt x="288" y="260"/>
                  </a:lnTo>
                  <a:lnTo>
                    <a:pt x="288" y="264"/>
                  </a:lnTo>
                  <a:lnTo>
                    <a:pt x="288" y="268"/>
                  </a:lnTo>
                  <a:lnTo>
                    <a:pt x="288" y="270"/>
                  </a:lnTo>
                  <a:lnTo>
                    <a:pt x="290" y="270"/>
                  </a:lnTo>
                  <a:lnTo>
                    <a:pt x="290" y="274"/>
                  </a:lnTo>
                  <a:lnTo>
                    <a:pt x="290" y="276"/>
                  </a:lnTo>
                  <a:lnTo>
                    <a:pt x="290" y="280"/>
                  </a:lnTo>
                  <a:lnTo>
                    <a:pt x="290" y="283"/>
                  </a:lnTo>
                  <a:lnTo>
                    <a:pt x="292" y="285"/>
                  </a:lnTo>
                  <a:lnTo>
                    <a:pt x="292" y="289"/>
                  </a:lnTo>
                  <a:lnTo>
                    <a:pt x="288" y="289"/>
                  </a:lnTo>
                  <a:lnTo>
                    <a:pt x="288" y="293"/>
                  </a:lnTo>
                  <a:lnTo>
                    <a:pt x="282" y="293"/>
                  </a:lnTo>
                  <a:lnTo>
                    <a:pt x="282" y="289"/>
                  </a:lnTo>
                  <a:lnTo>
                    <a:pt x="284" y="285"/>
                  </a:lnTo>
                  <a:lnTo>
                    <a:pt x="268" y="285"/>
                  </a:lnTo>
                  <a:lnTo>
                    <a:pt x="268" y="283"/>
                  </a:lnTo>
                  <a:lnTo>
                    <a:pt x="267" y="283"/>
                  </a:lnTo>
                  <a:lnTo>
                    <a:pt x="268" y="270"/>
                  </a:lnTo>
                  <a:lnTo>
                    <a:pt x="253" y="274"/>
                  </a:lnTo>
                  <a:lnTo>
                    <a:pt x="247" y="280"/>
                  </a:lnTo>
                  <a:lnTo>
                    <a:pt x="249" y="283"/>
                  </a:lnTo>
                  <a:lnTo>
                    <a:pt x="243" y="283"/>
                  </a:lnTo>
                  <a:lnTo>
                    <a:pt x="241" y="281"/>
                  </a:lnTo>
                  <a:lnTo>
                    <a:pt x="238" y="281"/>
                  </a:lnTo>
                  <a:lnTo>
                    <a:pt x="234" y="278"/>
                  </a:lnTo>
                  <a:lnTo>
                    <a:pt x="234" y="274"/>
                  </a:lnTo>
                  <a:lnTo>
                    <a:pt x="228" y="272"/>
                  </a:lnTo>
                  <a:lnTo>
                    <a:pt x="224" y="268"/>
                  </a:lnTo>
                  <a:lnTo>
                    <a:pt x="222" y="268"/>
                  </a:lnTo>
                  <a:lnTo>
                    <a:pt x="224" y="272"/>
                  </a:lnTo>
                  <a:lnTo>
                    <a:pt x="228" y="274"/>
                  </a:lnTo>
                  <a:lnTo>
                    <a:pt x="238" y="283"/>
                  </a:lnTo>
                  <a:lnTo>
                    <a:pt x="232" y="287"/>
                  </a:lnTo>
                  <a:lnTo>
                    <a:pt x="228" y="287"/>
                  </a:lnTo>
                  <a:lnTo>
                    <a:pt x="228" y="289"/>
                  </a:lnTo>
                  <a:lnTo>
                    <a:pt x="226" y="289"/>
                  </a:lnTo>
                  <a:lnTo>
                    <a:pt x="226" y="299"/>
                  </a:lnTo>
                  <a:lnTo>
                    <a:pt x="226" y="303"/>
                  </a:lnTo>
                  <a:lnTo>
                    <a:pt x="228" y="305"/>
                  </a:lnTo>
                  <a:lnTo>
                    <a:pt x="236" y="308"/>
                  </a:lnTo>
                  <a:lnTo>
                    <a:pt x="241" y="314"/>
                  </a:lnTo>
                  <a:lnTo>
                    <a:pt x="245" y="318"/>
                  </a:lnTo>
                  <a:lnTo>
                    <a:pt x="236" y="318"/>
                  </a:lnTo>
                  <a:lnTo>
                    <a:pt x="236" y="314"/>
                  </a:lnTo>
                  <a:lnTo>
                    <a:pt x="228" y="312"/>
                  </a:lnTo>
                  <a:lnTo>
                    <a:pt x="222" y="308"/>
                  </a:lnTo>
                  <a:lnTo>
                    <a:pt x="222" y="307"/>
                  </a:lnTo>
                  <a:lnTo>
                    <a:pt x="218" y="307"/>
                  </a:lnTo>
                  <a:lnTo>
                    <a:pt x="216" y="303"/>
                  </a:lnTo>
                  <a:lnTo>
                    <a:pt x="201" y="297"/>
                  </a:lnTo>
                  <a:lnTo>
                    <a:pt x="185" y="293"/>
                  </a:lnTo>
                  <a:lnTo>
                    <a:pt x="178" y="287"/>
                  </a:lnTo>
                  <a:lnTo>
                    <a:pt x="166" y="285"/>
                  </a:lnTo>
                  <a:lnTo>
                    <a:pt x="160" y="281"/>
                  </a:lnTo>
                  <a:lnTo>
                    <a:pt x="153" y="281"/>
                  </a:lnTo>
                  <a:lnTo>
                    <a:pt x="137" y="280"/>
                  </a:lnTo>
                  <a:lnTo>
                    <a:pt x="112" y="276"/>
                  </a:lnTo>
                  <a:lnTo>
                    <a:pt x="101" y="280"/>
                  </a:lnTo>
                  <a:lnTo>
                    <a:pt x="97" y="280"/>
                  </a:lnTo>
                  <a:lnTo>
                    <a:pt x="91" y="280"/>
                  </a:lnTo>
                  <a:lnTo>
                    <a:pt x="85" y="278"/>
                  </a:lnTo>
                  <a:lnTo>
                    <a:pt x="75" y="272"/>
                  </a:lnTo>
                  <a:lnTo>
                    <a:pt x="75" y="264"/>
                  </a:lnTo>
                  <a:lnTo>
                    <a:pt x="52" y="268"/>
                  </a:lnTo>
                  <a:lnTo>
                    <a:pt x="60" y="262"/>
                  </a:lnTo>
                  <a:lnTo>
                    <a:pt x="62" y="262"/>
                  </a:lnTo>
                  <a:lnTo>
                    <a:pt x="68" y="256"/>
                  </a:lnTo>
                  <a:lnTo>
                    <a:pt x="75" y="256"/>
                  </a:lnTo>
                  <a:lnTo>
                    <a:pt x="68" y="252"/>
                  </a:lnTo>
                  <a:lnTo>
                    <a:pt x="58" y="252"/>
                  </a:lnTo>
                  <a:lnTo>
                    <a:pt x="52" y="256"/>
                  </a:lnTo>
                  <a:lnTo>
                    <a:pt x="41" y="262"/>
                  </a:lnTo>
                  <a:lnTo>
                    <a:pt x="25" y="268"/>
                  </a:lnTo>
                  <a:lnTo>
                    <a:pt x="10" y="272"/>
                  </a:lnTo>
                  <a:lnTo>
                    <a:pt x="0" y="276"/>
                  </a:lnTo>
                  <a:lnTo>
                    <a:pt x="47" y="235"/>
                  </a:lnTo>
                  <a:lnTo>
                    <a:pt x="33" y="220"/>
                  </a:lnTo>
                  <a:lnTo>
                    <a:pt x="33" y="216"/>
                  </a:lnTo>
                  <a:lnTo>
                    <a:pt x="39" y="200"/>
                  </a:lnTo>
                  <a:lnTo>
                    <a:pt x="43" y="187"/>
                  </a:lnTo>
                  <a:lnTo>
                    <a:pt x="43" y="166"/>
                  </a:lnTo>
                  <a:lnTo>
                    <a:pt x="39" y="148"/>
                  </a:lnTo>
                  <a:lnTo>
                    <a:pt x="39" y="141"/>
                  </a:lnTo>
                  <a:lnTo>
                    <a:pt x="45" y="141"/>
                  </a:lnTo>
                  <a:lnTo>
                    <a:pt x="45" y="139"/>
                  </a:lnTo>
                  <a:lnTo>
                    <a:pt x="54" y="139"/>
                  </a:lnTo>
                  <a:lnTo>
                    <a:pt x="54" y="129"/>
                  </a:lnTo>
                  <a:lnTo>
                    <a:pt x="54" y="123"/>
                  </a:lnTo>
                  <a:lnTo>
                    <a:pt x="54" y="115"/>
                  </a:lnTo>
                  <a:lnTo>
                    <a:pt x="60" y="119"/>
                  </a:lnTo>
                  <a:lnTo>
                    <a:pt x="62" y="106"/>
                  </a:lnTo>
                  <a:lnTo>
                    <a:pt x="72" y="106"/>
                  </a:lnTo>
                  <a:lnTo>
                    <a:pt x="75" y="94"/>
                  </a:lnTo>
                  <a:lnTo>
                    <a:pt x="75" y="90"/>
                  </a:lnTo>
                  <a:lnTo>
                    <a:pt x="72" y="88"/>
                  </a:lnTo>
                  <a:lnTo>
                    <a:pt x="72" y="85"/>
                  </a:lnTo>
                  <a:lnTo>
                    <a:pt x="75" y="85"/>
                  </a:lnTo>
                  <a:lnTo>
                    <a:pt x="75" y="83"/>
                  </a:lnTo>
                  <a:lnTo>
                    <a:pt x="75" y="79"/>
                  </a:lnTo>
                  <a:lnTo>
                    <a:pt x="75" y="75"/>
                  </a:lnTo>
                  <a:lnTo>
                    <a:pt x="77" y="75"/>
                  </a:lnTo>
                  <a:lnTo>
                    <a:pt x="77" y="73"/>
                  </a:lnTo>
                  <a:lnTo>
                    <a:pt x="77" y="69"/>
                  </a:lnTo>
                  <a:lnTo>
                    <a:pt x="81" y="65"/>
                  </a:lnTo>
                  <a:lnTo>
                    <a:pt x="81" y="63"/>
                  </a:lnTo>
                  <a:lnTo>
                    <a:pt x="83" y="59"/>
                  </a:lnTo>
                  <a:lnTo>
                    <a:pt x="83" y="58"/>
                  </a:lnTo>
                  <a:lnTo>
                    <a:pt x="77" y="58"/>
                  </a:lnTo>
                  <a:lnTo>
                    <a:pt x="74" y="34"/>
                  </a:lnTo>
                  <a:lnTo>
                    <a:pt x="74" y="27"/>
                  </a:lnTo>
                  <a:lnTo>
                    <a:pt x="70" y="27"/>
                  </a:lnTo>
                  <a:lnTo>
                    <a:pt x="70" y="23"/>
                  </a:lnTo>
                  <a:lnTo>
                    <a:pt x="70" y="17"/>
                  </a:lnTo>
                  <a:lnTo>
                    <a:pt x="70" y="11"/>
                  </a:lnTo>
                  <a:lnTo>
                    <a:pt x="77" y="11"/>
                  </a:lnTo>
                  <a:lnTo>
                    <a:pt x="99" y="9"/>
                  </a:lnTo>
                  <a:lnTo>
                    <a:pt x="102" y="9"/>
                  </a:lnTo>
                  <a:lnTo>
                    <a:pt x="104" y="9"/>
                  </a:lnTo>
                  <a:lnTo>
                    <a:pt x="108" y="7"/>
                  </a:lnTo>
                  <a:lnTo>
                    <a:pt x="108" y="0"/>
                  </a:lnTo>
                  <a:lnTo>
                    <a:pt x="110" y="0"/>
                  </a:lnTo>
                  <a:lnTo>
                    <a:pt x="114" y="3"/>
                  </a:lnTo>
                  <a:lnTo>
                    <a:pt x="130" y="3"/>
                  </a:lnTo>
                  <a:lnTo>
                    <a:pt x="130" y="9"/>
                  </a:lnTo>
                  <a:lnTo>
                    <a:pt x="180" y="9"/>
                  </a:lnTo>
                  <a:lnTo>
                    <a:pt x="180" y="15"/>
                  </a:lnTo>
                  <a:lnTo>
                    <a:pt x="176" y="25"/>
                  </a:lnTo>
                  <a:lnTo>
                    <a:pt x="178" y="27"/>
                  </a:lnTo>
                  <a:lnTo>
                    <a:pt x="178" y="40"/>
                  </a:lnTo>
                  <a:lnTo>
                    <a:pt x="185" y="40"/>
                  </a:lnTo>
                  <a:lnTo>
                    <a:pt x="187" y="58"/>
                  </a:lnTo>
                  <a:lnTo>
                    <a:pt x="168" y="58"/>
                  </a:lnTo>
                  <a:lnTo>
                    <a:pt x="168" y="65"/>
                  </a:lnTo>
                  <a:lnTo>
                    <a:pt x="172" y="65"/>
                  </a:lnTo>
                  <a:lnTo>
                    <a:pt x="172" y="71"/>
                  </a:lnTo>
                  <a:lnTo>
                    <a:pt x="153" y="71"/>
                  </a:lnTo>
                  <a:lnTo>
                    <a:pt x="153" y="75"/>
                  </a:lnTo>
                  <a:lnTo>
                    <a:pt x="153" y="71"/>
                  </a:lnTo>
                  <a:lnTo>
                    <a:pt x="149" y="71"/>
                  </a:lnTo>
                  <a:lnTo>
                    <a:pt x="147" y="71"/>
                  </a:lnTo>
                  <a:lnTo>
                    <a:pt x="147" y="75"/>
                  </a:lnTo>
                  <a:lnTo>
                    <a:pt x="147" y="90"/>
                  </a:lnTo>
                  <a:lnTo>
                    <a:pt x="151" y="90"/>
                  </a:lnTo>
                  <a:lnTo>
                    <a:pt x="153" y="90"/>
                  </a:lnTo>
                  <a:lnTo>
                    <a:pt x="155" y="133"/>
                  </a:lnTo>
                  <a:close/>
                  <a:moveTo>
                    <a:pt x="147" y="133"/>
                  </a:moveTo>
                  <a:lnTo>
                    <a:pt x="147" y="148"/>
                  </a:lnTo>
                  <a:lnTo>
                    <a:pt x="155" y="148"/>
                  </a:lnTo>
                  <a:lnTo>
                    <a:pt x="155" y="142"/>
                  </a:lnTo>
                  <a:lnTo>
                    <a:pt x="155" y="133"/>
                  </a:lnTo>
                  <a:lnTo>
                    <a:pt x="147" y="133"/>
                  </a:lnTo>
                  <a:close/>
                  <a:moveTo>
                    <a:pt x="114" y="152"/>
                  </a:moveTo>
                  <a:lnTo>
                    <a:pt x="114" y="187"/>
                  </a:lnTo>
                  <a:lnTo>
                    <a:pt x="120" y="187"/>
                  </a:lnTo>
                  <a:lnTo>
                    <a:pt x="120" y="193"/>
                  </a:lnTo>
                  <a:lnTo>
                    <a:pt x="153" y="218"/>
                  </a:lnTo>
                  <a:lnTo>
                    <a:pt x="180" y="216"/>
                  </a:lnTo>
                  <a:lnTo>
                    <a:pt x="178" y="216"/>
                  </a:lnTo>
                  <a:lnTo>
                    <a:pt x="178" y="214"/>
                  </a:lnTo>
                  <a:lnTo>
                    <a:pt x="178" y="210"/>
                  </a:lnTo>
                  <a:lnTo>
                    <a:pt x="170" y="210"/>
                  </a:lnTo>
                  <a:lnTo>
                    <a:pt x="170" y="204"/>
                  </a:lnTo>
                  <a:lnTo>
                    <a:pt x="164" y="204"/>
                  </a:lnTo>
                  <a:lnTo>
                    <a:pt x="164" y="200"/>
                  </a:lnTo>
                  <a:lnTo>
                    <a:pt x="176" y="200"/>
                  </a:lnTo>
                  <a:lnTo>
                    <a:pt x="176" y="185"/>
                  </a:lnTo>
                  <a:lnTo>
                    <a:pt x="170" y="185"/>
                  </a:lnTo>
                  <a:lnTo>
                    <a:pt x="164" y="189"/>
                  </a:lnTo>
                  <a:lnTo>
                    <a:pt x="164" y="173"/>
                  </a:lnTo>
                  <a:lnTo>
                    <a:pt x="155" y="173"/>
                  </a:lnTo>
                  <a:lnTo>
                    <a:pt x="155" y="168"/>
                  </a:lnTo>
                  <a:lnTo>
                    <a:pt x="130" y="168"/>
                  </a:lnTo>
                  <a:lnTo>
                    <a:pt x="130" y="187"/>
                  </a:lnTo>
                  <a:lnTo>
                    <a:pt x="124" y="187"/>
                  </a:lnTo>
                  <a:lnTo>
                    <a:pt x="124" y="168"/>
                  </a:lnTo>
                  <a:lnTo>
                    <a:pt x="126" y="168"/>
                  </a:lnTo>
                  <a:lnTo>
                    <a:pt x="126" y="164"/>
                  </a:lnTo>
                  <a:lnTo>
                    <a:pt x="135" y="164"/>
                  </a:lnTo>
                  <a:lnTo>
                    <a:pt x="135" y="162"/>
                  </a:lnTo>
                  <a:lnTo>
                    <a:pt x="139" y="162"/>
                  </a:lnTo>
                  <a:lnTo>
                    <a:pt x="139" y="152"/>
                  </a:lnTo>
                  <a:lnTo>
                    <a:pt x="114" y="152"/>
                  </a:lnTo>
                  <a:close/>
                </a:path>
              </a:pathLst>
            </a:custGeom>
            <a:grpFill/>
            <a:ln w="9525">
              <a:noFill/>
              <a:round/>
              <a:headEnd/>
              <a:tailEnd/>
            </a:ln>
          </p:spPr>
          <p:txBody>
            <a:bodyPr/>
            <a:lstStyle/>
            <a:p>
              <a:pPr>
                <a:defRPr/>
              </a:pPr>
              <a:endParaRPr lang="en-US" dirty="0">
                <a:solidFill>
                  <a:prstClr val="white"/>
                </a:solidFill>
              </a:endParaRPr>
            </a:p>
          </p:txBody>
        </p:sp>
        <p:sp>
          <p:nvSpPr>
            <p:cNvPr id="16626" name="Freeform 84"/>
            <p:cNvSpPr>
              <a:spLocks noEditPoints="1"/>
            </p:cNvSpPr>
            <p:nvPr/>
          </p:nvSpPr>
          <p:spPr bwMode="ltGray">
            <a:xfrm>
              <a:off x="2558" y="987"/>
              <a:ext cx="344" cy="318"/>
            </a:xfrm>
            <a:custGeom>
              <a:avLst/>
              <a:gdLst>
                <a:gd name="T0" fmla="*/ 170 w 344"/>
                <a:gd name="T1" fmla="*/ 139 h 318"/>
                <a:gd name="T2" fmla="*/ 178 w 344"/>
                <a:gd name="T3" fmla="*/ 129 h 318"/>
                <a:gd name="T4" fmla="*/ 224 w 344"/>
                <a:gd name="T5" fmla="*/ 88 h 318"/>
                <a:gd name="T6" fmla="*/ 288 w 344"/>
                <a:gd name="T7" fmla="*/ 125 h 318"/>
                <a:gd name="T8" fmla="*/ 311 w 344"/>
                <a:gd name="T9" fmla="*/ 141 h 318"/>
                <a:gd name="T10" fmla="*/ 328 w 344"/>
                <a:gd name="T11" fmla="*/ 139 h 318"/>
                <a:gd name="T12" fmla="*/ 342 w 344"/>
                <a:gd name="T13" fmla="*/ 142 h 318"/>
                <a:gd name="T14" fmla="*/ 344 w 344"/>
                <a:gd name="T15" fmla="*/ 152 h 318"/>
                <a:gd name="T16" fmla="*/ 326 w 344"/>
                <a:gd name="T17" fmla="*/ 162 h 318"/>
                <a:gd name="T18" fmla="*/ 321 w 344"/>
                <a:gd name="T19" fmla="*/ 171 h 318"/>
                <a:gd name="T20" fmla="*/ 301 w 344"/>
                <a:gd name="T21" fmla="*/ 198 h 318"/>
                <a:gd name="T22" fmla="*/ 290 w 344"/>
                <a:gd name="T23" fmla="*/ 224 h 318"/>
                <a:gd name="T24" fmla="*/ 280 w 344"/>
                <a:gd name="T25" fmla="*/ 245 h 318"/>
                <a:gd name="T26" fmla="*/ 280 w 344"/>
                <a:gd name="T27" fmla="*/ 254 h 318"/>
                <a:gd name="T28" fmla="*/ 288 w 344"/>
                <a:gd name="T29" fmla="*/ 264 h 318"/>
                <a:gd name="T30" fmla="*/ 290 w 344"/>
                <a:gd name="T31" fmla="*/ 274 h 318"/>
                <a:gd name="T32" fmla="*/ 292 w 344"/>
                <a:gd name="T33" fmla="*/ 285 h 318"/>
                <a:gd name="T34" fmla="*/ 282 w 344"/>
                <a:gd name="T35" fmla="*/ 293 h 318"/>
                <a:gd name="T36" fmla="*/ 268 w 344"/>
                <a:gd name="T37" fmla="*/ 283 h 318"/>
                <a:gd name="T38" fmla="*/ 247 w 344"/>
                <a:gd name="T39" fmla="*/ 280 h 318"/>
                <a:gd name="T40" fmla="*/ 238 w 344"/>
                <a:gd name="T41" fmla="*/ 281 h 318"/>
                <a:gd name="T42" fmla="*/ 224 w 344"/>
                <a:gd name="T43" fmla="*/ 268 h 318"/>
                <a:gd name="T44" fmla="*/ 238 w 344"/>
                <a:gd name="T45" fmla="*/ 283 h 318"/>
                <a:gd name="T46" fmla="*/ 226 w 344"/>
                <a:gd name="T47" fmla="*/ 289 h 318"/>
                <a:gd name="T48" fmla="*/ 236 w 344"/>
                <a:gd name="T49" fmla="*/ 308 h 318"/>
                <a:gd name="T50" fmla="*/ 236 w 344"/>
                <a:gd name="T51" fmla="*/ 314 h 318"/>
                <a:gd name="T52" fmla="*/ 218 w 344"/>
                <a:gd name="T53" fmla="*/ 307 h 318"/>
                <a:gd name="T54" fmla="*/ 178 w 344"/>
                <a:gd name="T55" fmla="*/ 287 h 318"/>
                <a:gd name="T56" fmla="*/ 137 w 344"/>
                <a:gd name="T57" fmla="*/ 280 h 318"/>
                <a:gd name="T58" fmla="*/ 91 w 344"/>
                <a:gd name="T59" fmla="*/ 280 h 318"/>
                <a:gd name="T60" fmla="*/ 52 w 344"/>
                <a:gd name="T61" fmla="*/ 268 h 318"/>
                <a:gd name="T62" fmla="*/ 75 w 344"/>
                <a:gd name="T63" fmla="*/ 256 h 318"/>
                <a:gd name="T64" fmla="*/ 41 w 344"/>
                <a:gd name="T65" fmla="*/ 262 h 318"/>
                <a:gd name="T66" fmla="*/ 47 w 344"/>
                <a:gd name="T67" fmla="*/ 235 h 318"/>
                <a:gd name="T68" fmla="*/ 43 w 344"/>
                <a:gd name="T69" fmla="*/ 187 h 318"/>
                <a:gd name="T70" fmla="*/ 45 w 344"/>
                <a:gd name="T71" fmla="*/ 141 h 318"/>
                <a:gd name="T72" fmla="*/ 54 w 344"/>
                <a:gd name="T73" fmla="*/ 123 h 318"/>
                <a:gd name="T74" fmla="*/ 72 w 344"/>
                <a:gd name="T75" fmla="*/ 106 h 318"/>
                <a:gd name="T76" fmla="*/ 72 w 344"/>
                <a:gd name="T77" fmla="*/ 85 h 318"/>
                <a:gd name="T78" fmla="*/ 75 w 344"/>
                <a:gd name="T79" fmla="*/ 75 h 318"/>
                <a:gd name="T80" fmla="*/ 81 w 344"/>
                <a:gd name="T81" fmla="*/ 65 h 318"/>
                <a:gd name="T82" fmla="*/ 77 w 344"/>
                <a:gd name="T83" fmla="*/ 58 h 318"/>
                <a:gd name="T84" fmla="*/ 70 w 344"/>
                <a:gd name="T85" fmla="*/ 23 h 318"/>
                <a:gd name="T86" fmla="*/ 99 w 344"/>
                <a:gd name="T87" fmla="*/ 9 h 318"/>
                <a:gd name="T88" fmla="*/ 108 w 344"/>
                <a:gd name="T89" fmla="*/ 0 h 318"/>
                <a:gd name="T90" fmla="*/ 130 w 344"/>
                <a:gd name="T91" fmla="*/ 9 h 318"/>
                <a:gd name="T92" fmla="*/ 178 w 344"/>
                <a:gd name="T93" fmla="*/ 27 h 318"/>
                <a:gd name="T94" fmla="*/ 168 w 344"/>
                <a:gd name="T95" fmla="*/ 58 h 318"/>
                <a:gd name="T96" fmla="*/ 153 w 344"/>
                <a:gd name="T97" fmla="*/ 71 h 318"/>
                <a:gd name="T98" fmla="*/ 147 w 344"/>
                <a:gd name="T99" fmla="*/ 71 h 318"/>
                <a:gd name="T100" fmla="*/ 153 w 344"/>
                <a:gd name="T101" fmla="*/ 90 h 318"/>
                <a:gd name="T102" fmla="*/ 155 w 344"/>
                <a:gd name="T103" fmla="*/ 148 h 318"/>
                <a:gd name="T104" fmla="*/ 114 w 344"/>
                <a:gd name="T105" fmla="*/ 152 h 318"/>
                <a:gd name="T106" fmla="*/ 153 w 344"/>
                <a:gd name="T107" fmla="*/ 218 h 318"/>
                <a:gd name="T108" fmla="*/ 178 w 344"/>
                <a:gd name="T109" fmla="*/ 210 h 318"/>
                <a:gd name="T110" fmla="*/ 164 w 344"/>
                <a:gd name="T111" fmla="*/ 200 h 318"/>
                <a:gd name="T112" fmla="*/ 164 w 344"/>
                <a:gd name="T113" fmla="*/ 189 h 318"/>
                <a:gd name="T114" fmla="*/ 130 w 344"/>
                <a:gd name="T115" fmla="*/ 168 h 318"/>
                <a:gd name="T116" fmla="*/ 126 w 344"/>
                <a:gd name="T117" fmla="*/ 168 h 318"/>
                <a:gd name="T118" fmla="*/ 139 w 344"/>
                <a:gd name="T119" fmla="*/ 16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4"/>
                <a:gd name="T181" fmla="*/ 0 h 318"/>
                <a:gd name="T182" fmla="*/ 344 w 344"/>
                <a:gd name="T183" fmla="*/ 318 h 3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4" h="318">
                  <a:moveTo>
                    <a:pt x="155" y="133"/>
                  </a:moveTo>
                  <a:lnTo>
                    <a:pt x="160" y="133"/>
                  </a:lnTo>
                  <a:lnTo>
                    <a:pt x="166" y="139"/>
                  </a:lnTo>
                  <a:lnTo>
                    <a:pt x="170" y="139"/>
                  </a:lnTo>
                  <a:lnTo>
                    <a:pt x="170" y="133"/>
                  </a:lnTo>
                  <a:lnTo>
                    <a:pt x="172" y="133"/>
                  </a:lnTo>
                  <a:lnTo>
                    <a:pt x="172" y="129"/>
                  </a:lnTo>
                  <a:lnTo>
                    <a:pt x="178" y="129"/>
                  </a:lnTo>
                  <a:lnTo>
                    <a:pt x="182" y="123"/>
                  </a:lnTo>
                  <a:lnTo>
                    <a:pt x="193" y="123"/>
                  </a:lnTo>
                  <a:lnTo>
                    <a:pt x="193" y="88"/>
                  </a:lnTo>
                  <a:lnTo>
                    <a:pt x="224" y="88"/>
                  </a:lnTo>
                  <a:lnTo>
                    <a:pt x="228" y="88"/>
                  </a:lnTo>
                  <a:lnTo>
                    <a:pt x="228" y="123"/>
                  </a:lnTo>
                  <a:lnTo>
                    <a:pt x="282" y="121"/>
                  </a:lnTo>
                  <a:lnTo>
                    <a:pt x="288" y="125"/>
                  </a:lnTo>
                  <a:lnTo>
                    <a:pt x="292" y="125"/>
                  </a:lnTo>
                  <a:lnTo>
                    <a:pt x="309" y="125"/>
                  </a:lnTo>
                  <a:lnTo>
                    <a:pt x="309" y="133"/>
                  </a:lnTo>
                  <a:lnTo>
                    <a:pt x="311" y="141"/>
                  </a:lnTo>
                  <a:lnTo>
                    <a:pt x="323" y="142"/>
                  </a:lnTo>
                  <a:lnTo>
                    <a:pt x="326" y="142"/>
                  </a:lnTo>
                  <a:lnTo>
                    <a:pt x="328" y="142"/>
                  </a:lnTo>
                  <a:lnTo>
                    <a:pt x="328" y="139"/>
                  </a:lnTo>
                  <a:lnTo>
                    <a:pt x="334" y="139"/>
                  </a:lnTo>
                  <a:lnTo>
                    <a:pt x="336" y="146"/>
                  </a:lnTo>
                  <a:lnTo>
                    <a:pt x="338" y="146"/>
                  </a:lnTo>
                  <a:lnTo>
                    <a:pt x="342" y="142"/>
                  </a:lnTo>
                  <a:lnTo>
                    <a:pt x="344" y="142"/>
                  </a:lnTo>
                  <a:lnTo>
                    <a:pt x="344" y="144"/>
                  </a:lnTo>
                  <a:lnTo>
                    <a:pt x="344" y="148"/>
                  </a:lnTo>
                  <a:lnTo>
                    <a:pt x="344" y="152"/>
                  </a:lnTo>
                  <a:lnTo>
                    <a:pt x="336" y="154"/>
                  </a:lnTo>
                  <a:lnTo>
                    <a:pt x="332" y="158"/>
                  </a:lnTo>
                  <a:lnTo>
                    <a:pt x="328" y="162"/>
                  </a:lnTo>
                  <a:lnTo>
                    <a:pt x="326" y="162"/>
                  </a:lnTo>
                  <a:lnTo>
                    <a:pt x="326" y="164"/>
                  </a:lnTo>
                  <a:lnTo>
                    <a:pt x="323" y="168"/>
                  </a:lnTo>
                  <a:lnTo>
                    <a:pt x="321" y="168"/>
                  </a:lnTo>
                  <a:lnTo>
                    <a:pt x="321" y="171"/>
                  </a:lnTo>
                  <a:lnTo>
                    <a:pt x="317" y="173"/>
                  </a:lnTo>
                  <a:lnTo>
                    <a:pt x="311" y="179"/>
                  </a:lnTo>
                  <a:lnTo>
                    <a:pt x="305" y="189"/>
                  </a:lnTo>
                  <a:lnTo>
                    <a:pt x="301" y="198"/>
                  </a:lnTo>
                  <a:lnTo>
                    <a:pt x="301" y="202"/>
                  </a:lnTo>
                  <a:lnTo>
                    <a:pt x="299" y="204"/>
                  </a:lnTo>
                  <a:lnTo>
                    <a:pt x="299" y="208"/>
                  </a:lnTo>
                  <a:lnTo>
                    <a:pt x="290" y="224"/>
                  </a:lnTo>
                  <a:lnTo>
                    <a:pt x="290" y="227"/>
                  </a:lnTo>
                  <a:lnTo>
                    <a:pt x="286" y="227"/>
                  </a:lnTo>
                  <a:lnTo>
                    <a:pt x="284" y="233"/>
                  </a:lnTo>
                  <a:lnTo>
                    <a:pt x="280" y="245"/>
                  </a:lnTo>
                  <a:lnTo>
                    <a:pt x="278" y="249"/>
                  </a:lnTo>
                  <a:lnTo>
                    <a:pt x="278" y="252"/>
                  </a:lnTo>
                  <a:lnTo>
                    <a:pt x="280" y="252"/>
                  </a:lnTo>
                  <a:lnTo>
                    <a:pt x="280" y="254"/>
                  </a:lnTo>
                  <a:lnTo>
                    <a:pt x="284" y="258"/>
                  </a:lnTo>
                  <a:lnTo>
                    <a:pt x="284" y="260"/>
                  </a:lnTo>
                  <a:lnTo>
                    <a:pt x="288" y="260"/>
                  </a:lnTo>
                  <a:lnTo>
                    <a:pt x="288" y="264"/>
                  </a:lnTo>
                  <a:lnTo>
                    <a:pt x="288" y="268"/>
                  </a:lnTo>
                  <a:lnTo>
                    <a:pt x="288" y="270"/>
                  </a:lnTo>
                  <a:lnTo>
                    <a:pt x="290" y="270"/>
                  </a:lnTo>
                  <a:lnTo>
                    <a:pt x="290" y="274"/>
                  </a:lnTo>
                  <a:lnTo>
                    <a:pt x="290" y="276"/>
                  </a:lnTo>
                  <a:lnTo>
                    <a:pt x="290" y="280"/>
                  </a:lnTo>
                  <a:lnTo>
                    <a:pt x="290" y="283"/>
                  </a:lnTo>
                  <a:lnTo>
                    <a:pt x="292" y="285"/>
                  </a:lnTo>
                  <a:lnTo>
                    <a:pt x="292" y="289"/>
                  </a:lnTo>
                  <a:lnTo>
                    <a:pt x="288" y="289"/>
                  </a:lnTo>
                  <a:lnTo>
                    <a:pt x="288" y="293"/>
                  </a:lnTo>
                  <a:lnTo>
                    <a:pt x="282" y="293"/>
                  </a:lnTo>
                  <a:lnTo>
                    <a:pt x="282" y="289"/>
                  </a:lnTo>
                  <a:lnTo>
                    <a:pt x="284" y="285"/>
                  </a:lnTo>
                  <a:lnTo>
                    <a:pt x="268" y="285"/>
                  </a:lnTo>
                  <a:lnTo>
                    <a:pt x="268" y="283"/>
                  </a:lnTo>
                  <a:lnTo>
                    <a:pt x="267" y="283"/>
                  </a:lnTo>
                  <a:lnTo>
                    <a:pt x="268" y="270"/>
                  </a:lnTo>
                  <a:lnTo>
                    <a:pt x="253" y="274"/>
                  </a:lnTo>
                  <a:lnTo>
                    <a:pt x="247" y="280"/>
                  </a:lnTo>
                  <a:lnTo>
                    <a:pt x="249" y="283"/>
                  </a:lnTo>
                  <a:lnTo>
                    <a:pt x="243" y="283"/>
                  </a:lnTo>
                  <a:lnTo>
                    <a:pt x="241" y="281"/>
                  </a:lnTo>
                  <a:lnTo>
                    <a:pt x="238" y="281"/>
                  </a:lnTo>
                  <a:lnTo>
                    <a:pt x="234" y="278"/>
                  </a:lnTo>
                  <a:lnTo>
                    <a:pt x="234" y="274"/>
                  </a:lnTo>
                  <a:lnTo>
                    <a:pt x="228" y="272"/>
                  </a:lnTo>
                  <a:lnTo>
                    <a:pt x="224" y="268"/>
                  </a:lnTo>
                  <a:lnTo>
                    <a:pt x="222" y="268"/>
                  </a:lnTo>
                  <a:lnTo>
                    <a:pt x="224" y="272"/>
                  </a:lnTo>
                  <a:lnTo>
                    <a:pt x="228" y="274"/>
                  </a:lnTo>
                  <a:lnTo>
                    <a:pt x="238" y="283"/>
                  </a:lnTo>
                  <a:lnTo>
                    <a:pt x="232" y="287"/>
                  </a:lnTo>
                  <a:lnTo>
                    <a:pt x="228" y="287"/>
                  </a:lnTo>
                  <a:lnTo>
                    <a:pt x="228" y="289"/>
                  </a:lnTo>
                  <a:lnTo>
                    <a:pt x="226" y="289"/>
                  </a:lnTo>
                  <a:lnTo>
                    <a:pt x="226" y="299"/>
                  </a:lnTo>
                  <a:lnTo>
                    <a:pt x="226" y="303"/>
                  </a:lnTo>
                  <a:lnTo>
                    <a:pt x="228" y="305"/>
                  </a:lnTo>
                  <a:lnTo>
                    <a:pt x="236" y="308"/>
                  </a:lnTo>
                  <a:lnTo>
                    <a:pt x="241" y="314"/>
                  </a:lnTo>
                  <a:lnTo>
                    <a:pt x="245" y="318"/>
                  </a:lnTo>
                  <a:lnTo>
                    <a:pt x="236" y="318"/>
                  </a:lnTo>
                  <a:lnTo>
                    <a:pt x="236" y="314"/>
                  </a:lnTo>
                  <a:lnTo>
                    <a:pt x="228" y="312"/>
                  </a:lnTo>
                  <a:lnTo>
                    <a:pt x="222" y="308"/>
                  </a:lnTo>
                  <a:lnTo>
                    <a:pt x="222" y="307"/>
                  </a:lnTo>
                  <a:lnTo>
                    <a:pt x="218" y="307"/>
                  </a:lnTo>
                  <a:lnTo>
                    <a:pt x="216" y="303"/>
                  </a:lnTo>
                  <a:lnTo>
                    <a:pt x="201" y="297"/>
                  </a:lnTo>
                  <a:lnTo>
                    <a:pt x="185" y="293"/>
                  </a:lnTo>
                  <a:lnTo>
                    <a:pt x="178" y="287"/>
                  </a:lnTo>
                  <a:lnTo>
                    <a:pt x="166" y="285"/>
                  </a:lnTo>
                  <a:lnTo>
                    <a:pt x="160" y="281"/>
                  </a:lnTo>
                  <a:lnTo>
                    <a:pt x="153" y="281"/>
                  </a:lnTo>
                  <a:lnTo>
                    <a:pt x="137" y="280"/>
                  </a:lnTo>
                  <a:lnTo>
                    <a:pt x="112" y="276"/>
                  </a:lnTo>
                  <a:lnTo>
                    <a:pt x="101" y="280"/>
                  </a:lnTo>
                  <a:lnTo>
                    <a:pt x="97" y="280"/>
                  </a:lnTo>
                  <a:lnTo>
                    <a:pt x="91" y="280"/>
                  </a:lnTo>
                  <a:lnTo>
                    <a:pt x="85" y="278"/>
                  </a:lnTo>
                  <a:lnTo>
                    <a:pt x="75" y="272"/>
                  </a:lnTo>
                  <a:lnTo>
                    <a:pt x="75" y="264"/>
                  </a:lnTo>
                  <a:lnTo>
                    <a:pt x="52" y="268"/>
                  </a:lnTo>
                  <a:lnTo>
                    <a:pt x="60" y="262"/>
                  </a:lnTo>
                  <a:lnTo>
                    <a:pt x="62" y="262"/>
                  </a:lnTo>
                  <a:lnTo>
                    <a:pt x="68" y="256"/>
                  </a:lnTo>
                  <a:lnTo>
                    <a:pt x="75" y="256"/>
                  </a:lnTo>
                  <a:lnTo>
                    <a:pt x="68" y="252"/>
                  </a:lnTo>
                  <a:lnTo>
                    <a:pt x="58" y="252"/>
                  </a:lnTo>
                  <a:lnTo>
                    <a:pt x="52" y="256"/>
                  </a:lnTo>
                  <a:lnTo>
                    <a:pt x="41" y="262"/>
                  </a:lnTo>
                  <a:lnTo>
                    <a:pt x="25" y="268"/>
                  </a:lnTo>
                  <a:lnTo>
                    <a:pt x="10" y="272"/>
                  </a:lnTo>
                  <a:lnTo>
                    <a:pt x="0" y="276"/>
                  </a:lnTo>
                  <a:lnTo>
                    <a:pt x="47" y="235"/>
                  </a:lnTo>
                  <a:lnTo>
                    <a:pt x="33" y="220"/>
                  </a:lnTo>
                  <a:lnTo>
                    <a:pt x="33" y="216"/>
                  </a:lnTo>
                  <a:lnTo>
                    <a:pt x="39" y="200"/>
                  </a:lnTo>
                  <a:lnTo>
                    <a:pt x="43" y="187"/>
                  </a:lnTo>
                  <a:lnTo>
                    <a:pt x="43" y="166"/>
                  </a:lnTo>
                  <a:lnTo>
                    <a:pt x="39" y="148"/>
                  </a:lnTo>
                  <a:lnTo>
                    <a:pt x="39" y="141"/>
                  </a:lnTo>
                  <a:lnTo>
                    <a:pt x="45" y="141"/>
                  </a:lnTo>
                  <a:lnTo>
                    <a:pt x="45" y="139"/>
                  </a:lnTo>
                  <a:lnTo>
                    <a:pt x="54" y="139"/>
                  </a:lnTo>
                  <a:lnTo>
                    <a:pt x="54" y="129"/>
                  </a:lnTo>
                  <a:lnTo>
                    <a:pt x="54" y="123"/>
                  </a:lnTo>
                  <a:lnTo>
                    <a:pt x="54" y="115"/>
                  </a:lnTo>
                  <a:lnTo>
                    <a:pt x="60" y="119"/>
                  </a:lnTo>
                  <a:lnTo>
                    <a:pt x="62" y="106"/>
                  </a:lnTo>
                  <a:lnTo>
                    <a:pt x="72" y="106"/>
                  </a:lnTo>
                  <a:lnTo>
                    <a:pt x="75" y="94"/>
                  </a:lnTo>
                  <a:lnTo>
                    <a:pt x="75" y="90"/>
                  </a:lnTo>
                  <a:lnTo>
                    <a:pt x="72" y="88"/>
                  </a:lnTo>
                  <a:lnTo>
                    <a:pt x="72" y="85"/>
                  </a:lnTo>
                  <a:lnTo>
                    <a:pt x="75" y="85"/>
                  </a:lnTo>
                  <a:lnTo>
                    <a:pt x="75" y="83"/>
                  </a:lnTo>
                  <a:lnTo>
                    <a:pt x="75" y="79"/>
                  </a:lnTo>
                  <a:lnTo>
                    <a:pt x="75" y="75"/>
                  </a:lnTo>
                  <a:lnTo>
                    <a:pt x="77" y="75"/>
                  </a:lnTo>
                  <a:lnTo>
                    <a:pt x="77" y="73"/>
                  </a:lnTo>
                  <a:lnTo>
                    <a:pt x="77" y="69"/>
                  </a:lnTo>
                  <a:lnTo>
                    <a:pt x="81" y="65"/>
                  </a:lnTo>
                  <a:lnTo>
                    <a:pt x="81" y="63"/>
                  </a:lnTo>
                  <a:lnTo>
                    <a:pt x="83" y="59"/>
                  </a:lnTo>
                  <a:lnTo>
                    <a:pt x="83" y="58"/>
                  </a:lnTo>
                  <a:lnTo>
                    <a:pt x="77" y="58"/>
                  </a:lnTo>
                  <a:lnTo>
                    <a:pt x="74" y="34"/>
                  </a:lnTo>
                  <a:lnTo>
                    <a:pt x="74" y="27"/>
                  </a:lnTo>
                  <a:lnTo>
                    <a:pt x="70" y="27"/>
                  </a:lnTo>
                  <a:lnTo>
                    <a:pt x="70" y="23"/>
                  </a:lnTo>
                  <a:lnTo>
                    <a:pt x="70" y="17"/>
                  </a:lnTo>
                  <a:lnTo>
                    <a:pt x="70" y="11"/>
                  </a:lnTo>
                  <a:lnTo>
                    <a:pt x="77" y="11"/>
                  </a:lnTo>
                  <a:lnTo>
                    <a:pt x="99" y="9"/>
                  </a:lnTo>
                  <a:lnTo>
                    <a:pt x="102" y="9"/>
                  </a:lnTo>
                  <a:lnTo>
                    <a:pt x="104" y="9"/>
                  </a:lnTo>
                  <a:lnTo>
                    <a:pt x="108" y="7"/>
                  </a:lnTo>
                  <a:lnTo>
                    <a:pt x="108" y="0"/>
                  </a:lnTo>
                  <a:lnTo>
                    <a:pt x="110" y="0"/>
                  </a:lnTo>
                  <a:lnTo>
                    <a:pt x="114" y="3"/>
                  </a:lnTo>
                  <a:lnTo>
                    <a:pt x="130" y="3"/>
                  </a:lnTo>
                  <a:lnTo>
                    <a:pt x="130" y="9"/>
                  </a:lnTo>
                  <a:lnTo>
                    <a:pt x="180" y="9"/>
                  </a:lnTo>
                  <a:lnTo>
                    <a:pt x="180" y="15"/>
                  </a:lnTo>
                  <a:lnTo>
                    <a:pt x="176" y="25"/>
                  </a:lnTo>
                  <a:lnTo>
                    <a:pt x="178" y="27"/>
                  </a:lnTo>
                  <a:lnTo>
                    <a:pt x="178" y="40"/>
                  </a:lnTo>
                  <a:lnTo>
                    <a:pt x="185" y="40"/>
                  </a:lnTo>
                  <a:lnTo>
                    <a:pt x="187" y="58"/>
                  </a:lnTo>
                  <a:lnTo>
                    <a:pt x="168" y="58"/>
                  </a:lnTo>
                  <a:lnTo>
                    <a:pt x="168" y="65"/>
                  </a:lnTo>
                  <a:lnTo>
                    <a:pt x="172" y="65"/>
                  </a:lnTo>
                  <a:lnTo>
                    <a:pt x="172" y="71"/>
                  </a:lnTo>
                  <a:lnTo>
                    <a:pt x="153" y="71"/>
                  </a:lnTo>
                  <a:lnTo>
                    <a:pt x="153" y="75"/>
                  </a:lnTo>
                  <a:lnTo>
                    <a:pt x="153" y="71"/>
                  </a:lnTo>
                  <a:lnTo>
                    <a:pt x="149" y="71"/>
                  </a:lnTo>
                  <a:lnTo>
                    <a:pt x="147" y="71"/>
                  </a:lnTo>
                  <a:lnTo>
                    <a:pt x="147" y="75"/>
                  </a:lnTo>
                  <a:lnTo>
                    <a:pt x="147" y="90"/>
                  </a:lnTo>
                  <a:lnTo>
                    <a:pt x="151" y="90"/>
                  </a:lnTo>
                  <a:lnTo>
                    <a:pt x="153" y="90"/>
                  </a:lnTo>
                  <a:lnTo>
                    <a:pt x="155" y="133"/>
                  </a:lnTo>
                  <a:moveTo>
                    <a:pt x="147" y="133"/>
                  </a:moveTo>
                  <a:lnTo>
                    <a:pt x="147" y="148"/>
                  </a:lnTo>
                  <a:lnTo>
                    <a:pt x="155" y="148"/>
                  </a:lnTo>
                  <a:lnTo>
                    <a:pt x="155" y="142"/>
                  </a:lnTo>
                  <a:lnTo>
                    <a:pt x="155" y="133"/>
                  </a:lnTo>
                  <a:lnTo>
                    <a:pt x="147" y="133"/>
                  </a:lnTo>
                  <a:moveTo>
                    <a:pt x="114" y="152"/>
                  </a:moveTo>
                  <a:lnTo>
                    <a:pt x="114" y="187"/>
                  </a:lnTo>
                  <a:lnTo>
                    <a:pt x="120" y="187"/>
                  </a:lnTo>
                  <a:lnTo>
                    <a:pt x="120" y="193"/>
                  </a:lnTo>
                  <a:lnTo>
                    <a:pt x="153" y="218"/>
                  </a:lnTo>
                  <a:lnTo>
                    <a:pt x="180" y="216"/>
                  </a:lnTo>
                  <a:lnTo>
                    <a:pt x="178" y="216"/>
                  </a:lnTo>
                  <a:lnTo>
                    <a:pt x="178" y="214"/>
                  </a:lnTo>
                  <a:lnTo>
                    <a:pt x="178" y="210"/>
                  </a:lnTo>
                  <a:lnTo>
                    <a:pt x="170" y="210"/>
                  </a:lnTo>
                  <a:lnTo>
                    <a:pt x="170" y="204"/>
                  </a:lnTo>
                  <a:lnTo>
                    <a:pt x="164" y="204"/>
                  </a:lnTo>
                  <a:lnTo>
                    <a:pt x="164" y="200"/>
                  </a:lnTo>
                  <a:lnTo>
                    <a:pt x="176" y="200"/>
                  </a:lnTo>
                  <a:lnTo>
                    <a:pt x="176" y="185"/>
                  </a:lnTo>
                  <a:lnTo>
                    <a:pt x="170" y="185"/>
                  </a:lnTo>
                  <a:lnTo>
                    <a:pt x="164" y="189"/>
                  </a:lnTo>
                  <a:lnTo>
                    <a:pt x="164" y="173"/>
                  </a:lnTo>
                  <a:lnTo>
                    <a:pt x="155" y="173"/>
                  </a:lnTo>
                  <a:lnTo>
                    <a:pt x="155" y="168"/>
                  </a:lnTo>
                  <a:lnTo>
                    <a:pt x="130" y="168"/>
                  </a:lnTo>
                  <a:lnTo>
                    <a:pt x="130" y="187"/>
                  </a:lnTo>
                  <a:lnTo>
                    <a:pt x="124" y="187"/>
                  </a:lnTo>
                  <a:lnTo>
                    <a:pt x="124" y="168"/>
                  </a:lnTo>
                  <a:lnTo>
                    <a:pt x="126" y="168"/>
                  </a:lnTo>
                  <a:lnTo>
                    <a:pt x="126" y="164"/>
                  </a:lnTo>
                  <a:lnTo>
                    <a:pt x="135" y="164"/>
                  </a:lnTo>
                  <a:lnTo>
                    <a:pt x="135" y="162"/>
                  </a:lnTo>
                  <a:lnTo>
                    <a:pt x="139" y="162"/>
                  </a:lnTo>
                  <a:lnTo>
                    <a:pt x="139" y="152"/>
                  </a:lnTo>
                  <a:lnTo>
                    <a:pt x="114" y="152"/>
                  </a:lnTo>
                </a:path>
              </a:pathLst>
            </a:custGeom>
            <a:grpFill/>
            <a:ln w="9525">
              <a:noFill/>
              <a:round/>
              <a:headEnd/>
              <a:tailEnd/>
            </a:ln>
          </p:spPr>
          <p:txBody>
            <a:bodyPr/>
            <a:lstStyle/>
            <a:p>
              <a:pPr>
                <a:defRPr/>
              </a:pPr>
              <a:endParaRPr lang="en-US" dirty="0">
                <a:solidFill>
                  <a:prstClr val="white"/>
                </a:solidFill>
              </a:endParaRPr>
            </a:p>
          </p:txBody>
        </p:sp>
        <p:sp>
          <p:nvSpPr>
            <p:cNvPr id="16627" name="Freeform 85"/>
            <p:cNvSpPr>
              <a:spLocks/>
            </p:cNvSpPr>
            <p:nvPr/>
          </p:nvSpPr>
          <p:spPr bwMode="ltGray">
            <a:xfrm>
              <a:off x="2991" y="1004"/>
              <a:ext cx="654" cy="205"/>
            </a:xfrm>
            <a:custGeom>
              <a:avLst/>
              <a:gdLst>
                <a:gd name="T0" fmla="*/ 639 w 654"/>
                <a:gd name="T1" fmla="*/ 39 h 205"/>
                <a:gd name="T2" fmla="*/ 629 w 654"/>
                <a:gd name="T3" fmla="*/ 48 h 205"/>
                <a:gd name="T4" fmla="*/ 623 w 654"/>
                <a:gd name="T5" fmla="*/ 39 h 205"/>
                <a:gd name="T6" fmla="*/ 613 w 654"/>
                <a:gd name="T7" fmla="*/ 54 h 205"/>
                <a:gd name="T8" fmla="*/ 604 w 654"/>
                <a:gd name="T9" fmla="*/ 64 h 205"/>
                <a:gd name="T10" fmla="*/ 598 w 654"/>
                <a:gd name="T11" fmla="*/ 89 h 205"/>
                <a:gd name="T12" fmla="*/ 590 w 654"/>
                <a:gd name="T13" fmla="*/ 116 h 205"/>
                <a:gd name="T14" fmla="*/ 573 w 654"/>
                <a:gd name="T15" fmla="*/ 104 h 205"/>
                <a:gd name="T16" fmla="*/ 561 w 654"/>
                <a:gd name="T17" fmla="*/ 98 h 205"/>
                <a:gd name="T18" fmla="*/ 515 w 654"/>
                <a:gd name="T19" fmla="*/ 122 h 205"/>
                <a:gd name="T20" fmla="*/ 482 w 654"/>
                <a:gd name="T21" fmla="*/ 110 h 205"/>
                <a:gd name="T22" fmla="*/ 467 w 654"/>
                <a:gd name="T23" fmla="*/ 106 h 205"/>
                <a:gd name="T24" fmla="*/ 451 w 654"/>
                <a:gd name="T25" fmla="*/ 106 h 205"/>
                <a:gd name="T26" fmla="*/ 420 w 654"/>
                <a:gd name="T27" fmla="*/ 98 h 205"/>
                <a:gd name="T28" fmla="*/ 401 w 654"/>
                <a:gd name="T29" fmla="*/ 89 h 205"/>
                <a:gd name="T30" fmla="*/ 386 w 654"/>
                <a:gd name="T31" fmla="*/ 93 h 205"/>
                <a:gd name="T32" fmla="*/ 364 w 654"/>
                <a:gd name="T33" fmla="*/ 102 h 205"/>
                <a:gd name="T34" fmla="*/ 349 w 654"/>
                <a:gd name="T35" fmla="*/ 89 h 205"/>
                <a:gd name="T36" fmla="*/ 349 w 654"/>
                <a:gd name="T37" fmla="*/ 81 h 205"/>
                <a:gd name="T38" fmla="*/ 301 w 654"/>
                <a:gd name="T39" fmla="*/ 77 h 205"/>
                <a:gd name="T40" fmla="*/ 289 w 654"/>
                <a:gd name="T41" fmla="*/ 100 h 205"/>
                <a:gd name="T42" fmla="*/ 266 w 654"/>
                <a:gd name="T43" fmla="*/ 162 h 205"/>
                <a:gd name="T44" fmla="*/ 243 w 654"/>
                <a:gd name="T45" fmla="*/ 187 h 205"/>
                <a:gd name="T46" fmla="*/ 227 w 654"/>
                <a:gd name="T47" fmla="*/ 195 h 205"/>
                <a:gd name="T48" fmla="*/ 191 w 654"/>
                <a:gd name="T49" fmla="*/ 195 h 205"/>
                <a:gd name="T50" fmla="*/ 160 w 654"/>
                <a:gd name="T51" fmla="*/ 193 h 205"/>
                <a:gd name="T52" fmla="*/ 144 w 654"/>
                <a:gd name="T53" fmla="*/ 170 h 205"/>
                <a:gd name="T54" fmla="*/ 102 w 654"/>
                <a:gd name="T55" fmla="*/ 131 h 205"/>
                <a:gd name="T56" fmla="*/ 112 w 654"/>
                <a:gd name="T57" fmla="*/ 116 h 205"/>
                <a:gd name="T58" fmla="*/ 98 w 654"/>
                <a:gd name="T59" fmla="*/ 116 h 205"/>
                <a:gd name="T60" fmla="*/ 86 w 654"/>
                <a:gd name="T61" fmla="*/ 152 h 205"/>
                <a:gd name="T62" fmla="*/ 77 w 654"/>
                <a:gd name="T63" fmla="*/ 147 h 205"/>
                <a:gd name="T64" fmla="*/ 27 w 654"/>
                <a:gd name="T65" fmla="*/ 151 h 205"/>
                <a:gd name="T66" fmla="*/ 5 w 654"/>
                <a:gd name="T67" fmla="*/ 135 h 205"/>
                <a:gd name="T68" fmla="*/ 2 w 654"/>
                <a:gd name="T69" fmla="*/ 124 h 205"/>
                <a:gd name="T70" fmla="*/ 7 w 654"/>
                <a:gd name="T71" fmla="*/ 114 h 205"/>
                <a:gd name="T72" fmla="*/ 30 w 654"/>
                <a:gd name="T73" fmla="*/ 98 h 205"/>
                <a:gd name="T74" fmla="*/ 73 w 654"/>
                <a:gd name="T75" fmla="*/ 75 h 205"/>
                <a:gd name="T76" fmla="*/ 79 w 654"/>
                <a:gd name="T77" fmla="*/ 54 h 205"/>
                <a:gd name="T78" fmla="*/ 200 w 654"/>
                <a:gd name="T79" fmla="*/ 37 h 205"/>
                <a:gd name="T80" fmla="*/ 223 w 654"/>
                <a:gd name="T81" fmla="*/ 52 h 205"/>
                <a:gd name="T82" fmla="*/ 266 w 654"/>
                <a:gd name="T83" fmla="*/ 50 h 205"/>
                <a:gd name="T84" fmla="*/ 287 w 654"/>
                <a:gd name="T85" fmla="*/ 39 h 205"/>
                <a:gd name="T86" fmla="*/ 312 w 654"/>
                <a:gd name="T87" fmla="*/ 21 h 205"/>
                <a:gd name="T88" fmla="*/ 328 w 654"/>
                <a:gd name="T89" fmla="*/ 31 h 205"/>
                <a:gd name="T90" fmla="*/ 353 w 654"/>
                <a:gd name="T91" fmla="*/ 37 h 205"/>
                <a:gd name="T92" fmla="*/ 378 w 654"/>
                <a:gd name="T93" fmla="*/ 39 h 205"/>
                <a:gd name="T94" fmla="*/ 424 w 654"/>
                <a:gd name="T95" fmla="*/ 23 h 205"/>
                <a:gd name="T96" fmla="*/ 434 w 654"/>
                <a:gd name="T97" fmla="*/ 35 h 205"/>
                <a:gd name="T98" fmla="*/ 457 w 654"/>
                <a:gd name="T99" fmla="*/ 29 h 205"/>
                <a:gd name="T100" fmla="*/ 474 w 654"/>
                <a:gd name="T101" fmla="*/ 10 h 205"/>
                <a:gd name="T102" fmla="*/ 500 w 654"/>
                <a:gd name="T103" fmla="*/ 4 h 205"/>
                <a:gd name="T104" fmla="*/ 513 w 654"/>
                <a:gd name="T105" fmla="*/ 10 h 205"/>
                <a:gd name="T106" fmla="*/ 530 w 654"/>
                <a:gd name="T107" fmla="*/ 17 h 205"/>
                <a:gd name="T108" fmla="*/ 559 w 654"/>
                <a:gd name="T109" fmla="*/ 27 h 205"/>
                <a:gd name="T110" fmla="*/ 600 w 654"/>
                <a:gd name="T111" fmla="*/ 17 h 205"/>
                <a:gd name="T112" fmla="*/ 625 w 654"/>
                <a:gd name="T113" fmla="*/ 13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4"/>
                <a:gd name="T172" fmla="*/ 0 h 205"/>
                <a:gd name="T173" fmla="*/ 654 w 654"/>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4" h="205">
                  <a:moveTo>
                    <a:pt x="650" y="23"/>
                  </a:moveTo>
                  <a:lnTo>
                    <a:pt x="654" y="35"/>
                  </a:lnTo>
                  <a:lnTo>
                    <a:pt x="648" y="35"/>
                  </a:lnTo>
                  <a:lnTo>
                    <a:pt x="644" y="35"/>
                  </a:lnTo>
                  <a:lnTo>
                    <a:pt x="640" y="35"/>
                  </a:lnTo>
                  <a:lnTo>
                    <a:pt x="644" y="39"/>
                  </a:lnTo>
                  <a:lnTo>
                    <a:pt x="640" y="39"/>
                  </a:lnTo>
                  <a:lnTo>
                    <a:pt x="639" y="39"/>
                  </a:lnTo>
                  <a:lnTo>
                    <a:pt x="635" y="39"/>
                  </a:lnTo>
                  <a:lnTo>
                    <a:pt x="631" y="41"/>
                  </a:lnTo>
                  <a:lnTo>
                    <a:pt x="635" y="41"/>
                  </a:lnTo>
                  <a:lnTo>
                    <a:pt x="639" y="48"/>
                  </a:lnTo>
                  <a:lnTo>
                    <a:pt x="639" y="50"/>
                  </a:lnTo>
                  <a:lnTo>
                    <a:pt x="635" y="48"/>
                  </a:lnTo>
                  <a:lnTo>
                    <a:pt x="633" y="48"/>
                  </a:lnTo>
                  <a:lnTo>
                    <a:pt x="629" y="48"/>
                  </a:lnTo>
                  <a:lnTo>
                    <a:pt x="633" y="44"/>
                  </a:lnTo>
                  <a:lnTo>
                    <a:pt x="629" y="44"/>
                  </a:lnTo>
                  <a:lnTo>
                    <a:pt x="629" y="41"/>
                  </a:lnTo>
                  <a:lnTo>
                    <a:pt x="629" y="39"/>
                  </a:lnTo>
                  <a:lnTo>
                    <a:pt x="629" y="35"/>
                  </a:lnTo>
                  <a:lnTo>
                    <a:pt x="625" y="35"/>
                  </a:lnTo>
                  <a:lnTo>
                    <a:pt x="623" y="35"/>
                  </a:lnTo>
                  <a:lnTo>
                    <a:pt x="623" y="39"/>
                  </a:lnTo>
                  <a:lnTo>
                    <a:pt x="623" y="42"/>
                  </a:lnTo>
                  <a:lnTo>
                    <a:pt x="625" y="41"/>
                  </a:lnTo>
                  <a:lnTo>
                    <a:pt x="629" y="50"/>
                  </a:lnTo>
                  <a:lnTo>
                    <a:pt x="629" y="54"/>
                  </a:lnTo>
                  <a:lnTo>
                    <a:pt x="623" y="58"/>
                  </a:lnTo>
                  <a:lnTo>
                    <a:pt x="619" y="54"/>
                  </a:lnTo>
                  <a:lnTo>
                    <a:pt x="617" y="58"/>
                  </a:lnTo>
                  <a:lnTo>
                    <a:pt x="613" y="54"/>
                  </a:lnTo>
                  <a:lnTo>
                    <a:pt x="613" y="50"/>
                  </a:lnTo>
                  <a:lnTo>
                    <a:pt x="610" y="48"/>
                  </a:lnTo>
                  <a:lnTo>
                    <a:pt x="610" y="50"/>
                  </a:lnTo>
                  <a:lnTo>
                    <a:pt x="604" y="48"/>
                  </a:lnTo>
                  <a:lnTo>
                    <a:pt x="604" y="58"/>
                  </a:lnTo>
                  <a:lnTo>
                    <a:pt x="600" y="58"/>
                  </a:lnTo>
                  <a:lnTo>
                    <a:pt x="600" y="60"/>
                  </a:lnTo>
                  <a:lnTo>
                    <a:pt x="604" y="64"/>
                  </a:lnTo>
                  <a:lnTo>
                    <a:pt x="600" y="64"/>
                  </a:lnTo>
                  <a:lnTo>
                    <a:pt x="602" y="68"/>
                  </a:lnTo>
                  <a:lnTo>
                    <a:pt x="598" y="69"/>
                  </a:lnTo>
                  <a:lnTo>
                    <a:pt x="604" y="73"/>
                  </a:lnTo>
                  <a:lnTo>
                    <a:pt x="604" y="75"/>
                  </a:lnTo>
                  <a:lnTo>
                    <a:pt x="604" y="79"/>
                  </a:lnTo>
                  <a:lnTo>
                    <a:pt x="602" y="83"/>
                  </a:lnTo>
                  <a:lnTo>
                    <a:pt x="598" y="89"/>
                  </a:lnTo>
                  <a:lnTo>
                    <a:pt x="596" y="95"/>
                  </a:lnTo>
                  <a:lnTo>
                    <a:pt x="602" y="98"/>
                  </a:lnTo>
                  <a:lnTo>
                    <a:pt x="598" y="100"/>
                  </a:lnTo>
                  <a:lnTo>
                    <a:pt x="598" y="104"/>
                  </a:lnTo>
                  <a:lnTo>
                    <a:pt x="596" y="110"/>
                  </a:lnTo>
                  <a:lnTo>
                    <a:pt x="592" y="114"/>
                  </a:lnTo>
                  <a:lnTo>
                    <a:pt x="592" y="110"/>
                  </a:lnTo>
                  <a:lnTo>
                    <a:pt x="590" y="116"/>
                  </a:lnTo>
                  <a:lnTo>
                    <a:pt x="588" y="114"/>
                  </a:lnTo>
                  <a:lnTo>
                    <a:pt x="586" y="114"/>
                  </a:lnTo>
                  <a:lnTo>
                    <a:pt x="583" y="114"/>
                  </a:lnTo>
                  <a:lnTo>
                    <a:pt x="581" y="108"/>
                  </a:lnTo>
                  <a:lnTo>
                    <a:pt x="577" y="100"/>
                  </a:lnTo>
                  <a:lnTo>
                    <a:pt x="577" y="98"/>
                  </a:lnTo>
                  <a:lnTo>
                    <a:pt x="573" y="100"/>
                  </a:lnTo>
                  <a:lnTo>
                    <a:pt x="573" y="104"/>
                  </a:lnTo>
                  <a:lnTo>
                    <a:pt x="573" y="110"/>
                  </a:lnTo>
                  <a:lnTo>
                    <a:pt x="573" y="114"/>
                  </a:lnTo>
                  <a:lnTo>
                    <a:pt x="571" y="110"/>
                  </a:lnTo>
                  <a:lnTo>
                    <a:pt x="563" y="108"/>
                  </a:lnTo>
                  <a:lnTo>
                    <a:pt x="561" y="108"/>
                  </a:lnTo>
                  <a:lnTo>
                    <a:pt x="561" y="104"/>
                  </a:lnTo>
                  <a:lnTo>
                    <a:pt x="561" y="102"/>
                  </a:lnTo>
                  <a:lnTo>
                    <a:pt x="561" y="98"/>
                  </a:lnTo>
                  <a:lnTo>
                    <a:pt x="557" y="93"/>
                  </a:lnTo>
                  <a:lnTo>
                    <a:pt x="557" y="87"/>
                  </a:lnTo>
                  <a:lnTo>
                    <a:pt x="557" y="83"/>
                  </a:lnTo>
                  <a:lnTo>
                    <a:pt x="554" y="79"/>
                  </a:lnTo>
                  <a:lnTo>
                    <a:pt x="552" y="73"/>
                  </a:lnTo>
                  <a:lnTo>
                    <a:pt x="548" y="73"/>
                  </a:lnTo>
                  <a:lnTo>
                    <a:pt x="542" y="81"/>
                  </a:lnTo>
                  <a:lnTo>
                    <a:pt x="515" y="122"/>
                  </a:lnTo>
                  <a:lnTo>
                    <a:pt x="507" y="122"/>
                  </a:lnTo>
                  <a:lnTo>
                    <a:pt x="505" y="118"/>
                  </a:lnTo>
                  <a:lnTo>
                    <a:pt x="486" y="116"/>
                  </a:lnTo>
                  <a:lnTo>
                    <a:pt x="482" y="118"/>
                  </a:lnTo>
                  <a:lnTo>
                    <a:pt x="480" y="116"/>
                  </a:lnTo>
                  <a:lnTo>
                    <a:pt x="482" y="116"/>
                  </a:lnTo>
                  <a:lnTo>
                    <a:pt x="482" y="112"/>
                  </a:lnTo>
                  <a:lnTo>
                    <a:pt x="482" y="110"/>
                  </a:lnTo>
                  <a:lnTo>
                    <a:pt x="486" y="108"/>
                  </a:lnTo>
                  <a:lnTo>
                    <a:pt x="482" y="102"/>
                  </a:lnTo>
                  <a:lnTo>
                    <a:pt x="480" y="100"/>
                  </a:lnTo>
                  <a:lnTo>
                    <a:pt x="476" y="102"/>
                  </a:lnTo>
                  <a:lnTo>
                    <a:pt x="474" y="106"/>
                  </a:lnTo>
                  <a:lnTo>
                    <a:pt x="471" y="106"/>
                  </a:lnTo>
                  <a:lnTo>
                    <a:pt x="471" y="102"/>
                  </a:lnTo>
                  <a:lnTo>
                    <a:pt x="467" y="106"/>
                  </a:lnTo>
                  <a:lnTo>
                    <a:pt x="465" y="106"/>
                  </a:lnTo>
                  <a:lnTo>
                    <a:pt x="465" y="102"/>
                  </a:lnTo>
                  <a:lnTo>
                    <a:pt x="465" y="106"/>
                  </a:lnTo>
                  <a:lnTo>
                    <a:pt x="461" y="106"/>
                  </a:lnTo>
                  <a:lnTo>
                    <a:pt x="457" y="110"/>
                  </a:lnTo>
                  <a:lnTo>
                    <a:pt x="455" y="110"/>
                  </a:lnTo>
                  <a:lnTo>
                    <a:pt x="455" y="106"/>
                  </a:lnTo>
                  <a:lnTo>
                    <a:pt x="451" y="106"/>
                  </a:lnTo>
                  <a:lnTo>
                    <a:pt x="451" y="104"/>
                  </a:lnTo>
                  <a:lnTo>
                    <a:pt x="449" y="104"/>
                  </a:lnTo>
                  <a:lnTo>
                    <a:pt x="442" y="104"/>
                  </a:lnTo>
                  <a:lnTo>
                    <a:pt x="442" y="100"/>
                  </a:lnTo>
                  <a:lnTo>
                    <a:pt x="436" y="100"/>
                  </a:lnTo>
                  <a:lnTo>
                    <a:pt x="432" y="98"/>
                  </a:lnTo>
                  <a:lnTo>
                    <a:pt x="426" y="98"/>
                  </a:lnTo>
                  <a:lnTo>
                    <a:pt x="420" y="98"/>
                  </a:lnTo>
                  <a:lnTo>
                    <a:pt x="415" y="95"/>
                  </a:lnTo>
                  <a:lnTo>
                    <a:pt x="417" y="95"/>
                  </a:lnTo>
                  <a:lnTo>
                    <a:pt x="411" y="95"/>
                  </a:lnTo>
                  <a:lnTo>
                    <a:pt x="411" y="93"/>
                  </a:lnTo>
                  <a:lnTo>
                    <a:pt x="407" y="93"/>
                  </a:lnTo>
                  <a:lnTo>
                    <a:pt x="407" y="89"/>
                  </a:lnTo>
                  <a:lnTo>
                    <a:pt x="401" y="93"/>
                  </a:lnTo>
                  <a:lnTo>
                    <a:pt x="401" y="89"/>
                  </a:lnTo>
                  <a:lnTo>
                    <a:pt x="399" y="89"/>
                  </a:lnTo>
                  <a:lnTo>
                    <a:pt x="399" y="93"/>
                  </a:lnTo>
                  <a:lnTo>
                    <a:pt x="395" y="93"/>
                  </a:lnTo>
                  <a:lnTo>
                    <a:pt x="391" y="93"/>
                  </a:lnTo>
                  <a:lnTo>
                    <a:pt x="391" y="95"/>
                  </a:lnTo>
                  <a:lnTo>
                    <a:pt x="389" y="93"/>
                  </a:lnTo>
                  <a:lnTo>
                    <a:pt x="386" y="95"/>
                  </a:lnTo>
                  <a:lnTo>
                    <a:pt x="386" y="93"/>
                  </a:lnTo>
                  <a:lnTo>
                    <a:pt x="382" y="93"/>
                  </a:lnTo>
                  <a:lnTo>
                    <a:pt x="380" y="93"/>
                  </a:lnTo>
                  <a:lnTo>
                    <a:pt x="370" y="93"/>
                  </a:lnTo>
                  <a:lnTo>
                    <a:pt x="370" y="95"/>
                  </a:lnTo>
                  <a:lnTo>
                    <a:pt x="370" y="98"/>
                  </a:lnTo>
                  <a:lnTo>
                    <a:pt x="370" y="102"/>
                  </a:lnTo>
                  <a:lnTo>
                    <a:pt x="366" y="102"/>
                  </a:lnTo>
                  <a:lnTo>
                    <a:pt x="364" y="102"/>
                  </a:lnTo>
                  <a:lnTo>
                    <a:pt x="364" y="98"/>
                  </a:lnTo>
                  <a:lnTo>
                    <a:pt x="361" y="98"/>
                  </a:lnTo>
                  <a:lnTo>
                    <a:pt x="361" y="96"/>
                  </a:lnTo>
                  <a:lnTo>
                    <a:pt x="359" y="96"/>
                  </a:lnTo>
                  <a:lnTo>
                    <a:pt x="359" y="93"/>
                  </a:lnTo>
                  <a:lnTo>
                    <a:pt x="355" y="93"/>
                  </a:lnTo>
                  <a:lnTo>
                    <a:pt x="351" y="89"/>
                  </a:lnTo>
                  <a:lnTo>
                    <a:pt x="349" y="89"/>
                  </a:lnTo>
                  <a:lnTo>
                    <a:pt x="349" y="93"/>
                  </a:lnTo>
                  <a:lnTo>
                    <a:pt x="349" y="89"/>
                  </a:lnTo>
                  <a:lnTo>
                    <a:pt x="349" y="87"/>
                  </a:lnTo>
                  <a:lnTo>
                    <a:pt x="351" y="83"/>
                  </a:lnTo>
                  <a:lnTo>
                    <a:pt x="355" y="83"/>
                  </a:lnTo>
                  <a:lnTo>
                    <a:pt x="351" y="83"/>
                  </a:lnTo>
                  <a:lnTo>
                    <a:pt x="351" y="81"/>
                  </a:lnTo>
                  <a:lnTo>
                    <a:pt x="349" y="81"/>
                  </a:lnTo>
                  <a:lnTo>
                    <a:pt x="345" y="81"/>
                  </a:lnTo>
                  <a:lnTo>
                    <a:pt x="341" y="71"/>
                  </a:lnTo>
                  <a:lnTo>
                    <a:pt x="326" y="71"/>
                  </a:lnTo>
                  <a:lnTo>
                    <a:pt x="316" y="75"/>
                  </a:lnTo>
                  <a:lnTo>
                    <a:pt x="316" y="71"/>
                  </a:lnTo>
                  <a:lnTo>
                    <a:pt x="310" y="71"/>
                  </a:lnTo>
                  <a:lnTo>
                    <a:pt x="306" y="75"/>
                  </a:lnTo>
                  <a:lnTo>
                    <a:pt x="301" y="77"/>
                  </a:lnTo>
                  <a:lnTo>
                    <a:pt x="301" y="81"/>
                  </a:lnTo>
                  <a:lnTo>
                    <a:pt x="299" y="81"/>
                  </a:lnTo>
                  <a:lnTo>
                    <a:pt x="301" y="85"/>
                  </a:lnTo>
                  <a:lnTo>
                    <a:pt x="299" y="87"/>
                  </a:lnTo>
                  <a:lnTo>
                    <a:pt x="295" y="91"/>
                  </a:lnTo>
                  <a:lnTo>
                    <a:pt x="293" y="95"/>
                  </a:lnTo>
                  <a:lnTo>
                    <a:pt x="293" y="96"/>
                  </a:lnTo>
                  <a:lnTo>
                    <a:pt x="289" y="100"/>
                  </a:lnTo>
                  <a:lnTo>
                    <a:pt x="285" y="110"/>
                  </a:lnTo>
                  <a:lnTo>
                    <a:pt x="283" y="125"/>
                  </a:lnTo>
                  <a:lnTo>
                    <a:pt x="279" y="137"/>
                  </a:lnTo>
                  <a:lnTo>
                    <a:pt x="278" y="143"/>
                  </a:lnTo>
                  <a:lnTo>
                    <a:pt x="278" y="147"/>
                  </a:lnTo>
                  <a:lnTo>
                    <a:pt x="272" y="156"/>
                  </a:lnTo>
                  <a:lnTo>
                    <a:pt x="268" y="162"/>
                  </a:lnTo>
                  <a:lnTo>
                    <a:pt x="266" y="162"/>
                  </a:lnTo>
                  <a:lnTo>
                    <a:pt x="262" y="172"/>
                  </a:lnTo>
                  <a:lnTo>
                    <a:pt x="266" y="172"/>
                  </a:lnTo>
                  <a:lnTo>
                    <a:pt x="260" y="187"/>
                  </a:lnTo>
                  <a:lnTo>
                    <a:pt x="260" y="193"/>
                  </a:lnTo>
                  <a:lnTo>
                    <a:pt x="247" y="193"/>
                  </a:lnTo>
                  <a:lnTo>
                    <a:pt x="247" y="191"/>
                  </a:lnTo>
                  <a:lnTo>
                    <a:pt x="245" y="191"/>
                  </a:lnTo>
                  <a:lnTo>
                    <a:pt x="243" y="187"/>
                  </a:lnTo>
                  <a:lnTo>
                    <a:pt x="231" y="187"/>
                  </a:lnTo>
                  <a:lnTo>
                    <a:pt x="241" y="197"/>
                  </a:lnTo>
                  <a:lnTo>
                    <a:pt x="237" y="197"/>
                  </a:lnTo>
                  <a:lnTo>
                    <a:pt x="235" y="197"/>
                  </a:lnTo>
                  <a:lnTo>
                    <a:pt x="235" y="201"/>
                  </a:lnTo>
                  <a:lnTo>
                    <a:pt x="231" y="201"/>
                  </a:lnTo>
                  <a:lnTo>
                    <a:pt x="229" y="201"/>
                  </a:lnTo>
                  <a:lnTo>
                    <a:pt x="227" y="195"/>
                  </a:lnTo>
                  <a:lnTo>
                    <a:pt x="216" y="195"/>
                  </a:lnTo>
                  <a:lnTo>
                    <a:pt x="210" y="195"/>
                  </a:lnTo>
                  <a:lnTo>
                    <a:pt x="210" y="197"/>
                  </a:lnTo>
                  <a:lnTo>
                    <a:pt x="204" y="197"/>
                  </a:lnTo>
                  <a:lnTo>
                    <a:pt x="204" y="205"/>
                  </a:lnTo>
                  <a:lnTo>
                    <a:pt x="195" y="205"/>
                  </a:lnTo>
                  <a:lnTo>
                    <a:pt x="195" y="195"/>
                  </a:lnTo>
                  <a:lnTo>
                    <a:pt x="191" y="195"/>
                  </a:lnTo>
                  <a:lnTo>
                    <a:pt x="191" y="191"/>
                  </a:lnTo>
                  <a:lnTo>
                    <a:pt x="191" y="185"/>
                  </a:lnTo>
                  <a:lnTo>
                    <a:pt x="177" y="185"/>
                  </a:lnTo>
                  <a:lnTo>
                    <a:pt x="177" y="180"/>
                  </a:lnTo>
                  <a:lnTo>
                    <a:pt x="169" y="180"/>
                  </a:lnTo>
                  <a:lnTo>
                    <a:pt x="169" y="185"/>
                  </a:lnTo>
                  <a:lnTo>
                    <a:pt x="160" y="185"/>
                  </a:lnTo>
                  <a:lnTo>
                    <a:pt x="160" y="193"/>
                  </a:lnTo>
                  <a:lnTo>
                    <a:pt x="156" y="193"/>
                  </a:lnTo>
                  <a:lnTo>
                    <a:pt x="156" y="195"/>
                  </a:lnTo>
                  <a:lnTo>
                    <a:pt x="144" y="195"/>
                  </a:lnTo>
                  <a:lnTo>
                    <a:pt x="144" y="180"/>
                  </a:lnTo>
                  <a:lnTo>
                    <a:pt x="152" y="180"/>
                  </a:lnTo>
                  <a:lnTo>
                    <a:pt x="152" y="178"/>
                  </a:lnTo>
                  <a:lnTo>
                    <a:pt x="144" y="178"/>
                  </a:lnTo>
                  <a:lnTo>
                    <a:pt x="144" y="170"/>
                  </a:lnTo>
                  <a:lnTo>
                    <a:pt x="104" y="172"/>
                  </a:lnTo>
                  <a:lnTo>
                    <a:pt x="102" y="162"/>
                  </a:lnTo>
                  <a:lnTo>
                    <a:pt x="110" y="162"/>
                  </a:lnTo>
                  <a:lnTo>
                    <a:pt x="112" y="143"/>
                  </a:lnTo>
                  <a:lnTo>
                    <a:pt x="108" y="143"/>
                  </a:lnTo>
                  <a:lnTo>
                    <a:pt x="108" y="137"/>
                  </a:lnTo>
                  <a:lnTo>
                    <a:pt x="102" y="137"/>
                  </a:lnTo>
                  <a:lnTo>
                    <a:pt x="102" y="131"/>
                  </a:lnTo>
                  <a:lnTo>
                    <a:pt x="112" y="127"/>
                  </a:lnTo>
                  <a:lnTo>
                    <a:pt x="108" y="127"/>
                  </a:lnTo>
                  <a:lnTo>
                    <a:pt x="108" y="125"/>
                  </a:lnTo>
                  <a:lnTo>
                    <a:pt x="106" y="125"/>
                  </a:lnTo>
                  <a:lnTo>
                    <a:pt x="106" y="122"/>
                  </a:lnTo>
                  <a:lnTo>
                    <a:pt x="108" y="122"/>
                  </a:lnTo>
                  <a:lnTo>
                    <a:pt x="108" y="116"/>
                  </a:lnTo>
                  <a:lnTo>
                    <a:pt x="112" y="116"/>
                  </a:lnTo>
                  <a:lnTo>
                    <a:pt x="112" y="112"/>
                  </a:lnTo>
                  <a:lnTo>
                    <a:pt x="102" y="112"/>
                  </a:lnTo>
                  <a:lnTo>
                    <a:pt x="102" y="120"/>
                  </a:lnTo>
                  <a:lnTo>
                    <a:pt x="106" y="120"/>
                  </a:lnTo>
                  <a:lnTo>
                    <a:pt x="106" y="122"/>
                  </a:lnTo>
                  <a:lnTo>
                    <a:pt x="102" y="122"/>
                  </a:lnTo>
                  <a:lnTo>
                    <a:pt x="98" y="122"/>
                  </a:lnTo>
                  <a:lnTo>
                    <a:pt x="98" y="116"/>
                  </a:lnTo>
                  <a:lnTo>
                    <a:pt x="92" y="116"/>
                  </a:lnTo>
                  <a:lnTo>
                    <a:pt x="92" y="131"/>
                  </a:lnTo>
                  <a:lnTo>
                    <a:pt x="96" y="131"/>
                  </a:lnTo>
                  <a:lnTo>
                    <a:pt x="96" y="135"/>
                  </a:lnTo>
                  <a:lnTo>
                    <a:pt x="96" y="137"/>
                  </a:lnTo>
                  <a:lnTo>
                    <a:pt x="92" y="137"/>
                  </a:lnTo>
                  <a:lnTo>
                    <a:pt x="92" y="152"/>
                  </a:lnTo>
                  <a:lnTo>
                    <a:pt x="86" y="152"/>
                  </a:lnTo>
                  <a:lnTo>
                    <a:pt x="81" y="152"/>
                  </a:lnTo>
                  <a:lnTo>
                    <a:pt x="77" y="152"/>
                  </a:lnTo>
                  <a:lnTo>
                    <a:pt x="77" y="151"/>
                  </a:lnTo>
                  <a:lnTo>
                    <a:pt x="77" y="152"/>
                  </a:lnTo>
                  <a:lnTo>
                    <a:pt x="75" y="152"/>
                  </a:lnTo>
                  <a:lnTo>
                    <a:pt x="71" y="154"/>
                  </a:lnTo>
                  <a:lnTo>
                    <a:pt x="71" y="147"/>
                  </a:lnTo>
                  <a:lnTo>
                    <a:pt x="77" y="147"/>
                  </a:lnTo>
                  <a:lnTo>
                    <a:pt x="77" y="141"/>
                  </a:lnTo>
                  <a:lnTo>
                    <a:pt x="40" y="141"/>
                  </a:lnTo>
                  <a:lnTo>
                    <a:pt x="40" y="145"/>
                  </a:lnTo>
                  <a:lnTo>
                    <a:pt x="36" y="145"/>
                  </a:lnTo>
                  <a:lnTo>
                    <a:pt x="36" y="149"/>
                  </a:lnTo>
                  <a:lnTo>
                    <a:pt x="30" y="149"/>
                  </a:lnTo>
                  <a:lnTo>
                    <a:pt x="21" y="149"/>
                  </a:lnTo>
                  <a:lnTo>
                    <a:pt x="27" y="151"/>
                  </a:lnTo>
                  <a:lnTo>
                    <a:pt x="15" y="151"/>
                  </a:lnTo>
                  <a:lnTo>
                    <a:pt x="15" y="154"/>
                  </a:lnTo>
                  <a:lnTo>
                    <a:pt x="11" y="154"/>
                  </a:lnTo>
                  <a:lnTo>
                    <a:pt x="9" y="154"/>
                  </a:lnTo>
                  <a:lnTo>
                    <a:pt x="0" y="154"/>
                  </a:lnTo>
                  <a:lnTo>
                    <a:pt x="0" y="139"/>
                  </a:lnTo>
                  <a:lnTo>
                    <a:pt x="5" y="139"/>
                  </a:lnTo>
                  <a:lnTo>
                    <a:pt x="5" y="135"/>
                  </a:lnTo>
                  <a:lnTo>
                    <a:pt x="2" y="133"/>
                  </a:lnTo>
                  <a:lnTo>
                    <a:pt x="9" y="129"/>
                  </a:lnTo>
                  <a:lnTo>
                    <a:pt x="11" y="129"/>
                  </a:lnTo>
                  <a:lnTo>
                    <a:pt x="11" y="127"/>
                  </a:lnTo>
                  <a:lnTo>
                    <a:pt x="9" y="127"/>
                  </a:lnTo>
                  <a:lnTo>
                    <a:pt x="5" y="127"/>
                  </a:lnTo>
                  <a:lnTo>
                    <a:pt x="5" y="124"/>
                  </a:lnTo>
                  <a:lnTo>
                    <a:pt x="2" y="124"/>
                  </a:lnTo>
                  <a:lnTo>
                    <a:pt x="2" y="127"/>
                  </a:lnTo>
                  <a:lnTo>
                    <a:pt x="0" y="127"/>
                  </a:lnTo>
                  <a:lnTo>
                    <a:pt x="0" y="124"/>
                  </a:lnTo>
                  <a:lnTo>
                    <a:pt x="2" y="124"/>
                  </a:lnTo>
                  <a:lnTo>
                    <a:pt x="2" y="118"/>
                  </a:lnTo>
                  <a:lnTo>
                    <a:pt x="5" y="118"/>
                  </a:lnTo>
                  <a:lnTo>
                    <a:pt x="5" y="114"/>
                  </a:lnTo>
                  <a:lnTo>
                    <a:pt x="7" y="114"/>
                  </a:lnTo>
                  <a:lnTo>
                    <a:pt x="7" y="112"/>
                  </a:lnTo>
                  <a:lnTo>
                    <a:pt x="11" y="112"/>
                  </a:lnTo>
                  <a:lnTo>
                    <a:pt x="11" y="104"/>
                  </a:lnTo>
                  <a:lnTo>
                    <a:pt x="17" y="104"/>
                  </a:lnTo>
                  <a:lnTo>
                    <a:pt x="17" y="102"/>
                  </a:lnTo>
                  <a:lnTo>
                    <a:pt x="21" y="102"/>
                  </a:lnTo>
                  <a:lnTo>
                    <a:pt x="27" y="102"/>
                  </a:lnTo>
                  <a:lnTo>
                    <a:pt x="30" y="98"/>
                  </a:lnTo>
                  <a:lnTo>
                    <a:pt x="56" y="98"/>
                  </a:lnTo>
                  <a:lnTo>
                    <a:pt x="57" y="98"/>
                  </a:lnTo>
                  <a:lnTo>
                    <a:pt x="57" y="95"/>
                  </a:lnTo>
                  <a:lnTo>
                    <a:pt x="61" y="95"/>
                  </a:lnTo>
                  <a:lnTo>
                    <a:pt x="61" y="89"/>
                  </a:lnTo>
                  <a:lnTo>
                    <a:pt x="71" y="89"/>
                  </a:lnTo>
                  <a:lnTo>
                    <a:pt x="69" y="75"/>
                  </a:lnTo>
                  <a:lnTo>
                    <a:pt x="73" y="75"/>
                  </a:lnTo>
                  <a:lnTo>
                    <a:pt x="73" y="73"/>
                  </a:lnTo>
                  <a:lnTo>
                    <a:pt x="69" y="73"/>
                  </a:lnTo>
                  <a:lnTo>
                    <a:pt x="69" y="58"/>
                  </a:lnTo>
                  <a:lnTo>
                    <a:pt x="59" y="58"/>
                  </a:lnTo>
                  <a:lnTo>
                    <a:pt x="59" y="48"/>
                  </a:lnTo>
                  <a:lnTo>
                    <a:pt x="67" y="48"/>
                  </a:lnTo>
                  <a:lnTo>
                    <a:pt x="77" y="58"/>
                  </a:lnTo>
                  <a:lnTo>
                    <a:pt x="79" y="54"/>
                  </a:lnTo>
                  <a:lnTo>
                    <a:pt x="83" y="54"/>
                  </a:lnTo>
                  <a:lnTo>
                    <a:pt x="83" y="50"/>
                  </a:lnTo>
                  <a:lnTo>
                    <a:pt x="85" y="50"/>
                  </a:lnTo>
                  <a:lnTo>
                    <a:pt x="85" y="58"/>
                  </a:lnTo>
                  <a:lnTo>
                    <a:pt x="98" y="56"/>
                  </a:lnTo>
                  <a:lnTo>
                    <a:pt x="185" y="56"/>
                  </a:lnTo>
                  <a:lnTo>
                    <a:pt x="185" y="37"/>
                  </a:lnTo>
                  <a:lnTo>
                    <a:pt x="200" y="37"/>
                  </a:lnTo>
                  <a:lnTo>
                    <a:pt x="204" y="37"/>
                  </a:lnTo>
                  <a:lnTo>
                    <a:pt x="210" y="37"/>
                  </a:lnTo>
                  <a:lnTo>
                    <a:pt x="210" y="54"/>
                  </a:lnTo>
                  <a:lnTo>
                    <a:pt x="214" y="54"/>
                  </a:lnTo>
                  <a:lnTo>
                    <a:pt x="216" y="54"/>
                  </a:lnTo>
                  <a:lnTo>
                    <a:pt x="220" y="54"/>
                  </a:lnTo>
                  <a:lnTo>
                    <a:pt x="220" y="52"/>
                  </a:lnTo>
                  <a:lnTo>
                    <a:pt x="223" y="52"/>
                  </a:lnTo>
                  <a:lnTo>
                    <a:pt x="225" y="52"/>
                  </a:lnTo>
                  <a:lnTo>
                    <a:pt x="235" y="52"/>
                  </a:lnTo>
                  <a:lnTo>
                    <a:pt x="235" y="48"/>
                  </a:lnTo>
                  <a:lnTo>
                    <a:pt x="241" y="48"/>
                  </a:lnTo>
                  <a:lnTo>
                    <a:pt x="241" y="42"/>
                  </a:lnTo>
                  <a:lnTo>
                    <a:pt x="254" y="42"/>
                  </a:lnTo>
                  <a:lnTo>
                    <a:pt x="251" y="58"/>
                  </a:lnTo>
                  <a:lnTo>
                    <a:pt x="266" y="50"/>
                  </a:lnTo>
                  <a:lnTo>
                    <a:pt x="272" y="50"/>
                  </a:lnTo>
                  <a:lnTo>
                    <a:pt x="281" y="48"/>
                  </a:lnTo>
                  <a:lnTo>
                    <a:pt x="281" y="44"/>
                  </a:lnTo>
                  <a:lnTo>
                    <a:pt x="279" y="44"/>
                  </a:lnTo>
                  <a:lnTo>
                    <a:pt x="279" y="41"/>
                  </a:lnTo>
                  <a:lnTo>
                    <a:pt x="279" y="39"/>
                  </a:lnTo>
                  <a:lnTo>
                    <a:pt x="285" y="35"/>
                  </a:lnTo>
                  <a:lnTo>
                    <a:pt x="287" y="39"/>
                  </a:lnTo>
                  <a:lnTo>
                    <a:pt x="295" y="35"/>
                  </a:lnTo>
                  <a:lnTo>
                    <a:pt x="295" y="31"/>
                  </a:lnTo>
                  <a:lnTo>
                    <a:pt x="285" y="35"/>
                  </a:lnTo>
                  <a:lnTo>
                    <a:pt x="285" y="29"/>
                  </a:lnTo>
                  <a:lnTo>
                    <a:pt x="285" y="25"/>
                  </a:lnTo>
                  <a:lnTo>
                    <a:pt x="287" y="25"/>
                  </a:lnTo>
                  <a:lnTo>
                    <a:pt x="287" y="23"/>
                  </a:lnTo>
                  <a:lnTo>
                    <a:pt x="312" y="21"/>
                  </a:lnTo>
                  <a:lnTo>
                    <a:pt x="318" y="21"/>
                  </a:lnTo>
                  <a:lnTo>
                    <a:pt x="322" y="21"/>
                  </a:lnTo>
                  <a:lnTo>
                    <a:pt x="326" y="21"/>
                  </a:lnTo>
                  <a:lnTo>
                    <a:pt x="328" y="35"/>
                  </a:lnTo>
                  <a:lnTo>
                    <a:pt x="328" y="37"/>
                  </a:lnTo>
                  <a:lnTo>
                    <a:pt x="332" y="37"/>
                  </a:lnTo>
                  <a:lnTo>
                    <a:pt x="328" y="35"/>
                  </a:lnTo>
                  <a:lnTo>
                    <a:pt x="328" y="31"/>
                  </a:lnTo>
                  <a:lnTo>
                    <a:pt x="332" y="31"/>
                  </a:lnTo>
                  <a:lnTo>
                    <a:pt x="332" y="27"/>
                  </a:lnTo>
                  <a:lnTo>
                    <a:pt x="332" y="25"/>
                  </a:lnTo>
                  <a:lnTo>
                    <a:pt x="337" y="25"/>
                  </a:lnTo>
                  <a:lnTo>
                    <a:pt x="341" y="25"/>
                  </a:lnTo>
                  <a:lnTo>
                    <a:pt x="341" y="31"/>
                  </a:lnTo>
                  <a:lnTo>
                    <a:pt x="353" y="33"/>
                  </a:lnTo>
                  <a:lnTo>
                    <a:pt x="353" y="37"/>
                  </a:lnTo>
                  <a:lnTo>
                    <a:pt x="357" y="37"/>
                  </a:lnTo>
                  <a:lnTo>
                    <a:pt x="357" y="42"/>
                  </a:lnTo>
                  <a:lnTo>
                    <a:pt x="357" y="66"/>
                  </a:lnTo>
                  <a:lnTo>
                    <a:pt x="362" y="64"/>
                  </a:lnTo>
                  <a:lnTo>
                    <a:pt x="370" y="58"/>
                  </a:lnTo>
                  <a:lnTo>
                    <a:pt x="376" y="58"/>
                  </a:lnTo>
                  <a:lnTo>
                    <a:pt x="376" y="41"/>
                  </a:lnTo>
                  <a:lnTo>
                    <a:pt x="378" y="39"/>
                  </a:lnTo>
                  <a:lnTo>
                    <a:pt x="378" y="27"/>
                  </a:lnTo>
                  <a:lnTo>
                    <a:pt x="384" y="27"/>
                  </a:lnTo>
                  <a:lnTo>
                    <a:pt x="384" y="23"/>
                  </a:lnTo>
                  <a:lnTo>
                    <a:pt x="384" y="21"/>
                  </a:lnTo>
                  <a:lnTo>
                    <a:pt x="391" y="17"/>
                  </a:lnTo>
                  <a:lnTo>
                    <a:pt x="399" y="13"/>
                  </a:lnTo>
                  <a:lnTo>
                    <a:pt x="403" y="12"/>
                  </a:lnTo>
                  <a:lnTo>
                    <a:pt x="424" y="23"/>
                  </a:lnTo>
                  <a:lnTo>
                    <a:pt x="422" y="27"/>
                  </a:lnTo>
                  <a:lnTo>
                    <a:pt x="426" y="27"/>
                  </a:lnTo>
                  <a:lnTo>
                    <a:pt x="426" y="29"/>
                  </a:lnTo>
                  <a:lnTo>
                    <a:pt x="428" y="29"/>
                  </a:lnTo>
                  <a:lnTo>
                    <a:pt x="428" y="33"/>
                  </a:lnTo>
                  <a:lnTo>
                    <a:pt x="432" y="33"/>
                  </a:lnTo>
                  <a:lnTo>
                    <a:pt x="432" y="35"/>
                  </a:lnTo>
                  <a:lnTo>
                    <a:pt x="434" y="35"/>
                  </a:lnTo>
                  <a:lnTo>
                    <a:pt x="438" y="35"/>
                  </a:lnTo>
                  <a:lnTo>
                    <a:pt x="442" y="35"/>
                  </a:lnTo>
                  <a:lnTo>
                    <a:pt x="444" y="35"/>
                  </a:lnTo>
                  <a:lnTo>
                    <a:pt x="447" y="35"/>
                  </a:lnTo>
                  <a:lnTo>
                    <a:pt x="451" y="33"/>
                  </a:lnTo>
                  <a:lnTo>
                    <a:pt x="453" y="33"/>
                  </a:lnTo>
                  <a:lnTo>
                    <a:pt x="453" y="29"/>
                  </a:lnTo>
                  <a:lnTo>
                    <a:pt x="457" y="29"/>
                  </a:lnTo>
                  <a:lnTo>
                    <a:pt x="457" y="25"/>
                  </a:lnTo>
                  <a:lnTo>
                    <a:pt x="459" y="23"/>
                  </a:lnTo>
                  <a:lnTo>
                    <a:pt x="465" y="15"/>
                  </a:lnTo>
                  <a:lnTo>
                    <a:pt x="465" y="13"/>
                  </a:lnTo>
                  <a:lnTo>
                    <a:pt x="469" y="13"/>
                  </a:lnTo>
                  <a:lnTo>
                    <a:pt x="472" y="13"/>
                  </a:lnTo>
                  <a:lnTo>
                    <a:pt x="472" y="10"/>
                  </a:lnTo>
                  <a:lnTo>
                    <a:pt x="474" y="10"/>
                  </a:lnTo>
                  <a:lnTo>
                    <a:pt x="478" y="10"/>
                  </a:lnTo>
                  <a:lnTo>
                    <a:pt x="482" y="10"/>
                  </a:lnTo>
                  <a:lnTo>
                    <a:pt x="484" y="10"/>
                  </a:lnTo>
                  <a:lnTo>
                    <a:pt x="488" y="10"/>
                  </a:lnTo>
                  <a:lnTo>
                    <a:pt x="490" y="6"/>
                  </a:lnTo>
                  <a:lnTo>
                    <a:pt x="494" y="6"/>
                  </a:lnTo>
                  <a:lnTo>
                    <a:pt x="498" y="6"/>
                  </a:lnTo>
                  <a:lnTo>
                    <a:pt x="500" y="4"/>
                  </a:lnTo>
                  <a:lnTo>
                    <a:pt x="505" y="4"/>
                  </a:lnTo>
                  <a:lnTo>
                    <a:pt x="505" y="6"/>
                  </a:lnTo>
                  <a:lnTo>
                    <a:pt x="513" y="0"/>
                  </a:lnTo>
                  <a:lnTo>
                    <a:pt x="515" y="0"/>
                  </a:lnTo>
                  <a:lnTo>
                    <a:pt x="515" y="4"/>
                  </a:lnTo>
                  <a:lnTo>
                    <a:pt x="509" y="6"/>
                  </a:lnTo>
                  <a:lnTo>
                    <a:pt x="509" y="10"/>
                  </a:lnTo>
                  <a:lnTo>
                    <a:pt x="513" y="10"/>
                  </a:lnTo>
                  <a:lnTo>
                    <a:pt x="513" y="12"/>
                  </a:lnTo>
                  <a:lnTo>
                    <a:pt x="515" y="15"/>
                  </a:lnTo>
                  <a:lnTo>
                    <a:pt x="515" y="19"/>
                  </a:lnTo>
                  <a:lnTo>
                    <a:pt x="519" y="19"/>
                  </a:lnTo>
                  <a:lnTo>
                    <a:pt x="523" y="19"/>
                  </a:lnTo>
                  <a:lnTo>
                    <a:pt x="525" y="19"/>
                  </a:lnTo>
                  <a:lnTo>
                    <a:pt x="528" y="19"/>
                  </a:lnTo>
                  <a:lnTo>
                    <a:pt x="530" y="17"/>
                  </a:lnTo>
                  <a:lnTo>
                    <a:pt x="534" y="17"/>
                  </a:lnTo>
                  <a:lnTo>
                    <a:pt x="538" y="17"/>
                  </a:lnTo>
                  <a:lnTo>
                    <a:pt x="540" y="21"/>
                  </a:lnTo>
                  <a:lnTo>
                    <a:pt x="548" y="21"/>
                  </a:lnTo>
                  <a:lnTo>
                    <a:pt x="550" y="25"/>
                  </a:lnTo>
                  <a:lnTo>
                    <a:pt x="554" y="23"/>
                  </a:lnTo>
                  <a:lnTo>
                    <a:pt x="555" y="27"/>
                  </a:lnTo>
                  <a:lnTo>
                    <a:pt x="559" y="27"/>
                  </a:lnTo>
                  <a:lnTo>
                    <a:pt x="563" y="27"/>
                  </a:lnTo>
                  <a:lnTo>
                    <a:pt x="573" y="27"/>
                  </a:lnTo>
                  <a:lnTo>
                    <a:pt x="575" y="31"/>
                  </a:lnTo>
                  <a:lnTo>
                    <a:pt x="579" y="29"/>
                  </a:lnTo>
                  <a:lnTo>
                    <a:pt x="581" y="29"/>
                  </a:lnTo>
                  <a:lnTo>
                    <a:pt x="579" y="27"/>
                  </a:lnTo>
                  <a:lnTo>
                    <a:pt x="596" y="17"/>
                  </a:lnTo>
                  <a:lnTo>
                    <a:pt x="600" y="17"/>
                  </a:lnTo>
                  <a:lnTo>
                    <a:pt x="600" y="13"/>
                  </a:lnTo>
                  <a:lnTo>
                    <a:pt x="604" y="13"/>
                  </a:lnTo>
                  <a:lnTo>
                    <a:pt x="606" y="12"/>
                  </a:lnTo>
                  <a:lnTo>
                    <a:pt x="610" y="12"/>
                  </a:lnTo>
                  <a:lnTo>
                    <a:pt x="611" y="12"/>
                  </a:lnTo>
                  <a:lnTo>
                    <a:pt x="619" y="10"/>
                  </a:lnTo>
                  <a:lnTo>
                    <a:pt x="621" y="13"/>
                  </a:lnTo>
                  <a:lnTo>
                    <a:pt x="625" y="13"/>
                  </a:lnTo>
                  <a:lnTo>
                    <a:pt x="631" y="17"/>
                  </a:lnTo>
                  <a:lnTo>
                    <a:pt x="635" y="19"/>
                  </a:lnTo>
                  <a:lnTo>
                    <a:pt x="639" y="19"/>
                  </a:lnTo>
                  <a:lnTo>
                    <a:pt x="640" y="19"/>
                  </a:lnTo>
                  <a:lnTo>
                    <a:pt x="644" y="23"/>
                  </a:lnTo>
                  <a:lnTo>
                    <a:pt x="646" y="23"/>
                  </a:lnTo>
                  <a:lnTo>
                    <a:pt x="650" y="23"/>
                  </a:lnTo>
                  <a:close/>
                </a:path>
              </a:pathLst>
            </a:custGeom>
            <a:grpFill/>
            <a:ln w="9525">
              <a:noFill/>
              <a:round/>
              <a:headEnd/>
              <a:tailEnd/>
            </a:ln>
          </p:spPr>
          <p:txBody>
            <a:bodyPr/>
            <a:lstStyle/>
            <a:p>
              <a:pPr>
                <a:defRPr/>
              </a:pPr>
              <a:endParaRPr lang="en-US" dirty="0">
                <a:solidFill>
                  <a:prstClr val="white"/>
                </a:solidFill>
              </a:endParaRPr>
            </a:p>
          </p:txBody>
        </p:sp>
        <p:sp>
          <p:nvSpPr>
            <p:cNvPr id="16628" name="Freeform 86"/>
            <p:cNvSpPr>
              <a:spLocks/>
            </p:cNvSpPr>
            <p:nvPr/>
          </p:nvSpPr>
          <p:spPr bwMode="ltGray">
            <a:xfrm>
              <a:off x="2991" y="1004"/>
              <a:ext cx="654" cy="205"/>
            </a:xfrm>
            <a:custGeom>
              <a:avLst/>
              <a:gdLst>
                <a:gd name="T0" fmla="*/ 639 w 654"/>
                <a:gd name="T1" fmla="*/ 39 h 205"/>
                <a:gd name="T2" fmla="*/ 629 w 654"/>
                <a:gd name="T3" fmla="*/ 48 h 205"/>
                <a:gd name="T4" fmla="*/ 623 w 654"/>
                <a:gd name="T5" fmla="*/ 39 h 205"/>
                <a:gd name="T6" fmla="*/ 613 w 654"/>
                <a:gd name="T7" fmla="*/ 54 h 205"/>
                <a:gd name="T8" fmla="*/ 604 w 654"/>
                <a:gd name="T9" fmla="*/ 64 h 205"/>
                <a:gd name="T10" fmla="*/ 598 w 654"/>
                <a:gd name="T11" fmla="*/ 89 h 205"/>
                <a:gd name="T12" fmla="*/ 590 w 654"/>
                <a:gd name="T13" fmla="*/ 116 h 205"/>
                <a:gd name="T14" fmla="*/ 573 w 654"/>
                <a:gd name="T15" fmla="*/ 104 h 205"/>
                <a:gd name="T16" fmla="*/ 561 w 654"/>
                <a:gd name="T17" fmla="*/ 98 h 205"/>
                <a:gd name="T18" fmla="*/ 515 w 654"/>
                <a:gd name="T19" fmla="*/ 122 h 205"/>
                <a:gd name="T20" fmla="*/ 482 w 654"/>
                <a:gd name="T21" fmla="*/ 110 h 205"/>
                <a:gd name="T22" fmla="*/ 467 w 654"/>
                <a:gd name="T23" fmla="*/ 106 h 205"/>
                <a:gd name="T24" fmla="*/ 451 w 654"/>
                <a:gd name="T25" fmla="*/ 106 h 205"/>
                <a:gd name="T26" fmla="*/ 420 w 654"/>
                <a:gd name="T27" fmla="*/ 98 h 205"/>
                <a:gd name="T28" fmla="*/ 401 w 654"/>
                <a:gd name="T29" fmla="*/ 89 h 205"/>
                <a:gd name="T30" fmla="*/ 386 w 654"/>
                <a:gd name="T31" fmla="*/ 93 h 205"/>
                <a:gd name="T32" fmla="*/ 364 w 654"/>
                <a:gd name="T33" fmla="*/ 102 h 205"/>
                <a:gd name="T34" fmla="*/ 349 w 654"/>
                <a:gd name="T35" fmla="*/ 89 h 205"/>
                <a:gd name="T36" fmla="*/ 349 w 654"/>
                <a:gd name="T37" fmla="*/ 81 h 205"/>
                <a:gd name="T38" fmla="*/ 301 w 654"/>
                <a:gd name="T39" fmla="*/ 77 h 205"/>
                <a:gd name="T40" fmla="*/ 289 w 654"/>
                <a:gd name="T41" fmla="*/ 100 h 205"/>
                <a:gd name="T42" fmla="*/ 266 w 654"/>
                <a:gd name="T43" fmla="*/ 162 h 205"/>
                <a:gd name="T44" fmla="*/ 243 w 654"/>
                <a:gd name="T45" fmla="*/ 187 h 205"/>
                <a:gd name="T46" fmla="*/ 227 w 654"/>
                <a:gd name="T47" fmla="*/ 195 h 205"/>
                <a:gd name="T48" fmla="*/ 191 w 654"/>
                <a:gd name="T49" fmla="*/ 195 h 205"/>
                <a:gd name="T50" fmla="*/ 160 w 654"/>
                <a:gd name="T51" fmla="*/ 193 h 205"/>
                <a:gd name="T52" fmla="*/ 144 w 654"/>
                <a:gd name="T53" fmla="*/ 170 h 205"/>
                <a:gd name="T54" fmla="*/ 102 w 654"/>
                <a:gd name="T55" fmla="*/ 131 h 205"/>
                <a:gd name="T56" fmla="*/ 112 w 654"/>
                <a:gd name="T57" fmla="*/ 116 h 205"/>
                <a:gd name="T58" fmla="*/ 98 w 654"/>
                <a:gd name="T59" fmla="*/ 116 h 205"/>
                <a:gd name="T60" fmla="*/ 86 w 654"/>
                <a:gd name="T61" fmla="*/ 152 h 205"/>
                <a:gd name="T62" fmla="*/ 77 w 654"/>
                <a:gd name="T63" fmla="*/ 147 h 205"/>
                <a:gd name="T64" fmla="*/ 27 w 654"/>
                <a:gd name="T65" fmla="*/ 151 h 205"/>
                <a:gd name="T66" fmla="*/ 5 w 654"/>
                <a:gd name="T67" fmla="*/ 135 h 205"/>
                <a:gd name="T68" fmla="*/ 2 w 654"/>
                <a:gd name="T69" fmla="*/ 124 h 205"/>
                <a:gd name="T70" fmla="*/ 7 w 654"/>
                <a:gd name="T71" fmla="*/ 114 h 205"/>
                <a:gd name="T72" fmla="*/ 30 w 654"/>
                <a:gd name="T73" fmla="*/ 98 h 205"/>
                <a:gd name="T74" fmla="*/ 73 w 654"/>
                <a:gd name="T75" fmla="*/ 75 h 205"/>
                <a:gd name="T76" fmla="*/ 79 w 654"/>
                <a:gd name="T77" fmla="*/ 54 h 205"/>
                <a:gd name="T78" fmla="*/ 200 w 654"/>
                <a:gd name="T79" fmla="*/ 37 h 205"/>
                <a:gd name="T80" fmla="*/ 223 w 654"/>
                <a:gd name="T81" fmla="*/ 52 h 205"/>
                <a:gd name="T82" fmla="*/ 266 w 654"/>
                <a:gd name="T83" fmla="*/ 50 h 205"/>
                <a:gd name="T84" fmla="*/ 287 w 654"/>
                <a:gd name="T85" fmla="*/ 39 h 205"/>
                <a:gd name="T86" fmla="*/ 312 w 654"/>
                <a:gd name="T87" fmla="*/ 21 h 205"/>
                <a:gd name="T88" fmla="*/ 328 w 654"/>
                <a:gd name="T89" fmla="*/ 31 h 205"/>
                <a:gd name="T90" fmla="*/ 353 w 654"/>
                <a:gd name="T91" fmla="*/ 37 h 205"/>
                <a:gd name="T92" fmla="*/ 378 w 654"/>
                <a:gd name="T93" fmla="*/ 39 h 205"/>
                <a:gd name="T94" fmla="*/ 424 w 654"/>
                <a:gd name="T95" fmla="*/ 23 h 205"/>
                <a:gd name="T96" fmla="*/ 434 w 654"/>
                <a:gd name="T97" fmla="*/ 35 h 205"/>
                <a:gd name="T98" fmla="*/ 457 w 654"/>
                <a:gd name="T99" fmla="*/ 29 h 205"/>
                <a:gd name="T100" fmla="*/ 474 w 654"/>
                <a:gd name="T101" fmla="*/ 10 h 205"/>
                <a:gd name="T102" fmla="*/ 500 w 654"/>
                <a:gd name="T103" fmla="*/ 4 h 205"/>
                <a:gd name="T104" fmla="*/ 513 w 654"/>
                <a:gd name="T105" fmla="*/ 10 h 205"/>
                <a:gd name="T106" fmla="*/ 530 w 654"/>
                <a:gd name="T107" fmla="*/ 17 h 205"/>
                <a:gd name="T108" fmla="*/ 559 w 654"/>
                <a:gd name="T109" fmla="*/ 27 h 205"/>
                <a:gd name="T110" fmla="*/ 600 w 654"/>
                <a:gd name="T111" fmla="*/ 17 h 205"/>
                <a:gd name="T112" fmla="*/ 625 w 654"/>
                <a:gd name="T113" fmla="*/ 13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4"/>
                <a:gd name="T172" fmla="*/ 0 h 205"/>
                <a:gd name="T173" fmla="*/ 654 w 654"/>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4" h="205">
                  <a:moveTo>
                    <a:pt x="650" y="23"/>
                  </a:moveTo>
                  <a:lnTo>
                    <a:pt x="654" y="35"/>
                  </a:lnTo>
                  <a:lnTo>
                    <a:pt x="648" y="35"/>
                  </a:lnTo>
                  <a:lnTo>
                    <a:pt x="644" y="35"/>
                  </a:lnTo>
                  <a:lnTo>
                    <a:pt x="640" y="35"/>
                  </a:lnTo>
                  <a:lnTo>
                    <a:pt x="644" y="39"/>
                  </a:lnTo>
                  <a:lnTo>
                    <a:pt x="640" y="39"/>
                  </a:lnTo>
                  <a:lnTo>
                    <a:pt x="639" y="39"/>
                  </a:lnTo>
                  <a:lnTo>
                    <a:pt x="635" y="39"/>
                  </a:lnTo>
                  <a:lnTo>
                    <a:pt x="631" y="41"/>
                  </a:lnTo>
                  <a:lnTo>
                    <a:pt x="635" y="41"/>
                  </a:lnTo>
                  <a:lnTo>
                    <a:pt x="639" y="48"/>
                  </a:lnTo>
                  <a:lnTo>
                    <a:pt x="639" y="50"/>
                  </a:lnTo>
                  <a:lnTo>
                    <a:pt x="635" y="48"/>
                  </a:lnTo>
                  <a:lnTo>
                    <a:pt x="633" y="48"/>
                  </a:lnTo>
                  <a:lnTo>
                    <a:pt x="629" y="48"/>
                  </a:lnTo>
                  <a:lnTo>
                    <a:pt x="633" y="44"/>
                  </a:lnTo>
                  <a:lnTo>
                    <a:pt x="629" y="44"/>
                  </a:lnTo>
                  <a:lnTo>
                    <a:pt x="629" y="41"/>
                  </a:lnTo>
                  <a:lnTo>
                    <a:pt x="629" y="39"/>
                  </a:lnTo>
                  <a:lnTo>
                    <a:pt x="629" y="35"/>
                  </a:lnTo>
                  <a:lnTo>
                    <a:pt x="625" y="35"/>
                  </a:lnTo>
                  <a:lnTo>
                    <a:pt x="623" y="35"/>
                  </a:lnTo>
                  <a:lnTo>
                    <a:pt x="623" y="39"/>
                  </a:lnTo>
                  <a:lnTo>
                    <a:pt x="623" y="42"/>
                  </a:lnTo>
                  <a:lnTo>
                    <a:pt x="625" y="41"/>
                  </a:lnTo>
                  <a:lnTo>
                    <a:pt x="629" y="50"/>
                  </a:lnTo>
                  <a:lnTo>
                    <a:pt x="629" y="54"/>
                  </a:lnTo>
                  <a:lnTo>
                    <a:pt x="623" y="58"/>
                  </a:lnTo>
                  <a:lnTo>
                    <a:pt x="619" y="54"/>
                  </a:lnTo>
                  <a:lnTo>
                    <a:pt x="617" y="58"/>
                  </a:lnTo>
                  <a:lnTo>
                    <a:pt x="613" y="54"/>
                  </a:lnTo>
                  <a:lnTo>
                    <a:pt x="613" y="50"/>
                  </a:lnTo>
                  <a:lnTo>
                    <a:pt x="610" y="48"/>
                  </a:lnTo>
                  <a:lnTo>
                    <a:pt x="610" y="50"/>
                  </a:lnTo>
                  <a:lnTo>
                    <a:pt x="604" y="48"/>
                  </a:lnTo>
                  <a:lnTo>
                    <a:pt x="604" y="58"/>
                  </a:lnTo>
                  <a:lnTo>
                    <a:pt x="600" y="58"/>
                  </a:lnTo>
                  <a:lnTo>
                    <a:pt x="600" y="60"/>
                  </a:lnTo>
                  <a:lnTo>
                    <a:pt x="604" y="64"/>
                  </a:lnTo>
                  <a:lnTo>
                    <a:pt x="600" y="64"/>
                  </a:lnTo>
                  <a:lnTo>
                    <a:pt x="602" y="68"/>
                  </a:lnTo>
                  <a:lnTo>
                    <a:pt x="598" y="69"/>
                  </a:lnTo>
                  <a:lnTo>
                    <a:pt x="604" y="73"/>
                  </a:lnTo>
                  <a:lnTo>
                    <a:pt x="604" y="75"/>
                  </a:lnTo>
                  <a:lnTo>
                    <a:pt x="604" y="79"/>
                  </a:lnTo>
                  <a:lnTo>
                    <a:pt x="602" y="83"/>
                  </a:lnTo>
                  <a:lnTo>
                    <a:pt x="598" y="89"/>
                  </a:lnTo>
                  <a:lnTo>
                    <a:pt x="596" y="95"/>
                  </a:lnTo>
                  <a:lnTo>
                    <a:pt x="602" y="98"/>
                  </a:lnTo>
                  <a:lnTo>
                    <a:pt x="598" y="100"/>
                  </a:lnTo>
                  <a:lnTo>
                    <a:pt x="598" y="104"/>
                  </a:lnTo>
                  <a:lnTo>
                    <a:pt x="596" y="110"/>
                  </a:lnTo>
                  <a:lnTo>
                    <a:pt x="592" y="114"/>
                  </a:lnTo>
                  <a:lnTo>
                    <a:pt x="592" y="110"/>
                  </a:lnTo>
                  <a:lnTo>
                    <a:pt x="590" y="116"/>
                  </a:lnTo>
                  <a:lnTo>
                    <a:pt x="588" y="114"/>
                  </a:lnTo>
                  <a:lnTo>
                    <a:pt x="586" y="114"/>
                  </a:lnTo>
                  <a:lnTo>
                    <a:pt x="583" y="114"/>
                  </a:lnTo>
                  <a:lnTo>
                    <a:pt x="581" y="108"/>
                  </a:lnTo>
                  <a:lnTo>
                    <a:pt x="577" y="100"/>
                  </a:lnTo>
                  <a:lnTo>
                    <a:pt x="577" y="98"/>
                  </a:lnTo>
                  <a:lnTo>
                    <a:pt x="573" y="100"/>
                  </a:lnTo>
                  <a:lnTo>
                    <a:pt x="573" y="104"/>
                  </a:lnTo>
                  <a:lnTo>
                    <a:pt x="573" y="110"/>
                  </a:lnTo>
                  <a:lnTo>
                    <a:pt x="573" y="114"/>
                  </a:lnTo>
                  <a:lnTo>
                    <a:pt x="571" y="110"/>
                  </a:lnTo>
                  <a:lnTo>
                    <a:pt x="563" y="108"/>
                  </a:lnTo>
                  <a:lnTo>
                    <a:pt x="561" y="108"/>
                  </a:lnTo>
                  <a:lnTo>
                    <a:pt x="561" y="104"/>
                  </a:lnTo>
                  <a:lnTo>
                    <a:pt x="561" y="102"/>
                  </a:lnTo>
                  <a:lnTo>
                    <a:pt x="561" y="98"/>
                  </a:lnTo>
                  <a:lnTo>
                    <a:pt x="557" y="93"/>
                  </a:lnTo>
                  <a:lnTo>
                    <a:pt x="557" y="87"/>
                  </a:lnTo>
                  <a:lnTo>
                    <a:pt x="557" y="83"/>
                  </a:lnTo>
                  <a:lnTo>
                    <a:pt x="554" y="79"/>
                  </a:lnTo>
                  <a:lnTo>
                    <a:pt x="552" y="73"/>
                  </a:lnTo>
                  <a:lnTo>
                    <a:pt x="548" y="73"/>
                  </a:lnTo>
                  <a:lnTo>
                    <a:pt x="542" y="81"/>
                  </a:lnTo>
                  <a:lnTo>
                    <a:pt x="515" y="122"/>
                  </a:lnTo>
                  <a:lnTo>
                    <a:pt x="507" y="122"/>
                  </a:lnTo>
                  <a:lnTo>
                    <a:pt x="505" y="118"/>
                  </a:lnTo>
                  <a:lnTo>
                    <a:pt x="486" y="116"/>
                  </a:lnTo>
                  <a:lnTo>
                    <a:pt x="482" y="118"/>
                  </a:lnTo>
                  <a:lnTo>
                    <a:pt x="480" y="116"/>
                  </a:lnTo>
                  <a:lnTo>
                    <a:pt x="482" y="116"/>
                  </a:lnTo>
                  <a:lnTo>
                    <a:pt x="482" y="112"/>
                  </a:lnTo>
                  <a:lnTo>
                    <a:pt x="482" y="110"/>
                  </a:lnTo>
                  <a:lnTo>
                    <a:pt x="486" y="108"/>
                  </a:lnTo>
                  <a:lnTo>
                    <a:pt x="482" y="102"/>
                  </a:lnTo>
                  <a:lnTo>
                    <a:pt x="480" y="100"/>
                  </a:lnTo>
                  <a:lnTo>
                    <a:pt x="476" y="102"/>
                  </a:lnTo>
                  <a:lnTo>
                    <a:pt x="474" y="106"/>
                  </a:lnTo>
                  <a:lnTo>
                    <a:pt x="471" y="106"/>
                  </a:lnTo>
                  <a:lnTo>
                    <a:pt x="471" y="102"/>
                  </a:lnTo>
                  <a:lnTo>
                    <a:pt x="467" y="106"/>
                  </a:lnTo>
                  <a:lnTo>
                    <a:pt x="465" y="106"/>
                  </a:lnTo>
                  <a:lnTo>
                    <a:pt x="465" y="102"/>
                  </a:lnTo>
                  <a:lnTo>
                    <a:pt x="465" y="106"/>
                  </a:lnTo>
                  <a:lnTo>
                    <a:pt x="461" y="106"/>
                  </a:lnTo>
                  <a:lnTo>
                    <a:pt x="457" y="110"/>
                  </a:lnTo>
                  <a:lnTo>
                    <a:pt x="455" y="110"/>
                  </a:lnTo>
                  <a:lnTo>
                    <a:pt x="455" y="106"/>
                  </a:lnTo>
                  <a:lnTo>
                    <a:pt x="451" y="106"/>
                  </a:lnTo>
                  <a:lnTo>
                    <a:pt x="451" y="104"/>
                  </a:lnTo>
                  <a:lnTo>
                    <a:pt x="449" y="104"/>
                  </a:lnTo>
                  <a:lnTo>
                    <a:pt x="442" y="104"/>
                  </a:lnTo>
                  <a:lnTo>
                    <a:pt x="442" y="100"/>
                  </a:lnTo>
                  <a:lnTo>
                    <a:pt x="436" y="100"/>
                  </a:lnTo>
                  <a:lnTo>
                    <a:pt x="432" y="98"/>
                  </a:lnTo>
                  <a:lnTo>
                    <a:pt x="426" y="98"/>
                  </a:lnTo>
                  <a:lnTo>
                    <a:pt x="420" y="98"/>
                  </a:lnTo>
                  <a:lnTo>
                    <a:pt x="415" y="95"/>
                  </a:lnTo>
                  <a:lnTo>
                    <a:pt x="417" y="95"/>
                  </a:lnTo>
                  <a:lnTo>
                    <a:pt x="411" y="95"/>
                  </a:lnTo>
                  <a:lnTo>
                    <a:pt x="411" y="93"/>
                  </a:lnTo>
                  <a:lnTo>
                    <a:pt x="407" y="93"/>
                  </a:lnTo>
                  <a:lnTo>
                    <a:pt x="407" y="89"/>
                  </a:lnTo>
                  <a:lnTo>
                    <a:pt x="401" y="93"/>
                  </a:lnTo>
                  <a:lnTo>
                    <a:pt x="401" y="89"/>
                  </a:lnTo>
                  <a:lnTo>
                    <a:pt x="399" y="89"/>
                  </a:lnTo>
                  <a:lnTo>
                    <a:pt x="399" y="93"/>
                  </a:lnTo>
                  <a:lnTo>
                    <a:pt x="395" y="93"/>
                  </a:lnTo>
                  <a:lnTo>
                    <a:pt x="391" y="93"/>
                  </a:lnTo>
                  <a:lnTo>
                    <a:pt x="391" y="95"/>
                  </a:lnTo>
                  <a:lnTo>
                    <a:pt x="389" y="93"/>
                  </a:lnTo>
                  <a:lnTo>
                    <a:pt x="386" y="95"/>
                  </a:lnTo>
                  <a:lnTo>
                    <a:pt x="386" y="93"/>
                  </a:lnTo>
                  <a:lnTo>
                    <a:pt x="382" y="93"/>
                  </a:lnTo>
                  <a:lnTo>
                    <a:pt x="380" y="93"/>
                  </a:lnTo>
                  <a:lnTo>
                    <a:pt x="370" y="93"/>
                  </a:lnTo>
                  <a:lnTo>
                    <a:pt x="370" y="95"/>
                  </a:lnTo>
                  <a:lnTo>
                    <a:pt x="370" y="98"/>
                  </a:lnTo>
                  <a:lnTo>
                    <a:pt x="370" y="102"/>
                  </a:lnTo>
                  <a:lnTo>
                    <a:pt x="366" y="102"/>
                  </a:lnTo>
                  <a:lnTo>
                    <a:pt x="364" y="102"/>
                  </a:lnTo>
                  <a:lnTo>
                    <a:pt x="364" y="98"/>
                  </a:lnTo>
                  <a:lnTo>
                    <a:pt x="361" y="98"/>
                  </a:lnTo>
                  <a:lnTo>
                    <a:pt x="361" y="96"/>
                  </a:lnTo>
                  <a:lnTo>
                    <a:pt x="359" y="96"/>
                  </a:lnTo>
                  <a:lnTo>
                    <a:pt x="359" y="93"/>
                  </a:lnTo>
                  <a:lnTo>
                    <a:pt x="355" y="93"/>
                  </a:lnTo>
                  <a:lnTo>
                    <a:pt x="351" y="89"/>
                  </a:lnTo>
                  <a:lnTo>
                    <a:pt x="349" y="89"/>
                  </a:lnTo>
                  <a:lnTo>
                    <a:pt x="349" y="93"/>
                  </a:lnTo>
                  <a:lnTo>
                    <a:pt x="349" y="89"/>
                  </a:lnTo>
                  <a:lnTo>
                    <a:pt x="349" y="87"/>
                  </a:lnTo>
                  <a:lnTo>
                    <a:pt x="351" y="83"/>
                  </a:lnTo>
                  <a:lnTo>
                    <a:pt x="355" y="83"/>
                  </a:lnTo>
                  <a:lnTo>
                    <a:pt x="351" y="83"/>
                  </a:lnTo>
                  <a:lnTo>
                    <a:pt x="351" y="81"/>
                  </a:lnTo>
                  <a:lnTo>
                    <a:pt x="349" y="81"/>
                  </a:lnTo>
                  <a:lnTo>
                    <a:pt x="345" y="81"/>
                  </a:lnTo>
                  <a:lnTo>
                    <a:pt x="341" y="71"/>
                  </a:lnTo>
                  <a:lnTo>
                    <a:pt x="326" y="71"/>
                  </a:lnTo>
                  <a:lnTo>
                    <a:pt x="316" y="75"/>
                  </a:lnTo>
                  <a:lnTo>
                    <a:pt x="316" y="71"/>
                  </a:lnTo>
                  <a:lnTo>
                    <a:pt x="310" y="71"/>
                  </a:lnTo>
                  <a:lnTo>
                    <a:pt x="306" y="75"/>
                  </a:lnTo>
                  <a:lnTo>
                    <a:pt x="301" y="77"/>
                  </a:lnTo>
                  <a:lnTo>
                    <a:pt x="301" y="81"/>
                  </a:lnTo>
                  <a:lnTo>
                    <a:pt x="299" y="81"/>
                  </a:lnTo>
                  <a:lnTo>
                    <a:pt x="301" y="85"/>
                  </a:lnTo>
                  <a:lnTo>
                    <a:pt x="299" y="87"/>
                  </a:lnTo>
                  <a:lnTo>
                    <a:pt x="295" y="91"/>
                  </a:lnTo>
                  <a:lnTo>
                    <a:pt x="293" y="95"/>
                  </a:lnTo>
                  <a:lnTo>
                    <a:pt x="293" y="96"/>
                  </a:lnTo>
                  <a:lnTo>
                    <a:pt x="289" y="100"/>
                  </a:lnTo>
                  <a:lnTo>
                    <a:pt x="285" y="110"/>
                  </a:lnTo>
                  <a:lnTo>
                    <a:pt x="283" y="125"/>
                  </a:lnTo>
                  <a:lnTo>
                    <a:pt x="279" y="137"/>
                  </a:lnTo>
                  <a:lnTo>
                    <a:pt x="278" y="143"/>
                  </a:lnTo>
                  <a:lnTo>
                    <a:pt x="278" y="147"/>
                  </a:lnTo>
                  <a:lnTo>
                    <a:pt x="272" y="156"/>
                  </a:lnTo>
                  <a:lnTo>
                    <a:pt x="268" y="162"/>
                  </a:lnTo>
                  <a:lnTo>
                    <a:pt x="266" y="162"/>
                  </a:lnTo>
                  <a:lnTo>
                    <a:pt x="262" y="172"/>
                  </a:lnTo>
                  <a:lnTo>
                    <a:pt x="266" y="172"/>
                  </a:lnTo>
                  <a:lnTo>
                    <a:pt x="260" y="187"/>
                  </a:lnTo>
                  <a:lnTo>
                    <a:pt x="260" y="193"/>
                  </a:lnTo>
                  <a:lnTo>
                    <a:pt x="247" y="193"/>
                  </a:lnTo>
                  <a:lnTo>
                    <a:pt x="247" y="191"/>
                  </a:lnTo>
                  <a:lnTo>
                    <a:pt x="245" y="191"/>
                  </a:lnTo>
                  <a:lnTo>
                    <a:pt x="243" y="187"/>
                  </a:lnTo>
                  <a:lnTo>
                    <a:pt x="231" y="187"/>
                  </a:lnTo>
                  <a:lnTo>
                    <a:pt x="241" y="197"/>
                  </a:lnTo>
                  <a:lnTo>
                    <a:pt x="237" y="197"/>
                  </a:lnTo>
                  <a:lnTo>
                    <a:pt x="235" y="197"/>
                  </a:lnTo>
                  <a:lnTo>
                    <a:pt x="235" y="201"/>
                  </a:lnTo>
                  <a:lnTo>
                    <a:pt x="231" y="201"/>
                  </a:lnTo>
                  <a:lnTo>
                    <a:pt x="229" y="201"/>
                  </a:lnTo>
                  <a:lnTo>
                    <a:pt x="227" y="195"/>
                  </a:lnTo>
                  <a:lnTo>
                    <a:pt x="216" y="195"/>
                  </a:lnTo>
                  <a:lnTo>
                    <a:pt x="210" y="195"/>
                  </a:lnTo>
                  <a:lnTo>
                    <a:pt x="210" y="197"/>
                  </a:lnTo>
                  <a:lnTo>
                    <a:pt x="204" y="197"/>
                  </a:lnTo>
                  <a:lnTo>
                    <a:pt x="204" y="205"/>
                  </a:lnTo>
                  <a:lnTo>
                    <a:pt x="195" y="205"/>
                  </a:lnTo>
                  <a:lnTo>
                    <a:pt x="195" y="195"/>
                  </a:lnTo>
                  <a:lnTo>
                    <a:pt x="191" y="195"/>
                  </a:lnTo>
                  <a:lnTo>
                    <a:pt x="191" y="191"/>
                  </a:lnTo>
                  <a:lnTo>
                    <a:pt x="191" y="185"/>
                  </a:lnTo>
                  <a:lnTo>
                    <a:pt x="177" y="185"/>
                  </a:lnTo>
                  <a:lnTo>
                    <a:pt x="177" y="180"/>
                  </a:lnTo>
                  <a:lnTo>
                    <a:pt x="169" y="180"/>
                  </a:lnTo>
                  <a:lnTo>
                    <a:pt x="169" y="185"/>
                  </a:lnTo>
                  <a:lnTo>
                    <a:pt x="160" y="185"/>
                  </a:lnTo>
                  <a:lnTo>
                    <a:pt x="160" y="193"/>
                  </a:lnTo>
                  <a:lnTo>
                    <a:pt x="156" y="193"/>
                  </a:lnTo>
                  <a:lnTo>
                    <a:pt x="156" y="195"/>
                  </a:lnTo>
                  <a:lnTo>
                    <a:pt x="144" y="195"/>
                  </a:lnTo>
                  <a:lnTo>
                    <a:pt x="144" y="180"/>
                  </a:lnTo>
                  <a:lnTo>
                    <a:pt x="152" y="180"/>
                  </a:lnTo>
                  <a:lnTo>
                    <a:pt x="152" y="178"/>
                  </a:lnTo>
                  <a:lnTo>
                    <a:pt x="144" y="178"/>
                  </a:lnTo>
                  <a:lnTo>
                    <a:pt x="144" y="170"/>
                  </a:lnTo>
                  <a:lnTo>
                    <a:pt x="104" y="172"/>
                  </a:lnTo>
                  <a:lnTo>
                    <a:pt x="102" y="162"/>
                  </a:lnTo>
                  <a:lnTo>
                    <a:pt x="110" y="162"/>
                  </a:lnTo>
                  <a:lnTo>
                    <a:pt x="112" y="143"/>
                  </a:lnTo>
                  <a:lnTo>
                    <a:pt x="108" y="143"/>
                  </a:lnTo>
                  <a:lnTo>
                    <a:pt x="108" y="137"/>
                  </a:lnTo>
                  <a:lnTo>
                    <a:pt x="102" y="137"/>
                  </a:lnTo>
                  <a:lnTo>
                    <a:pt x="102" y="131"/>
                  </a:lnTo>
                  <a:lnTo>
                    <a:pt x="112" y="127"/>
                  </a:lnTo>
                  <a:lnTo>
                    <a:pt x="108" y="127"/>
                  </a:lnTo>
                  <a:lnTo>
                    <a:pt x="108" y="125"/>
                  </a:lnTo>
                  <a:lnTo>
                    <a:pt x="106" y="125"/>
                  </a:lnTo>
                  <a:lnTo>
                    <a:pt x="106" y="122"/>
                  </a:lnTo>
                  <a:lnTo>
                    <a:pt x="108" y="122"/>
                  </a:lnTo>
                  <a:lnTo>
                    <a:pt x="108" y="116"/>
                  </a:lnTo>
                  <a:lnTo>
                    <a:pt x="112" y="116"/>
                  </a:lnTo>
                  <a:lnTo>
                    <a:pt x="112" y="112"/>
                  </a:lnTo>
                  <a:lnTo>
                    <a:pt x="102" y="112"/>
                  </a:lnTo>
                  <a:lnTo>
                    <a:pt x="102" y="120"/>
                  </a:lnTo>
                  <a:lnTo>
                    <a:pt x="106" y="120"/>
                  </a:lnTo>
                  <a:lnTo>
                    <a:pt x="106" y="122"/>
                  </a:lnTo>
                  <a:lnTo>
                    <a:pt x="102" y="122"/>
                  </a:lnTo>
                  <a:lnTo>
                    <a:pt x="98" y="122"/>
                  </a:lnTo>
                  <a:lnTo>
                    <a:pt x="98" y="116"/>
                  </a:lnTo>
                  <a:lnTo>
                    <a:pt x="92" y="116"/>
                  </a:lnTo>
                  <a:lnTo>
                    <a:pt x="92" y="131"/>
                  </a:lnTo>
                  <a:lnTo>
                    <a:pt x="96" y="131"/>
                  </a:lnTo>
                  <a:lnTo>
                    <a:pt x="96" y="135"/>
                  </a:lnTo>
                  <a:lnTo>
                    <a:pt x="96" y="137"/>
                  </a:lnTo>
                  <a:lnTo>
                    <a:pt x="92" y="137"/>
                  </a:lnTo>
                  <a:lnTo>
                    <a:pt x="92" y="152"/>
                  </a:lnTo>
                  <a:lnTo>
                    <a:pt x="86" y="152"/>
                  </a:lnTo>
                  <a:lnTo>
                    <a:pt x="81" y="152"/>
                  </a:lnTo>
                  <a:lnTo>
                    <a:pt x="77" y="152"/>
                  </a:lnTo>
                  <a:lnTo>
                    <a:pt x="77" y="151"/>
                  </a:lnTo>
                  <a:lnTo>
                    <a:pt x="77" y="152"/>
                  </a:lnTo>
                  <a:lnTo>
                    <a:pt x="75" y="152"/>
                  </a:lnTo>
                  <a:lnTo>
                    <a:pt x="71" y="154"/>
                  </a:lnTo>
                  <a:lnTo>
                    <a:pt x="71" y="147"/>
                  </a:lnTo>
                  <a:lnTo>
                    <a:pt x="77" y="147"/>
                  </a:lnTo>
                  <a:lnTo>
                    <a:pt x="77" y="141"/>
                  </a:lnTo>
                  <a:lnTo>
                    <a:pt x="40" y="141"/>
                  </a:lnTo>
                  <a:lnTo>
                    <a:pt x="40" y="145"/>
                  </a:lnTo>
                  <a:lnTo>
                    <a:pt x="36" y="145"/>
                  </a:lnTo>
                  <a:lnTo>
                    <a:pt x="36" y="149"/>
                  </a:lnTo>
                  <a:lnTo>
                    <a:pt x="30" y="149"/>
                  </a:lnTo>
                  <a:lnTo>
                    <a:pt x="21" y="149"/>
                  </a:lnTo>
                  <a:lnTo>
                    <a:pt x="27" y="151"/>
                  </a:lnTo>
                  <a:lnTo>
                    <a:pt x="15" y="151"/>
                  </a:lnTo>
                  <a:lnTo>
                    <a:pt x="15" y="154"/>
                  </a:lnTo>
                  <a:lnTo>
                    <a:pt x="11" y="154"/>
                  </a:lnTo>
                  <a:lnTo>
                    <a:pt x="9" y="154"/>
                  </a:lnTo>
                  <a:lnTo>
                    <a:pt x="0" y="154"/>
                  </a:lnTo>
                  <a:lnTo>
                    <a:pt x="0" y="139"/>
                  </a:lnTo>
                  <a:lnTo>
                    <a:pt x="5" y="139"/>
                  </a:lnTo>
                  <a:lnTo>
                    <a:pt x="5" y="135"/>
                  </a:lnTo>
                  <a:lnTo>
                    <a:pt x="2" y="133"/>
                  </a:lnTo>
                  <a:lnTo>
                    <a:pt x="9" y="129"/>
                  </a:lnTo>
                  <a:lnTo>
                    <a:pt x="11" y="129"/>
                  </a:lnTo>
                  <a:lnTo>
                    <a:pt x="11" y="127"/>
                  </a:lnTo>
                  <a:lnTo>
                    <a:pt x="9" y="127"/>
                  </a:lnTo>
                  <a:lnTo>
                    <a:pt x="5" y="127"/>
                  </a:lnTo>
                  <a:lnTo>
                    <a:pt x="5" y="124"/>
                  </a:lnTo>
                  <a:lnTo>
                    <a:pt x="2" y="124"/>
                  </a:lnTo>
                  <a:lnTo>
                    <a:pt x="2" y="127"/>
                  </a:lnTo>
                  <a:lnTo>
                    <a:pt x="0" y="127"/>
                  </a:lnTo>
                  <a:lnTo>
                    <a:pt x="0" y="124"/>
                  </a:lnTo>
                  <a:lnTo>
                    <a:pt x="2" y="124"/>
                  </a:lnTo>
                  <a:lnTo>
                    <a:pt x="2" y="118"/>
                  </a:lnTo>
                  <a:lnTo>
                    <a:pt x="5" y="118"/>
                  </a:lnTo>
                  <a:lnTo>
                    <a:pt x="5" y="114"/>
                  </a:lnTo>
                  <a:lnTo>
                    <a:pt x="7" y="114"/>
                  </a:lnTo>
                  <a:lnTo>
                    <a:pt x="7" y="112"/>
                  </a:lnTo>
                  <a:lnTo>
                    <a:pt x="11" y="112"/>
                  </a:lnTo>
                  <a:lnTo>
                    <a:pt x="11" y="104"/>
                  </a:lnTo>
                  <a:lnTo>
                    <a:pt x="17" y="104"/>
                  </a:lnTo>
                  <a:lnTo>
                    <a:pt x="17" y="102"/>
                  </a:lnTo>
                  <a:lnTo>
                    <a:pt x="21" y="102"/>
                  </a:lnTo>
                  <a:lnTo>
                    <a:pt x="27" y="102"/>
                  </a:lnTo>
                  <a:lnTo>
                    <a:pt x="30" y="98"/>
                  </a:lnTo>
                  <a:lnTo>
                    <a:pt x="56" y="98"/>
                  </a:lnTo>
                  <a:lnTo>
                    <a:pt x="57" y="98"/>
                  </a:lnTo>
                  <a:lnTo>
                    <a:pt x="57" y="95"/>
                  </a:lnTo>
                  <a:lnTo>
                    <a:pt x="61" y="95"/>
                  </a:lnTo>
                  <a:lnTo>
                    <a:pt x="61" y="89"/>
                  </a:lnTo>
                  <a:lnTo>
                    <a:pt x="71" y="89"/>
                  </a:lnTo>
                  <a:lnTo>
                    <a:pt x="69" y="75"/>
                  </a:lnTo>
                  <a:lnTo>
                    <a:pt x="73" y="75"/>
                  </a:lnTo>
                  <a:lnTo>
                    <a:pt x="73" y="73"/>
                  </a:lnTo>
                  <a:lnTo>
                    <a:pt x="69" y="73"/>
                  </a:lnTo>
                  <a:lnTo>
                    <a:pt x="69" y="58"/>
                  </a:lnTo>
                  <a:lnTo>
                    <a:pt x="59" y="58"/>
                  </a:lnTo>
                  <a:lnTo>
                    <a:pt x="59" y="48"/>
                  </a:lnTo>
                  <a:lnTo>
                    <a:pt x="67" y="48"/>
                  </a:lnTo>
                  <a:lnTo>
                    <a:pt x="77" y="58"/>
                  </a:lnTo>
                  <a:lnTo>
                    <a:pt x="79" y="54"/>
                  </a:lnTo>
                  <a:lnTo>
                    <a:pt x="83" y="54"/>
                  </a:lnTo>
                  <a:lnTo>
                    <a:pt x="83" y="50"/>
                  </a:lnTo>
                  <a:lnTo>
                    <a:pt x="85" y="50"/>
                  </a:lnTo>
                  <a:lnTo>
                    <a:pt x="85" y="58"/>
                  </a:lnTo>
                  <a:lnTo>
                    <a:pt x="98" y="56"/>
                  </a:lnTo>
                  <a:lnTo>
                    <a:pt x="185" y="56"/>
                  </a:lnTo>
                  <a:lnTo>
                    <a:pt x="185" y="37"/>
                  </a:lnTo>
                  <a:lnTo>
                    <a:pt x="200" y="37"/>
                  </a:lnTo>
                  <a:lnTo>
                    <a:pt x="204" y="37"/>
                  </a:lnTo>
                  <a:lnTo>
                    <a:pt x="210" y="37"/>
                  </a:lnTo>
                  <a:lnTo>
                    <a:pt x="210" y="54"/>
                  </a:lnTo>
                  <a:lnTo>
                    <a:pt x="214" y="54"/>
                  </a:lnTo>
                  <a:lnTo>
                    <a:pt x="216" y="54"/>
                  </a:lnTo>
                  <a:lnTo>
                    <a:pt x="220" y="54"/>
                  </a:lnTo>
                  <a:lnTo>
                    <a:pt x="220" y="52"/>
                  </a:lnTo>
                  <a:lnTo>
                    <a:pt x="223" y="52"/>
                  </a:lnTo>
                  <a:lnTo>
                    <a:pt x="225" y="52"/>
                  </a:lnTo>
                  <a:lnTo>
                    <a:pt x="235" y="52"/>
                  </a:lnTo>
                  <a:lnTo>
                    <a:pt x="235" y="48"/>
                  </a:lnTo>
                  <a:lnTo>
                    <a:pt x="241" y="48"/>
                  </a:lnTo>
                  <a:lnTo>
                    <a:pt x="241" y="42"/>
                  </a:lnTo>
                  <a:lnTo>
                    <a:pt x="254" y="42"/>
                  </a:lnTo>
                  <a:lnTo>
                    <a:pt x="251" y="58"/>
                  </a:lnTo>
                  <a:lnTo>
                    <a:pt x="266" y="50"/>
                  </a:lnTo>
                  <a:lnTo>
                    <a:pt x="272" y="50"/>
                  </a:lnTo>
                  <a:lnTo>
                    <a:pt x="281" y="48"/>
                  </a:lnTo>
                  <a:lnTo>
                    <a:pt x="281" y="44"/>
                  </a:lnTo>
                  <a:lnTo>
                    <a:pt x="279" y="44"/>
                  </a:lnTo>
                  <a:lnTo>
                    <a:pt x="279" y="41"/>
                  </a:lnTo>
                  <a:lnTo>
                    <a:pt x="279" y="39"/>
                  </a:lnTo>
                  <a:lnTo>
                    <a:pt x="285" y="35"/>
                  </a:lnTo>
                  <a:lnTo>
                    <a:pt x="287" y="39"/>
                  </a:lnTo>
                  <a:lnTo>
                    <a:pt x="295" y="35"/>
                  </a:lnTo>
                  <a:lnTo>
                    <a:pt x="295" y="31"/>
                  </a:lnTo>
                  <a:lnTo>
                    <a:pt x="285" y="35"/>
                  </a:lnTo>
                  <a:lnTo>
                    <a:pt x="285" y="29"/>
                  </a:lnTo>
                  <a:lnTo>
                    <a:pt x="285" y="25"/>
                  </a:lnTo>
                  <a:lnTo>
                    <a:pt x="287" y="25"/>
                  </a:lnTo>
                  <a:lnTo>
                    <a:pt x="287" y="23"/>
                  </a:lnTo>
                  <a:lnTo>
                    <a:pt x="312" y="21"/>
                  </a:lnTo>
                  <a:lnTo>
                    <a:pt x="318" y="21"/>
                  </a:lnTo>
                  <a:lnTo>
                    <a:pt x="322" y="21"/>
                  </a:lnTo>
                  <a:lnTo>
                    <a:pt x="326" y="21"/>
                  </a:lnTo>
                  <a:lnTo>
                    <a:pt x="328" y="35"/>
                  </a:lnTo>
                  <a:lnTo>
                    <a:pt x="328" y="37"/>
                  </a:lnTo>
                  <a:lnTo>
                    <a:pt x="332" y="37"/>
                  </a:lnTo>
                  <a:lnTo>
                    <a:pt x="328" y="35"/>
                  </a:lnTo>
                  <a:lnTo>
                    <a:pt x="328" y="31"/>
                  </a:lnTo>
                  <a:lnTo>
                    <a:pt x="332" y="31"/>
                  </a:lnTo>
                  <a:lnTo>
                    <a:pt x="332" y="27"/>
                  </a:lnTo>
                  <a:lnTo>
                    <a:pt x="332" y="25"/>
                  </a:lnTo>
                  <a:lnTo>
                    <a:pt x="337" y="25"/>
                  </a:lnTo>
                  <a:lnTo>
                    <a:pt x="341" y="25"/>
                  </a:lnTo>
                  <a:lnTo>
                    <a:pt x="341" y="31"/>
                  </a:lnTo>
                  <a:lnTo>
                    <a:pt x="353" y="33"/>
                  </a:lnTo>
                  <a:lnTo>
                    <a:pt x="353" y="37"/>
                  </a:lnTo>
                  <a:lnTo>
                    <a:pt x="357" y="37"/>
                  </a:lnTo>
                  <a:lnTo>
                    <a:pt x="357" y="42"/>
                  </a:lnTo>
                  <a:lnTo>
                    <a:pt x="357" y="66"/>
                  </a:lnTo>
                  <a:lnTo>
                    <a:pt x="362" y="64"/>
                  </a:lnTo>
                  <a:lnTo>
                    <a:pt x="370" y="58"/>
                  </a:lnTo>
                  <a:lnTo>
                    <a:pt x="376" y="58"/>
                  </a:lnTo>
                  <a:lnTo>
                    <a:pt x="376" y="41"/>
                  </a:lnTo>
                  <a:lnTo>
                    <a:pt x="378" y="39"/>
                  </a:lnTo>
                  <a:lnTo>
                    <a:pt x="378" y="27"/>
                  </a:lnTo>
                  <a:lnTo>
                    <a:pt x="384" y="27"/>
                  </a:lnTo>
                  <a:lnTo>
                    <a:pt x="384" y="23"/>
                  </a:lnTo>
                  <a:lnTo>
                    <a:pt x="384" y="21"/>
                  </a:lnTo>
                  <a:lnTo>
                    <a:pt x="391" y="17"/>
                  </a:lnTo>
                  <a:lnTo>
                    <a:pt x="399" y="13"/>
                  </a:lnTo>
                  <a:lnTo>
                    <a:pt x="403" y="12"/>
                  </a:lnTo>
                  <a:lnTo>
                    <a:pt x="424" y="23"/>
                  </a:lnTo>
                  <a:lnTo>
                    <a:pt x="422" y="27"/>
                  </a:lnTo>
                  <a:lnTo>
                    <a:pt x="426" y="27"/>
                  </a:lnTo>
                  <a:lnTo>
                    <a:pt x="426" y="29"/>
                  </a:lnTo>
                  <a:lnTo>
                    <a:pt x="428" y="29"/>
                  </a:lnTo>
                  <a:lnTo>
                    <a:pt x="428" y="33"/>
                  </a:lnTo>
                  <a:lnTo>
                    <a:pt x="432" y="33"/>
                  </a:lnTo>
                  <a:lnTo>
                    <a:pt x="432" y="35"/>
                  </a:lnTo>
                  <a:lnTo>
                    <a:pt x="434" y="35"/>
                  </a:lnTo>
                  <a:lnTo>
                    <a:pt x="438" y="35"/>
                  </a:lnTo>
                  <a:lnTo>
                    <a:pt x="442" y="35"/>
                  </a:lnTo>
                  <a:lnTo>
                    <a:pt x="444" y="35"/>
                  </a:lnTo>
                  <a:lnTo>
                    <a:pt x="447" y="35"/>
                  </a:lnTo>
                  <a:lnTo>
                    <a:pt x="451" y="33"/>
                  </a:lnTo>
                  <a:lnTo>
                    <a:pt x="453" y="33"/>
                  </a:lnTo>
                  <a:lnTo>
                    <a:pt x="453" y="29"/>
                  </a:lnTo>
                  <a:lnTo>
                    <a:pt x="457" y="29"/>
                  </a:lnTo>
                  <a:lnTo>
                    <a:pt x="457" y="25"/>
                  </a:lnTo>
                  <a:lnTo>
                    <a:pt x="459" y="23"/>
                  </a:lnTo>
                  <a:lnTo>
                    <a:pt x="465" y="15"/>
                  </a:lnTo>
                  <a:lnTo>
                    <a:pt x="465" y="13"/>
                  </a:lnTo>
                  <a:lnTo>
                    <a:pt x="469" y="13"/>
                  </a:lnTo>
                  <a:lnTo>
                    <a:pt x="472" y="13"/>
                  </a:lnTo>
                  <a:lnTo>
                    <a:pt x="472" y="10"/>
                  </a:lnTo>
                  <a:lnTo>
                    <a:pt x="474" y="10"/>
                  </a:lnTo>
                  <a:lnTo>
                    <a:pt x="478" y="10"/>
                  </a:lnTo>
                  <a:lnTo>
                    <a:pt x="482" y="10"/>
                  </a:lnTo>
                  <a:lnTo>
                    <a:pt x="484" y="10"/>
                  </a:lnTo>
                  <a:lnTo>
                    <a:pt x="488" y="10"/>
                  </a:lnTo>
                  <a:lnTo>
                    <a:pt x="490" y="6"/>
                  </a:lnTo>
                  <a:lnTo>
                    <a:pt x="494" y="6"/>
                  </a:lnTo>
                  <a:lnTo>
                    <a:pt x="498" y="6"/>
                  </a:lnTo>
                  <a:lnTo>
                    <a:pt x="500" y="4"/>
                  </a:lnTo>
                  <a:lnTo>
                    <a:pt x="505" y="4"/>
                  </a:lnTo>
                  <a:lnTo>
                    <a:pt x="505" y="6"/>
                  </a:lnTo>
                  <a:lnTo>
                    <a:pt x="513" y="0"/>
                  </a:lnTo>
                  <a:lnTo>
                    <a:pt x="515" y="0"/>
                  </a:lnTo>
                  <a:lnTo>
                    <a:pt x="515" y="4"/>
                  </a:lnTo>
                  <a:lnTo>
                    <a:pt x="509" y="6"/>
                  </a:lnTo>
                  <a:lnTo>
                    <a:pt x="509" y="10"/>
                  </a:lnTo>
                  <a:lnTo>
                    <a:pt x="513" y="10"/>
                  </a:lnTo>
                  <a:lnTo>
                    <a:pt x="513" y="12"/>
                  </a:lnTo>
                  <a:lnTo>
                    <a:pt x="515" y="15"/>
                  </a:lnTo>
                  <a:lnTo>
                    <a:pt x="515" y="19"/>
                  </a:lnTo>
                  <a:lnTo>
                    <a:pt x="519" y="19"/>
                  </a:lnTo>
                  <a:lnTo>
                    <a:pt x="523" y="19"/>
                  </a:lnTo>
                  <a:lnTo>
                    <a:pt x="525" y="19"/>
                  </a:lnTo>
                  <a:lnTo>
                    <a:pt x="528" y="19"/>
                  </a:lnTo>
                  <a:lnTo>
                    <a:pt x="530" y="17"/>
                  </a:lnTo>
                  <a:lnTo>
                    <a:pt x="534" y="17"/>
                  </a:lnTo>
                  <a:lnTo>
                    <a:pt x="538" y="17"/>
                  </a:lnTo>
                  <a:lnTo>
                    <a:pt x="540" y="21"/>
                  </a:lnTo>
                  <a:lnTo>
                    <a:pt x="548" y="21"/>
                  </a:lnTo>
                  <a:lnTo>
                    <a:pt x="550" y="25"/>
                  </a:lnTo>
                  <a:lnTo>
                    <a:pt x="554" y="23"/>
                  </a:lnTo>
                  <a:lnTo>
                    <a:pt x="555" y="27"/>
                  </a:lnTo>
                  <a:lnTo>
                    <a:pt x="559" y="27"/>
                  </a:lnTo>
                  <a:lnTo>
                    <a:pt x="563" y="27"/>
                  </a:lnTo>
                  <a:lnTo>
                    <a:pt x="573" y="27"/>
                  </a:lnTo>
                  <a:lnTo>
                    <a:pt x="575" y="31"/>
                  </a:lnTo>
                  <a:lnTo>
                    <a:pt x="579" y="29"/>
                  </a:lnTo>
                  <a:lnTo>
                    <a:pt x="581" y="29"/>
                  </a:lnTo>
                  <a:lnTo>
                    <a:pt x="579" y="27"/>
                  </a:lnTo>
                  <a:lnTo>
                    <a:pt x="596" y="17"/>
                  </a:lnTo>
                  <a:lnTo>
                    <a:pt x="600" y="17"/>
                  </a:lnTo>
                  <a:lnTo>
                    <a:pt x="600" y="13"/>
                  </a:lnTo>
                  <a:lnTo>
                    <a:pt x="604" y="13"/>
                  </a:lnTo>
                  <a:lnTo>
                    <a:pt x="606" y="12"/>
                  </a:lnTo>
                  <a:lnTo>
                    <a:pt x="610" y="12"/>
                  </a:lnTo>
                  <a:lnTo>
                    <a:pt x="611" y="12"/>
                  </a:lnTo>
                  <a:lnTo>
                    <a:pt x="619" y="10"/>
                  </a:lnTo>
                  <a:lnTo>
                    <a:pt x="621" y="13"/>
                  </a:lnTo>
                  <a:lnTo>
                    <a:pt x="625" y="13"/>
                  </a:lnTo>
                  <a:lnTo>
                    <a:pt x="631" y="17"/>
                  </a:lnTo>
                  <a:lnTo>
                    <a:pt x="635" y="19"/>
                  </a:lnTo>
                  <a:lnTo>
                    <a:pt x="639" y="19"/>
                  </a:lnTo>
                  <a:lnTo>
                    <a:pt x="640" y="19"/>
                  </a:lnTo>
                  <a:lnTo>
                    <a:pt x="644" y="23"/>
                  </a:lnTo>
                  <a:lnTo>
                    <a:pt x="646" y="23"/>
                  </a:lnTo>
                  <a:lnTo>
                    <a:pt x="650" y="23"/>
                  </a:lnTo>
                </a:path>
              </a:pathLst>
            </a:custGeom>
            <a:grpFill/>
            <a:ln w="9525">
              <a:noFill/>
              <a:round/>
              <a:headEnd/>
              <a:tailEnd/>
            </a:ln>
          </p:spPr>
          <p:txBody>
            <a:bodyPr/>
            <a:lstStyle/>
            <a:p>
              <a:pPr>
                <a:defRPr/>
              </a:pPr>
              <a:endParaRPr lang="en-US" dirty="0">
                <a:solidFill>
                  <a:prstClr val="white"/>
                </a:solidFill>
              </a:endParaRPr>
            </a:p>
          </p:txBody>
        </p:sp>
        <p:sp>
          <p:nvSpPr>
            <p:cNvPr id="16629" name="Freeform 87"/>
            <p:cNvSpPr>
              <a:spLocks/>
            </p:cNvSpPr>
            <p:nvPr/>
          </p:nvSpPr>
          <p:spPr bwMode="ltGray">
            <a:xfrm>
              <a:off x="2454" y="1050"/>
              <a:ext cx="8" cy="25"/>
            </a:xfrm>
            <a:custGeom>
              <a:avLst/>
              <a:gdLst>
                <a:gd name="T0" fmla="*/ 6 w 8"/>
                <a:gd name="T1" fmla="*/ 0 h 25"/>
                <a:gd name="T2" fmla="*/ 8 w 8"/>
                <a:gd name="T3" fmla="*/ 25 h 25"/>
                <a:gd name="T4" fmla="*/ 0 w 8"/>
                <a:gd name="T5" fmla="*/ 25 h 25"/>
                <a:gd name="T6" fmla="*/ 0 w 8"/>
                <a:gd name="T7" fmla="*/ 0 h 25"/>
                <a:gd name="T8" fmla="*/ 6 w 8"/>
                <a:gd name="T9" fmla="*/ 0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6" y="0"/>
                  </a:moveTo>
                  <a:lnTo>
                    <a:pt x="8" y="25"/>
                  </a:lnTo>
                  <a:lnTo>
                    <a:pt x="0" y="25"/>
                  </a:lnTo>
                  <a:lnTo>
                    <a:pt x="0" y="0"/>
                  </a:lnTo>
                  <a:lnTo>
                    <a:pt x="6" y="0"/>
                  </a:lnTo>
                  <a:close/>
                </a:path>
              </a:pathLst>
            </a:custGeom>
            <a:grpFill/>
            <a:ln w="9525">
              <a:noFill/>
              <a:round/>
              <a:headEnd/>
              <a:tailEnd/>
            </a:ln>
          </p:spPr>
          <p:txBody>
            <a:bodyPr/>
            <a:lstStyle/>
            <a:p>
              <a:pPr>
                <a:defRPr/>
              </a:pPr>
              <a:endParaRPr lang="en-US" dirty="0">
                <a:solidFill>
                  <a:prstClr val="white"/>
                </a:solidFill>
              </a:endParaRPr>
            </a:p>
          </p:txBody>
        </p:sp>
        <p:sp>
          <p:nvSpPr>
            <p:cNvPr id="16630" name="Freeform 88"/>
            <p:cNvSpPr>
              <a:spLocks/>
            </p:cNvSpPr>
            <p:nvPr/>
          </p:nvSpPr>
          <p:spPr bwMode="ltGray">
            <a:xfrm>
              <a:off x="2454" y="1050"/>
              <a:ext cx="8" cy="25"/>
            </a:xfrm>
            <a:custGeom>
              <a:avLst/>
              <a:gdLst>
                <a:gd name="T0" fmla="*/ 6 w 8"/>
                <a:gd name="T1" fmla="*/ 0 h 25"/>
                <a:gd name="T2" fmla="*/ 8 w 8"/>
                <a:gd name="T3" fmla="*/ 25 h 25"/>
                <a:gd name="T4" fmla="*/ 0 w 8"/>
                <a:gd name="T5" fmla="*/ 25 h 25"/>
                <a:gd name="T6" fmla="*/ 0 w 8"/>
                <a:gd name="T7" fmla="*/ 0 h 25"/>
                <a:gd name="T8" fmla="*/ 6 w 8"/>
                <a:gd name="T9" fmla="*/ 0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6" y="0"/>
                  </a:moveTo>
                  <a:lnTo>
                    <a:pt x="8" y="25"/>
                  </a:lnTo>
                  <a:lnTo>
                    <a:pt x="0" y="25"/>
                  </a:lnTo>
                  <a:lnTo>
                    <a:pt x="0" y="0"/>
                  </a:lnTo>
                  <a:lnTo>
                    <a:pt x="6" y="0"/>
                  </a:lnTo>
                </a:path>
              </a:pathLst>
            </a:custGeom>
            <a:grpFill/>
            <a:ln w="9525">
              <a:noFill/>
              <a:round/>
              <a:headEnd/>
              <a:tailEnd/>
            </a:ln>
          </p:spPr>
          <p:txBody>
            <a:bodyPr/>
            <a:lstStyle/>
            <a:p>
              <a:pPr>
                <a:defRPr/>
              </a:pPr>
              <a:endParaRPr lang="en-US" dirty="0">
                <a:solidFill>
                  <a:prstClr val="white"/>
                </a:solidFill>
              </a:endParaRPr>
            </a:p>
          </p:txBody>
        </p:sp>
        <p:sp>
          <p:nvSpPr>
            <p:cNvPr id="16631" name="Freeform 89"/>
            <p:cNvSpPr>
              <a:spLocks/>
            </p:cNvSpPr>
            <p:nvPr/>
          </p:nvSpPr>
          <p:spPr bwMode="ltGray">
            <a:xfrm>
              <a:off x="2705" y="1120"/>
              <a:ext cx="8" cy="15"/>
            </a:xfrm>
            <a:custGeom>
              <a:avLst/>
              <a:gdLst>
                <a:gd name="T0" fmla="*/ 8 w 8"/>
                <a:gd name="T1" fmla="*/ 0 h 15"/>
                <a:gd name="T2" fmla="*/ 8 w 8"/>
                <a:gd name="T3" fmla="*/ 9 h 15"/>
                <a:gd name="T4" fmla="*/ 8 w 8"/>
                <a:gd name="T5" fmla="*/ 15 h 15"/>
                <a:gd name="T6" fmla="*/ 0 w 8"/>
                <a:gd name="T7" fmla="*/ 15 h 15"/>
                <a:gd name="T8" fmla="*/ 0 w 8"/>
                <a:gd name="T9" fmla="*/ 0 h 15"/>
                <a:gd name="T10" fmla="*/ 8 w 8"/>
                <a:gd name="T11" fmla="*/ 0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8" y="0"/>
                  </a:moveTo>
                  <a:lnTo>
                    <a:pt x="8" y="9"/>
                  </a:lnTo>
                  <a:lnTo>
                    <a:pt x="8" y="15"/>
                  </a:lnTo>
                  <a:lnTo>
                    <a:pt x="0" y="15"/>
                  </a:lnTo>
                  <a:lnTo>
                    <a:pt x="0" y="0"/>
                  </a:lnTo>
                  <a:lnTo>
                    <a:pt x="8" y="0"/>
                  </a:lnTo>
                  <a:close/>
                </a:path>
              </a:pathLst>
            </a:custGeom>
            <a:grpFill/>
            <a:ln w="9525">
              <a:noFill/>
              <a:round/>
              <a:headEnd/>
              <a:tailEnd/>
            </a:ln>
          </p:spPr>
          <p:txBody>
            <a:bodyPr/>
            <a:lstStyle/>
            <a:p>
              <a:pPr>
                <a:defRPr/>
              </a:pPr>
              <a:endParaRPr lang="en-US" dirty="0">
                <a:solidFill>
                  <a:prstClr val="white"/>
                </a:solidFill>
              </a:endParaRPr>
            </a:p>
          </p:txBody>
        </p:sp>
        <p:sp>
          <p:nvSpPr>
            <p:cNvPr id="16632" name="Freeform 90"/>
            <p:cNvSpPr>
              <a:spLocks/>
            </p:cNvSpPr>
            <p:nvPr/>
          </p:nvSpPr>
          <p:spPr bwMode="ltGray">
            <a:xfrm>
              <a:off x="2705" y="1120"/>
              <a:ext cx="8" cy="15"/>
            </a:xfrm>
            <a:custGeom>
              <a:avLst/>
              <a:gdLst>
                <a:gd name="T0" fmla="*/ 8 w 8"/>
                <a:gd name="T1" fmla="*/ 0 h 15"/>
                <a:gd name="T2" fmla="*/ 8 w 8"/>
                <a:gd name="T3" fmla="*/ 9 h 15"/>
                <a:gd name="T4" fmla="*/ 8 w 8"/>
                <a:gd name="T5" fmla="*/ 15 h 15"/>
                <a:gd name="T6" fmla="*/ 0 w 8"/>
                <a:gd name="T7" fmla="*/ 15 h 15"/>
                <a:gd name="T8" fmla="*/ 0 w 8"/>
                <a:gd name="T9" fmla="*/ 0 h 15"/>
                <a:gd name="T10" fmla="*/ 8 w 8"/>
                <a:gd name="T11" fmla="*/ 0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8" y="0"/>
                  </a:moveTo>
                  <a:lnTo>
                    <a:pt x="8" y="9"/>
                  </a:lnTo>
                  <a:lnTo>
                    <a:pt x="8" y="15"/>
                  </a:lnTo>
                  <a:lnTo>
                    <a:pt x="0" y="15"/>
                  </a:lnTo>
                  <a:lnTo>
                    <a:pt x="0" y="0"/>
                  </a:lnTo>
                  <a:lnTo>
                    <a:pt x="8" y="0"/>
                  </a:lnTo>
                </a:path>
              </a:pathLst>
            </a:custGeom>
            <a:grpFill/>
            <a:ln w="9525">
              <a:noFill/>
              <a:round/>
              <a:headEnd/>
              <a:tailEnd/>
            </a:ln>
          </p:spPr>
          <p:txBody>
            <a:bodyPr/>
            <a:lstStyle/>
            <a:p>
              <a:pPr>
                <a:defRPr/>
              </a:pPr>
              <a:endParaRPr lang="en-US" dirty="0">
                <a:solidFill>
                  <a:prstClr val="white"/>
                </a:solidFill>
              </a:endParaRPr>
            </a:p>
          </p:txBody>
        </p:sp>
        <p:sp>
          <p:nvSpPr>
            <p:cNvPr id="16633" name="Freeform 91"/>
            <p:cNvSpPr>
              <a:spLocks/>
            </p:cNvSpPr>
            <p:nvPr/>
          </p:nvSpPr>
          <p:spPr bwMode="ltGray">
            <a:xfrm>
              <a:off x="2672" y="1139"/>
              <a:ext cx="66" cy="66"/>
            </a:xfrm>
            <a:custGeom>
              <a:avLst/>
              <a:gdLst>
                <a:gd name="T0" fmla="*/ 0 w 66"/>
                <a:gd name="T1" fmla="*/ 0 h 66"/>
                <a:gd name="T2" fmla="*/ 25 w 66"/>
                <a:gd name="T3" fmla="*/ 0 h 66"/>
                <a:gd name="T4" fmla="*/ 25 w 66"/>
                <a:gd name="T5" fmla="*/ 10 h 66"/>
                <a:gd name="T6" fmla="*/ 21 w 66"/>
                <a:gd name="T7" fmla="*/ 10 h 66"/>
                <a:gd name="T8" fmla="*/ 21 w 66"/>
                <a:gd name="T9" fmla="*/ 12 h 66"/>
                <a:gd name="T10" fmla="*/ 12 w 66"/>
                <a:gd name="T11" fmla="*/ 12 h 66"/>
                <a:gd name="T12" fmla="*/ 12 w 66"/>
                <a:gd name="T13" fmla="*/ 16 h 66"/>
                <a:gd name="T14" fmla="*/ 10 w 66"/>
                <a:gd name="T15" fmla="*/ 16 h 66"/>
                <a:gd name="T16" fmla="*/ 10 w 66"/>
                <a:gd name="T17" fmla="*/ 35 h 66"/>
                <a:gd name="T18" fmla="*/ 16 w 66"/>
                <a:gd name="T19" fmla="*/ 35 h 66"/>
                <a:gd name="T20" fmla="*/ 16 w 66"/>
                <a:gd name="T21" fmla="*/ 16 h 66"/>
                <a:gd name="T22" fmla="*/ 41 w 66"/>
                <a:gd name="T23" fmla="*/ 16 h 66"/>
                <a:gd name="T24" fmla="*/ 41 w 66"/>
                <a:gd name="T25" fmla="*/ 21 h 66"/>
                <a:gd name="T26" fmla="*/ 50 w 66"/>
                <a:gd name="T27" fmla="*/ 21 h 66"/>
                <a:gd name="T28" fmla="*/ 50 w 66"/>
                <a:gd name="T29" fmla="*/ 37 h 66"/>
                <a:gd name="T30" fmla="*/ 56 w 66"/>
                <a:gd name="T31" fmla="*/ 33 h 66"/>
                <a:gd name="T32" fmla="*/ 62 w 66"/>
                <a:gd name="T33" fmla="*/ 33 h 66"/>
                <a:gd name="T34" fmla="*/ 62 w 66"/>
                <a:gd name="T35" fmla="*/ 48 h 66"/>
                <a:gd name="T36" fmla="*/ 50 w 66"/>
                <a:gd name="T37" fmla="*/ 48 h 66"/>
                <a:gd name="T38" fmla="*/ 50 w 66"/>
                <a:gd name="T39" fmla="*/ 52 h 66"/>
                <a:gd name="T40" fmla="*/ 56 w 66"/>
                <a:gd name="T41" fmla="*/ 52 h 66"/>
                <a:gd name="T42" fmla="*/ 56 w 66"/>
                <a:gd name="T43" fmla="*/ 58 h 66"/>
                <a:gd name="T44" fmla="*/ 64 w 66"/>
                <a:gd name="T45" fmla="*/ 58 h 66"/>
                <a:gd name="T46" fmla="*/ 64 w 66"/>
                <a:gd name="T47" fmla="*/ 62 h 66"/>
                <a:gd name="T48" fmla="*/ 64 w 66"/>
                <a:gd name="T49" fmla="*/ 64 h 66"/>
                <a:gd name="T50" fmla="*/ 66 w 66"/>
                <a:gd name="T51" fmla="*/ 64 h 66"/>
                <a:gd name="T52" fmla="*/ 39 w 66"/>
                <a:gd name="T53" fmla="*/ 66 h 66"/>
                <a:gd name="T54" fmla="*/ 6 w 66"/>
                <a:gd name="T55" fmla="*/ 41 h 66"/>
                <a:gd name="T56" fmla="*/ 6 w 66"/>
                <a:gd name="T57" fmla="*/ 35 h 66"/>
                <a:gd name="T58" fmla="*/ 0 w 66"/>
                <a:gd name="T59" fmla="*/ 35 h 66"/>
                <a:gd name="T60" fmla="*/ 0 w 6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66"/>
                <a:gd name="T95" fmla="*/ 66 w 66"/>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66">
                  <a:moveTo>
                    <a:pt x="0" y="0"/>
                  </a:moveTo>
                  <a:lnTo>
                    <a:pt x="25" y="0"/>
                  </a:lnTo>
                  <a:lnTo>
                    <a:pt x="25" y="10"/>
                  </a:lnTo>
                  <a:lnTo>
                    <a:pt x="21" y="10"/>
                  </a:lnTo>
                  <a:lnTo>
                    <a:pt x="21" y="12"/>
                  </a:lnTo>
                  <a:lnTo>
                    <a:pt x="12" y="12"/>
                  </a:lnTo>
                  <a:lnTo>
                    <a:pt x="12" y="16"/>
                  </a:lnTo>
                  <a:lnTo>
                    <a:pt x="10" y="16"/>
                  </a:lnTo>
                  <a:lnTo>
                    <a:pt x="10" y="35"/>
                  </a:lnTo>
                  <a:lnTo>
                    <a:pt x="16" y="35"/>
                  </a:lnTo>
                  <a:lnTo>
                    <a:pt x="16" y="16"/>
                  </a:lnTo>
                  <a:lnTo>
                    <a:pt x="41" y="16"/>
                  </a:lnTo>
                  <a:lnTo>
                    <a:pt x="41" y="21"/>
                  </a:lnTo>
                  <a:lnTo>
                    <a:pt x="50" y="21"/>
                  </a:lnTo>
                  <a:lnTo>
                    <a:pt x="50" y="37"/>
                  </a:lnTo>
                  <a:lnTo>
                    <a:pt x="56" y="33"/>
                  </a:lnTo>
                  <a:lnTo>
                    <a:pt x="62" y="33"/>
                  </a:lnTo>
                  <a:lnTo>
                    <a:pt x="62" y="48"/>
                  </a:lnTo>
                  <a:lnTo>
                    <a:pt x="50" y="48"/>
                  </a:lnTo>
                  <a:lnTo>
                    <a:pt x="50" y="52"/>
                  </a:lnTo>
                  <a:lnTo>
                    <a:pt x="56" y="52"/>
                  </a:lnTo>
                  <a:lnTo>
                    <a:pt x="56" y="58"/>
                  </a:lnTo>
                  <a:lnTo>
                    <a:pt x="64" y="58"/>
                  </a:lnTo>
                  <a:lnTo>
                    <a:pt x="64" y="62"/>
                  </a:lnTo>
                  <a:lnTo>
                    <a:pt x="64" y="64"/>
                  </a:lnTo>
                  <a:lnTo>
                    <a:pt x="66" y="64"/>
                  </a:lnTo>
                  <a:lnTo>
                    <a:pt x="39" y="66"/>
                  </a:lnTo>
                  <a:lnTo>
                    <a:pt x="6" y="41"/>
                  </a:lnTo>
                  <a:lnTo>
                    <a:pt x="6" y="35"/>
                  </a:lnTo>
                  <a:lnTo>
                    <a:pt x="0" y="35"/>
                  </a:lnTo>
                  <a:lnTo>
                    <a:pt x="0" y="0"/>
                  </a:lnTo>
                  <a:close/>
                </a:path>
              </a:pathLst>
            </a:custGeom>
            <a:grpFill/>
            <a:ln w="9525">
              <a:noFill/>
              <a:round/>
              <a:headEnd/>
              <a:tailEnd/>
            </a:ln>
          </p:spPr>
          <p:txBody>
            <a:bodyPr/>
            <a:lstStyle/>
            <a:p>
              <a:pPr>
                <a:defRPr/>
              </a:pPr>
              <a:endParaRPr lang="en-US" dirty="0">
                <a:solidFill>
                  <a:prstClr val="white"/>
                </a:solidFill>
              </a:endParaRPr>
            </a:p>
          </p:txBody>
        </p:sp>
        <p:sp>
          <p:nvSpPr>
            <p:cNvPr id="16634" name="Freeform 92"/>
            <p:cNvSpPr>
              <a:spLocks/>
            </p:cNvSpPr>
            <p:nvPr/>
          </p:nvSpPr>
          <p:spPr bwMode="ltGray">
            <a:xfrm>
              <a:off x="2672" y="1139"/>
              <a:ext cx="66" cy="66"/>
            </a:xfrm>
            <a:custGeom>
              <a:avLst/>
              <a:gdLst>
                <a:gd name="T0" fmla="*/ 0 w 66"/>
                <a:gd name="T1" fmla="*/ 0 h 66"/>
                <a:gd name="T2" fmla="*/ 25 w 66"/>
                <a:gd name="T3" fmla="*/ 0 h 66"/>
                <a:gd name="T4" fmla="*/ 25 w 66"/>
                <a:gd name="T5" fmla="*/ 10 h 66"/>
                <a:gd name="T6" fmla="*/ 21 w 66"/>
                <a:gd name="T7" fmla="*/ 10 h 66"/>
                <a:gd name="T8" fmla="*/ 21 w 66"/>
                <a:gd name="T9" fmla="*/ 12 h 66"/>
                <a:gd name="T10" fmla="*/ 12 w 66"/>
                <a:gd name="T11" fmla="*/ 12 h 66"/>
                <a:gd name="T12" fmla="*/ 12 w 66"/>
                <a:gd name="T13" fmla="*/ 16 h 66"/>
                <a:gd name="T14" fmla="*/ 10 w 66"/>
                <a:gd name="T15" fmla="*/ 16 h 66"/>
                <a:gd name="T16" fmla="*/ 10 w 66"/>
                <a:gd name="T17" fmla="*/ 35 h 66"/>
                <a:gd name="T18" fmla="*/ 16 w 66"/>
                <a:gd name="T19" fmla="*/ 35 h 66"/>
                <a:gd name="T20" fmla="*/ 16 w 66"/>
                <a:gd name="T21" fmla="*/ 16 h 66"/>
                <a:gd name="T22" fmla="*/ 41 w 66"/>
                <a:gd name="T23" fmla="*/ 16 h 66"/>
                <a:gd name="T24" fmla="*/ 41 w 66"/>
                <a:gd name="T25" fmla="*/ 21 h 66"/>
                <a:gd name="T26" fmla="*/ 50 w 66"/>
                <a:gd name="T27" fmla="*/ 21 h 66"/>
                <a:gd name="T28" fmla="*/ 50 w 66"/>
                <a:gd name="T29" fmla="*/ 37 h 66"/>
                <a:gd name="T30" fmla="*/ 56 w 66"/>
                <a:gd name="T31" fmla="*/ 33 h 66"/>
                <a:gd name="T32" fmla="*/ 62 w 66"/>
                <a:gd name="T33" fmla="*/ 33 h 66"/>
                <a:gd name="T34" fmla="*/ 62 w 66"/>
                <a:gd name="T35" fmla="*/ 48 h 66"/>
                <a:gd name="T36" fmla="*/ 50 w 66"/>
                <a:gd name="T37" fmla="*/ 48 h 66"/>
                <a:gd name="T38" fmla="*/ 50 w 66"/>
                <a:gd name="T39" fmla="*/ 52 h 66"/>
                <a:gd name="T40" fmla="*/ 56 w 66"/>
                <a:gd name="T41" fmla="*/ 52 h 66"/>
                <a:gd name="T42" fmla="*/ 56 w 66"/>
                <a:gd name="T43" fmla="*/ 58 h 66"/>
                <a:gd name="T44" fmla="*/ 64 w 66"/>
                <a:gd name="T45" fmla="*/ 58 h 66"/>
                <a:gd name="T46" fmla="*/ 64 w 66"/>
                <a:gd name="T47" fmla="*/ 62 h 66"/>
                <a:gd name="T48" fmla="*/ 64 w 66"/>
                <a:gd name="T49" fmla="*/ 64 h 66"/>
                <a:gd name="T50" fmla="*/ 66 w 66"/>
                <a:gd name="T51" fmla="*/ 64 h 66"/>
                <a:gd name="T52" fmla="*/ 39 w 66"/>
                <a:gd name="T53" fmla="*/ 66 h 66"/>
                <a:gd name="T54" fmla="*/ 6 w 66"/>
                <a:gd name="T55" fmla="*/ 41 h 66"/>
                <a:gd name="T56" fmla="*/ 6 w 66"/>
                <a:gd name="T57" fmla="*/ 35 h 66"/>
                <a:gd name="T58" fmla="*/ 0 w 66"/>
                <a:gd name="T59" fmla="*/ 35 h 66"/>
                <a:gd name="T60" fmla="*/ 0 w 6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66"/>
                <a:gd name="T95" fmla="*/ 66 w 66"/>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66">
                  <a:moveTo>
                    <a:pt x="0" y="0"/>
                  </a:moveTo>
                  <a:lnTo>
                    <a:pt x="25" y="0"/>
                  </a:lnTo>
                  <a:lnTo>
                    <a:pt x="25" y="10"/>
                  </a:lnTo>
                  <a:lnTo>
                    <a:pt x="21" y="10"/>
                  </a:lnTo>
                  <a:lnTo>
                    <a:pt x="21" y="12"/>
                  </a:lnTo>
                  <a:lnTo>
                    <a:pt x="12" y="12"/>
                  </a:lnTo>
                  <a:lnTo>
                    <a:pt x="12" y="16"/>
                  </a:lnTo>
                  <a:lnTo>
                    <a:pt x="10" y="16"/>
                  </a:lnTo>
                  <a:lnTo>
                    <a:pt x="10" y="35"/>
                  </a:lnTo>
                  <a:lnTo>
                    <a:pt x="16" y="35"/>
                  </a:lnTo>
                  <a:lnTo>
                    <a:pt x="16" y="16"/>
                  </a:lnTo>
                  <a:lnTo>
                    <a:pt x="41" y="16"/>
                  </a:lnTo>
                  <a:lnTo>
                    <a:pt x="41" y="21"/>
                  </a:lnTo>
                  <a:lnTo>
                    <a:pt x="50" y="21"/>
                  </a:lnTo>
                  <a:lnTo>
                    <a:pt x="50" y="37"/>
                  </a:lnTo>
                  <a:lnTo>
                    <a:pt x="56" y="33"/>
                  </a:lnTo>
                  <a:lnTo>
                    <a:pt x="62" y="33"/>
                  </a:lnTo>
                  <a:lnTo>
                    <a:pt x="62" y="48"/>
                  </a:lnTo>
                  <a:lnTo>
                    <a:pt x="50" y="48"/>
                  </a:lnTo>
                  <a:lnTo>
                    <a:pt x="50" y="52"/>
                  </a:lnTo>
                  <a:lnTo>
                    <a:pt x="56" y="52"/>
                  </a:lnTo>
                  <a:lnTo>
                    <a:pt x="56" y="58"/>
                  </a:lnTo>
                  <a:lnTo>
                    <a:pt x="64" y="58"/>
                  </a:lnTo>
                  <a:lnTo>
                    <a:pt x="64" y="62"/>
                  </a:lnTo>
                  <a:lnTo>
                    <a:pt x="64" y="64"/>
                  </a:lnTo>
                  <a:lnTo>
                    <a:pt x="66" y="64"/>
                  </a:lnTo>
                  <a:lnTo>
                    <a:pt x="39" y="66"/>
                  </a:lnTo>
                  <a:lnTo>
                    <a:pt x="6" y="41"/>
                  </a:lnTo>
                  <a:lnTo>
                    <a:pt x="6" y="35"/>
                  </a:lnTo>
                  <a:lnTo>
                    <a:pt x="0" y="35"/>
                  </a:lnTo>
                  <a:lnTo>
                    <a:pt x="0" y="0"/>
                  </a:lnTo>
                </a:path>
              </a:pathLst>
            </a:custGeom>
            <a:grpFill/>
            <a:ln w="9525">
              <a:noFill/>
              <a:round/>
              <a:headEnd/>
              <a:tailEnd/>
            </a:ln>
          </p:spPr>
          <p:txBody>
            <a:bodyPr/>
            <a:lstStyle/>
            <a:p>
              <a:pPr>
                <a:defRPr/>
              </a:pPr>
              <a:endParaRPr lang="en-US" dirty="0">
                <a:solidFill>
                  <a:prstClr val="white"/>
                </a:solidFill>
              </a:endParaRPr>
            </a:p>
          </p:txBody>
        </p:sp>
        <p:sp>
          <p:nvSpPr>
            <p:cNvPr id="16635" name="Freeform 93"/>
            <p:cNvSpPr>
              <a:spLocks/>
            </p:cNvSpPr>
            <p:nvPr/>
          </p:nvSpPr>
          <p:spPr bwMode="ltGray">
            <a:xfrm>
              <a:off x="2211" y="1166"/>
              <a:ext cx="241" cy="211"/>
            </a:xfrm>
            <a:custGeom>
              <a:avLst/>
              <a:gdLst>
                <a:gd name="T0" fmla="*/ 127 w 241"/>
                <a:gd name="T1" fmla="*/ 8 h 211"/>
                <a:gd name="T2" fmla="*/ 187 w 241"/>
                <a:gd name="T3" fmla="*/ 46 h 211"/>
                <a:gd name="T4" fmla="*/ 189 w 241"/>
                <a:gd name="T5" fmla="*/ 10 h 211"/>
                <a:gd name="T6" fmla="*/ 228 w 241"/>
                <a:gd name="T7" fmla="*/ 12 h 211"/>
                <a:gd name="T8" fmla="*/ 224 w 241"/>
                <a:gd name="T9" fmla="*/ 64 h 211"/>
                <a:gd name="T10" fmla="*/ 237 w 241"/>
                <a:gd name="T11" fmla="*/ 104 h 211"/>
                <a:gd name="T12" fmla="*/ 226 w 241"/>
                <a:gd name="T13" fmla="*/ 124 h 211"/>
                <a:gd name="T14" fmla="*/ 206 w 241"/>
                <a:gd name="T15" fmla="*/ 135 h 211"/>
                <a:gd name="T16" fmla="*/ 208 w 241"/>
                <a:gd name="T17" fmla="*/ 149 h 211"/>
                <a:gd name="T18" fmla="*/ 204 w 241"/>
                <a:gd name="T19" fmla="*/ 160 h 211"/>
                <a:gd name="T20" fmla="*/ 202 w 241"/>
                <a:gd name="T21" fmla="*/ 170 h 211"/>
                <a:gd name="T22" fmla="*/ 220 w 241"/>
                <a:gd name="T23" fmla="*/ 176 h 211"/>
                <a:gd name="T24" fmla="*/ 228 w 241"/>
                <a:gd name="T25" fmla="*/ 182 h 211"/>
                <a:gd name="T26" fmla="*/ 218 w 241"/>
                <a:gd name="T27" fmla="*/ 211 h 211"/>
                <a:gd name="T28" fmla="*/ 214 w 241"/>
                <a:gd name="T29" fmla="*/ 211 h 211"/>
                <a:gd name="T30" fmla="*/ 204 w 241"/>
                <a:gd name="T31" fmla="*/ 207 h 211"/>
                <a:gd name="T32" fmla="*/ 199 w 241"/>
                <a:gd name="T33" fmla="*/ 199 h 211"/>
                <a:gd name="T34" fmla="*/ 179 w 241"/>
                <a:gd name="T35" fmla="*/ 193 h 211"/>
                <a:gd name="T36" fmla="*/ 170 w 241"/>
                <a:gd name="T37" fmla="*/ 185 h 211"/>
                <a:gd name="T38" fmla="*/ 162 w 241"/>
                <a:gd name="T39" fmla="*/ 184 h 211"/>
                <a:gd name="T40" fmla="*/ 148 w 241"/>
                <a:gd name="T41" fmla="*/ 180 h 211"/>
                <a:gd name="T42" fmla="*/ 139 w 241"/>
                <a:gd name="T43" fmla="*/ 174 h 211"/>
                <a:gd name="T44" fmla="*/ 133 w 241"/>
                <a:gd name="T45" fmla="*/ 166 h 211"/>
                <a:gd name="T46" fmla="*/ 127 w 241"/>
                <a:gd name="T47" fmla="*/ 156 h 211"/>
                <a:gd name="T48" fmla="*/ 110 w 241"/>
                <a:gd name="T49" fmla="*/ 156 h 211"/>
                <a:gd name="T50" fmla="*/ 104 w 241"/>
                <a:gd name="T51" fmla="*/ 153 h 211"/>
                <a:gd name="T52" fmla="*/ 102 w 241"/>
                <a:gd name="T53" fmla="*/ 156 h 211"/>
                <a:gd name="T54" fmla="*/ 98 w 241"/>
                <a:gd name="T55" fmla="*/ 151 h 211"/>
                <a:gd name="T56" fmla="*/ 89 w 241"/>
                <a:gd name="T57" fmla="*/ 147 h 211"/>
                <a:gd name="T58" fmla="*/ 77 w 241"/>
                <a:gd name="T59" fmla="*/ 147 h 211"/>
                <a:gd name="T60" fmla="*/ 69 w 241"/>
                <a:gd name="T61" fmla="*/ 151 h 211"/>
                <a:gd name="T62" fmla="*/ 61 w 241"/>
                <a:gd name="T63" fmla="*/ 155 h 211"/>
                <a:gd name="T64" fmla="*/ 44 w 241"/>
                <a:gd name="T65" fmla="*/ 149 h 211"/>
                <a:gd name="T66" fmla="*/ 33 w 241"/>
                <a:gd name="T67" fmla="*/ 149 h 211"/>
                <a:gd name="T68" fmla="*/ 33 w 241"/>
                <a:gd name="T69" fmla="*/ 143 h 211"/>
                <a:gd name="T70" fmla="*/ 27 w 241"/>
                <a:gd name="T71" fmla="*/ 133 h 211"/>
                <a:gd name="T72" fmla="*/ 25 w 241"/>
                <a:gd name="T73" fmla="*/ 120 h 211"/>
                <a:gd name="T74" fmla="*/ 23 w 241"/>
                <a:gd name="T75" fmla="*/ 112 h 211"/>
                <a:gd name="T76" fmla="*/ 19 w 241"/>
                <a:gd name="T77" fmla="*/ 102 h 211"/>
                <a:gd name="T78" fmla="*/ 9 w 241"/>
                <a:gd name="T79" fmla="*/ 97 h 211"/>
                <a:gd name="T80" fmla="*/ 6 w 241"/>
                <a:gd name="T81" fmla="*/ 93 h 211"/>
                <a:gd name="T82" fmla="*/ 13 w 241"/>
                <a:gd name="T83" fmla="*/ 87 h 211"/>
                <a:gd name="T84" fmla="*/ 6 w 241"/>
                <a:gd name="T85" fmla="*/ 77 h 211"/>
                <a:gd name="T86" fmla="*/ 4 w 241"/>
                <a:gd name="T87" fmla="*/ 68 h 211"/>
                <a:gd name="T88" fmla="*/ 6 w 241"/>
                <a:gd name="T89" fmla="*/ 58 h 211"/>
                <a:gd name="T90" fmla="*/ 15 w 241"/>
                <a:gd name="T91" fmla="*/ 50 h 211"/>
                <a:gd name="T92" fmla="*/ 36 w 241"/>
                <a:gd name="T93" fmla="*/ 37 h 211"/>
                <a:gd name="T94" fmla="*/ 40 w 241"/>
                <a:gd name="T95" fmla="*/ 27 h 211"/>
                <a:gd name="T96" fmla="*/ 67 w 241"/>
                <a:gd name="T97" fmla="*/ 8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211"/>
                <a:gd name="T149" fmla="*/ 241 w 241"/>
                <a:gd name="T150" fmla="*/ 211 h 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211">
                  <a:moveTo>
                    <a:pt x="71" y="6"/>
                  </a:moveTo>
                  <a:lnTo>
                    <a:pt x="98" y="4"/>
                  </a:lnTo>
                  <a:lnTo>
                    <a:pt x="102" y="4"/>
                  </a:lnTo>
                  <a:lnTo>
                    <a:pt x="127" y="8"/>
                  </a:lnTo>
                  <a:lnTo>
                    <a:pt x="177" y="58"/>
                  </a:lnTo>
                  <a:lnTo>
                    <a:pt x="187" y="58"/>
                  </a:lnTo>
                  <a:lnTo>
                    <a:pt x="187" y="50"/>
                  </a:lnTo>
                  <a:lnTo>
                    <a:pt x="187" y="46"/>
                  </a:lnTo>
                  <a:lnTo>
                    <a:pt x="187" y="41"/>
                  </a:lnTo>
                  <a:lnTo>
                    <a:pt x="189" y="41"/>
                  </a:lnTo>
                  <a:lnTo>
                    <a:pt x="189" y="12"/>
                  </a:lnTo>
                  <a:lnTo>
                    <a:pt x="189" y="10"/>
                  </a:lnTo>
                  <a:lnTo>
                    <a:pt x="189" y="0"/>
                  </a:lnTo>
                  <a:lnTo>
                    <a:pt x="220" y="0"/>
                  </a:lnTo>
                  <a:lnTo>
                    <a:pt x="220" y="12"/>
                  </a:lnTo>
                  <a:lnTo>
                    <a:pt x="228" y="12"/>
                  </a:lnTo>
                  <a:lnTo>
                    <a:pt x="228" y="48"/>
                  </a:lnTo>
                  <a:lnTo>
                    <a:pt x="224" y="48"/>
                  </a:lnTo>
                  <a:lnTo>
                    <a:pt x="224" y="54"/>
                  </a:lnTo>
                  <a:lnTo>
                    <a:pt x="224" y="64"/>
                  </a:lnTo>
                  <a:lnTo>
                    <a:pt x="224" y="62"/>
                  </a:lnTo>
                  <a:lnTo>
                    <a:pt x="228" y="62"/>
                  </a:lnTo>
                  <a:lnTo>
                    <a:pt x="231" y="70"/>
                  </a:lnTo>
                  <a:lnTo>
                    <a:pt x="237" y="104"/>
                  </a:lnTo>
                  <a:lnTo>
                    <a:pt x="241" y="110"/>
                  </a:lnTo>
                  <a:lnTo>
                    <a:pt x="226" y="110"/>
                  </a:lnTo>
                  <a:lnTo>
                    <a:pt x="226" y="120"/>
                  </a:lnTo>
                  <a:lnTo>
                    <a:pt x="226" y="124"/>
                  </a:lnTo>
                  <a:lnTo>
                    <a:pt x="226" y="126"/>
                  </a:lnTo>
                  <a:lnTo>
                    <a:pt x="226" y="129"/>
                  </a:lnTo>
                  <a:lnTo>
                    <a:pt x="224" y="135"/>
                  </a:lnTo>
                  <a:lnTo>
                    <a:pt x="206" y="135"/>
                  </a:lnTo>
                  <a:lnTo>
                    <a:pt x="208" y="145"/>
                  </a:lnTo>
                  <a:lnTo>
                    <a:pt x="204" y="145"/>
                  </a:lnTo>
                  <a:lnTo>
                    <a:pt x="204" y="149"/>
                  </a:lnTo>
                  <a:lnTo>
                    <a:pt x="208" y="149"/>
                  </a:lnTo>
                  <a:lnTo>
                    <a:pt x="208" y="151"/>
                  </a:lnTo>
                  <a:lnTo>
                    <a:pt x="208" y="155"/>
                  </a:lnTo>
                  <a:lnTo>
                    <a:pt x="208" y="158"/>
                  </a:lnTo>
                  <a:lnTo>
                    <a:pt x="204" y="160"/>
                  </a:lnTo>
                  <a:lnTo>
                    <a:pt x="208" y="164"/>
                  </a:lnTo>
                  <a:lnTo>
                    <a:pt x="208" y="170"/>
                  </a:lnTo>
                  <a:lnTo>
                    <a:pt x="204" y="170"/>
                  </a:lnTo>
                  <a:lnTo>
                    <a:pt x="202" y="170"/>
                  </a:lnTo>
                  <a:lnTo>
                    <a:pt x="202" y="174"/>
                  </a:lnTo>
                  <a:lnTo>
                    <a:pt x="202" y="176"/>
                  </a:lnTo>
                  <a:lnTo>
                    <a:pt x="218" y="176"/>
                  </a:lnTo>
                  <a:lnTo>
                    <a:pt x="220" y="176"/>
                  </a:lnTo>
                  <a:lnTo>
                    <a:pt x="220" y="180"/>
                  </a:lnTo>
                  <a:lnTo>
                    <a:pt x="224" y="180"/>
                  </a:lnTo>
                  <a:lnTo>
                    <a:pt x="224" y="182"/>
                  </a:lnTo>
                  <a:lnTo>
                    <a:pt x="228" y="182"/>
                  </a:lnTo>
                  <a:lnTo>
                    <a:pt x="224" y="182"/>
                  </a:lnTo>
                  <a:lnTo>
                    <a:pt x="224" y="191"/>
                  </a:lnTo>
                  <a:lnTo>
                    <a:pt x="224" y="201"/>
                  </a:lnTo>
                  <a:lnTo>
                    <a:pt x="218" y="211"/>
                  </a:lnTo>
                  <a:lnTo>
                    <a:pt x="218" y="207"/>
                  </a:lnTo>
                  <a:lnTo>
                    <a:pt x="214" y="211"/>
                  </a:lnTo>
                  <a:lnTo>
                    <a:pt x="214" y="207"/>
                  </a:lnTo>
                  <a:lnTo>
                    <a:pt x="214" y="211"/>
                  </a:lnTo>
                  <a:lnTo>
                    <a:pt x="212" y="211"/>
                  </a:lnTo>
                  <a:lnTo>
                    <a:pt x="208" y="211"/>
                  </a:lnTo>
                  <a:lnTo>
                    <a:pt x="208" y="207"/>
                  </a:lnTo>
                  <a:lnTo>
                    <a:pt x="204" y="207"/>
                  </a:lnTo>
                  <a:lnTo>
                    <a:pt x="204" y="205"/>
                  </a:lnTo>
                  <a:lnTo>
                    <a:pt x="202" y="201"/>
                  </a:lnTo>
                  <a:lnTo>
                    <a:pt x="199" y="201"/>
                  </a:lnTo>
                  <a:lnTo>
                    <a:pt x="199" y="199"/>
                  </a:lnTo>
                  <a:lnTo>
                    <a:pt x="197" y="199"/>
                  </a:lnTo>
                  <a:lnTo>
                    <a:pt x="193" y="199"/>
                  </a:lnTo>
                  <a:lnTo>
                    <a:pt x="183" y="195"/>
                  </a:lnTo>
                  <a:lnTo>
                    <a:pt x="179" y="193"/>
                  </a:lnTo>
                  <a:lnTo>
                    <a:pt x="177" y="193"/>
                  </a:lnTo>
                  <a:lnTo>
                    <a:pt x="173" y="189"/>
                  </a:lnTo>
                  <a:lnTo>
                    <a:pt x="172" y="189"/>
                  </a:lnTo>
                  <a:lnTo>
                    <a:pt x="170" y="185"/>
                  </a:lnTo>
                  <a:lnTo>
                    <a:pt x="168" y="185"/>
                  </a:lnTo>
                  <a:lnTo>
                    <a:pt x="164" y="185"/>
                  </a:lnTo>
                  <a:lnTo>
                    <a:pt x="164" y="184"/>
                  </a:lnTo>
                  <a:lnTo>
                    <a:pt x="162" y="184"/>
                  </a:lnTo>
                  <a:lnTo>
                    <a:pt x="158" y="184"/>
                  </a:lnTo>
                  <a:lnTo>
                    <a:pt x="154" y="180"/>
                  </a:lnTo>
                  <a:lnTo>
                    <a:pt x="152" y="180"/>
                  </a:lnTo>
                  <a:lnTo>
                    <a:pt x="148" y="180"/>
                  </a:lnTo>
                  <a:lnTo>
                    <a:pt x="145" y="180"/>
                  </a:lnTo>
                  <a:lnTo>
                    <a:pt x="143" y="178"/>
                  </a:lnTo>
                  <a:lnTo>
                    <a:pt x="143" y="174"/>
                  </a:lnTo>
                  <a:lnTo>
                    <a:pt x="139" y="174"/>
                  </a:lnTo>
                  <a:lnTo>
                    <a:pt x="139" y="172"/>
                  </a:lnTo>
                  <a:lnTo>
                    <a:pt x="137" y="168"/>
                  </a:lnTo>
                  <a:lnTo>
                    <a:pt x="135" y="166"/>
                  </a:lnTo>
                  <a:lnTo>
                    <a:pt x="133" y="166"/>
                  </a:lnTo>
                  <a:lnTo>
                    <a:pt x="129" y="162"/>
                  </a:lnTo>
                  <a:lnTo>
                    <a:pt x="129" y="158"/>
                  </a:lnTo>
                  <a:lnTo>
                    <a:pt x="127" y="158"/>
                  </a:lnTo>
                  <a:lnTo>
                    <a:pt x="127" y="156"/>
                  </a:lnTo>
                  <a:lnTo>
                    <a:pt x="119" y="156"/>
                  </a:lnTo>
                  <a:lnTo>
                    <a:pt x="117" y="156"/>
                  </a:lnTo>
                  <a:lnTo>
                    <a:pt x="114" y="156"/>
                  </a:lnTo>
                  <a:lnTo>
                    <a:pt x="110" y="156"/>
                  </a:lnTo>
                  <a:lnTo>
                    <a:pt x="110" y="160"/>
                  </a:lnTo>
                  <a:lnTo>
                    <a:pt x="110" y="156"/>
                  </a:lnTo>
                  <a:lnTo>
                    <a:pt x="108" y="153"/>
                  </a:lnTo>
                  <a:lnTo>
                    <a:pt x="104" y="153"/>
                  </a:lnTo>
                  <a:lnTo>
                    <a:pt x="104" y="156"/>
                  </a:lnTo>
                  <a:lnTo>
                    <a:pt x="102" y="156"/>
                  </a:lnTo>
                  <a:lnTo>
                    <a:pt x="102" y="160"/>
                  </a:lnTo>
                  <a:lnTo>
                    <a:pt x="102" y="156"/>
                  </a:lnTo>
                  <a:lnTo>
                    <a:pt x="98" y="156"/>
                  </a:lnTo>
                  <a:lnTo>
                    <a:pt x="102" y="153"/>
                  </a:lnTo>
                  <a:lnTo>
                    <a:pt x="98" y="153"/>
                  </a:lnTo>
                  <a:lnTo>
                    <a:pt x="98" y="151"/>
                  </a:lnTo>
                  <a:lnTo>
                    <a:pt x="94" y="151"/>
                  </a:lnTo>
                  <a:lnTo>
                    <a:pt x="94" y="147"/>
                  </a:lnTo>
                  <a:lnTo>
                    <a:pt x="92" y="147"/>
                  </a:lnTo>
                  <a:lnTo>
                    <a:pt x="89" y="147"/>
                  </a:lnTo>
                  <a:lnTo>
                    <a:pt x="85" y="145"/>
                  </a:lnTo>
                  <a:lnTo>
                    <a:pt x="85" y="147"/>
                  </a:lnTo>
                  <a:lnTo>
                    <a:pt x="79" y="147"/>
                  </a:lnTo>
                  <a:lnTo>
                    <a:pt x="77" y="147"/>
                  </a:lnTo>
                  <a:lnTo>
                    <a:pt x="77" y="151"/>
                  </a:lnTo>
                  <a:lnTo>
                    <a:pt x="73" y="151"/>
                  </a:lnTo>
                  <a:lnTo>
                    <a:pt x="73" y="155"/>
                  </a:lnTo>
                  <a:lnTo>
                    <a:pt x="69" y="151"/>
                  </a:lnTo>
                  <a:lnTo>
                    <a:pt x="67" y="151"/>
                  </a:lnTo>
                  <a:lnTo>
                    <a:pt x="67" y="155"/>
                  </a:lnTo>
                  <a:lnTo>
                    <a:pt x="63" y="155"/>
                  </a:lnTo>
                  <a:lnTo>
                    <a:pt x="61" y="155"/>
                  </a:lnTo>
                  <a:lnTo>
                    <a:pt x="58" y="155"/>
                  </a:lnTo>
                  <a:lnTo>
                    <a:pt x="52" y="155"/>
                  </a:lnTo>
                  <a:lnTo>
                    <a:pt x="44" y="151"/>
                  </a:lnTo>
                  <a:lnTo>
                    <a:pt x="44" y="149"/>
                  </a:lnTo>
                  <a:lnTo>
                    <a:pt x="42" y="149"/>
                  </a:lnTo>
                  <a:lnTo>
                    <a:pt x="38" y="149"/>
                  </a:lnTo>
                  <a:lnTo>
                    <a:pt x="36" y="149"/>
                  </a:lnTo>
                  <a:lnTo>
                    <a:pt x="33" y="149"/>
                  </a:lnTo>
                  <a:lnTo>
                    <a:pt x="29" y="149"/>
                  </a:lnTo>
                  <a:lnTo>
                    <a:pt x="29" y="145"/>
                  </a:lnTo>
                  <a:lnTo>
                    <a:pt x="33" y="145"/>
                  </a:lnTo>
                  <a:lnTo>
                    <a:pt x="33" y="143"/>
                  </a:lnTo>
                  <a:lnTo>
                    <a:pt x="29" y="143"/>
                  </a:lnTo>
                  <a:lnTo>
                    <a:pt x="29" y="139"/>
                  </a:lnTo>
                  <a:lnTo>
                    <a:pt x="27" y="135"/>
                  </a:lnTo>
                  <a:lnTo>
                    <a:pt x="27" y="133"/>
                  </a:lnTo>
                  <a:lnTo>
                    <a:pt x="29" y="129"/>
                  </a:lnTo>
                  <a:lnTo>
                    <a:pt x="25" y="128"/>
                  </a:lnTo>
                  <a:lnTo>
                    <a:pt x="25" y="124"/>
                  </a:lnTo>
                  <a:lnTo>
                    <a:pt x="25" y="120"/>
                  </a:lnTo>
                  <a:lnTo>
                    <a:pt x="25" y="118"/>
                  </a:lnTo>
                  <a:lnTo>
                    <a:pt x="23" y="118"/>
                  </a:lnTo>
                  <a:lnTo>
                    <a:pt x="23" y="114"/>
                  </a:lnTo>
                  <a:lnTo>
                    <a:pt x="23" y="112"/>
                  </a:lnTo>
                  <a:lnTo>
                    <a:pt x="19" y="112"/>
                  </a:lnTo>
                  <a:lnTo>
                    <a:pt x="19" y="104"/>
                  </a:lnTo>
                  <a:lnTo>
                    <a:pt x="15" y="104"/>
                  </a:lnTo>
                  <a:lnTo>
                    <a:pt x="19" y="102"/>
                  </a:lnTo>
                  <a:lnTo>
                    <a:pt x="19" y="99"/>
                  </a:lnTo>
                  <a:lnTo>
                    <a:pt x="15" y="99"/>
                  </a:lnTo>
                  <a:lnTo>
                    <a:pt x="13" y="97"/>
                  </a:lnTo>
                  <a:lnTo>
                    <a:pt x="9" y="97"/>
                  </a:lnTo>
                  <a:lnTo>
                    <a:pt x="13" y="93"/>
                  </a:lnTo>
                  <a:lnTo>
                    <a:pt x="9" y="93"/>
                  </a:lnTo>
                  <a:lnTo>
                    <a:pt x="9" y="89"/>
                  </a:lnTo>
                  <a:lnTo>
                    <a:pt x="6" y="93"/>
                  </a:lnTo>
                  <a:lnTo>
                    <a:pt x="6" y="89"/>
                  </a:lnTo>
                  <a:lnTo>
                    <a:pt x="9" y="89"/>
                  </a:lnTo>
                  <a:lnTo>
                    <a:pt x="9" y="87"/>
                  </a:lnTo>
                  <a:lnTo>
                    <a:pt x="13" y="87"/>
                  </a:lnTo>
                  <a:lnTo>
                    <a:pt x="13" y="83"/>
                  </a:lnTo>
                  <a:lnTo>
                    <a:pt x="9" y="81"/>
                  </a:lnTo>
                  <a:lnTo>
                    <a:pt x="9" y="77"/>
                  </a:lnTo>
                  <a:lnTo>
                    <a:pt x="6" y="77"/>
                  </a:lnTo>
                  <a:lnTo>
                    <a:pt x="4" y="77"/>
                  </a:lnTo>
                  <a:lnTo>
                    <a:pt x="0" y="75"/>
                  </a:lnTo>
                  <a:lnTo>
                    <a:pt x="0" y="72"/>
                  </a:lnTo>
                  <a:lnTo>
                    <a:pt x="4" y="68"/>
                  </a:lnTo>
                  <a:lnTo>
                    <a:pt x="6" y="68"/>
                  </a:lnTo>
                  <a:lnTo>
                    <a:pt x="6" y="66"/>
                  </a:lnTo>
                  <a:lnTo>
                    <a:pt x="6" y="62"/>
                  </a:lnTo>
                  <a:lnTo>
                    <a:pt x="6" y="58"/>
                  </a:lnTo>
                  <a:lnTo>
                    <a:pt x="9" y="58"/>
                  </a:lnTo>
                  <a:lnTo>
                    <a:pt x="11" y="56"/>
                  </a:lnTo>
                  <a:lnTo>
                    <a:pt x="11" y="52"/>
                  </a:lnTo>
                  <a:lnTo>
                    <a:pt x="15" y="50"/>
                  </a:lnTo>
                  <a:lnTo>
                    <a:pt x="15" y="46"/>
                  </a:lnTo>
                  <a:lnTo>
                    <a:pt x="31" y="43"/>
                  </a:lnTo>
                  <a:lnTo>
                    <a:pt x="34" y="41"/>
                  </a:lnTo>
                  <a:lnTo>
                    <a:pt x="36" y="37"/>
                  </a:lnTo>
                  <a:lnTo>
                    <a:pt x="40" y="37"/>
                  </a:lnTo>
                  <a:lnTo>
                    <a:pt x="40" y="33"/>
                  </a:lnTo>
                  <a:lnTo>
                    <a:pt x="40" y="31"/>
                  </a:lnTo>
                  <a:lnTo>
                    <a:pt x="40" y="27"/>
                  </a:lnTo>
                  <a:lnTo>
                    <a:pt x="52" y="21"/>
                  </a:lnTo>
                  <a:lnTo>
                    <a:pt x="61" y="18"/>
                  </a:lnTo>
                  <a:lnTo>
                    <a:pt x="67" y="12"/>
                  </a:lnTo>
                  <a:lnTo>
                    <a:pt x="67" y="8"/>
                  </a:lnTo>
                  <a:lnTo>
                    <a:pt x="71" y="6"/>
                  </a:lnTo>
                  <a:close/>
                </a:path>
              </a:pathLst>
            </a:custGeom>
            <a:grpFill/>
            <a:ln w="9525">
              <a:noFill/>
              <a:round/>
              <a:headEnd/>
              <a:tailEnd/>
            </a:ln>
          </p:spPr>
          <p:txBody>
            <a:bodyPr/>
            <a:lstStyle/>
            <a:p>
              <a:pPr>
                <a:defRPr/>
              </a:pPr>
              <a:endParaRPr lang="en-US" dirty="0">
                <a:solidFill>
                  <a:prstClr val="white"/>
                </a:solidFill>
              </a:endParaRPr>
            </a:p>
          </p:txBody>
        </p:sp>
        <p:sp>
          <p:nvSpPr>
            <p:cNvPr id="16636" name="Freeform 94"/>
            <p:cNvSpPr>
              <a:spLocks/>
            </p:cNvSpPr>
            <p:nvPr/>
          </p:nvSpPr>
          <p:spPr bwMode="ltGray">
            <a:xfrm>
              <a:off x="2211" y="1166"/>
              <a:ext cx="241" cy="211"/>
            </a:xfrm>
            <a:custGeom>
              <a:avLst/>
              <a:gdLst>
                <a:gd name="T0" fmla="*/ 127 w 241"/>
                <a:gd name="T1" fmla="*/ 8 h 211"/>
                <a:gd name="T2" fmla="*/ 187 w 241"/>
                <a:gd name="T3" fmla="*/ 46 h 211"/>
                <a:gd name="T4" fmla="*/ 189 w 241"/>
                <a:gd name="T5" fmla="*/ 10 h 211"/>
                <a:gd name="T6" fmla="*/ 228 w 241"/>
                <a:gd name="T7" fmla="*/ 12 h 211"/>
                <a:gd name="T8" fmla="*/ 224 w 241"/>
                <a:gd name="T9" fmla="*/ 64 h 211"/>
                <a:gd name="T10" fmla="*/ 237 w 241"/>
                <a:gd name="T11" fmla="*/ 104 h 211"/>
                <a:gd name="T12" fmla="*/ 226 w 241"/>
                <a:gd name="T13" fmla="*/ 124 h 211"/>
                <a:gd name="T14" fmla="*/ 206 w 241"/>
                <a:gd name="T15" fmla="*/ 135 h 211"/>
                <a:gd name="T16" fmla="*/ 208 w 241"/>
                <a:gd name="T17" fmla="*/ 149 h 211"/>
                <a:gd name="T18" fmla="*/ 204 w 241"/>
                <a:gd name="T19" fmla="*/ 160 h 211"/>
                <a:gd name="T20" fmla="*/ 202 w 241"/>
                <a:gd name="T21" fmla="*/ 170 h 211"/>
                <a:gd name="T22" fmla="*/ 220 w 241"/>
                <a:gd name="T23" fmla="*/ 176 h 211"/>
                <a:gd name="T24" fmla="*/ 228 w 241"/>
                <a:gd name="T25" fmla="*/ 182 h 211"/>
                <a:gd name="T26" fmla="*/ 218 w 241"/>
                <a:gd name="T27" fmla="*/ 211 h 211"/>
                <a:gd name="T28" fmla="*/ 214 w 241"/>
                <a:gd name="T29" fmla="*/ 211 h 211"/>
                <a:gd name="T30" fmla="*/ 204 w 241"/>
                <a:gd name="T31" fmla="*/ 207 h 211"/>
                <a:gd name="T32" fmla="*/ 199 w 241"/>
                <a:gd name="T33" fmla="*/ 199 h 211"/>
                <a:gd name="T34" fmla="*/ 179 w 241"/>
                <a:gd name="T35" fmla="*/ 193 h 211"/>
                <a:gd name="T36" fmla="*/ 170 w 241"/>
                <a:gd name="T37" fmla="*/ 185 h 211"/>
                <a:gd name="T38" fmla="*/ 162 w 241"/>
                <a:gd name="T39" fmla="*/ 184 h 211"/>
                <a:gd name="T40" fmla="*/ 148 w 241"/>
                <a:gd name="T41" fmla="*/ 180 h 211"/>
                <a:gd name="T42" fmla="*/ 139 w 241"/>
                <a:gd name="T43" fmla="*/ 174 h 211"/>
                <a:gd name="T44" fmla="*/ 133 w 241"/>
                <a:gd name="T45" fmla="*/ 166 h 211"/>
                <a:gd name="T46" fmla="*/ 127 w 241"/>
                <a:gd name="T47" fmla="*/ 156 h 211"/>
                <a:gd name="T48" fmla="*/ 110 w 241"/>
                <a:gd name="T49" fmla="*/ 156 h 211"/>
                <a:gd name="T50" fmla="*/ 104 w 241"/>
                <a:gd name="T51" fmla="*/ 153 h 211"/>
                <a:gd name="T52" fmla="*/ 102 w 241"/>
                <a:gd name="T53" fmla="*/ 156 h 211"/>
                <a:gd name="T54" fmla="*/ 98 w 241"/>
                <a:gd name="T55" fmla="*/ 151 h 211"/>
                <a:gd name="T56" fmla="*/ 89 w 241"/>
                <a:gd name="T57" fmla="*/ 147 h 211"/>
                <a:gd name="T58" fmla="*/ 77 w 241"/>
                <a:gd name="T59" fmla="*/ 147 h 211"/>
                <a:gd name="T60" fmla="*/ 69 w 241"/>
                <a:gd name="T61" fmla="*/ 151 h 211"/>
                <a:gd name="T62" fmla="*/ 61 w 241"/>
                <a:gd name="T63" fmla="*/ 155 h 211"/>
                <a:gd name="T64" fmla="*/ 44 w 241"/>
                <a:gd name="T65" fmla="*/ 149 h 211"/>
                <a:gd name="T66" fmla="*/ 33 w 241"/>
                <a:gd name="T67" fmla="*/ 149 h 211"/>
                <a:gd name="T68" fmla="*/ 33 w 241"/>
                <a:gd name="T69" fmla="*/ 143 h 211"/>
                <a:gd name="T70" fmla="*/ 27 w 241"/>
                <a:gd name="T71" fmla="*/ 133 h 211"/>
                <a:gd name="T72" fmla="*/ 25 w 241"/>
                <a:gd name="T73" fmla="*/ 120 h 211"/>
                <a:gd name="T74" fmla="*/ 23 w 241"/>
                <a:gd name="T75" fmla="*/ 112 h 211"/>
                <a:gd name="T76" fmla="*/ 19 w 241"/>
                <a:gd name="T77" fmla="*/ 102 h 211"/>
                <a:gd name="T78" fmla="*/ 9 w 241"/>
                <a:gd name="T79" fmla="*/ 97 h 211"/>
                <a:gd name="T80" fmla="*/ 6 w 241"/>
                <a:gd name="T81" fmla="*/ 93 h 211"/>
                <a:gd name="T82" fmla="*/ 13 w 241"/>
                <a:gd name="T83" fmla="*/ 87 h 211"/>
                <a:gd name="T84" fmla="*/ 6 w 241"/>
                <a:gd name="T85" fmla="*/ 77 h 211"/>
                <a:gd name="T86" fmla="*/ 4 w 241"/>
                <a:gd name="T87" fmla="*/ 68 h 211"/>
                <a:gd name="T88" fmla="*/ 6 w 241"/>
                <a:gd name="T89" fmla="*/ 58 h 211"/>
                <a:gd name="T90" fmla="*/ 15 w 241"/>
                <a:gd name="T91" fmla="*/ 50 h 211"/>
                <a:gd name="T92" fmla="*/ 36 w 241"/>
                <a:gd name="T93" fmla="*/ 37 h 211"/>
                <a:gd name="T94" fmla="*/ 40 w 241"/>
                <a:gd name="T95" fmla="*/ 27 h 211"/>
                <a:gd name="T96" fmla="*/ 67 w 241"/>
                <a:gd name="T97" fmla="*/ 8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211"/>
                <a:gd name="T149" fmla="*/ 241 w 241"/>
                <a:gd name="T150" fmla="*/ 211 h 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211">
                  <a:moveTo>
                    <a:pt x="71" y="6"/>
                  </a:moveTo>
                  <a:lnTo>
                    <a:pt x="98" y="4"/>
                  </a:lnTo>
                  <a:lnTo>
                    <a:pt x="102" y="4"/>
                  </a:lnTo>
                  <a:lnTo>
                    <a:pt x="127" y="8"/>
                  </a:lnTo>
                  <a:lnTo>
                    <a:pt x="177" y="58"/>
                  </a:lnTo>
                  <a:lnTo>
                    <a:pt x="187" y="58"/>
                  </a:lnTo>
                  <a:lnTo>
                    <a:pt x="187" y="50"/>
                  </a:lnTo>
                  <a:lnTo>
                    <a:pt x="187" y="46"/>
                  </a:lnTo>
                  <a:lnTo>
                    <a:pt x="187" y="41"/>
                  </a:lnTo>
                  <a:lnTo>
                    <a:pt x="189" y="41"/>
                  </a:lnTo>
                  <a:lnTo>
                    <a:pt x="189" y="12"/>
                  </a:lnTo>
                  <a:lnTo>
                    <a:pt x="189" y="10"/>
                  </a:lnTo>
                  <a:lnTo>
                    <a:pt x="189" y="0"/>
                  </a:lnTo>
                  <a:lnTo>
                    <a:pt x="220" y="0"/>
                  </a:lnTo>
                  <a:lnTo>
                    <a:pt x="220" y="12"/>
                  </a:lnTo>
                  <a:lnTo>
                    <a:pt x="228" y="12"/>
                  </a:lnTo>
                  <a:lnTo>
                    <a:pt x="228" y="48"/>
                  </a:lnTo>
                  <a:lnTo>
                    <a:pt x="224" y="48"/>
                  </a:lnTo>
                  <a:lnTo>
                    <a:pt x="224" y="54"/>
                  </a:lnTo>
                  <a:lnTo>
                    <a:pt x="224" y="64"/>
                  </a:lnTo>
                  <a:lnTo>
                    <a:pt x="224" y="62"/>
                  </a:lnTo>
                  <a:lnTo>
                    <a:pt x="228" y="62"/>
                  </a:lnTo>
                  <a:lnTo>
                    <a:pt x="231" y="70"/>
                  </a:lnTo>
                  <a:lnTo>
                    <a:pt x="237" y="104"/>
                  </a:lnTo>
                  <a:lnTo>
                    <a:pt x="241" y="110"/>
                  </a:lnTo>
                  <a:lnTo>
                    <a:pt x="226" y="110"/>
                  </a:lnTo>
                  <a:lnTo>
                    <a:pt x="226" y="120"/>
                  </a:lnTo>
                  <a:lnTo>
                    <a:pt x="226" y="124"/>
                  </a:lnTo>
                  <a:lnTo>
                    <a:pt x="226" y="126"/>
                  </a:lnTo>
                  <a:lnTo>
                    <a:pt x="226" y="129"/>
                  </a:lnTo>
                  <a:lnTo>
                    <a:pt x="224" y="135"/>
                  </a:lnTo>
                  <a:lnTo>
                    <a:pt x="206" y="135"/>
                  </a:lnTo>
                  <a:lnTo>
                    <a:pt x="208" y="145"/>
                  </a:lnTo>
                  <a:lnTo>
                    <a:pt x="204" y="145"/>
                  </a:lnTo>
                  <a:lnTo>
                    <a:pt x="204" y="149"/>
                  </a:lnTo>
                  <a:lnTo>
                    <a:pt x="208" y="149"/>
                  </a:lnTo>
                  <a:lnTo>
                    <a:pt x="208" y="151"/>
                  </a:lnTo>
                  <a:lnTo>
                    <a:pt x="208" y="155"/>
                  </a:lnTo>
                  <a:lnTo>
                    <a:pt x="208" y="158"/>
                  </a:lnTo>
                  <a:lnTo>
                    <a:pt x="204" y="160"/>
                  </a:lnTo>
                  <a:lnTo>
                    <a:pt x="208" y="164"/>
                  </a:lnTo>
                  <a:lnTo>
                    <a:pt x="208" y="170"/>
                  </a:lnTo>
                  <a:lnTo>
                    <a:pt x="204" y="170"/>
                  </a:lnTo>
                  <a:lnTo>
                    <a:pt x="202" y="170"/>
                  </a:lnTo>
                  <a:lnTo>
                    <a:pt x="202" y="174"/>
                  </a:lnTo>
                  <a:lnTo>
                    <a:pt x="202" y="176"/>
                  </a:lnTo>
                  <a:lnTo>
                    <a:pt x="218" y="176"/>
                  </a:lnTo>
                  <a:lnTo>
                    <a:pt x="220" y="176"/>
                  </a:lnTo>
                  <a:lnTo>
                    <a:pt x="220" y="180"/>
                  </a:lnTo>
                  <a:lnTo>
                    <a:pt x="224" y="180"/>
                  </a:lnTo>
                  <a:lnTo>
                    <a:pt x="224" y="182"/>
                  </a:lnTo>
                  <a:lnTo>
                    <a:pt x="228" y="182"/>
                  </a:lnTo>
                  <a:lnTo>
                    <a:pt x="224" y="182"/>
                  </a:lnTo>
                  <a:lnTo>
                    <a:pt x="224" y="191"/>
                  </a:lnTo>
                  <a:lnTo>
                    <a:pt x="224" y="201"/>
                  </a:lnTo>
                  <a:lnTo>
                    <a:pt x="218" y="211"/>
                  </a:lnTo>
                  <a:lnTo>
                    <a:pt x="218" y="207"/>
                  </a:lnTo>
                  <a:lnTo>
                    <a:pt x="214" y="211"/>
                  </a:lnTo>
                  <a:lnTo>
                    <a:pt x="214" y="207"/>
                  </a:lnTo>
                  <a:lnTo>
                    <a:pt x="214" y="211"/>
                  </a:lnTo>
                  <a:lnTo>
                    <a:pt x="212" y="211"/>
                  </a:lnTo>
                  <a:lnTo>
                    <a:pt x="208" y="211"/>
                  </a:lnTo>
                  <a:lnTo>
                    <a:pt x="208" y="207"/>
                  </a:lnTo>
                  <a:lnTo>
                    <a:pt x="204" y="207"/>
                  </a:lnTo>
                  <a:lnTo>
                    <a:pt x="204" y="205"/>
                  </a:lnTo>
                  <a:lnTo>
                    <a:pt x="202" y="201"/>
                  </a:lnTo>
                  <a:lnTo>
                    <a:pt x="199" y="201"/>
                  </a:lnTo>
                  <a:lnTo>
                    <a:pt x="199" y="199"/>
                  </a:lnTo>
                  <a:lnTo>
                    <a:pt x="197" y="199"/>
                  </a:lnTo>
                  <a:lnTo>
                    <a:pt x="193" y="199"/>
                  </a:lnTo>
                  <a:lnTo>
                    <a:pt x="183" y="195"/>
                  </a:lnTo>
                  <a:lnTo>
                    <a:pt x="179" y="193"/>
                  </a:lnTo>
                  <a:lnTo>
                    <a:pt x="177" y="193"/>
                  </a:lnTo>
                  <a:lnTo>
                    <a:pt x="173" y="189"/>
                  </a:lnTo>
                  <a:lnTo>
                    <a:pt x="172" y="189"/>
                  </a:lnTo>
                  <a:lnTo>
                    <a:pt x="170" y="185"/>
                  </a:lnTo>
                  <a:lnTo>
                    <a:pt x="168" y="185"/>
                  </a:lnTo>
                  <a:lnTo>
                    <a:pt x="164" y="185"/>
                  </a:lnTo>
                  <a:lnTo>
                    <a:pt x="164" y="184"/>
                  </a:lnTo>
                  <a:lnTo>
                    <a:pt x="162" y="184"/>
                  </a:lnTo>
                  <a:lnTo>
                    <a:pt x="158" y="184"/>
                  </a:lnTo>
                  <a:lnTo>
                    <a:pt x="154" y="180"/>
                  </a:lnTo>
                  <a:lnTo>
                    <a:pt x="152" y="180"/>
                  </a:lnTo>
                  <a:lnTo>
                    <a:pt x="148" y="180"/>
                  </a:lnTo>
                  <a:lnTo>
                    <a:pt x="145" y="180"/>
                  </a:lnTo>
                  <a:lnTo>
                    <a:pt x="143" y="178"/>
                  </a:lnTo>
                  <a:lnTo>
                    <a:pt x="143" y="174"/>
                  </a:lnTo>
                  <a:lnTo>
                    <a:pt x="139" y="174"/>
                  </a:lnTo>
                  <a:lnTo>
                    <a:pt x="139" y="172"/>
                  </a:lnTo>
                  <a:lnTo>
                    <a:pt x="137" y="168"/>
                  </a:lnTo>
                  <a:lnTo>
                    <a:pt x="135" y="166"/>
                  </a:lnTo>
                  <a:lnTo>
                    <a:pt x="133" y="166"/>
                  </a:lnTo>
                  <a:lnTo>
                    <a:pt x="129" y="162"/>
                  </a:lnTo>
                  <a:lnTo>
                    <a:pt x="129" y="158"/>
                  </a:lnTo>
                  <a:lnTo>
                    <a:pt x="127" y="158"/>
                  </a:lnTo>
                  <a:lnTo>
                    <a:pt x="127" y="156"/>
                  </a:lnTo>
                  <a:lnTo>
                    <a:pt x="119" y="156"/>
                  </a:lnTo>
                  <a:lnTo>
                    <a:pt x="117" y="156"/>
                  </a:lnTo>
                  <a:lnTo>
                    <a:pt x="114" y="156"/>
                  </a:lnTo>
                  <a:lnTo>
                    <a:pt x="110" y="156"/>
                  </a:lnTo>
                  <a:lnTo>
                    <a:pt x="110" y="160"/>
                  </a:lnTo>
                  <a:lnTo>
                    <a:pt x="110" y="156"/>
                  </a:lnTo>
                  <a:lnTo>
                    <a:pt x="108" y="153"/>
                  </a:lnTo>
                  <a:lnTo>
                    <a:pt x="104" y="153"/>
                  </a:lnTo>
                  <a:lnTo>
                    <a:pt x="104" y="156"/>
                  </a:lnTo>
                  <a:lnTo>
                    <a:pt x="102" y="156"/>
                  </a:lnTo>
                  <a:lnTo>
                    <a:pt x="102" y="160"/>
                  </a:lnTo>
                  <a:lnTo>
                    <a:pt x="102" y="156"/>
                  </a:lnTo>
                  <a:lnTo>
                    <a:pt x="98" y="156"/>
                  </a:lnTo>
                  <a:lnTo>
                    <a:pt x="102" y="153"/>
                  </a:lnTo>
                  <a:lnTo>
                    <a:pt x="98" y="153"/>
                  </a:lnTo>
                  <a:lnTo>
                    <a:pt x="98" y="151"/>
                  </a:lnTo>
                  <a:lnTo>
                    <a:pt x="94" y="151"/>
                  </a:lnTo>
                  <a:lnTo>
                    <a:pt x="94" y="147"/>
                  </a:lnTo>
                  <a:lnTo>
                    <a:pt x="92" y="147"/>
                  </a:lnTo>
                  <a:lnTo>
                    <a:pt x="89" y="147"/>
                  </a:lnTo>
                  <a:lnTo>
                    <a:pt x="85" y="145"/>
                  </a:lnTo>
                  <a:lnTo>
                    <a:pt x="85" y="147"/>
                  </a:lnTo>
                  <a:lnTo>
                    <a:pt x="79" y="147"/>
                  </a:lnTo>
                  <a:lnTo>
                    <a:pt x="77" y="147"/>
                  </a:lnTo>
                  <a:lnTo>
                    <a:pt x="77" y="151"/>
                  </a:lnTo>
                  <a:lnTo>
                    <a:pt x="73" y="151"/>
                  </a:lnTo>
                  <a:lnTo>
                    <a:pt x="73" y="155"/>
                  </a:lnTo>
                  <a:lnTo>
                    <a:pt x="69" y="151"/>
                  </a:lnTo>
                  <a:lnTo>
                    <a:pt x="67" y="151"/>
                  </a:lnTo>
                  <a:lnTo>
                    <a:pt x="67" y="155"/>
                  </a:lnTo>
                  <a:lnTo>
                    <a:pt x="63" y="155"/>
                  </a:lnTo>
                  <a:lnTo>
                    <a:pt x="61" y="155"/>
                  </a:lnTo>
                  <a:lnTo>
                    <a:pt x="58" y="155"/>
                  </a:lnTo>
                  <a:lnTo>
                    <a:pt x="52" y="155"/>
                  </a:lnTo>
                  <a:lnTo>
                    <a:pt x="44" y="151"/>
                  </a:lnTo>
                  <a:lnTo>
                    <a:pt x="44" y="149"/>
                  </a:lnTo>
                  <a:lnTo>
                    <a:pt x="42" y="149"/>
                  </a:lnTo>
                  <a:lnTo>
                    <a:pt x="38" y="149"/>
                  </a:lnTo>
                  <a:lnTo>
                    <a:pt x="36" y="149"/>
                  </a:lnTo>
                  <a:lnTo>
                    <a:pt x="33" y="149"/>
                  </a:lnTo>
                  <a:lnTo>
                    <a:pt x="29" y="149"/>
                  </a:lnTo>
                  <a:lnTo>
                    <a:pt x="29" y="145"/>
                  </a:lnTo>
                  <a:lnTo>
                    <a:pt x="33" y="145"/>
                  </a:lnTo>
                  <a:lnTo>
                    <a:pt x="33" y="143"/>
                  </a:lnTo>
                  <a:lnTo>
                    <a:pt x="29" y="143"/>
                  </a:lnTo>
                  <a:lnTo>
                    <a:pt x="29" y="139"/>
                  </a:lnTo>
                  <a:lnTo>
                    <a:pt x="27" y="135"/>
                  </a:lnTo>
                  <a:lnTo>
                    <a:pt x="27" y="133"/>
                  </a:lnTo>
                  <a:lnTo>
                    <a:pt x="29" y="129"/>
                  </a:lnTo>
                  <a:lnTo>
                    <a:pt x="25" y="128"/>
                  </a:lnTo>
                  <a:lnTo>
                    <a:pt x="25" y="124"/>
                  </a:lnTo>
                  <a:lnTo>
                    <a:pt x="25" y="120"/>
                  </a:lnTo>
                  <a:lnTo>
                    <a:pt x="25" y="118"/>
                  </a:lnTo>
                  <a:lnTo>
                    <a:pt x="23" y="118"/>
                  </a:lnTo>
                  <a:lnTo>
                    <a:pt x="23" y="114"/>
                  </a:lnTo>
                  <a:lnTo>
                    <a:pt x="23" y="112"/>
                  </a:lnTo>
                  <a:lnTo>
                    <a:pt x="19" y="112"/>
                  </a:lnTo>
                  <a:lnTo>
                    <a:pt x="19" y="104"/>
                  </a:lnTo>
                  <a:lnTo>
                    <a:pt x="15" y="104"/>
                  </a:lnTo>
                  <a:lnTo>
                    <a:pt x="19" y="102"/>
                  </a:lnTo>
                  <a:lnTo>
                    <a:pt x="19" y="99"/>
                  </a:lnTo>
                  <a:lnTo>
                    <a:pt x="15" y="99"/>
                  </a:lnTo>
                  <a:lnTo>
                    <a:pt x="13" y="97"/>
                  </a:lnTo>
                  <a:lnTo>
                    <a:pt x="9" y="97"/>
                  </a:lnTo>
                  <a:lnTo>
                    <a:pt x="13" y="93"/>
                  </a:lnTo>
                  <a:lnTo>
                    <a:pt x="9" y="93"/>
                  </a:lnTo>
                  <a:lnTo>
                    <a:pt x="9" y="89"/>
                  </a:lnTo>
                  <a:lnTo>
                    <a:pt x="6" y="93"/>
                  </a:lnTo>
                  <a:lnTo>
                    <a:pt x="6" y="89"/>
                  </a:lnTo>
                  <a:lnTo>
                    <a:pt x="9" y="89"/>
                  </a:lnTo>
                  <a:lnTo>
                    <a:pt x="9" y="87"/>
                  </a:lnTo>
                  <a:lnTo>
                    <a:pt x="13" y="87"/>
                  </a:lnTo>
                  <a:lnTo>
                    <a:pt x="13" y="83"/>
                  </a:lnTo>
                  <a:lnTo>
                    <a:pt x="9" y="81"/>
                  </a:lnTo>
                  <a:lnTo>
                    <a:pt x="9" y="77"/>
                  </a:lnTo>
                  <a:lnTo>
                    <a:pt x="6" y="77"/>
                  </a:lnTo>
                  <a:lnTo>
                    <a:pt x="4" y="77"/>
                  </a:lnTo>
                  <a:lnTo>
                    <a:pt x="0" y="75"/>
                  </a:lnTo>
                  <a:lnTo>
                    <a:pt x="0" y="72"/>
                  </a:lnTo>
                  <a:lnTo>
                    <a:pt x="4" y="68"/>
                  </a:lnTo>
                  <a:lnTo>
                    <a:pt x="6" y="68"/>
                  </a:lnTo>
                  <a:lnTo>
                    <a:pt x="6" y="66"/>
                  </a:lnTo>
                  <a:lnTo>
                    <a:pt x="6" y="62"/>
                  </a:lnTo>
                  <a:lnTo>
                    <a:pt x="6" y="58"/>
                  </a:lnTo>
                  <a:lnTo>
                    <a:pt x="9" y="58"/>
                  </a:lnTo>
                  <a:lnTo>
                    <a:pt x="11" y="56"/>
                  </a:lnTo>
                  <a:lnTo>
                    <a:pt x="11" y="52"/>
                  </a:lnTo>
                  <a:lnTo>
                    <a:pt x="15" y="50"/>
                  </a:lnTo>
                  <a:lnTo>
                    <a:pt x="15" y="46"/>
                  </a:lnTo>
                  <a:lnTo>
                    <a:pt x="31" y="43"/>
                  </a:lnTo>
                  <a:lnTo>
                    <a:pt x="34" y="41"/>
                  </a:lnTo>
                  <a:lnTo>
                    <a:pt x="36" y="37"/>
                  </a:lnTo>
                  <a:lnTo>
                    <a:pt x="40" y="37"/>
                  </a:lnTo>
                  <a:lnTo>
                    <a:pt x="40" y="33"/>
                  </a:lnTo>
                  <a:lnTo>
                    <a:pt x="40" y="31"/>
                  </a:lnTo>
                  <a:lnTo>
                    <a:pt x="40" y="27"/>
                  </a:lnTo>
                  <a:lnTo>
                    <a:pt x="52" y="21"/>
                  </a:lnTo>
                  <a:lnTo>
                    <a:pt x="61" y="18"/>
                  </a:lnTo>
                  <a:lnTo>
                    <a:pt x="67" y="12"/>
                  </a:lnTo>
                  <a:lnTo>
                    <a:pt x="67" y="8"/>
                  </a:lnTo>
                  <a:lnTo>
                    <a:pt x="71" y="6"/>
                  </a:lnTo>
                </a:path>
              </a:pathLst>
            </a:custGeom>
            <a:grpFill/>
            <a:ln w="9525">
              <a:noFill/>
              <a:round/>
              <a:headEnd/>
              <a:tailEnd/>
            </a:ln>
          </p:spPr>
          <p:txBody>
            <a:bodyPr/>
            <a:lstStyle/>
            <a:p>
              <a:pPr>
                <a:defRPr/>
              </a:pPr>
              <a:endParaRPr lang="en-US" dirty="0">
                <a:solidFill>
                  <a:prstClr val="white"/>
                </a:solidFill>
              </a:endParaRPr>
            </a:p>
          </p:txBody>
        </p:sp>
        <p:sp>
          <p:nvSpPr>
            <p:cNvPr id="16637" name="Freeform 95"/>
            <p:cNvSpPr>
              <a:spLocks/>
            </p:cNvSpPr>
            <p:nvPr/>
          </p:nvSpPr>
          <p:spPr bwMode="ltGray">
            <a:xfrm>
              <a:off x="3131" y="1216"/>
              <a:ext cx="215" cy="211"/>
            </a:xfrm>
            <a:custGeom>
              <a:avLst/>
              <a:gdLst>
                <a:gd name="T0" fmla="*/ 141 w 215"/>
                <a:gd name="T1" fmla="*/ 205 h 211"/>
                <a:gd name="T2" fmla="*/ 99 w 215"/>
                <a:gd name="T3" fmla="*/ 199 h 211"/>
                <a:gd name="T4" fmla="*/ 68 w 215"/>
                <a:gd name="T5" fmla="*/ 203 h 211"/>
                <a:gd name="T6" fmla="*/ 45 w 215"/>
                <a:gd name="T7" fmla="*/ 188 h 211"/>
                <a:gd name="T8" fmla="*/ 29 w 215"/>
                <a:gd name="T9" fmla="*/ 186 h 211"/>
                <a:gd name="T10" fmla="*/ 35 w 215"/>
                <a:gd name="T11" fmla="*/ 172 h 211"/>
                <a:gd name="T12" fmla="*/ 41 w 215"/>
                <a:gd name="T13" fmla="*/ 161 h 211"/>
                <a:gd name="T14" fmla="*/ 47 w 215"/>
                <a:gd name="T15" fmla="*/ 153 h 211"/>
                <a:gd name="T16" fmla="*/ 51 w 215"/>
                <a:gd name="T17" fmla="*/ 145 h 211"/>
                <a:gd name="T18" fmla="*/ 53 w 215"/>
                <a:gd name="T19" fmla="*/ 135 h 211"/>
                <a:gd name="T20" fmla="*/ 56 w 215"/>
                <a:gd name="T21" fmla="*/ 128 h 211"/>
                <a:gd name="T22" fmla="*/ 53 w 215"/>
                <a:gd name="T23" fmla="*/ 116 h 211"/>
                <a:gd name="T24" fmla="*/ 37 w 215"/>
                <a:gd name="T25" fmla="*/ 122 h 211"/>
                <a:gd name="T26" fmla="*/ 12 w 215"/>
                <a:gd name="T27" fmla="*/ 120 h 211"/>
                <a:gd name="T28" fmla="*/ 2 w 215"/>
                <a:gd name="T29" fmla="*/ 116 h 211"/>
                <a:gd name="T30" fmla="*/ 0 w 215"/>
                <a:gd name="T31" fmla="*/ 108 h 211"/>
                <a:gd name="T32" fmla="*/ 2 w 215"/>
                <a:gd name="T33" fmla="*/ 99 h 211"/>
                <a:gd name="T34" fmla="*/ 2 w 215"/>
                <a:gd name="T35" fmla="*/ 79 h 211"/>
                <a:gd name="T36" fmla="*/ 12 w 215"/>
                <a:gd name="T37" fmla="*/ 74 h 211"/>
                <a:gd name="T38" fmla="*/ 22 w 215"/>
                <a:gd name="T39" fmla="*/ 58 h 211"/>
                <a:gd name="T40" fmla="*/ 24 w 215"/>
                <a:gd name="T41" fmla="*/ 60 h 211"/>
                <a:gd name="T42" fmla="*/ 24 w 215"/>
                <a:gd name="T43" fmla="*/ 60 h 211"/>
                <a:gd name="T44" fmla="*/ 62 w 215"/>
                <a:gd name="T45" fmla="*/ 56 h 211"/>
                <a:gd name="T46" fmla="*/ 58 w 215"/>
                <a:gd name="T47" fmla="*/ 66 h 211"/>
                <a:gd name="T48" fmla="*/ 68 w 215"/>
                <a:gd name="T49" fmla="*/ 49 h 211"/>
                <a:gd name="T50" fmla="*/ 76 w 215"/>
                <a:gd name="T51" fmla="*/ 29 h 211"/>
                <a:gd name="T52" fmla="*/ 80 w 215"/>
                <a:gd name="T53" fmla="*/ 25 h 211"/>
                <a:gd name="T54" fmla="*/ 85 w 215"/>
                <a:gd name="T55" fmla="*/ 25 h 211"/>
                <a:gd name="T56" fmla="*/ 93 w 215"/>
                <a:gd name="T57" fmla="*/ 35 h 211"/>
                <a:gd name="T58" fmla="*/ 99 w 215"/>
                <a:gd name="T59" fmla="*/ 22 h 211"/>
                <a:gd name="T60" fmla="*/ 111 w 215"/>
                <a:gd name="T61" fmla="*/ 12 h 211"/>
                <a:gd name="T62" fmla="*/ 111 w 215"/>
                <a:gd name="T63" fmla="*/ 6 h 211"/>
                <a:gd name="T64" fmla="*/ 114 w 215"/>
                <a:gd name="T65" fmla="*/ 4 h 211"/>
                <a:gd name="T66" fmla="*/ 116 w 215"/>
                <a:gd name="T67" fmla="*/ 4 h 211"/>
                <a:gd name="T68" fmla="*/ 122 w 215"/>
                <a:gd name="T69" fmla="*/ 6 h 211"/>
                <a:gd name="T70" fmla="*/ 126 w 215"/>
                <a:gd name="T71" fmla="*/ 12 h 211"/>
                <a:gd name="T72" fmla="*/ 132 w 215"/>
                <a:gd name="T73" fmla="*/ 12 h 211"/>
                <a:gd name="T74" fmla="*/ 139 w 215"/>
                <a:gd name="T75" fmla="*/ 16 h 211"/>
                <a:gd name="T76" fmla="*/ 145 w 215"/>
                <a:gd name="T77" fmla="*/ 22 h 211"/>
                <a:gd name="T78" fmla="*/ 161 w 215"/>
                <a:gd name="T79" fmla="*/ 22 h 211"/>
                <a:gd name="T80" fmla="*/ 170 w 215"/>
                <a:gd name="T81" fmla="*/ 22 h 211"/>
                <a:gd name="T82" fmla="*/ 176 w 215"/>
                <a:gd name="T83" fmla="*/ 22 h 211"/>
                <a:gd name="T84" fmla="*/ 182 w 215"/>
                <a:gd name="T85" fmla="*/ 22 h 211"/>
                <a:gd name="T86" fmla="*/ 195 w 215"/>
                <a:gd name="T87" fmla="*/ 18 h 211"/>
                <a:gd name="T88" fmla="*/ 205 w 215"/>
                <a:gd name="T89" fmla="*/ 20 h 211"/>
                <a:gd name="T90" fmla="*/ 199 w 215"/>
                <a:gd name="T91" fmla="*/ 27 h 211"/>
                <a:gd name="T92" fmla="*/ 215 w 215"/>
                <a:gd name="T93" fmla="*/ 33 h 211"/>
                <a:gd name="T94" fmla="*/ 215 w 215"/>
                <a:gd name="T95" fmla="*/ 60 h 211"/>
                <a:gd name="T96" fmla="*/ 211 w 215"/>
                <a:gd name="T97" fmla="*/ 70 h 211"/>
                <a:gd name="T98" fmla="*/ 213 w 215"/>
                <a:gd name="T99" fmla="*/ 85 h 211"/>
                <a:gd name="T100" fmla="*/ 205 w 215"/>
                <a:gd name="T101" fmla="*/ 85 h 211"/>
                <a:gd name="T102" fmla="*/ 209 w 215"/>
                <a:gd name="T103" fmla="*/ 89 h 211"/>
                <a:gd name="T104" fmla="*/ 203 w 215"/>
                <a:gd name="T105" fmla="*/ 91 h 211"/>
                <a:gd name="T106" fmla="*/ 199 w 215"/>
                <a:gd name="T107" fmla="*/ 95 h 211"/>
                <a:gd name="T108" fmla="*/ 190 w 215"/>
                <a:gd name="T109" fmla="*/ 95 h 211"/>
                <a:gd name="T110" fmla="*/ 194 w 215"/>
                <a:gd name="T111" fmla="*/ 105 h 211"/>
                <a:gd name="T112" fmla="*/ 190 w 215"/>
                <a:gd name="T113" fmla="*/ 108 h 211"/>
                <a:gd name="T114" fmla="*/ 209 w 215"/>
                <a:gd name="T115" fmla="*/ 116 h 211"/>
                <a:gd name="T116" fmla="*/ 207 w 215"/>
                <a:gd name="T117" fmla="*/ 130 h 211"/>
                <a:gd name="T118" fmla="*/ 209 w 215"/>
                <a:gd name="T119" fmla="*/ 132 h 211"/>
                <a:gd name="T120" fmla="*/ 209 w 215"/>
                <a:gd name="T121" fmla="*/ 132 h 211"/>
                <a:gd name="T122" fmla="*/ 141 w 215"/>
                <a:gd name="T123" fmla="*/ 211 h 2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211"/>
                <a:gd name="T188" fmla="*/ 215 w 215"/>
                <a:gd name="T189" fmla="*/ 211 h 2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211">
                  <a:moveTo>
                    <a:pt x="141" y="211"/>
                  </a:moveTo>
                  <a:lnTo>
                    <a:pt x="141" y="205"/>
                  </a:lnTo>
                  <a:lnTo>
                    <a:pt x="99" y="205"/>
                  </a:lnTo>
                  <a:lnTo>
                    <a:pt x="99" y="199"/>
                  </a:lnTo>
                  <a:lnTo>
                    <a:pt x="66" y="199"/>
                  </a:lnTo>
                  <a:lnTo>
                    <a:pt x="68" y="203"/>
                  </a:lnTo>
                  <a:lnTo>
                    <a:pt x="45" y="203"/>
                  </a:lnTo>
                  <a:lnTo>
                    <a:pt x="45" y="188"/>
                  </a:lnTo>
                  <a:lnTo>
                    <a:pt x="26" y="188"/>
                  </a:lnTo>
                  <a:lnTo>
                    <a:pt x="29" y="186"/>
                  </a:lnTo>
                  <a:lnTo>
                    <a:pt x="31" y="178"/>
                  </a:lnTo>
                  <a:lnTo>
                    <a:pt x="35" y="172"/>
                  </a:lnTo>
                  <a:lnTo>
                    <a:pt x="39" y="166"/>
                  </a:lnTo>
                  <a:lnTo>
                    <a:pt x="41" y="161"/>
                  </a:lnTo>
                  <a:lnTo>
                    <a:pt x="45" y="157"/>
                  </a:lnTo>
                  <a:lnTo>
                    <a:pt x="47" y="153"/>
                  </a:lnTo>
                  <a:lnTo>
                    <a:pt x="47" y="147"/>
                  </a:lnTo>
                  <a:lnTo>
                    <a:pt x="51" y="145"/>
                  </a:lnTo>
                  <a:lnTo>
                    <a:pt x="51" y="141"/>
                  </a:lnTo>
                  <a:lnTo>
                    <a:pt x="53" y="135"/>
                  </a:lnTo>
                  <a:lnTo>
                    <a:pt x="53" y="132"/>
                  </a:lnTo>
                  <a:lnTo>
                    <a:pt x="56" y="128"/>
                  </a:lnTo>
                  <a:lnTo>
                    <a:pt x="53" y="126"/>
                  </a:lnTo>
                  <a:lnTo>
                    <a:pt x="53" y="116"/>
                  </a:lnTo>
                  <a:lnTo>
                    <a:pt x="37" y="116"/>
                  </a:lnTo>
                  <a:lnTo>
                    <a:pt x="37" y="122"/>
                  </a:lnTo>
                  <a:lnTo>
                    <a:pt x="12" y="124"/>
                  </a:lnTo>
                  <a:lnTo>
                    <a:pt x="12" y="120"/>
                  </a:lnTo>
                  <a:lnTo>
                    <a:pt x="12" y="116"/>
                  </a:lnTo>
                  <a:lnTo>
                    <a:pt x="2" y="116"/>
                  </a:lnTo>
                  <a:lnTo>
                    <a:pt x="2" y="108"/>
                  </a:lnTo>
                  <a:lnTo>
                    <a:pt x="0" y="108"/>
                  </a:lnTo>
                  <a:lnTo>
                    <a:pt x="0" y="99"/>
                  </a:lnTo>
                  <a:lnTo>
                    <a:pt x="2" y="99"/>
                  </a:lnTo>
                  <a:lnTo>
                    <a:pt x="2" y="89"/>
                  </a:lnTo>
                  <a:lnTo>
                    <a:pt x="2" y="79"/>
                  </a:lnTo>
                  <a:lnTo>
                    <a:pt x="2" y="74"/>
                  </a:lnTo>
                  <a:lnTo>
                    <a:pt x="12" y="74"/>
                  </a:lnTo>
                  <a:lnTo>
                    <a:pt x="12" y="58"/>
                  </a:lnTo>
                  <a:lnTo>
                    <a:pt x="22" y="58"/>
                  </a:lnTo>
                  <a:lnTo>
                    <a:pt x="22" y="60"/>
                  </a:lnTo>
                  <a:lnTo>
                    <a:pt x="24" y="60"/>
                  </a:lnTo>
                  <a:lnTo>
                    <a:pt x="24" y="58"/>
                  </a:lnTo>
                  <a:lnTo>
                    <a:pt x="24" y="60"/>
                  </a:lnTo>
                  <a:lnTo>
                    <a:pt x="24" y="58"/>
                  </a:lnTo>
                  <a:lnTo>
                    <a:pt x="62" y="56"/>
                  </a:lnTo>
                  <a:lnTo>
                    <a:pt x="62" y="66"/>
                  </a:lnTo>
                  <a:lnTo>
                    <a:pt x="58" y="66"/>
                  </a:lnTo>
                  <a:lnTo>
                    <a:pt x="68" y="72"/>
                  </a:lnTo>
                  <a:lnTo>
                    <a:pt x="68" y="49"/>
                  </a:lnTo>
                  <a:lnTo>
                    <a:pt x="78" y="47"/>
                  </a:lnTo>
                  <a:lnTo>
                    <a:pt x="76" y="29"/>
                  </a:lnTo>
                  <a:lnTo>
                    <a:pt x="80" y="29"/>
                  </a:lnTo>
                  <a:lnTo>
                    <a:pt x="80" y="25"/>
                  </a:lnTo>
                  <a:lnTo>
                    <a:pt x="83" y="25"/>
                  </a:lnTo>
                  <a:lnTo>
                    <a:pt x="85" y="25"/>
                  </a:lnTo>
                  <a:lnTo>
                    <a:pt x="85" y="35"/>
                  </a:lnTo>
                  <a:lnTo>
                    <a:pt x="93" y="35"/>
                  </a:lnTo>
                  <a:lnTo>
                    <a:pt x="91" y="22"/>
                  </a:lnTo>
                  <a:lnTo>
                    <a:pt x="99" y="22"/>
                  </a:lnTo>
                  <a:lnTo>
                    <a:pt x="105" y="25"/>
                  </a:lnTo>
                  <a:lnTo>
                    <a:pt x="111" y="12"/>
                  </a:lnTo>
                  <a:lnTo>
                    <a:pt x="111" y="10"/>
                  </a:lnTo>
                  <a:lnTo>
                    <a:pt x="111" y="6"/>
                  </a:lnTo>
                  <a:lnTo>
                    <a:pt x="114" y="6"/>
                  </a:lnTo>
                  <a:lnTo>
                    <a:pt x="114" y="4"/>
                  </a:lnTo>
                  <a:lnTo>
                    <a:pt x="116" y="0"/>
                  </a:lnTo>
                  <a:lnTo>
                    <a:pt x="116" y="4"/>
                  </a:lnTo>
                  <a:lnTo>
                    <a:pt x="120" y="6"/>
                  </a:lnTo>
                  <a:lnTo>
                    <a:pt x="122" y="6"/>
                  </a:lnTo>
                  <a:lnTo>
                    <a:pt x="124" y="10"/>
                  </a:lnTo>
                  <a:lnTo>
                    <a:pt x="126" y="12"/>
                  </a:lnTo>
                  <a:lnTo>
                    <a:pt x="130" y="12"/>
                  </a:lnTo>
                  <a:lnTo>
                    <a:pt x="132" y="12"/>
                  </a:lnTo>
                  <a:lnTo>
                    <a:pt x="136" y="16"/>
                  </a:lnTo>
                  <a:lnTo>
                    <a:pt x="139" y="16"/>
                  </a:lnTo>
                  <a:lnTo>
                    <a:pt x="145" y="16"/>
                  </a:lnTo>
                  <a:lnTo>
                    <a:pt x="145" y="22"/>
                  </a:lnTo>
                  <a:lnTo>
                    <a:pt x="157" y="22"/>
                  </a:lnTo>
                  <a:lnTo>
                    <a:pt x="161" y="22"/>
                  </a:lnTo>
                  <a:lnTo>
                    <a:pt x="165" y="18"/>
                  </a:lnTo>
                  <a:lnTo>
                    <a:pt x="170" y="22"/>
                  </a:lnTo>
                  <a:lnTo>
                    <a:pt x="174" y="22"/>
                  </a:lnTo>
                  <a:lnTo>
                    <a:pt x="176" y="22"/>
                  </a:lnTo>
                  <a:lnTo>
                    <a:pt x="180" y="22"/>
                  </a:lnTo>
                  <a:lnTo>
                    <a:pt x="182" y="22"/>
                  </a:lnTo>
                  <a:lnTo>
                    <a:pt x="190" y="18"/>
                  </a:lnTo>
                  <a:lnTo>
                    <a:pt x="195" y="18"/>
                  </a:lnTo>
                  <a:lnTo>
                    <a:pt x="195" y="22"/>
                  </a:lnTo>
                  <a:lnTo>
                    <a:pt x="205" y="20"/>
                  </a:lnTo>
                  <a:lnTo>
                    <a:pt x="197" y="22"/>
                  </a:lnTo>
                  <a:lnTo>
                    <a:pt x="199" y="27"/>
                  </a:lnTo>
                  <a:lnTo>
                    <a:pt x="215" y="27"/>
                  </a:lnTo>
                  <a:lnTo>
                    <a:pt x="215" y="33"/>
                  </a:lnTo>
                  <a:lnTo>
                    <a:pt x="215" y="58"/>
                  </a:lnTo>
                  <a:lnTo>
                    <a:pt x="215" y="60"/>
                  </a:lnTo>
                  <a:lnTo>
                    <a:pt x="211" y="64"/>
                  </a:lnTo>
                  <a:lnTo>
                    <a:pt x="211" y="70"/>
                  </a:lnTo>
                  <a:lnTo>
                    <a:pt x="211" y="79"/>
                  </a:lnTo>
                  <a:lnTo>
                    <a:pt x="213" y="85"/>
                  </a:lnTo>
                  <a:lnTo>
                    <a:pt x="209" y="85"/>
                  </a:lnTo>
                  <a:lnTo>
                    <a:pt x="205" y="85"/>
                  </a:lnTo>
                  <a:lnTo>
                    <a:pt x="205" y="89"/>
                  </a:lnTo>
                  <a:lnTo>
                    <a:pt x="209" y="89"/>
                  </a:lnTo>
                  <a:lnTo>
                    <a:pt x="209" y="91"/>
                  </a:lnTo>
                  <a:lnTo>
                    <a:pt x="203" y="91"/>
                  </a:lnTo>
                  <a:lnTo>
                    <a:pt x="199" y="91"/>
                  </a:lnTo>
                  <a:lnTo>
                    <a:pt x="199" y="95"/>
                  </a:lnTo>
                  <a:lnTo>
                    <a:pt x="197" y="95"/>
                  </a:lnTo>
                  <a:lnTo>
                    <a:pt x="190" y="95"/>
                  </a:lnTo>
                  <a:lnTo>
                    <a:pt x="190" y="105"/>
                  </a:lnTo>
                  <a:lnTo>
                    <a:pt x="194" y="105"/>
                  </a:lnTo>
                  <a:lnTo>
                    <a:pt x="194" y="108"/>
                  </a:lnTo>
                  <a:lnTo>
                    <a:pt x="190" y="108"/>
                  </a:lnTo>
                  <a:lnTo>
                    <a:pt x="190" y="114"/>
                  </a:lnTo>
                  <a:lnTo>
                    <a:pt x="209" y="116"/>
                  </a:lnTo>
                  <a:lnTo>
                    <a:pt x="209" y="130"/>
                  </a:lnTo>
                  <a:lnTo>
                    <a:pt x="207" y="130"/>
                  </a:lnTo>
                  <a:lnTo>
                    <a:pt x="207" y="132"/>
                  </a:lnTo>
                  <a:lnTo>
                    <a:pt x="209" y="132"/>
                  </a:lnTo>
                  <a:lnTo>
                    <a:pt x="207" y="132"/>
                  </a:lnTo>
                  <a:lnTo>
                    <a:pt x="209" y="132"/>
                  </a:lnTo>
                  <a:lnTo>
                    <a:pt x="149" y="207"/>
                  </a:lnTo>
                  <a:lnTo>
                    <a:pt x="141" y="211"/>
                  </a:lnTo>
                  <a:close/>
                </a:path>
              </a:pathLst>
            </a:custGeom>
            <a:grpFill/>
            <a:ln w="9525">
              <a:noFill/>
              <a:round/>
              <a:headEnd/>
              <a:tailEnd/>
            </a:ln>
          </p:spPr>
          <p:txBody>
            <a:bodyPr/>
            <a:lstStyle/>
            <a:p>
              <a:pPr>
                <a:defRPr/>
              </a:pPr>
              <a:endParaRPr lang="en-US" dirty="0">
                <a:solidFill>
                  <a:prstClr val="white"/>
                </a:solidFill>
              </a:endParaRPr>
            </a:p>
          </p:txBody>
        </p:sp>
        <p:sp>
          <p:nvSpPr>
            <p:cNvPr id="16638" name="Freeform 96"/>
            <p:cNvSpPr>
              <a:spLocks/>
            </p:cNvSpPr>
            <p:nvPr/>
          </p:nvSpPr>
          <p:spPr bwMode="ltGray">
            <a:xfrm>
              <a:off x="3131" y="1216"/>
              <a:ext cx="215" cy="211"/>
            </a:xfrm>
            <a:custGeom>
              <a:avLst/>
              <a:gdLst>
                <a:gd name="T0" fmla="*/ 141 w 215"/>
                <a:gd name="T1" fmla="*/ 205 h 211"/>
                <a:gd name="T2" fmla="*/ 99 w 215"/>
                <a:gd name="T3" fmla="*/ 199 h 211"/>
                <a:gd name="T4" fmla="*/ 68 w 215"/>
                <a:gd name="T5" fmla="*/ 203 h 211"/>
                <a:gd name="T6" fmla="*/ 45 w 215"/>
                <a:gd name="T7" fmla="*/ 188 h 211"/>
                <a:gd name="T8" fmla="*/ 29 w 215"/>
                <a:gd name="T9" fmla="*/ 186 h 211"/>
                <a:gd name="T10" fmla="*/ 35 w 215"/>
                <a:gd name="T11" fmla="*/ 172 h 211"/>
                <a:gd name="T12" fmla="*/ 41 w 215"/>
                <a:gd name="T13" fmla="*/ 161 h 211"/>
                <a:gd name="T14" fmla="*/ 47 w 215"/>
                <a:gd name="T15" fmla="*/ 153 h 211"/>
                <a:gd name="T16" fmla="*/ 51 w 215"/>
                <a:gd name="T17" fmla="*/ 145 h 211"/>
                <a:gd name="T18" fmla="*/ 53 w 215"/>
                <a:gd name="T19" fmla="*/ 135 h 211"/>
                <a:gd name="T20" fmla="*/ 56 w 215"/>
                <a:gd name="T21" fmla="*/ 128 h 211"/>
                <a:gd name="T22" fmla="*/ 53 w 215"/>
                <a:gd name="T23" fmla="*/ 116 h 211"/>
                <a:gd name="T24" fmla="*/ 37 w 215"/>
                <a:gd name="T25" fmla="*/ 122 h 211"/>
                <a:gd name="T26" fmla="*/ 12 w 215"/>
                <a:gd name="T27" fmla="*/ 120 h 211"/>
                <a:gd name="T28" fmla="*/ 2 w 215"/>
                <a:gd name="T29" fmla="*/ 116 h 211"/>
                <a:gd name="T30" fmla="*/ 0 w 215"/>
                <a:gd name="T31" fmla="*/ 108 h 211"/>
                <a:gd name="T32" fmla="*/ 2 w 215"/>
                <a:gd name="T33" fmla="*/ 99 h 211"/>
                <a:gd name="T34" fmla="*/ 2 w 215"/>
                <a:gd name="T35" fmla="*/ 79 h 211"/>
                <a:gd name="T36" fmla="*/ 12 w 215"/>
                <a:gd name="T37" fmla="*/ 74 h 211"/>
                <a:gd name="T38" fmla="*/ 22 w 215"/>
                <a:gd name="T39" fmla="*/ 58 h 211"/>
                <a:gd name="T40" fmla="*/ 24 w 215"/>
                <a:gd name="T41" fmla="*/ 60 h 211"/>
                <a:gd name="T42" fmla="*/ 24 w 215"/>
                <a:gd name="T43" fmla="*/ 60 h 211"/>
                <a:gd name="T44" fmla="*/ 62 w 215"/>
                <a:gd name="T45" fmla="*/ 56 h 211"/>
                <a:gd name="T46" fmla="*/ 58 w 215"/>
                <a:gd name="T47" fmla="*/ 66 h 211"/>
                <a:gd name="T48" fmla="*/ 68 w 215"/>
                <a:gd name="T49" fmla="*/ 49 h 211"/>
                <a:gd name="T50" fmla="*/ 76 w 215"/>
                <a:gd name="T51" fmla="*/ 29 h 211"/>
                <a:gd name="T52" fmla="*/ 80 w 215"/>
                <a:gd name="T53" fmla="*/ 25 h 211"/>
                <a:gd name="T54" fmla="*/ 85 w 215"/>
                <a:gd name="T55" fmla="*/ 25 h 211"/>
                <a:gd name="T56" fmla="*/ 93 w 215"/>
                <a:gd name="T57" fmla="*/ 35 h 211"/>
                <a:gd name="T58" fmla="*/ 99 w 215"/>
                <a:gd name="T59" fmla="*/ 22 h 211"/>
                <a:gd name="T60" fmla="*/ 111 w 215"/>
                <a:gd name="T61" fmla="*/ 12 h 211"/>
                <a:gd name="T62" fmla="*/ 111 w 215"/>
                <a:gd name="T63" fmla="*/ 6 h 211"/>
                <a:gd name="T64" fmla="*/ 114 w 215"/>
                <a:gd name="T65" fmla="*/ 4 h 211"/>
                <a:gd name="T66" fmla="*/ 116 w 215"/>
                <a:gd name="T67" fmla="*/ 4 h 211"/>
                <a:gd name="T68" fmla="*/ 122 w 215"/>
                <a:gd name="T69" fmla="*/ 6 h 211"/>
                <a:gd name="T70" fmla="*/ 126 w 215"/>
                <a:gd name="T71" fmla="*/ 12 h 211"/>
                <a:gd name="T72" fmla="*/ 132 w 215"/>
                <a:gd name="T73" fmla="*/ 12 h 211"/>
                <a:gd name="T74" fmla="*/ 139 w 215"/>
                <a:gd name="T75" fmla="*/ 16 h 211"/>
                <a:gd name="T76" fmla="*/ 145 w 215"/>
                <a:gd name="T77" fmla="*/ 22 h 211"/>
                <a:gd name="T78" fmla="*/ 161 w 215"/>
                <a:gd name="T79" fmla="*/ 22 h 211"/>
                <a:gd name="T80" fmla="*/ 170 w 215"/>
                <a:gd name="T81" fmla="*/ 22 h 211"/>
                <a:gd name="T82" fmla="*/ 176 w 215"/>
                <a:gd name="T83" fmla="*/ 22 h 211"/>
                <a:gd name="T84" fmla="*/ 182 w 215"/>
                <a:gd name="T85" fmla="*/ 22 h 211"/>
                <a:gd name="T86" fmla="*/ 195 w 215"/>
                <a:gd name="T87" fmla="*/ 18 h 211"/>
                <a:gd name="T88" fmla="*/ 205 w 215"/>
                <a:gd name="T89" fmla="*/ 20 h 211"/>
                <a:gd name="T90" fmla="*/ 199 w 215"/>
                <a:gd name="T91" fmla="*/ 27 h 211"/>
                <a:gd name="T92" fmla="*/ 215 w 215"/>
                <a:gd name="T93" fmla="*/ 33 h 211"/>
                <a:gd name="T94" fmla="*/ 215 w 215"/>
                <a:gd name="T95" fmla="*/ 60 h 211"/>
                <a:gd name="T96" fmla="*/ 211 w 215"/>
                <a:gd name="T97" fmla="*/ 70 h 211"/>
                <a:gd name="T98" fmla="*/ 213 w 215"/>
                <a:gd name="T99" fmla="*/ 85 h 211"/>
                <a:gd name="T100" fmla="*/ 205 w 215"/>
                <a:gd name="T101" fmla="*/ 85 h 211"/>
                <a:gd name="T102" fmla="*/ 209 w 215"/>
                <a:gd name="T103" fmla="*/ 89 h 211"/>
                <a:gd name="T104" fmla="*/ 203 w 215"/>
                <a:gd name="T105" fmla="*/ 91 h 211"/>
                <a:gd name="T106" fmla="*/ 199 w 215"/>
                <a:gd name="T107" fmla="*/ 95 h 211"/>
                <a:gd name="T108" fmla="*/ 190 w 215"/>
                <a:gd name="T109" fmla="*/ 95 h 211"/>
                <a:gd name="T110" fmla="*/ 194 w 215"/>
                <a:gd name="T111" fmla="*/ 105 h 211"/>
                <a:gd name="T112" fmla="*/ 190 w 215"/>
                <a:gd name="T113" fmla="*/ 108 h 211"/>
                <a:gd name="T114" fmla="*/ 209 w 215"/>
                <a:gd name="T115" fmla="*/ 116 h 211"/>
                <a:gd name="T116" fmla="*/ 207 w 215"/>
                <a:gd name="T117" fmla="*/ 130 h 211"/>
                <a:gd name="T118" fmla="*/ 209 w 215"/>
                <a:gd name="T119" fmla="*/ 132 h 211"/>
                <a:gd name="T120" fmla="*/ 209 w 215"/>
                <a:gd name="T121" fmla="*/ 132 h 211"/>
                <a:gd name="T122" fmla="*/ 141 w 215"/>
                <a:gd name="T123" fmla="*/ 211 h 2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211"/>
                <a:gd name="T188" fmla="*/ 215 w 215"/>
                <a:gd name="T189" fmla="*/ 211 h 2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211">
                  <a:moveTo>
                    <a:pt x="141" y="211"/>
                  </a:moveTo>
                  <a:lnTo>
                    <a:pt x="141" y="205"/>
                  </a:lnTo>
                  <a:lnTo>
                    <a:pt x="99" y="205"/>
                  </a:lnTo>
                  <a:lnTo>
                    <a:pt x="99" y="199"/>
                  </a:lnTo>
                  <a:lnTo>
                    <a:pt x="66" y="199"/>
                  </a:lnTo>
                  <a:lnTo>
                    <a:pt x="68" y="203"/>
                  </a:lnTo>
                  <a:lnTo>
                    <a:pt x="45" y="203"/>
                  </a:lnTo>
                  <a:lnTo>
                    <a:pt x="45" y="188"/>
                  </a:lnTo>
                  <a:lnTo>
                    <a:pt x="26" y="188"/>
                  </a:lnTo>
                  <a:lnTo>
                    <a:pt x="29" y="186"/>
                  </a:lnTo>
                  <a:lnTo>
                    <a:pt x="31" y="178"/>
                  </a:lnTo>
                  <a:lnTo>
                    <a:pt x="35" y="172"/>
                  </a:lnTo>
                  <a:lnTo>
                    <a:pt x="39" y="166"/>
                  </a:lnTo>
                  <a:lnTo>
                    <a:pt x="41" y="161"/>
                  </a:lnTo>
                  <a:lnTo>
                    <a:pt x="45" y="157"/>
                  </a:lnTo>
                  <a:lnTo>
                    <a:pt x="47" y="153"/>
                  </a:lnTo>
                  <a:lnTo>
                    <a:pt x="47" y="147"/>
                  </a:lnTo>
                  <a:lnTo>
                    <a:pt x="51" y="145"/>
                  </a:lnTo>
                  <a:lnTo>
                    <a:pt x="51" y="141"/>
                  </a:lnTo>
                  <a:lnTo>
                    <a:pt x="53" y="135"/>
                  </a:lnTo>
                  <a:lnTo>
                    <a:pt x="53" y="132"/>
                  </a:lnTo>
                  <a:lnTo>
                    <a:pt x="56" y="128"/>
                  </a:lnTo>
                  <a:lnTo>
                    <a:pt x="53" y="126"/>
                  </a:lnTo>
                  <a:lnTo>
                    <a:pt x="53" y="116"/>
                  </a:lnTo>
                  <a:lnTo>
                    <a:pt x="37" y="116"/>
                  </a:lnTo>
                  <a:lnTo>
                    <a:pt x="37" y="122"/>
                  </a:lnTo>
                  <a:lnTo>
                    <a:pt x="12" y="124"/>
                  </a:lnTo>
                  <a:lnTo>
                    <a:pt x="12" y="120"/>
                  </a:lnTo>
                  <a:lnTo>
                    <a:pt x="12" y="116"/>
                  </a:lnTo>
                  <a:lnTo>
                    <a:pt x="2" y="116"/>
                  </a:lnTo>
                  <a:lnTo>
                    <a:pt x="2" y="108"/>
                  </a:lnTo>
                  <a:lnTo>
                    <a:pt x="0" y="108"/>
                  </a:lnTo>
                  <a:lnTo>
                    <a:pt x="0" y="99"/>
                  </a:lnTo>
                  <a:lnTo>
                    <a:pt x="2" y="99"/>
                  </a:lnTo>
                  <a:lnTo>
                    <a:pt x="2" y="89"/>
                  </a:lnTo>
                  <a:lnTo>
                    <a:pt x="2" y="79"/>
                  </a:lnTo>
                  <a:lnTo>
                    <a:pt x="2" y="74"/>
                  </a:lnTo>
                  <a:lnTo>
                    <a:pt x="12" y="74"/>
                  </a:lnTo>
                  <a:lnTo>
                    <a:pt x="12" y="58"/>
                  </a:lnTo>
                  <a:lnTo>
                    <a:pt x="22" y="58"/>
                  </a:lnTo>
                  <a:lnTo>
                    <a:pt x="22" y="60"/>
                  </a:lnTo>
                  <a:lnTo>
                    <a:pt x="24" y="60"/>
                  </a:lnTo>
                  <a:lnTo>
                    <a:pt x="24" y="58"/>
                  </a:lnTo>
                  <a:lnTo>
                    <a:pt x="24" y="60"/>
                  </a:lnTo>
                  <a:lnTo>
                    <a:pt x="24" y="58"/>
                  </a:lnTo>
                  <a:lnTo>
                    <a:pt x="62" y="56"/>
                  </a:lnTo>
                  <a:lnTo>
                    <a:pt x="62" y="66"/>
                  </a:lnTo>
                  <a:lnTo>
                    <a:pt x="58" y="66"/>
                  </a:lnTo>
                  <a:lnTo>
                    <a:pt x="68" y="72"/>
                  </a:lnTo>
                  <a:lnTo>
                    <a:pt x="68" y="49"/>
                  </a:lnTo>
                  <a:lnTo>
                    <a:pt x="78" y="47"/>
                  </a:lnTo>
                  <a:lnTo>
                    <a:pt x="76" y="29"/>
                  </a:lnTo>
                  <a:lnTo>
                    <a:pt x="80" y="29"/>
                  </a:lnTo>
                  <a:lnTo>
                    <a:pt x="80" y="25"/>
                  </a:lnTo>
                  <a:lnTo>
                    <a:pt x="83" y="25"/>
                  </a:lnTo>
                  <a:lnTo>
                    <a:pt x="85" y="25"/>
                  </a:lnTo>
                  <a:lnTo>
                    <a:pt x="85" y="35"/>
                  </a:lnTo>
                  <a:lnTo>
                    <a:pt x="93" y="35"/>
                  </a:lnTo>
                  <a:lnTo>
                    <a:pt x="91" y="22"/>
                  </a:lnTo>
                  <a:lnTo>
                    <a:pt x="99" y="22"/>
                  </a:lnTo>
                  <a:lnTo>
                    <a:pt x="105" y="25"/>
                  </a:lnTo>
                  <a:lnTo>
                    <a:pt x="111" y="12"/>
                  </a:lnTo>
                  <a:lnTo>
                    <a:pt x="111" y="10"/>
                  </a:lnTo>
                  <a:lnTo>
                    <a:pt x="111" y="6"/>
                  </a:lnTo>
                  <a:lnTo>
                    <a:pt x="114" y="6"/>
                  </a:lnTo>
                  <a:lnTo>
                    <a:pt x="114" y="4"/>
                  </a:lnTo>
                  <a:lnTo>
                    <a:pt x="116" y="0"/>
                  </a:lnTo>
                  <a:lnTo>
                    <a:pt x="116" y="4"/>
                  </a:lnTo>
                  <a:lnTo>
                    <a:pt x="120" y="6"/>
                  </a:lnTo>
                  <a:lnTo>
                    <a:pt x="122" y="6"/>
                  </a:lnTo>
                  <a:lnTo>
                    <a:pt x="124" y="10"/>
                  </a:lnTo>
                  <a:lnTo>
                    <a:pt x="126" y="12"/>
                  </a:lnTo>
                  <a:lnTo>
                    <a:pt x="130" y="12"/>
                  </a:lnTo>
                  <a:lnTo>
                    <a:pt x="132" y="12"/>
                  </a:lnTo>
                  <a:lnTo>
                    <a:pt x="136" y="16"/>
                  </a:lnTo>
                  <a:lnTo>
                    <a:pt x="139" y="16"/>
                  </a:lnTo>
                  <a:lnTo>
                    <a:pt x="145" y="16"/>
                  </a:lnTo>
                  <a:lnTo>
                    <a:pt x="145" y="22"/>
                  </a:lnTo>
                  <a:lnTo>
                    <a:pt x="157" y="22"/>
                  </a:lnTo>
                  <a:lnTo>
                    <a:pt x="161" y="22"/>
                  </a:lnTo>
                  <a:lnTo>
                    <a:pt x="165" y="18"/>
                  </a:lnTo>
                  <a:lnTo>
                    <a:pt x="170" y="22"/>
                  </a:lnTo>
                  <a:lnTo>
                    <a:pt x="174" y="22"/>
                  </a:lnTo>
                  <a:lnTo>
                    <a:pt x="176" y="22"/>
                  </a:lnTo>
                  <a:lnTo>
                    <a:pt x="180" y="22"/>
                  </a:lnTo>
                  <a:lnTo>
                    <a:pt x="182" y="22"/>
                  </a:lnTo>
                  <a:lnTo>
                    <a:pt x="190" y="18"/>
                  </a:lnTo>
                  <a:lnTo>
                    <a:pt x="195" y="18"/>
                  </a:lnTo>
                  <a:lnTo>
                    <a:pt x="195" y="22"/>
                  </a:lnTo>
                  <a:lnTo>
                    <a:pt x="205" y="20"/>
                  </a:lnTo>
                  <a:lnTo>
                    <a:pt x="197" y="22"/>
                  </a:lnTo>
                  <a:lnTo>
                    <a:pt x="199" y="27"/>
                  </a:lnTo>
                  <a:lnTo>
                    <a:pt x="215" y="27"/>
                  </a:lnTo>
                  <a:lnTo>
                    <a:pt x="215" y="33"/>
                  </a:lnTo>
                  <a:lnTo>
                    <a:pt x="215" y="58"/>
                  </a:lnTo>
                  <a:lnTo>
                    <a:pt x="215" y="60"/>
                  </a:lnTo>
                  <a:lnTo>
                    <a:pt x="211" y="64"/>
                  </a:lnTo>
                  <a:lnTo>
                    <a:pt x="211" y="70"/>
                  </a:lnTo>
                  <a:lnTo>
                    <a:pt x="211" y="79"/>
                  </a:lnTo>
                  <a:lnTo>
                    <a:pt x="213" y="85"/>
                  </a:lnTo>
                  <a:lnTo>
                    <a:pt x="209" y="85"/>
                  </a:lnTo>
                  <a:lnTo>
                    <a:pt x="205" y="85"/>
                  </a:lnTo>
                  <a:lnTo>
                    <a:pt x="205" y="89"/>
                  </a:lnTo>
                  <a:lnTo>
                    <a:pt x="209" y="89"/>
                  </a:lnTo>
                  <a:lnTo>
                    <a:pt x="209" y="91"/>
                  </a:lnTo>
                  <a:lnTo>
                    <a:pt x="203" y="91"/>
                  </a:lnTo>
                  <a:lnTo>
                    <a:pt x="199" y="91"/>
                  </a:lnTo>
                  <a:lnTo>
                    <a:pt x="199" y="95"/>
                  </a:lnTo>
                  <a:lnTo>
                    <a:pt x="197" y="95"/>
                  </a:lnTo>
                  <a:lnTo>
                    <a:pt x="190" y="95"/>
                  </a:lnTo>
                  <a:lnTo>
                    <a:pt x="190" y="105"/>
                  </a:lnTo>
                  <a:lnTo>
                    <a:pt x="194" y="105"/>
                  </a:lnTo>
                  <a:lnTo>
                    <a:pt x="194" y="108"/>
                  </a:lnTo>
                  <a:lnTo>
                    <a:pt x="190" y="108"/>
                  </a:lnTo>
                  <a:lnTo>
                    <a:pt x="190" y="114"/>
                  </a:lnTo>
                  <a:lnTo>
                    <a:pt x="209" y="116"/>
                  </a:lnTo>
                  <a:lnTo>
                    <a:pt x="209" y="130"/>
                  </a:lnTo>
                  <a:lnTo>
                    <a:pt x="207" y="130"/>
                  </a:lnTo>
                  <a:lnTo>
                    <a:pt x="207" y="132"/>
                  </a:lnTo>
                  <a:lnTo>
                    <a:pt x="209" y="132"/>
                  </a:lnTo>
                  <a:lnTo>
                    <a:pt x="207" y="132"/>
                  </a:lnTo>
                  <a:lnTo>
                    <a:pt x="209" y="132"/>
                  </a:lnTo>
                  <a:lnTo>
                    <a:pt x="149" y="207"/>
                  </a:lnTo>
                  <a:lnTo>
                    <a:pt x="141" y="211"/>
                  </a:lnTo>
                </a:path>
              </a:pathLst>
            </a:custGeom>
            <a:grpFill/>
            <a:ln w="9525">
              <a:noFill/>
              <a:round/>
              <a:headEnd/>
              <a:tailEnd/>
            </a:ln>
          </p:spPr>
          <p:txBody>
            <a:bodyPr/>
            <a:lstStyle/>
            <a:p>
              <a:pPr>
                <a:defRPr/>
              </a:pPr>
              <a:endParaRPr lang="en-US" dirty="0">
                <a:solidFill>
                  <a:prstClr val="white"/>
                </a:solidFill>
              </a:endParaRPr>
            </a:p>
          </p:txBody>
        </p:sp>
        <p:sp>
          <p:nvSpPr>
            <p:cNvPr id="16639" name="Freeform 97"/>
            <p:cNvSpPr>
              <a:spLocks/>
            </p:cNvSpPr>
            <p:nvPr/>
          </p:nvSpPr>
          <p:spPr bwMode="ltGray">
            <a:xfrm>
              <a:off x="2614" y="1259"/>
              <a:ext cx="58" cy="63"/>
            </a:xfrm>
            <a:custGeom>
              <a:avLst/>
              <a:gdLst>
                <a:gd name="T0" fmla="*/ 19 w 58"/>
                <a:gd name="T1" fmla="*/ 0 h 63"/>
                <a:gd name="T2" fmla="*/ 19 w 58"/>
                <a:gd name="T3" fmla="*/ 6 h 63"/>
                <a:gd name="T4" fmla="*/ 31 w 58"/>
                <a:gd name="T5" fmla="*/ 13 h 63"/>
                <a:gd name="T6" fmla="*/ 35 w 58"/>
                <a:gd name="T7" fmla="*/ 13 h 63"/>
                <a:gd name="T8" fmla="*/ 35 w 58"/>
                <a:gd name="T9" fmla="*/ 21 h 63"/>
                <a:gd name="T10" fmla="*/ 39 w 58"/>
                <a:gd name="T11" fmla="*/ 21 h 63"/>
                <a:gd name="T12" fmla="*/ 54 w 58"/>
                <a:gd name="T13" fmla="*/ 29 h 63"/>
                <a:gd name="T14" fmla="*/ 48 w 58"/>
                <a:gd name="T15" fmla="*/ 33 h 63"/>
                <a:gd name="T16" fmla="*/ 50 w 58"/>
                <a:gd name="T17" fmla="*/ 36 h 63"/>
                <a:gd name="T18" fmla="*/ 58 w 58"/>
                <a:gd name="T19" fmla="*/ 63 h 63"/>
                <a:gd name="T20" fmla="*/ 23 w 58"/>
                <a:gd name="T21" fmla="*/ 63 h 63"/>
                <a:gd name="T22" fmla="*/ 25 w 58"/>
                <a:gd name="T23" fmla="*/ 58 h 63"/>
                <a:gd name="T24" fmla="*/ 33 w 58"/>
                <a:gd name="T25" fmla="*/ 58 h 63"/>
                <a:gd name="T26" fmla="*/ 43 w 58"/>
                <a:gd name="T27" fmla="*/ 52 h 63"/>
                <a:gd name="T28" fmla="*/ 41 w 58"/>
                <a:gd name="T29" fmla="*/ 44 h 63"/>
                <a:gd name="T30" fmla="*/ 33 w 58"/>
                <a:gd name="T31" fmla="*/ 46 h 63"/>
                <a:gd name="T32" fmla="*/ 31 w 58"/>
                <a:gd name="T33" fmla="*/ 33 h 63"/>
                <a:gd name="T34" fmla="*/ 31 w 58"/>
                <a:gd name="T35" fmla="*/ 31 h 63"/>
                <a:gd name="T36" fmla="*/ 29 w 58"/>
                <a:gd name="T37" fmla="*/ 31 h 63"/>
                <a:gd name="T38" fmla="*/ 29 w 58"/>
                <a:gd name="T39" fmla="*/ 46 h 63"/>
                <a:gd name="T40" fmla="*/ 18 w 58"/>
                <a:gd name="T41" fmla="*/ 46 h 63"/>
                <a:gd name="T42" fmla="*/ 16 w 58"/>
                <a:gd name="T43" fmla="*/ 36 h 63"/>
                <a:gd name="T44" fmla="*/ 16 w 58"/>
                <a:gd name="T45" fmla="*/ 33 h 63"/>
                <a:gd name="T46" fmla="*/ 10 w 58"/>
                <a:gd name="T47" fmla="*/ 36 h 63"/>
                <a:gd name="T48" fmla="*/ 8 w 58"/>
                <a:gd name="T49" fmla="*/ 36 h 63"/>
                <a:gd name="T50" fmla="*/ 8 w 58"/>
                <a:gd name="T51" fmla="*/ 42 h 63"/>
                <a:gd name="T52" fmla="*/ 14 w 58"/>
                <a:gd name="T53" fmla="*/ 52 h 63"/>
                <a:gd name="T54" fmla="*/ 18 w 58"/>
                <a:gd name="T55" fmla="*/ 56 h 63"/>
                <a:gd name="T56" fmla="*/ 18 w 58"/>
                <a:gd name="T57" fmla="*/ 58 h 63"/>
                <a:gd name="T58" fmla="*/ 10 w 58"/>
                <a:gd name="T59" fmla="*/ 52 h 63"/>
                <a:gd name="T60" fmla="*/ 0 w 58"/>
                <a:gd name="T61" fmla="*/ 46 h 63"/>
                <a:gd name="T62" fmla="*/ 0 w 58"/>
                <a:gd name="T63" fmla="*/ 36 h 63"/>
                <a:gd name="T64" fmla="*/ 0 w 58"/>
                <a:gd name="T65" fmla="*/ 31 h 63"/>
                <a:gd name="T66" fmla="*/ 6 w 58"/>
                <a:gd name="T67" fmla="*/ 27 h 63"/>
                <a:gd name="T68" fmla="*/ 14 w 58"/>
                <a:gd name="T69" fmla="*/ 23 h 63"/>
                <a:gd name="T70" fmla="*/ 14 w 58"/>
                <a:gd name="T71" fmla="*/ 15 h 63"/>
                <a:gd name="T72" fmla="*/ 6 w 58"/>
                <a:gd name="T73" fmla="*/ 15 h 63"/>
                <a:gd name="T74" fmla="*/ 6 w 58"/>
                <a:gd name="T75" fmla="*/ 17 h 63"/>
                <a:gd name="T76" fmla="*/ 0 w 58"/>
                <a:gd name="T77" fmla="*/ 17 h 63"/>
                <a:gd name="T78" fmla="*/ 4 w 58"/>
                <a:gd name="T79" fmla="*/ 9 h 63"/>
                <a:gd name="T80" fmla="*/ 0 w 58"/>
                <a:gd name="T81" fmla="*/ 9 h 63"/>
                <a:gd name="T82" fmla="*/ 0 w 58"/>
                <a:gd name="T83" fmla="*/ 2 h 63"/>
                <a:gd name="T84" fmla="*/ 19 w 58"/>
                <a:gd name="T85" fmla="*/ 0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63"/>
                <a:gd name="T131" fmla="*/ 58 w 58"/>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63">
                  <a:moveTo>
                    <a:pt x="19" y="0"/>
                  </a:moveTo>
                  <a:lnTo>
                    <a:pt x="19" y="6"/>
                  </a:lnTo>
                  <a:lnTo>
                    <a:pt x="31" y="13"/>
                  </a:lnTo>
                  <a:lnTo>
                    <a:pt x="35" y="13"/>
                  </a:lnTo>
                  <a:lnTo>
                    <a:pt x="35" y="21"/>
                  </a:lnTo>
                  <a:lnTo>
                    <a:pt x="39" y="21"/>
                  </a:lnTo>
                  <a:lnTo>
                    <a:pt x="54" y="29"/>
                  </a:lnTo>
                  <a:lnTo>
                    <a:pt x="48" y="33"/>
                  </a:lnTo>
                  <a:lnTo>
                    <a:pt x="50" y="36"/>
                  </a:lnTo>
                  <a:lnTo>
                    <a:pt x="58" y="63"/>
                  </a:lnTo>
                  <a:lnTo>
                    <a:pt x="23" y="63"/>
                  </a:lnTo>
                  <a:lnTo>
                    <a:pt x="25" y="58"/>
                  </a:lnTo>
                  <a:lnTo>
                    <a:pt x="33" y="58"/>
                  </a:lnTo>
                  <a:lnTo>
                    <a:pt x="43" y="52"/>
                  </a:lnTo>
                  <a:lnTo>
                    <a:pt x="41" y="44"/>
                  </a:lnTo>
                  <a:lnTo>
                    <a:pt x="33" y="46"/>
                  </a:lnTo>
                  <a:lnTo>
                    <a:pt x="31" y="33"/>
                  </a:lnTo>
                  <a:lnTo>
                    <a:pt x="31" y="31"/>
                  </a:lnTo>
                  <a:lnTo>
                    <a:pt x="29" y="31"/>
                  </a:lnTo>
                  <a:lnTo>
                    <a:pt x="29" y="46"/>
                  </a:lnTo>
                  <a:lnTo>
                    <a:pt x="18" y="46"/>
                  </a:lnTo>
                  <a:lnTo>
                    <a:pt x="16" y="36"/>
                  </a:lnTo>
                  <a:lnTo>
                    <a:pt x="16" y="33"/>
                  </a:lnTo>
                  <a:lnTo>
                    <a:pt x="10" y="36"/>
                  </a:lnTo>
                  <a:lnTo>
                    <a:pt x="8" y="36"/>
                  </a:lnTo>
                  <a:lnTo>
                    <a:pt x="8" y="42"/>
                  </a:lnTo>
                  <a:lnTo>
                    <a:pt x="14" y="52"/>
                  </a:lnTo>
                  <a:lnTo>
                    <a:pt x="18" y="56"/>
                  </a:lnTo>
                  <a:lnTo>
                    <a:pt x="18" y="58"/>
                  </a:lnTo>
                  <a:lnTo>
                    <a:pt x="10" y="52"/>
                  </a:lnTo>
                  <a:lnTo>
                    <a:pt x="0" y="46"/>
                  </a:lnTo>
                  <a:lnTo>
                    <a:pt x="0" y="36"/>
                  </a:lnTo>
                  <a:lnTo>
                    <a:pt x="0" y="31"/>
                  </a:lnTo>
                  <a:lnTo>
                    <a:pt x="6" y="27"/>
                  </a:lnTo>
                  <a:lnTo>
                    <a:pt x="14" y="23"/>
                  </a:lnTo>
                  <a:lnTo>
                    <a:pt x="14" y="15"/>
                  </a:lnTo>
                  <a:lnTo>
                    <a:pt x="6" y="15"/>
                  </a:lnTo>
                  <a:lnTo>
                    <a:pt x="6" y="17"/>
                  </a:lnTo>
                  <a:lnTo>
                    <a:pt x="0" y="17"/>
                  </a:lnTo>
                  <a:lnTo>
                    <a:pt x="4" y="9"/>
                  </a:lnTo>
                  <a:lnTo>
                    <a:pt x="0" y="9"/>
                  </a:lnTo>
                  <a:lnTo>
                    <a:pt x="0" y="2"/>
                  </a:lnTo>
                  <a:lnTo>
                    <a:pt x="19" y="0"/>
                  </a:lnTo>
                  <a:close/>
                </a:path>
              </a:pathLst>
            </a:custGeom>
            <a:grpFill/>
            <a:ln w="9525">
              <a:noFill/>
              <a:round/>
              <a:headEnd/>
              <a:tailEnd/>
            </a:ln>
          </p:spPr>
          <p:txBody>
            <a:bodyPr/>
            <a:lstStyle/>
            <a:p>
              <a:pPr>
                <a:defRPr/>
              </a:pPr>
              <a:endParaRPr lang="en-US" dirty="0">
                <a:solidFill>
                  <a:prstClr val="white"/>
                </a:solidFill>
              </a:endParaRPr>
            </a:p>
          </p:txBody>
        </p:sp>
        <p:sp>
          <p:nvSpPr>
            <p:cNvPr id="16640" name="Freeform 98"/>
            <p:cNvSpPr>
              <a:spLocks/>
            </p:cNvSpPr>
            <p:nvPr/>
          </p:nvSpPr>
          <p:spPr bwMode="ltGray">
            <a:xfrm>
              <a:off x="2614" y="1259"/>
              <a:ext cx="58" cy="63"/>
            </a:xfrm>
            <a:custGeom>
              <a:avLst/>
              <a:gdLst>
                <a:gd name="T0" fmla="*/ 19 w 58"/>
                <a:gd name="T1" fmla="*/ 0 h 63"/>
                <a:gd name="T2" fmla="*/ 19 w 58"/>
                <a:gd name="T3" fmla="*/ 6 h 63"/>
                <a:gd name="T4" fmla="*/ 31 w 58"/>
                <a:gd name="T5" fmla="*/ 13 h 63"/>
                <a:gd name="T6" fmla="*/ 35 w 58"/>
                <a:gd name="T7" fmla="*/ 13 h 63"/>
                <a:gd name="T8" fmla="*/ 35 w 58"/>
                <a:gd name="T9" fmla="*/ 21 h 63"/>
                <a:gd name="T10" fmla="*/ 39 w 58"/>
                <a:gd name="T11" fmla="*/ 21 h 63"/>
                <a:gd name="T12" fmla="*/ 54 w 58"/>
                <a:gd name="T13" fmla="*/ 29 h 63"/>
                <a:gd name="T14" fmla="*/ 48 w 58"/>
                <a:gd name="T15" fmla="*/ 33 h 63"/>
                <a:gd name="T16" fmla="*/ 50 w 58"/>
                <a:gd name="T17" fmla="*/ 36 h 63"/>
                <a:gd name="T18" fmla="*/ 58 w 58"/>
                <a:gd name="T19" fmla="*/ 63 h 63"/>
                <a:gd name="T20" fmla="*/ 23 w 58"/>
                <a:gd name="T21" fmla="*/ 63 h 63"/>
                <a:gd name="T22" fmla="*/ 25 w 58"/>
                <a:gd name="T23" fmla="*/ 58 h 63"/>
                <a:gd name="T24" fmla="*/ 33 w 58"/>
                <a:gd name="T25" fmla="*/ 58 h 63"/>
                <a:gd name="T26" fmla="*/ 43 w 58"/>
                <a:gd name="T27" fmla="*/ 52 h 63"/>
                <a:gd name="T28" fmla="*/ 41 w 58"/>
                <a:gd name="T29" fmla="*/ 44 h 63"/>
                <a:gd name="T30" fmla="*/ 33 w 58"/>
                <a:gd name="T31" fmla="*/ 46 h 63"/>
                <a:gd name="T32" fmla="*/ 31 w 58"/>
                <a:gd name="T33" fmla="*/ 33 h 63"/>
                <a:gd name="T34" fmla="*/ 31 w 58"/>
                <a:gd name="T35" fmla="*/ 31 h 63"/>
                <a:gd name="T36" fmla="*/ 29 w 58"/>
                <a:gd name="T37" fmla="*/ 31 h 63"/>
                <a:gd name="T38" fmla="*/ 29 w 58"/>
                <a:gd name="T39" fmla="*/ 46 h 63"/>
                <a:gd name="T40" fmla="*/ 18 w 58"/>
                <a:gd name="T41" fmla="*/ 46 h 63"/>
                <a:gd name="T42" fmla="*/ 16 w 58"/>
                <a:gd name="T43" fmla="*/ 36 h 63"/>
                <a:gd name="T44" fmla="*/ 16 w 58"/>
                <a:gd name="T45" fmla="*/ 33 h 63"/>
                <a:gd name="T46" fmla="*/ 10 w 58"/>
                <a:gd name="T47" fmla="*/ 36 h 63"/>
                <a:gd name="T48" fmla="*/ 8 w 58"/>
                <a:gd name="T49" fmla="*/ 36 h 63"/>
                <a:gd name="T50" fmla="*/ 8 w 58"/>
                <a:gd name="T51" fmla="*/ 42 h 63"/>
                <a:gd name="T52" fmla="*/ 14 w 58"/>
                <a:gd name="T53" fmla="*/ 52 h 63"/>
                <a:gd name="T54" fmla="*/ 18 w 58"/>
                <a:gd name="T55" fmla="*/ 56 h 63"/>
                <a:gd name="T56" fmla="*/ 18 w 58"/>
                <a:gd name="T57" fmla="*/ 58 h 63"/>
                <a:gd name="T58" fmla="*/ 10 w 58"/>
                <a:gd name="T59" fmla="*/ 52 h 63"/>
                <a:gd name="T60" fmla="*/ 0 w 58"/>
                <a:gd name="T61" fmla="*/ 46 h 63"/>
                <a:gd name="T62" fmla="*/ 0 w 58"/>
                <a:gd name="T63" fmla="*/ 36 h 63"/>
                <a:gd name="T64" fmla="*/ 0 w 58"/>
                <a:gd name="T65" fmla="*/ 31 h 63"/>
                <a:gd name="T66" fmla="*/ 6 w 58"/>
                <a:gd name="T67" fmla="*/ 27 h 63"/>
                <a:gd name="T68" fmla="*/ 14 w 58"/>
                <a:gd name="T69" fmla="*/ 23 h 63"/>
                <a:gd name="T70" fmla="*/ 14 w 58"/>
                <a:gd name="T71" fmla="*/ 15 h 63"/>
                <a:gd name="T72" fmla="*/ 6 w 58"/>
                <a:gd name="T73" fmla="*/ 15 h 63"/>
                <a:gd name="T74" fmla="*/ 6 w 58"/>
                <a:gd name="T75" fmla="*/ 17 h 63"/>
                <a:gd name="T76" fmla="*/ 0 w 58"/>
                <a:gd name="T77" fmla="*/ 17 h 63"/>
                <a:gd name="T78" fmla="*/ 4 w 58"/>
                <a:gd name="T79" fmla="*/ 9 h 63"/>
                <a:gd name="T80" fmla="*/ 0 w 58"/>
                <a:gd name="T81" fmla="*/ 9 h 63"/>
                <a:gd name="T82" fmla="*/ 0 w 58"/>
                <a:gd name="T83" fmla="*/ 2 h 63"/>
                <a:gd name="T84" fmla="*/ 19 w 58"/>
                <a:gd name="T85" fmla="*/ 0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63"/>
                <a:gd name="T131" fmla="*/ 58 w 58"/>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63">
                  <a:moveTo>
                    <a:pt x="19" y="0"/>
                  </a:moveTo>
                  <a:lnTo>
                    <a:pt x="19" y="6"/>
                  </a:lnTo>
                  <a:lnTo>
                    <a:pt x="31" y="13"/>
                  </a:lnTo>
                  <a:lnTo>
                    <a:pt x="35" y="13"/>
                  </a:lnTo>
                  <a:lnTo>
                    <a:pt x="35" y="21"/>
                  </a:lnTo>
                  <a:lnTo>
                    <a:pt x="39" y="21"/>
                  </a:lnTo>
                  <a:lnTo>
                    <a:pt x="54" y="29"/>
                  </a:lnTo>
                  <a:lnTo>
                    <a:pt x="48" y="33"/>
                  </a:lnTo>
                  <a:lnTo>
                    <a:pt x="50" y="36"/>
                  </a:lnTo>
                  <a:lnTo>
                    <a:pt x="58" y="63"/>
                  </a:lnTo>
                  <a:lnTo>
                    <a:pt x="23" y="63"/>
                  </a:lnTo>
                  <a:lnTo>
                    <a:pt x="25" y="58"/>
                  </a:lnTo>
                  <a:lnTo>
                    <a:pt x="33" y="58"/>
                  </a:lnTo>
                  <a:lnTo>
                    <a:pt x="43" y="52"/>
                  </a:lnTo>
                  <a:lnTo>
                    <a:pt x="41" y="44"/>
                  </a:lnTo>
                  <a:lnTo>
                    <a:pt x="33" y="46"/>
                  </a:lnTo>
                  <a:lnTo>
                    <a:pt x="31" y="33"/>
                  </a:lnTo>
                  <a:lnTo>
                    <a:pt x="31" y="31"/>
                  </a:lnTo>
                  <a:lnTo>
                    <a:pt x="29" y="31"/>
                  </a:lnTo>
                  <a:lnTo>
                    <a:pt x="29" y="46"/>
                  </a:lnTo>
                  <a:lnTo>
                    <a:pt x="18" y="46"/>
                  </a:lnTo>
                  <a:lnTo>
                    <a:pt x="16" y="36"/>
                  </a:lnTo>
                  <a:lnTo>
                    <a:pt x="16" y="33"/>
                  </a:lnTo>
                  <a:lnTo>
                    <a:pt x="10" y="36"/>
                  </a:lnTo>
                  <a:lnTo>
                    <a:pt x="8" y="36"/>
                  </a:lnTo>
                  <a:lnTo>
                    <a:pt x="8" y="42"/>
                  </a:lnTo>
                  <a:lnTo>
                    <a:pt x="14" y="52"/>
                  </a:lnTo>
                  <a:lnTo>
                    <a:pt x="18" y="56"/>
                  </a:lnTo>
                  <a:lnTo>
                    <a:pt x="18" y="58"/>
                  </a:lnTo>
                  <a:lnTo>
                    <a:pt x="10" y="52"/>
                  </a:lnTo>
                  <a:lnTo>
                    <a:pt x="0" y="46"/>
                  </a:lnTo>
                  <a:lnTo>
                    <a:pt x="0" y="36"/>
                  </a:lnTo>
                  <a:lnTo>
                    <a:pt x="0" y="31"/>
                  </a:lnTo>
                  <a:lnTo>
                    <a:pt x="6" y="27"/>
                  </a:lnTo>
                  <a:lnTo>
                    <a:pt x="14" y="23"/>
                  </a:lnTo>
                  <a:lnTo>
                    <a:pt x="14" y="15"/>
                  </a:lnTo>
                  <a:lnTo>
                    <a:pt x="6" y="15"/>
                  </a:lnTo>
                  <a:lnTo>
                    <a:pt x="6" y="17"/>
                  </a:lnTo>
                  <a:lnTo>
                    <a:pt x="0" y="17"/>
                  </a:lnTo>
                  <a:lnTo>
                    <a:pt x="4" y="9"/>
                  </a:lnTo>
                  <a:lnTo>
                    <a:pt x="0" y="9"/>
                  </a:lnTo>
                  <a:lnTo>
                    <a:pt x="0" y="2"/>
                  </a:lnTo>
                  <a:lnTo>
                    <a:pt x="19" y="0"/>
                  </a:lnTo>
                </a:path>
              </a:pathLst>
            </a:custGeom>
            <a:grpFill/>
            <a:ln w="9525">
              <a:noFill/>
              <a:round/>
              <a:headEnd/>
              <a:tailEnd/>
            </a:ln>
          </p:spPr>
          <p:txBody>
            <a:bodyPr/>
            <a:lstStyle/>
            <a:p>
              <a:pPr>
                <a:defRPr/>
              </a:pPr>
              <a:endParaRPr lang="en-US" dirty="0">
                <a:solidFill>
                  <a:prstClr val="white"/>
                </a:solidFill>
              </a:endParaRPr>
            </a:p>
          </p:txBody>
        </p:sp>
        <p:sp>
          <p:nvSpPr>
            <p:cNvPr id="16641" name="Freeform 99"/>
            <p:cNvSpPr>
              <a:spLocks/>
            </p:cNvSpPr>
            <p:nvPr/>
          </p:nvSpPr>
          <p:spPr bwMode="ltGray">
            <a:xfrm>
              <a:off x="2549" y="1261"/>
              <a:ext cx="63" cy="54"/>
            </a:xfrm>
            <a:custGeom>
              <a:avLst/>
              <a:gdLst>
                <a:gd name="T0" fmla="*/ 13 w 63"/>
                <a:gd name="T1" fmla="*/ 7 h 54"/>
                <a:gd name="T2" fmla="*/ 34 w 63"/>
                <a:gd name="T3" fmla="*/ 4 h 54"/>
                <a:gd name="T4" fmla="*/ 34 w 63"/>
                <a:gd name="T5" fmla="*/ 2 h 54"/>
                <a:gd name="T6" fmla="*/ 36 w 63"/>
                <a:gd name="T7" fmla="*/ 2 h 54"/>
                <a:gd name="T8" fmla="*/ 46 w 63"/>
                <a:gd name="T9" fmla="*/ 2 h 54"/>
                <a:gd name="T10" fmla="*/ 50 w 63"/>
                <a:gd name="T11" fmla="*/ 0 h 54"/>
                <a:gd name="T12" fmla="*/ 54 w 63"/>
                <a:gd name="T13" fmla="*/ 0 h 54"/>
                <a:gd name="T14" fmla="*/ 59 w 63"/>
                <a:gd name="T15" fmla="*/ 7 h 54"/>
                <a:gd name="T16" fmla="*/ 59 w 63"/>
                <a:gd name="T17" fmla="*/ 9 h 54"/>
                <a:gd name="T18" fmla="*/ 63 w 63"/>
                <a:gd name="T19" fmla="*/ 9 h 54"/>
                <a:gd name="T20" fmla="*/ 59 w 63"/>
                <a:gd name="T21" fmla="*/ 9 h 54"/>
                <a:gd name="T22" fmla="*/ 56 w 63"/>
                <a:gd name="T23" fmla="*/ 13 h 54"/>
                <a:gd name="T24" fmla="*/ 56 w 63"/>
                <a:gd name="T25" fmla="*/ 15 h 54"/>
                <a:gd name="T26" fmla="*/ 59 w 63"/>
                <a:gd name="T27" fmla="*/ 19 h 54"/>
                <a:gd name="T28" fmla="*/ 56 w 63"/>
                <a:gd name="T29" fmla="*/ 23 h 54"/>
                <a:gd name="T30" fmla="*/ 50 w 63"/>
                <a:gd name="T31" fmla="*/ 25 h 54"/>
                <a:gd name="T32" fmla="*/ 48 w 63"/>
                <a:gd name="T33" fmla="*/ 25 h 54"/>
                <a:gd name="T34" fmla="*/ 40 w 63"/>
                <a:gd name="T35" fmla="*/ 29 h 54"/>
                <a:gd name="T36" fmla="*/ 25 w 63"/>
                <a:gd name="T37" fmla="*/ 34 h 54"/>
                <a:gd name="T38" fmla="*/ 19 w 63"/>
                <a:gd name="T39" fmla="*/ 34 h 54"/>
                <a:gd name="T40" fmla="*/ 13 w 63"/>
                <a:gd name="T41" fmla="*/ 38 h 54"/>
                <a:gd name="T42" fmla="*/ 13 w 63"/>
                <a:gd name="T43" fmla="*/ 44 h 54"/>
                <a:gd name="T44" fmla="*/ 17 w 63"/>
                <a:gd name="T45" fmla="*/ 44 h 54"/>
                <a:gd name="T46" fmla="*/ 25 w 63"/>
                <a:gd name="T47" fmla="*/ 48 h 54"/>
                <a:gd name="T48" fmla="*/ 42 w 63"/>
                <a:gd name="T49" fmla="*/ 48 h 54"/>
                <a:gd name="T50" fmla="*/ 44 w 63"/>
                <a:gd name="T51" fmla="*/ 48 h 54"/>
                <a:gd name="T52" fmla="*/ 48 w 63"/>
                <a:gd name="T53" fmla="*/ 48 h 54"/>
                <a:gd name="T54" fmla="*/ 48 w 63"/>
                <a:gd name="T55" fmla="*/ 44 h 54"/>
                <a:gd name="T56" fmla="*/ 57 w 63"/>
                <a:gd name="T57" fmla="*/ 44 h 54"/>
                <a:gd name="T58" fmla="*/ 63 w 63"/>
                <a:gd name="T59" fmla="*/ 44 h 54"/>
                <a:gd name="T60" fmla="*/ 59 w 63"/>
                <a:gd name="T61" fmla="*/ 48 h 54"/>
                <a:gd name="T62" fmla="*/ 38 w 63"/>
                <a:gd name="T63" fmla="*/ 54 h 54"/>
                <a:gd name="T64" fmla="*/ 13 w 63"/>
                <a:gd name="T65" fmla="*/ 52 h 54"/>
                <a:gd name="T66" fmla="*/ 9 w 63"/>
                <a:gd name="T67" fmla="*/ 48 h 54"/>
                <a:gd name="T68" fmla="*/ 0 w 63"/>
                <a:gd name="T69" fmla="*/ 21 h 54"/>
                <a:gd name="T70" fmla="*/ 15 w 63"/>
                <a:gd name="T71" fmla="*/ 13 h 54"/>
                <a:gd name="T72" fmla="*/ 13 w 63"/>
                <a:gd name="T73" fmla="*/ 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54"/>
                <a:gd name="T113" fmla="*/ 63 w 63"/>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54">
                  <a:moveTo>
                    <a:pt x="13" y="7"/>
                  </a:moveTo>
                  <a:lnTo>
                    <a:pt x="34" y="4"/>
                  </a:lnTo>
                  <a:lnTo>
                    <a:pt x="34" y="2"/>
                  </a:lnTo>
                  <a:lnTo>
                    <a:pt x="36" y="2"/>
                  </a:lnTo>
                  <a:lnTo>
                    <a:pt x="46" y="2"/>
                  </a:lnTo>
                  <a:lnTo>
                    <a:pt x="50" y="0"/>
                  </a:lnTo>
                  <a:lnTo>
                    <a:pt x="54" y="0"/>
                  </a:lnTo>
                  <a:lnTo>
                    <a:pt x="59" y="7"/>
                  </a:lnTo>
                  <a:lnTo>
                    <a:pt x="59" y="9"/>
                  </a:lnTo>
                  <a:lnTo>
                    <a:pt x="63" y="9"/>
                  </a:lnTo>
                  <a:lnTo>
                    <a:pt x="59" y="9"/>
                  </a:lnTo>
                  <a:lnTo>
                    <a:pt x="56" y="13"/>
                  </a:lnTo>
                  <a:lnTo>
                    <a:pt x="56" y="15"/>
                  </a:lnTo>
                  <a:lnTo>
                    <a:pt x="59" y="19"/>
                  </a:lnTo>
                  <a:lnTo>
                    <a:pt x="56" y="23"/>
                  </a:lnTo>
                  <a:lnTo>
                    <a:pt x="50" y="25"/>
                  </a:lnTo>
                  <a:lnTo>
                    <a:pt x="48" y="25"/>
                  </a:lnTo>
                  <a:lnTo>
                    <a:pt x="40" y="29"/>
                  </a:lnTo>
                  <a:lnTo>
                    <a:pt x="25" y="34"/>
                  </a:lnTo>
                  <a:lnTo>
                    <a:pt x="19" y="34"/>
                  </a:lnTo>
                  <a:lnTo>
                    <a:pt x="13" y="38"/>
                  </a:lnTo>
                  <a:lnTo>
                    <a:pt x="13" y="44"/>
                  </a:lnTo>
                  <a:lnTo>
                    <a:pt x="17" y="44"/>
                  </a:lnTo>
                  <a:lnTo>
                    <a:pt x="25" y="48"/>
                  </a:lnTo>
                  <a:lnTo>
                    <a:pt x="42" y="48"/>
                  </a:lnTo>
                  <a:lnTo>
                    <a:pt x="44" y="48"/>
                  </a:lnTo>
                  <a:lnTo>
                    <a:pt x="48" y="48"/>
                  </a:lnTo>
                  <a:lnTo>
                    <a:pt x="48" y="44"/>
                  </a:lnTo>
                  <a:lnTo>
                    <a:pt x="57" y="44"/>
                  </a:lnTo>
                  <a:lnTo>
                    <a:pt x="63" y="44"/>
                  </a:lnTo>
                  <a:lnTo>
                    <a:pt x="59" y="48"/>
                  </a:lnTo>
                  <a:lnTo>
                    <a:pt x="38" y="54"/>
                  </a:lnTo>
                  <a:lnTo>
                    <a:pt x="13" y="52"/>
                  </a:lnTo>
                  <a:lnTo>
                    <a:pt x="9" y="48"/>
                  </a:lnTo>
                  <a:lnTo>
                    <a:pt x="0" y="21"/>
                  </a:lnTo>
                  <a:lnTo>
                    <a:pt x="15" y="13"/>
                  </a:lnTo>
                  <a:lnTo>
                    <a:pt x="13" y="7"/>
                  </a:lnTo>
                  <a:close/>
                </a:path>
              </a:pathLst>
            </a:custGeom>
            <a:grpFill/>
            <a:ln w="9525">
              <a:noFill/>
              <a:round/>
              <a:headEnd/>
              <a:tailEnd/>
            </a:ln>
          </p:spPr>
          <p:txBody>
            <a:bodyPr/>
            <a:lstStyle/>
            <a:p>
              <a:pPr>
                <a:defRPr/>
              </a:pPr>
              <a:endParaRPr lang="en-US" dirty="0">
                <a:solidFill>
                  <a:prstClr val="white"/>
                </a:solidFill>
              </a:endParaRPr>
            </a:p>
          </p:txBody>
        </p:sp>
        <p:sp>
          <p:nvSpPr>
            <p:cNvPr id="16642" name="Freeform 100"/>
            <p:cNvSpPr>
              <a:spLocks/>
            </p:cNvSpPr>
            <p:nvPr/>
          </p:nvSpPr>
          <p:spPr bwMode="ltGray">
            <a:xfrm>
              <a:off x="2549" y="1261"/>
              <a:ext cx="63" cy="54"/>
            </a:xfrm>
            <a:custGeom>
              <a:avLst/>
              <a:gdLst>
                <a:gd name="T0" fmla="*/ 13 w 63"/>
                <a:gd name="T1" fmla="*/ 7 h 54"/>
                <a:gd name="T2" fmla="*/ 34 w 63"/>
                <a:gd name="T3" fmla="*/ 4 h 54"/>
                <a:gd name="T4" fmla="*/ 34 w 63"/>
                <a:gd name="T5" fmla="*/ 2 h 54"/>
                <a:gd name="T6" fmla="*/ 36 w 63"/>
                <a:gd name="T7" fmla="*/ 2 h 54"/>
                <a:gd name="T8" fmla="*/ 46 w 63"/>
                <a:gd name="T9" fmla="*/ 2 h 54"/>
                <a:gd name="T10" fmla="*/ 50 w 63"/>
                <a:gd name="T11" fmla="*/ 0 h 54"/>
                <a:gd name="T12" fmla="*/ 54 w 63"/>
                <a:gd name="T13" fmla="*/ 0 h 54"/>
                <a:gd name="T14" fmla="*/ 59 w 63"/>
                <a:gd name="T15" fmla="*/ 7 h 54"/>
                <a:gd name="T16" fmla="*/ 59 w 63"/>
                <a:gd name="T17" fmla="*/ 9 h 54"/>
                <a:gd name="T18" fmla="*/ 63 w 63"/>
                <a:gd name="T19" fmla="*/ 9 h 54"/>
                <a:gd name="T20" fmla="*/ 59 w 63"/>
                <a:gd name="T21" fmla="*/ 9 h 54"/>
                <a:gd name="T22" fmla="*/ 56 w 63"/>
                <a:gd name="T23" fmla="*/ 13 h 54"/>
                <a:gd name="T24" fmla="*/ 56 w 63"/>
                <a:gd name="T25" fmla="*/ 15 h 54"/>
                <a:gd name="T26" fmla="*/ 59 w 63"/>
                <a:gd name="T27" fmla="*/ 19 h 54"/>
                <a:gd name="T28" fmla="*/ 56 w 63"/>
                <a:gd name="T29" fmla="*/ 23 h 54"/>
                <a:gd name="T30" fmla="*/ 50 w 63"/>
                <a:gd name="T31" fmla="*/ 25 h 54"/>
                <a:gd name="T32" fmla="*/ 48 w 63"/>
                <a:gd name="T33" fmla="*/ 25 h 54"/>
                <a:gd name="T34" fmla="*/ 40 w 63"/>
                <a:gd name="T35" fmla="*/ 29 h 54"/>
                <a:gd name="T36" fmla="*/ 25 w 63"/>
                <a:gd name="T37" fmla="*/ 34 h 54"/>
                <a:gd name="T38" fmla="*/ 19 w 63"/>
                <a:gd name="T39" fmla="*/ 34 h 54"/>
                <a:gd name="T40" fmla="*/ 13 w 63"/>
                <a:gd name="T41" fmla="*/ 38 h 54"/>
                <a:gd name="T42" fmla="*/ 13 w 63"/>
                <a:gd name="T43" fmla="*/ 44 h 54"/>
                <a:gd name="T44" fmla="*/ 17 w 63"/>
                <a:gd name="T45" fmla="*/ 44 h 54"/>
                <a:gd name="T46" fmla="*/ 25 w 63"/>
                <a:gd name="T47" fmla="*/ 48 h 54"/>
                <a:gd name="T48" fmla="*/ 42 w 63"/>
                <a:gd name="T49" fmla="*/ 48 h 54"/>
                <a:gd name="T50" fmla="*/ 44 w 63"/>
                <a:gd name="T51" fmla="*/ 48 h 54"/>
                <a:gd name="T52" fmla="*/ 48 w 63"/>
                <a:gd name="T53" fmla="*/ 48 h 54"/>
                <a:gd name="T54" fmla="*/ 48 w 63"/>
                <a:gd name="T55" fmla="*/ 44 h 54"/>
                <a:gd name="T56" fmla="*/ 57 w 63"/>
                <a:gd name="T57" fmla="*/ 44 h 54"/>
                <a:gd name="T58" fmla="*/ 63 w 63"/>
                <a:gd name="T59" fmla="*/ 44 h 54"/>
                <a:gd name="T60" fmla="*/ 59 w 63"/>
                <a:gd name="T61" fmla="*/ 48 h 54"/>
                <a:gd name="T62" fmla="*/ 38 w 63"/>
                <a:gd name="T63" fmla="*/ 54 h 54"/>
                <a:gd name="T64" fmla="*/ 13 w 63"/>
                <a:gd name="T65" fmla="*/ 52 h 54"/>
                <a:gd name="T66" fmla="*/ 9 w 63"/>
                <a:gd name="T67" fmla="*/ 48 h 54"/>
                <a:gd name="T68" fmla="*/ 0 w 63"/>
                <a:gd name="T69" fmla="*/ 21 h 54"/>
                <a:gd name="T70" fmla="*/ 15 w 63"/>
                <a:gd name="T71" fmla="*/ 13 h 54"/>
                <a:gd name="T72" fmla="*/ 13 w 63"/>
                <a:gd name="T73" fmla="*/ 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54"/>
                <a:gd name="T113" fmla="*/ 63 w 63"/>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54">
                  <a:moveTo>
                    <a:pt x="13" y="7"/>
                  </a:moveTo>
                  <a:lnTo>
                    <a:pt x="34" y="4"/>
                  </a:lnTo>
                  <a:lnTo>
                    <a:pt x="34" y="2"/>
                  </a:lnTo>
                  <a:lnTo>
                    <a:pt x="36" y="2"/>
                  </a:lnTo>
                  <a:lnTo>
                    <a:pt x="46" y="2"/>
                  </a:lnTo>
                  <a:lnTo>
                    <a:pt x="50" y="0"/>
                  </a:lnTo>
                  <a:lnTo>
                    <a:pt x="54" y="0"/>
                  </a:lnTo>
                  <a:lnTo>
                    <a:pt x="59" y="7"/>
                  </a:lnTo>
                  <a:lnTo>
                    <a:pt x="59" y="9"/>
                  </a:lnTo>
                  <a:lnTo>
                    <a:pt x="63" y="9"/>
                  </a:lnTo>
                  <a:lnTo>
                    <a:pt x="59" y="9"/>
                  </a:lnTo>
                  <a:lnTo>
                    <a:pt x="56" y="13"/>
                  </a:lnTo>
                  <a:lnTo>
                    <a:pt x="56" y="15"/>
                  </a:lnTo>
                  <a:lnTo>
                    <a:pt x="59" y="19"/>
                  </a:lnTo>
                  <a:lnTo>
                    <a:pt x="56" y="23"/>
                  </a:lnTo>
                  <a:lnTo>
                    <a:pt x="50" y="25"/>
                  </a:lnTo>
                  <a:lnTo>
                    <a:pt x="48" y="25"/>
                  </a:lnTo>
                  <a:lnTo>
                    <a:pt x="40" y="29"/>
                  </a:lnTo>
                  <a:lnTo>
                    <a:pt x="25" y="34"/>
                  </a:lnTo>
                  <a:lnTo>
                    <a:pt x="19" y="34"/>
                  </a:lnTo>
                  <a:lnTo>
                    <a:pt x="13" y="38"/>
                  </a:lnTo>
                  <a:lnTo>
                    <a:pt x="13" y="44"/>
                  </a:lnTo>
                  <a:lnTo>
                    <a:pt x="17" y="44"/>
                  </a:lnTo>
                  <a:lnTo>
                    <a:pt x="25" y="48"/>
                  </a:lnTo>
                  <a:lnTo>
                    <a:pt x="42" y="48"/>
                  </a:lnTo>
                  <a:lnTo>
                    <a:pt x="44" y="48"/>
                  </a:lnTo>
                  <a:lnTo>
                    <a:pt x="48" y="48"/>
                  </a:lnTo>
                  <a:lnTo>
                    <a:pt x="48" y="44"/>
                  </a:lnTo>
                  <a:lnTo>
                    <a:pt x="57" y="44"/>
                  </a:lnTo>
                  <a:lnTo>
                    <a:pt x="63" y="44"/>
                  </a:lnTo>
                  <a:lnTo>
                    <a:pt x="59" y="48"/>
                  </a:lnTo>
                  <a:lnTo>
                    <a:pt x="38" y="54"/>
                  </a:lnTo>
                  <a:lnTo>
                    <a:pt x="13" y="52"/>
                  </a:lnTo>
                  <a:lnTo>
                    <a:pt x="9" y="48"/>
                  </a:lnTo>
                  <a:lnTo>
                    <a:pt x="0" y="21"/>
                  </a:lnTo>
                  <a:lnTo>
                    <a:pt x="15" y="13"/>
                  </a:lnTo>
                  <a:lnTo>
                    <a:pt x="13" y="7"/>
                  </a:lnTo>
                </a:path>
              </a:pathLst>
            </a:custGeom>
            <a:grpFill/>
            <a:ln w="9525">
              <a:noFill/>
              <a:round/>
              <a:headEnd/>
              <a:tailEnd/>
            </a:ln>
          </p:spPr>
          <p:txBody>
            <a:bodyPr/>
            <a:lstStyle/>
            <a:p>
              <a:pPr>
                <a:defRPr/>
              </a:pPr>
              <a:endParaRPr lang="en-US" dirty="0">
                <a:solidFill>
                  <a:prstClr val="white"/>
                </a:solidFill>
              </a:endParaRPr>
            </a:p>
          </p:txBody>
        </p:sp>
        <p:sp>
          <p:nvSpPr>
            <p:cNvPr id="16643" name="Freeform 101"/>
            <p:cNvSpPr>
              <a:spLocks/>
            </p:cNvSpPr>
            <p:nvPr/>
          </p:nvSpPr>
          <p:spPr bwMode="ltGray">
            <a:xfrm>
              <a:off x="2805" y="1257"/>
              <a:ext cx="41" cy="35"/>
            </a:xfrm>
            <a:custGeom>
              <a:avLst/>
              <a:gdLst>
                <a:gd name="T0" fmla="*/ 2 w 41"/>
                <a:gd name="T1" fmla="*/ 13 h 35"/>
                <a:gd name="T2" fmla="*/ 0 w 41"/>
                <a:gd name="T3" fmla="*/ 10 h 35"/>
                <a:gd name="T4" fmla="*/ 6 w 41"/>
                <a:gd name="T5" fmla="*/ 4 h 35"/>
                <a:gd name="T6" fmla="*/ 21 w 41"/>
                <a:gd name="T7" fmla="*/ 0 h 35"/>
                <a:gd name="T8" fmla="*/ 20 w 41"/>
                <a:gd name="T9" fmla="*/ 13 h 35"/>
                <a:gd name="T10" fmla="*/ 21 w 41"/>
                <a:gd name="T11" fmla="*/ 13 h 35"/>
                <a:gd name="T12" fmla="*/ 21 w 41"/>
                <a:gd name="T13" fmla="*/ 15 h 35"/>
                <a:gd name="T14" fmla="*/ 37 w 41"/>
                <a:gd name="T15" fmla="*/ 15 h 35"/>
                <a:gd name="T16" fmla="*/ 35 w 41"/>
                <a:gd name="T17" fmla="*/ 19 h 35"/>
                <a:gd name="T18" fmla="*/ 35 w 41"/>
                <a:gd name="T19" fmla="*/ 23 h 35"/>
                <a:gd name="T20" fmla="*/ 41 w 41"/>
                <a:gd name="T21" fmla="*/ 23 h 35"/>
                <a:gd name="T22" fmla="*/ 35 w 41"/>
                <a:gd name="T23" fmla="*/ 25 h 35"/>
                <a:gd name="T24" fmla="*/ 31 w 41"/>
                <a:gd name="T25" fmla="*/ 25 h 35"/>
                <a:gd name="T26" fmla="*/ 20 w 41"/>
                <a:gd name="T27" fmla="*/ 35 h 35"/>
                <a:gd name="T28" fmla="*/ 16 w 41"/>
                <a:gd name="T29" fmla="*/ 33 h 35"/>
                <a:gd name="T30" fmla="*/ 20 w 41"/>
                <a:gd name="T31" fmla="*/ 29 h 35"/>
                <a:gd name="T32" fmla="*/ 12 w 41"/>
                <a:gd name="T33" fmla="*/ 19 h 35"/>
                <a:gd name="T34" fmla="*/ 10 w 41"/>
                <a:gd name="T35" fmla="*/ 19 h 35"/>
                <a:gd name="T36" fmla="*/ 6 w 41"/>
                <a:gd name="T37" fmla="*/ 17 h 35"/>
                <a:gd name="T38" fmla="*/ 6 w 41"/>
                <a:gd name="T39" fmla="*/ 19 h 35"/>
                <a:gd name="T40" fmla="*/ 6 w 41"/>
                <a:gd name="T41" fmla="*/ 17 h 35"/>
                <a:gd name="T42" fmla="*/ 6 w 41"/>
                <a:gd name="T43" fmla="*/ 19 h 35"/>
                <a:gd name="T44" fmla="*/ 2 w 41"/>
                <a:gd name="T45" fmla="*/ 13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5"/>
                <a:gd name="T71" fmla="*/ 41 w 41"/>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5">
                  <a:moveTo>
                    <a:pt x="2" y="13"/>
                  </a:moveTo>
                  <a:lnTo>
                    <a:pt x="0" y="10"/>
                  </a:lnTo>
                  <a:lnTo>
                    <a:pt x="6" y="4"/>
                  </a:lnTo>
                  <a:lnTo>
                    <a:pt x="21" y="0"/>
                  </a:lnTo>
                  <a:lnTo>
                    <a:pt x="20" y="13"/>
                  </a:lnTo>
                  <a:lnTo>
                    <a:pt x="21" y="13"/>
                  </a:lnTo>
                  <a:lnTo>
                    <a:pt x="21" y="15"/>
                  </a:lnTo>
                  <a:lnTo>
                    <a:pt x="37" y="15"/>
                  </a:lnTo>
                  <a:lnTo>
                    <a:pt x="35" y="19"/>
                  </a:lnTo>
                  <a:lnTo>
                    <a:pt x="35" y="23"/>
                  </a:lnTo>
                  <a:lnTo>
                    <a:pt x="41" y="23"/>
                  </a:lnTo>
                  <a:lnTo>
                    <a:pt x="35" y="25"/>
                  </a:lnTo>
                  <a:lnTo>
                    <a:pt x="31" y="25"/>
                  </a:lnTo>
                  <a:lnTo>
                    <a:pt x="20" y="35"/>
                  </a:lnTo>
                  <a:lnTo>
                    <a:pt x="16" y="33"/>
                  </a:lnTo>
                  <a:lnTo>
                    <a:pt x="20" y="29"/>
                  </a:lnTo>
                  <a:lnTo>
                    <a:pt x="12" y="19"/>
                  </a:lnTo>
                  <a:lnTo>
                    <a:pt x="10" y="19"/>
                  </a:lnTo>
                  <a:lnTo>
                    <a:pt x="6" y="17"/>
                  </a:lnTo>
                  <a:lnTo>
                    <a:pt x="6" y="19"/>
                  </a:lnTo>
                  <a:lnTo>
                    <a:pt x="6" y="17"/>
                  </a:lnTo>
                  <a:lnTo>
                    <a:pt x="6" y="19"/>
                  </a:lnTo>
                  <a:lnTo>
                    <a:pt x="2" y="13"/>
                  </a:lnTo>
                  <a:close/>
                </a:path>
              </a:pathLst>
            </a:custGeom>
            <a:grpFill/>
            <a:ln w="9525">
              <a:noFill/>
              <a:round/>
              <a:headEnd/>
              <a:tailEnd/>
            </a:ln>
          </p:spPr>
          <p:txBody>
            <a:bodyPr/>
            <a:lstStyle/>
            <a:p>
              <a:pPr>
                <a:defRPr/>
              </a:pPr>
              <a:endParaRPr lang="en-US" dirty="0">
                <a:solidFill>
                  <a:prstClr val="white"/>
                </a:solidFill>
              </a:endParaRPr>
            </a:p>
          </p:txBody>
        </p:sp>
        <p:sp>
          <p:nvSpPr>
            <p:cNvPr id="16644" name="Freeform 102"/>
            <p:cNvSpPr>
              <a:spLocks/>
            </p:cNvSpPr>
            <p:nvPr/>
          </p:nvSpPr>
          <p:spPr bwMode="ltGray">
            <a:xfrm>
              <a:off x="2805" y="1257"/>
              <a:ext cx="41" cy="35"/>
            </a:xfrm>
            <a:custGeom>
              <a:avLst/>
              <a:gdLst>
                <a:gd name="T0" fmla="*/ 2 w 41"/>
                <a:gd name="T1" fmla="*/ 13 h 35"/>
                <a:gd name="T2" fmla="*/ 0 w 41"/>
                <a:gd name="T3" fmla="*/ 10 h 35"/>
                <a:gd name="T4" fmla="*/ 6 w 41"/>
                <a:gd name="T5" fmla="*/ 4 h 35"/>
                <a:gd name="T6" fmla="*/ 21 w 41"/>
                <a:gd name="T7" fmla="*/ 0 h 35"/>
                <a:gd name="T8" fmla="*/ 20 w 41"/>
                <a:gd name="T9" fmla="*/ 13 h 35"/>
                <a:gd name="T10" fmla="*/ 21 w 41"/>
                <a:gd name="T11" fmla="*/ 13 h 35"/>
                <a:gd name="T12" fmla="*/ 21 w 41"/>
                <a:gd name="T13" fmla="*/ 15 h 35"/>
                <a:gd name="T14" fmla="*/ 37 w 41"/>
                <a:gd name="T15" fmla="*/ 15 h 35"/>
                <a:gd name="T16" fmla="*/ 35 w 41"/>
                <a:gd name="T17" fmla="*/ 19 h 35"/>
                <a:gd name="T18" fmla="*/ 35 w 41"/>
                <a:gd name="T19" fmla="*/ 23 h 35"/>
                <a:gd name="T20" fmla="*/ 41 w 41"/>
                <a:gd name="T21" fmla="*/ 23 h 35"/>
                <a:gd name="T22" fmla="*/ 35 w 41"/>
                <a:gd name="T23" fmla="*/ 25 h 35"/>
                <a:gd name="T24" fmla="*/ 31 w 41"/>
                <a:gd name="T25" fmla="*/ 25 h 35"/>
                <a:gd name="T26" fmla="*/ 20 w 41"/>
                <a:gd name="T27" fmla="*/ 35 h 35"/>
                <a:gd name="T28" fmla="*/ 16 w 41"/>
                <a:gd name="T29" fmla="*/ 33 h 35"/>
                <a:gd name="T30" fmla="*/ 20 w 41"/>
                <a:gd name="T31" fmla="*/ 29 h 35"/>
                <a:gd name="T32" fmla="*/ 12 w 41"/>
                <a:gd name="T33" fmla="*/ 19 h 35"/>
                <a:gd name="T34" fmla="*/ 10 w 41"/>
                <a:gd name="T35" fmla="*/ 19 h 35"/>
                <a:gd name="T36" fmla="*/ 6 w 41"/>
                <a:gd name="T37" fmla="*/ 17 h 35"/>
                <a:gd name="T38" fmla="*/ 6 w 41"/>
                <a:gd name="T39" fmla="*/ 19 h 35"/>
                <a:gd name="T40" fmla="*/ 6 w 41"/>
                <a:gd name="T41" fmla="*/ 17 h 35"/>
                <a:gd name="T42" fmla="*/ 6 w 41"/>
                <a:gd name="T43" fmla="*/ 19 h 35"/>
                <a:gd name="T44" fmla="*/ 2 w 41"/>
                <a:gd name="T45" fmla="*/ 13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5"/>
                <a:gd name="T71" fmla="*/ 41 w 41"/>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5">
                  <a:moveTo>
                    <a:pt x="2" y="13"/>
                  </a:moveTo>
                  <a:lnTo>
                    <a:pt x="0" y="10"/>
                  </a:lnTo>
                  <a:lnTo>
                    <a:pt x="6" y="4"/>
                  </a:lnTo>
                  <a:lnTo>
                    <a:pt x="21" y="0"/>
                  </a:lnTo>
                  <a:lnTo>
                    <a:pt x="20" y="13"/>
                  </a:lnTo>
                  <a:lnTo>
                    <a:pt x="21" y="13"/>
                  </a:lnTo>
                  <a:lnTo>
                    <a:pt x="21" y="15"/>
                  </a:lnTo>
                  <a:lnTo>
                    <a:pt x="37" y="15"/>
                  </a:lnTo>
                  <a:lnTo>
                    <a:pt x="35" y="19"/>
                  </a:lnTo>
                  <a:lnTo>
                    <a:pt x="35" y="23"/>
                  </a:lnTo>
                  <a:lnTo>
                    <a:pt x="41" y="23"/>
                  </a:lnTo>
                  <a:lnTo>
                    <a:pt x="35" y="25"/>
                  </a:lnTo>
                  <a:lnTo>
                    <a:pt x="31" y="25"/>
                  </a:lnTo>
                  <a:lnTo>
                    <a:pt x="20" y="35"/>
                  </a:lnTo>
                  <a:lnTo>
                    <a:pt x="16" y="33"/>
                  </a:lnTo>
                  <a:lnTo>
                    <a:pt x="20" y="29"/>
                  </a:lnTo>
                  <a:lnTo>
                    <a:pt x="12" y="19"/>
                  </a:lnTo>
                  <a:lnTo>
                    <a:pt x="10" y="19"/>
                  </a:lnTo>
                  <a:lnTo>
                    <a:pt x="6" y="17"/>
                  </a:lnTo>
                  <a:lnTo>
                    <a:pt x="6" y="19"/>
                  </a:lnTo>
                  <a:lnTo>
                    <a:pt x="6" y="17"/>
                  </a:lnTo>
                  <a:lnTo>
                    <a:pt x="6" y="19"/>
                  </a:lnTo>
                  <a:lnTo>
                    <a:pt x="2" y="13"/>
                  </a:lnTo>
                </a:path>
              </a:pathLst>
            </a:custGeom>
            <a:grpFill/>
            <a:ln w="9525">
              <a:noFill/>
              <a:round/>
              <a:headEnd/>
              <a:tailEnd/>
            </a:ln>
          </p:spPr>
          <p:txBody>
            <a:bodyPr/>
            <a:lstStyle/>
            <a:p>
              <a:pPr>
                <a:defRPr/>
              </a:pPr>
              <a:endParaRPr lang="en-US" dirty="0">
                <a:solidFill>
                  <a:prstClr val="white"/>
                </a:solidFill>
              </a:endParaRPr>
            </a:p>
          </p:txBody>
        </p:sp>
        <p:sp>
          <p:nvSpPr>
            <p:cNvPr id="16645" name="Freeform 103"/>
            <p:cNvSpPr>
              <a:spLocks/>
            </p:cNvSpPr>
            <p:nvPr/>
          </p:nvSpPr>
          <p:spPr bwMode="ltGray">
            <a:xfrm>
              <a:off x="2506" y="1268"/>
              <a:ext cx="58" cy="91"/>
            </a:xfrm>
            <a:custGeom>
              <a:avLst/>
              <a:gdLst>
                <a:gd name="T0" fmla="*/ 56 w 58"/>
                <a:gd name="T1" fmla="*/ 0 h 91"/>
                <a:gd name="T2" fmla="*/ 58 w 58"/>
                <a:gd name="T3" fmla="*/ 6 h 91"/>
                <a:gd name="T4" fmla="*/ 43 w 58"/>
                <a:gd name="T5" fmla="*/ 14 h 91"/>
                <a:gd name="T6" fmla="*/ 52 w 58"/>
                <a:gd name="T7" fmla="*/ 41 h 91"/>
                <a:gd name="T8" fmla="*/ 52 w 58"/>
                <a:gd name="T9" fmla="*/ 37 h 91"/>
                <a:gd name="T10" fmla="*/ 52 w 58"/>
                <a:gd name="T11" fmla="*/ 35 h 91"/>
                <a:gd name="T12" fmla="*/ 50 w 58"/>
                <a:gd name="T13" fmla="*/ 31 h 91"/>
                <a:gd name="T14" fmla="*/ 41 w 58"/>
                <a:gd name="T15" fmla="*/ 35 h 91"/>
                <a:gd name="T16" fmla="*/ 43 w 58"/>
                <a:gd name="T17" fmla="*/ 41 h 91"/>
                <a:gd name="T18" fmla="*/ 41 w 58"/>
                <a:gd name="T19" fmla="*/ 41 h 91"/>
                <a:gd name="T20" fmla="*/ 37 w 58"/>
                <a:gd name="T21" fmla="*/ 45 h 91"/>
                <a:gd name="T22" fmla="*/ 35 w 58"/>
                <a:gd name="T23" fmla="*/ 45 h 91"/>
                <a:gd name="T24" fmla="*/ 31 w 58"/>
                <a:gd name="T25" fmla="*/ 45 h 91"/>
                <a:gd name="T26" fmla="*/ 19 w 58"/>
                <a:gd name="T27" fmla="*/ 56 h 91"/>
                <a:gd name="T28" fmla="*/ 19 w 58"/>
                <a:gd name="T29" fmla="*/ 64 h 91"/>
                <a:gd name="T30" fmla="*/ 10 w 58"/>
                <a:gd name="T31" fmla="*/ 64 h 91"/>
                <a:gd name="T32" fmla="*/ 10 w 58"/>
                <a:gd name="T33" fmla="*/ 66 h 91"/>
                <a:gd name="T34" fmla="*/ 6 w 58"/>
                <a:gd name="T35" fmla="*/ 66 h 91"/>
                <a:gd name="T36" fmla="*/ 10 w 58"/>
                <a:gd name="T37" fmla="*/ 70 h 91"/>
                <a:gd name="T38" fmla="*/ 10 w 58"/>
                <a:gd name="T39" fmla="*/ 72 h 91"/>
                <a:gd name="T40" fmla="*/ 14 w 58"/>
                <a:gd name="T41" fmla="*/ 80 h 91"/>
                <a:gd name="T42" fmla="*/ 14 w 58"/>
                <a:gd name="T43" fmla="*/ 82 h 91"/>
                <a:gd name="T44" fmla="*/ 14 w 58"/>
                <a:gd name="T45" fmla="*/ 85 h 91"/>
                <a:gd name="T46" fmla="*/ 10 w 58"/>
                <a:gd name="T47" fmla="*/ 85 h 91"/>
                <a:gd name="T48" fmla="*/ 10 w 58"/>
                <a:gd name="T49" fmla="*/ 91 h 91"/>
                <a:gd name="T50" fmla="*/ 6 w 58"/>
                <a:gd name="T51" fmla="*/ 85 h 91"/>
                <a:gd name="T52" fmla="*/ 4 w 58"/>
                <a:gd name="T53" fmla="*/ 76 h 91"/>
                <a:gd name="T54" fmla="*/ 0 w 58"/>
                <a:gd name="T55" fmla="*/ 66 h 91"/>
                <a:gd name="T56" fmla="*/ 0 w 58"/>
                <a:gd name="T57" fmla="*/ 64 h 91"/>
                <a:gd name="T58" fmla="*/ 0 w 58"/>
                <a:gd name="T59" fmla="*/ 56 h 91"/>
                <a:gd name="T60" fmla="*/ 2 w 58"/>
                <a:gd name="T61" fmla="*/ 41 h 91"/>
                <a:gd name="T62" fmla="*/ 12 w 58"/>
                <a:gd name="T63" fmla="*/ 33 h 91"/>
                <a:gd name="T64" fmla="*/ 16 w 58"/>
                <a:gd name="T65" fmla="*/ 29 h 91"/>
                <a:gd name="T66" fmla="*/ 17 w 58"/>
                <a:gd name="T67" fmla="*/ 26 h 91"/>
                <a:gd name="T68" fmla="*/ 31 w 58"/>
                <a:gd name="T69" fmla="*/ 16 h 91"/>
                <a:gd name="T70" fmla="*/ 31 w 58"/>
                <a:gd name="T71" fmla="*/ 14 h 91"/>
                <a:gd name="T72" fmla="*/ 37 w 58"/>
                <a:gd name="T73" fmla="*/ 10 h 91"/>
                <a:gd name="T74" fmla="*/ 41 w 58"/>
                <a:gd name="T75" fmla="*/ 6 h 91"/>
                <a:gd name="T76" fmla="*/ 46 w 58"/>
                <a:gd name="T77" fmla="*/ 4 h 91"/>
                <a:gd name="T78" fmla="*/ 56 w 58"/>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91"/>
                <a:gd name="T122" fmla="*/ 58 w 58"/>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91">
                  <a:moveTo>
                    <a:pt x="56" y="0"/>
                  </a:moveTo>
                  <a:lnTo>
                    <a:pt x="58" y="6"/>
                  </a:lnTo>
                  <a:lnTo>
                    <a:pt x="43" y="14"/>
                  </a:lnTo>
                  <a:lnTo>
                    <a:pt x="52" y="41"/>
                  </a:lnTo>
                  <a:lnTo>
                    <a:pt x="52" y="37"/>
                  </a:lnTo>
                  <a:lnTo>
                    <a:pt x="52" y="35"/>
                  </a:lnTo>
                  <a:lnTo>
                    <a:pt x="50" y="31"/>
                  </a:lnTo>
                  <a:lnTo>
                    <a:pt x="41" y="35"/>
                  </a:lnTo>
                  <a:lnTo>
                    <a:pt x="43" y="41"/>
                  </a:lnTo>
                  <a:lnTo>
                    <a:pt x="41" y="41"/>
                  </a:lnTo>
                  <a:lnTo>
                    <a:pt x="37" y="45"/>
                  </a:lnTo>
                  <a:lnTo>
                    <a:pt x="35" y="45"/>
                  </a:lnTo>
                  <a:lnTo>
                    <a:pt x="31" y="45"/>
                  </a:lnTo>
                  <a:lnTo>
                    <a:pt x="19" y="56"/>
                  </a:lnTo>
                  <a:lnTo>
                    <a:pt x="19" y="64"/>
                  </a:lnTo>
                  <a:lnTo>
                    <a:pt x="10" y="64"/>
                  </a:lnTo>
                  <a:lnTo>
                    <a:pt x="10" y="66"/>
                  </a:lnTo>
                  <a:lnTo>
                    <a:pt x="6" y="66"/>
                  </a:lnTo>
                  <a:lnTo>
                    <a:pt x="10" y="70"/>
                  </a:lnTo>
                  <a:lnTo>
                    <a:pt x="10" y="72"/>
                  </a:lnTo>
                  <a:lnTo>
                    <a:pt x="14" y="80"/>
                  </a:lnTo>
                  <a:lnTo>
                    <a:pt x="14" y="82"/>
                  </a:lnTo>
                  <a:lnTo>
                    <a:pt x="14" y="85"/>
                  </a:lnTo>
                  <a:lnTo>
                    <a:pt x="10" y="85"/>
                  </a:lnTo>
                  <a:lnTo>
                    <a:pt x="10" y="91"/>
                  </a:lnTo>
                  <a:lnTo>
                    <a:pt x="6" y="85"/>
                  </a:lnTo>
                  <a:lnTo>
                    <a:pt x="4" y="76"/>
                  </a:lnTo>
                  <a:lnTo>
                    <a:pt x="0" y="66"/>
                  </a:lnTo>
                  <a:lnTo>
                    <a:pt x="0" y="64"/>
                  </a:lnTo>
                  <a:lnTo>
                    <a:pt x="0" y="56"/>
                  </a:lnTo>
                  <a:lnTo>
                    <a:pt x="2" y="41"/>
                  </a:lnTo>
                  <a:lnTo>
                    <a:pt x="12" y="33"/>
                  </a:lnTo>
                  <a:lnTo>
                    <a:pt x="16" y="29"/>
                  </a:lnTo>
                  <a:lnTo>
                    <a:pt x="17" y="26"/>
                  </a:lnTo>
                  <a:lnTo>
                    <a:pt x="31" y="16"/>
                  </a:lnTo>
                  <a:lnTo>
                    <a:pt x="31" y="14"/>
                  </a:lnTo>
                  <a:lnTo>
                    <a:pt x="37" y="10"/>
                  </a:lnTo>
                  <a:lnTo>
                    <a:pt x="41" y="6"/>
                  </a:lnTo>
                  <a:lnTo>
                    <a:pt x="46" y="4"/>
                  </a:lnTo>
                  <a:lnTo>
                    <a:pt x="56" y="0"/>
                  </a:lnTo>
                  <a:close/>
                </a:path>
              </a:pathLst>
            </a:custGeom>
            <a:grpFill/>
            <a:ln w="9525">
              <a:noFill/>
              <a:round/>
              <a:headEnd/>
              <a:tailEnd/>
            </a:ln>
          </p:spPr>
          <p:txBody>
            <a:bodyPr/>
            <a:lstStyle/>
            <a:p>
              <a:pPr>
                <a:defRPr/>
              </a:pPr>
              <a:endParaRPr lang="en-US" dirty="0">
                <a:solidFill>
                  <a:prstClr val="white"/>
                </a:solidFill>
              </a:endParaRPr>
            </a:p>
          </p:txBody>
        </p:sp>
        <p:sp>
          <p:nvSpPr>
            <p:cNvPr id="16646" name="Freeform 104"/>
            <p:cNvSpPr>
              <a:spLocks/>
            </p:cNvSpPr>
            <p:nvPr/>
          </p:nvSpPr>
          <p:spPr bwMode="ltGray">
            <a:xfrm>
              <a:off x="2506" y="1268"/>
              <a:ext cx="58" cy="91"/>
            </a:xfrm>
            <a:custGeom>
              <a:avLst/>
              <a:gdLst>
                <a:gd name="T0" fmla="*/ 56 w 58"/>
                <a:gd name="T1" fmla="*/ 0 h 91"/>
                <a:gd name="T2" fmla="*/ 58 w 58"/>
                <a:gd name="T3" fmla="*/ 6 h 91"/>
                <a:gd name="T4" fmla="*/ 43 w 58"/>
                <a:gd name="T5" fmla="*/ 14 h 91"/>
                <a:gd name="T6" fmla="*/ 52 w 58"/>
                <a:gd name="T7" fmla="*/ 41 h 91"/>
                <a:gd name="T8" fmla="*/ 52 w 58"/>
                <a:gd name="T9" fmla="*/ 37 h 91"/>
                <a:gd name="T10" fmla="*/ 52 w 58"/>
                <a:gd name="T11" fmla="*/ 35 h 91"/>
                <a:gd name="T12" fmla="*/ 50 w 58"/>
                <a:gd name="T13" fmla="*/ 31 h 91"/>
                <a:gd name="T14" fmla="*/ 41 w 58"/>
                <a:gd name="T15" fmla="*/ 35 h 91"/>
                <a:gd name="T16" fmla="*/ 43 w 58"/>
                <a:gd name="T17" fmla="*/ 41 h 91"/>
                <a:gd name="T18" fmla="*/ 41 w 58"/>
                <a:gd name="T19" fmla="*/ 41 h 91"/>
                <a:gd name="T20" fmla="*/ 37 w 58"/>
                <a:gd name="T21" fmla="*/ 45 h 91"/>
                <a:gd name="T22" fmla="*/ 35 w 58"/>
                <a:gd name="T23" fmla="*/ 45 h 91"/>
                <a:gd name="T24" fmla="*/ 31 w 58"/>
                <a:gd name="T25" fmla="*/ 45 h 91"/>
                <a:gd name="T26" fmla="*/ 19 w 58"/>
                <a:gd name="T27" fmla="*/ 56 h 91"/>
                <a:gd name="T28" fmla="*/ 19 w 58"/>
                <a:gd name="T29" fmla="*/ 64 h 91"/>
                <a:gd name="T30" fmla="*/ 10 w 58"/>
                <a:gd name="T31" fmla="*/ 64 h 91"/>
                <a:gd name="T32" fmla="*/ 10 w 58"/>
                <a:gd name="T33" fmla="*/ 66 h 91"/>
                <a:gd name="T34" fmla="*/ 6 w 58"/>
                <a:gd name="T35" fmla="*/ 66 h 91"/>
                <a:gd name="T36" fmla="*/ 10 w 58"/>
                <a:gd name="T37" fmla="*/ 70 h 91"/>
                <a:gd name="T38" fmla="*/ 10 w 58"/>
                <a:gd name="T39" fmla="*/ 72 h 91"/>
                <a:gd name="T40" fmla="*/ 14 w 58"/>
                <a:gd name="T41" fmla="*/ 80 h 91"/>
                <a:gd name="T42" fmla="*/ 14 w 58"/>
                <a:gd name="T43" fmla="*/ 82 h 91"/>
                <a:gd name="T44" fmla="*/ 14 w 58"/>
                <a:gd name="T45" fmla="*/ 85 h 91"/>
                <a:gd name="T46" fmla="*/ 10 w 58"/>
                <a:gd name="T47" fmla="*/ 85 h 91"/>
                <a:gd name="T48" fmla="*/ 10 w 58"/>
                <a:gd name="T49" fmla="*/ 91 h 91"/>
                <a:gd name="T50" fmla="*/ 6 w 58"/>
                <a:gd name="T51" fmla="*/ 85 h 91"/>
                <a:gd name="T52" fmla="*/ 4 w 58"/>
                <a:gd name="T53" fmla="*/ 76 h 91"/>
                <a:gd name="T54" fmla="*/ 0 w 58"/>
                <a:gd name="T55" fmla="*/ 66 h 91"/>
                <a:gd name="T56" fmla="*/ 0 w 58"/>
                <a:gd name="T57" fmla="*/ 64 h 91"/>
                <a:gd name="T58" fmla="*/ 0 w 58"/>
                <a:gd name="T59" fmla="*/ 56 h 91"/>
                <a:gd name="T60" fmla="*/ 2 w 58"/>
                <a:gd name="T61" fmla="*/ 41 h 91"/>
                <a:gd name="T62" fmla="*/ 12 w 58"/>
                <a:gd name="T63" fmla="*/ 33 h 91"/>
                <a:gd name="T64" fmla="*/ 16 w 58"/>
                <a:gd name="T65" fmla="*/ 29 h 91"/>
                <a:gd name="T66" fmla="*/ 17 w 58"/>
                <a:gd name="T67" fmla="*/ 26 h 91"/>
                <a:gd name="T68" fmla="*/ 31 w 58"/>
                <a:gd name="T69" fmla="*/ 16 h 91"/>
                <a:gd name="T70" fmla="*/ 31 w 58"/>
                <a:gd name="T71" fmla="*/ 14 h 91"/>
                <a:gd name="T72" fmla="*/ 37 w 58"/>
                <a:gd name="T73" fmla="*/ 10 h 91"/>
                <a:gd name="T74" fmla="*/ 41 w 58"/>
                <a:gd name="T75" fmla="*/ 6 h 91"/>
                <a:gd name="T76" fmla="*/ 46 w 58"/>
                <a:gd name="T77" fmla="*/ 4 h 91"/>
                <a:gd name="T78" fmla="*/ 56 w 58"/>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91"/>
                <a:gd name="T122" fmla="*/ 58 w 58"/>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91">
                  <a:moveTo>
                    <a:pt x="56" y="0"/>
                  </a:moveTo>
                  <a:lnTo>
                    <a:pt x="58" y="6"/>
                  </a:lnTo>
                  <a:lnTo>
                    <a:pt x="43" y="14"/>
                  </a:lnTo>
                  <a:lnTo>
                    <a:pt x="52" y="41"/>
                  </a:lnTo>
                  <a:lnTo>
                    <a:pt x="52" y="37"/>
                  </a:lnTo>
                  <a:lnTo>
                    <a:pt x="52" y="35"/>
                  </a:lnTo>
                  <a:lnTo>
                    <a:pt x="50" y="31"/>
                  </a:lnTo>
                  <a:lnTo>
                    <a:pt x="41" y="35"/>
                  </a:lnTo>
                  <a:lnTo>
                    <a:pt x="43" y="41"/>
                  </a:lnTo>
                  <a:lnTo>
                    <a:pt x="41" y="41"/>
                  </a:lnTo>
                  <a:lnTo>
                    <a:pt x="37" y="45"/>
                  </a:lnTo>
                  <a:lnTo>
                    <a:pt x="35" y="45"/>
                  </a:lnTo>
                  <a:lnTo>
                    <a:pt x="31" y="45"/>
                  </a:lnTo>
                  <a:lnTo>
                    <a:pt x="19" y="56"/>
                  </a:lnTo>
                  <a:lnTo>
                    <a:pt x="19" y="64"/>
                  </a:lnTo>
                  <a:lnTo>
                    <a:pt x="10" y="64"/>
                  </a:lnTo>
                  <a:lnTo>
                    <a:pt x="10" y="66"/>
                  </a:lnTo>
                  <a:lnTo>
                    <a:pt x="6" y="66"/>
                  </a:lnTo>
                  <a:lnTo>
                    <a:pt x="10" y="70"/>
                  </a:lnTo>
                  <a:lnTo>
                    <a:pt x="10" y="72"/>
                  </a:lnTo>
                  <a:lnTo>
                    <a:pt x="14" y="80"/>
                  </a:lnTo>
                  <a:lnTo>
                    <a:pt x="14" y="82"/>
                  </a:lnTo>
                  <a:lnTo>
                    <a:pt x="14" y="85"/>
                  </a:lnTo>
                  <a:lnTo>
                    <a:pt x="10" y="85"/>
                  </a:lnTo>
                  <a:lnTo>
                    <a:pt x="10" y="91"/>
                  </a:lnTo>
                  <a:lnTo>
                    <a:pt x="6" y="85"/>
                  </a:lnTo>
                  <a:lnTo>
                    <a:pt x="4" y="76"/>
                  </a:lnTo>
                  <a:lnTo>
                    <a:pt x="0" y="66"/>
                  </a:lnTo>
                  <a:lnTo>
                    <a:pt x="0" y="64"/>
                  </a:lnTo>
                  <a:lnTo>
                    <a:pt x="0" y="56"/>
                  </a:lnTo>
                  <a:lnTo>
                    <a:pt x="2" y="41"/>
                  </a:lnTo>
                  <a:lnTo>
                    <a:pt x="12" y="33"/>
                  </a:lnTo>
                  <a:lnTo>
                    <a:pt x="16" y="29"/>
                  </a:lnTo>
                  <a:lnTo>
                    <a:pt x="17" y="26"/>
                  </a:lnTo>
                  <a:lnTo>
                    <a:pt x="31" y="16"/>
                  </a:lnTo>
                  <a:lnTo>
                    <a:pt x="31" y="14"/>
                  </a:lnTo>
                  <a:lnTo>
                    <a:pt x="37" y="10"/>
                  </a:lnTo>
                  <a:lnTo>
                    <a:pt x="41" y="6"/>
                  </a:lnTo>
                  <a:lnTo>
                    <a:pt x="46" y="4"/>
                  </a:lnTo>
                  <a:lnTo>
                    <a:pt x="56" y="0"/>
                  </a:lnTo>
                </a:path>
              </a:pathLst>
            </a:custGeom>
            <a:grpFill/>
            <a:ln w="9525">
              <a:noFill/>
              <a:round/>
              <a:headEnd/>
              <a:tailEnd/>
            </a:ln>
          </p:spPr>
          <p:txBody>
            <a:bodyPr/>
            <a:lstStyle/>
            <a:p>
              <a:pPr>
                <a:defRPr/>
              </a:pPr>
              <a:endParaRPr lang="en-US" dirty="0">
                <a:solidFill>
                  <a:prstClr val="white"/>
                </a:solidFill>
              </a:endParaRPr>
            </a:p>
          </p:txBody>
        </p:sp>
        <p:sp>
          <p:nvSpPr>
            <p:cNvPr id="16647" name="Freeform 105"/>
            <p:cNvSpPr>
              <a:spLocks/>
            </p:cNvSpPr>
            <p:nvPr/>
          </p:nvSpPr>
          <p:spPr bwMode="ltGray">
            <a:xfrm>
              <a:off x="2790" y="1270"/>
              <a:ext cx="35" cy="27"/>
            </a:xfrm>
            <a:custGeom>
              <a:avLst/>
              <a:gdLst>
                <a:gd name="T0" fmla="*/ 17 w 35"/>
                <a:gd name="T1" fmla="*/ 0 h 27"/>
                <a:gd name="T2" fmla="*/ 21 w 35"/>
                <a:gd name="T3" fmla="*/ 6 h 27"/>
                <a:gd name="T4" fmla="*/ 21 w 35"/>
                <a:gd name="T5" fmla="*/ 4 h 27"/>
                <a:gd name="T6" fmla="*/ 21 w 35"/>
                <a:gd name="T7" fmla="*/ 6 h 27"/>
                <a:gd name="T8" fmla="*/ 21 w 35"/>
                <a:gd name="T9" fmla="*/ 4 h 27"/>
                <a:gd name="T10" fmla="*/ 25 w 35"/>
                <a:gd name="T11" fmla="*/ 6 h 27"/>
                <a:gd name="T12" fmla="*/ 27 w 35"/>
                <a:gd name="T13" fmla="*/ 6 h 27"/>
                <a:gd name="T14" fmla="*/ 35 w 35"/>
                <a:gd name="T15" fmla="*/ 16 h 27"/>
                <a:gd name="T16" fmla="*/ 31 w 35"/>
                <a:gd name="T17" fmla="*/ 20 h 27"/>
                <a:gd name="T18" fmla="*/ 35 w 35"/>
                <a:gd name="T19" fmla="*/ 22 h 27"/>
                <a:gd name="T20" fmla="*/ 31 w 35"/>
                <a:gd name="T21" fmla="*/ 22 h 27"/>
                <a:gd name="T22" fmla="*/ 29 w 35"/>
                <a:gd name="T23" fmla="*/ 25 h 27"/>
                <a:gd name="T24" fmla="*/ 21 w 35"/>
                <a:gd name="T25" fmla="*/ 27 h 27"/>
                <a:gd name="T26" fmla="*/ 19 w 35"/>
                <a:gd name="T27" fmla="*/ 25 h 27"/>
                <a:gd name="T28" fmla="*/ 15 w 35"/>
                <a:gd name="T29" fmla="*/ 25 h 27"/>
                <a:gd name="T30" fmla="*/ 15 w 35"/>
                <a:gd name="T31" fmla="*/ 22 h 27"/>
                <a:gd name="T32" fmla="*/ 6 w 35"/>
                <a:gd name="T33" fmla="*/ 25 h 27"/>
                <a:gd name="T34" fmla="*/ 6 w 35"/>
                <a:gd name="T35" fmla="*/ 22 h 27"/>
                <a:gd name="T36" fmla="*/ 4 w 35"/>
                <a:gd name="T37" fmla="*/ 20 h 27"/>
                <a:gd name="T38" fmla="*/ 4 w 35"/>
                <a:gd name="T39" fmla="*/ 16 h 27"/>
                <a:gd name="T40" fmla="*/ 0 w 35"/>
                <a:gd name="T41" fmla="*/ 14 h 27"/>
                <a:gd name="T42" fmla="*/ 0 w 35"/>
                <a:gd name="T43" fmla="*/ 6 h 27"/>
                <a:gd name="T44" fmla="*/ 6 w 35"/>
                <a:gd name="T45" fmla="*/ 6 h 27"/>
                <a:gd name="T46" fmla="*/ 11 w 35"/>
                <a:gd name="T47" fmla="*/ 6 h 27"/>
                <a:gd name="T48" fmla="*/ 15 w 35"/>
                <a:gd name="T49" fmla="*/ 10 h 27"/>
                <a:gd name="T50" fmla="*/ 19 w 35"/>
                <a:gd name="T51" fmla="*/ 10 h 27"/>
                <a:gd name="T52" fmla="*/ 19 w 35"/>
                <a:gd name="T53" fmla="*/ 6 h 27"/>
                <a:gd name="T54" fmla="*/ 15 w 35"/>
                <a:gd name="T55" fmla="*/ 4 h 27"/>
                <a:gd name="T56" fmla="*/ 17 w 35"/>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27"/>
                <a:gd name="T89" fmla="*/ 35 w 35"/>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27">
                  <a:moveTo>
                    <a:pt x="17" y="0"/>
                  </a:moveTo>
                  <a:lnTo>
                    <a:pt x="21" y="6"/>
                  </a:lnTo>
                  <a:lnTo>
                    <a:pt x="21" y="4"/>
                  </a:lnTo>
                  <a:lnTo>
                    <a:pt x="21" y="6"/>
                  </a:lnTo>
                  <a:lnTo>
                    <a:pt x="21" y="4"/>
                  </a:lnTo>
                  <a:lnTo>
                    <a:pt x="25" y="6"/>
                  </a:lnTo>
                  <a:lnTo>
                    <a:pt x="27" y="6"/>
                  </a:lnTo>
                  <a:lnTo>
                    <a:pt x="35" y="16"/>
                  </a:lnTo>
                  <a:lnTo>
                    <a:pt x="31" y="20"/>
                  </a:lnTo>
                  <a:lnTo>
                    <a:pt x="35" y="22"/>
                  </a:lnTo>
                  <a:lnTo>
                    <a:pt x="31" y="22"/>
                  </a:lnTo>
                  <a:lnTo>
                    <a:pt x="29" y="25"/>
                  </a:lnTo>
                  <a:lnTo>
                    <a:pt x="21" y="27"/>
                  </a:lnTo>
                  <a:lnTo>
                    <a:pt x="19" y="25"/>
                  </a:lnTo>
                  <a:lnTo>
                    <a:pt x="15" y="25"/>
                  </a:lnTo>
                  <a:lnTo>
                    <a:pt x="15" y="22"/>
                  </a:lnTo>
                  <a:lnTo>
                    <a:pt x="6" y="25"/>
                  </a:lnTo>
                  <a:lnTo>
                    <a:pt x="6" y="22"/>
                  </a:lnTo>
                  <a:lnTo>
                    <a:pt x="4" y="20"/>
                  </a:lnTo>
                  <a:lnTo>
                    <a:pt x="4" y="16"/>
                  </a:lnTo>
                  <a:lnTo>
                    <a:pt x="0" y="14"/>
                  </a:lnTo>
                  <a:lnTo>
                    <a:pt x="0" y="6"/>
                  </a:lnTo>
                  <a:lnTo>
                    <a:pt x="6" y="6"/>
                  </a:lnTo>
                  <a:lnTo>
                    <a:pt x="11" y="6"/>
                  </a:lnTo>
                  <a:lnTo>
                    <a:pt x="15" y="10"/>
                  </a:lnTo>
                  <a:lnTo>
                    <a:pt x="19" y="10"/>
                  </a:lnTo>
                  <a:lnTo>
                    <a:pt x="19" y="6"/>
                  </a:lnTo>
                  <a:lnTo>
                    <a:pt x="15" y="4"/>
                  </a:lnTo>
                  <a:lnTo>
                    <a:pt x="17" y="0"/>
                  </a:lnTo>
                  <a:close/>
                </a:path>
              </a:pathLst>
            </a:custGeom>
            <a:grpFill/>
            <a:ln w="9525">
              <a:noFill/>
              <a:round/>
              <a:headEnd/>
              <a:tailEnd/>
            </a:ln>
          </p:spPr>
          <p:txBody>
            <a:bodyPr/>
            <a:lstStyle/>
            <a:p>
              <a:pPr>
                <a:defRPr/>
              </a:pPr>
              <a:endParaRPr lang="en-US" dirty="0">
                <a:solidFill>
                  <a:prstClr val="white"/>
                </a:solidFill>
              </a:endParaRPr>
            </a:p>
          </p:txBody>
        </p:sp>
        <p:sp>
          <p:nvSpPr>
            <p:cNvPr id="16648" name="Freeform 106"/>
            <p:cNvSpPr>
              <a:spLocks/>
            </p:cNvSpPr>
            <p:nvPr/>
          </p:nvSpPr>
          <p:spPr bwMode="ltGray">
            <a:xfrm>
              <a:off x="2790" y="1270"/>
              <a:ext cx="35" cy="27"/>
            </a:xfrm>
            <a:custGeom>
              <a:avLst/>
              <a:gdLst>
                <a:gd name="T0" fmla="*/ 17 w 35"/>
                <a:gd name="T1" fmla="*/ 0 h 27"/>
                <a:gd name="T2" fmla="*/ 21 w 35"/>
                <a:gd name="T3" fmla="*/ 6 h 27"/>
                <a:gd name="T4" fmla="*/ 21 w 35"/>
                <a:gd name="T5" fmla="*/ 4 h 27"/>
                <a:gd name="T6" fmla="*/ 21 w 35"/>
                <a:gd name="T7" fmla="*/ 6 h 27"/>
                <a:gd name="T8" fmla="*/ 21 w 35"/>
                <a:gd name="T9" fmla="*/ 4 h 27"/>
                <a:gd name="T10" fmla="*/ 25 w 35"/>
                <a:gd name="T11" fmla="*/ 6 h 27"/>
                <a:gd name="T12" fmla="*/ 27 w 35"/>
                <a:gd name="T13" fmla="*/ 6 h 27"/>
                <a:gd name="T14" fmla="*/ 35 w 35"/>
                <a:gd name="T15" fmla="*/ 16 h 27"/>
                <a:gd name="T16" fmla="*/ 31 w 35"/>
                <a:gd name="T17" fmla="*/ 20 h 27"/>
                <a:gd name="T18" fmla="*/ 35 w 35"/>
                <a:gd name="T19" fmla="*/ 22 h 27"/>
                <a:gd name="T20" fmla="*/ 31 w 35"/>
                <a:gd name="T21" fmla="*/ 22 h 27"/>
                <a:gd name="T22" fmla="*/ 29 w 35"/>
                <a:gd name="T23" fmla="*/ 25 h 27"/>
                <a:gd name="T24" fmla="*/ 21 w 35"/>
                <a:gd name="T25" fmla="*/ 27 h 27"/>
                <a:gd name="T26" fmla="*/ 19 w 35"/>
                <a:gd name="T27" fmla="*/ 25 h 27"/>
                <a:gd name="T28" fmla="*/ 15 w 35"/>
                <a:gd name="T29" fmla="*/ 25 h 27"/>
                <a:gd name="T30" fmla="*/ 15 w 35"/>
                <a:gd name="T31" fmla="*/ 22 h 27"/>
                <a:gd name="T32" fmla="*/ 6 w 35"/>
                <a:gd name="T33" fmla="*/ 25 h 27"/>
                <a:gd name="T34" fmla="*/ 6 w 35"/>
                <a:gd name="T35" fmla="*/ 22 h 27"/>
                <a:gd name="T36" fmla="*/ 4 w 35"/>
                <a:gd name="T37" fmla="*/ 20 h 27"/>
                <a:gd name="T38" fmla="*/ 4 w 35"/>
                <a:gd name="T39" fmla="*/ 16 h 27"/>
                <a:gd name="T40" fmla="*/ 0 w 35"/>
                <a:gd name="T41" fmla="*/ 14 h 27"/>
                <a:gd name="T42" fmla="*/ 0 w 35"/>
                <a:gd name="T43" fmla="*/ 6 h 27"/>
                <a:gd name="T44" fmla="*/ 6 w 35"/>
                <a:gd name="T45" fmla="*/ 6 h 27"/>
                <a:gd name="T46" fmla="*/ 11 w 35"/>
                <a:gd name="T47" fmla="*/ 6 h 27"/>
                <a:gd name="T48" fmla="*/ 15 w 35"/>
                <a:gd name="T49" fmla="*/ 10 h 27"/>
                <a:gd name="T50" fmla="*/ 19 w 35"/>
                <a:gd name="T51" fmla="*/ 10 h 27"/>
                <a:gd name="T52" fmla="*/ 19 w 35"/>
                <a:gd name="T53" fmla="*/ 6 h 27"/>
                <a:gd name="T54" fmla="*/ 15 w 35"/>
                <a:gd name="T55" fmla="*/ 4 h 27"/>
                <a:gd name="T56" fmla="*/ 17 w 35"/>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27"/>
                <a:gd name="T89" fmla="*/ 35 w 35"/>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27">
                  <a:moveTo>
                    <a:pt x="17" y="0"/>
                  </a:moveTo>
                  <a:lnTo>
                    <a:pt x="21" y="6"/>
                  </a:lnTo>
                  <a:lnTo>
                    <a:pt x="21" y="4"/>
                  </a:lnTo>
                  <a:lnTo>
                    <a:pt x="21" y="6"/>
                  </a:lnTo>
                  <a:lnTo>
                    <a:pt x="21" y="4"/>
                  </a:lnTo>
                  <a:lnTo>
                    <a:pt x="25" y="6"/>
                  </a:lnTo>
                  <a:lnTo>
                    <a:pt x="27" y="6"/>
                  </a:lnTo>
                  <a:lnTo>
                    <a:pt x="35" y="16"/>
                  </a:lnTo>
                  <a:lnTo>
                    <a:pt x="31" y="20"/>
                  </a:lnTo>
                  <a:lnTo>
                    <a:pt x="35" y="22"/>
                  </a:lnTo>
                  <a:lnTo>
                    <a:pt x="31" y="22"/>
                  </a:lnTo>
                  <a:lnTo>
                    <a:pt x="29" y="25"/>
                  </a:lnTo>
                  <a:lnTo>
                    <a:pt x="21" y="27"/>
                  </a:lnTo>
                  <a:lnTo>
                    <a:pt x="19" y="25"/>
                  </a:lnTo>
                  <a:lnTo>
                    <a:pt x="15" y="25"/>
                  </a:lnTo>
                  <a:lnTo>
                    <a:pt x="15" y="22"/>
                  </a:lnTo>
                  <a:lnTo>
                    <a:pt x="6" y="25"/>
                  </a:lnTo>
                  <a:lnTo>
                    <a:pt x="6" y="22"/>
                  </a:lnTo>
                  <a:lnTo>
                    <a:pt x="4" y="20"/>
                  </a:lnTo>
                  <a:lnTo>
                    <a:pt x="4" y="16"/>
                  </a:lnTo>
                  <a:lnTo>
                    <a:pt x="0" y="14"/>
                  </a:lnTo>
                  <a:lnTo>
                    <a:pt x="0" y="6"/>
                  </a:lnTo>
                  <a:lnTo>
                    <a:pt x="6" y="6"/>
                  </a:lnTo>
                  <a:lnTo>
                    <a:pt x="11" y="6"/>
                  </a:lnTo>
                  <a:lnTo>
                    <a:pt x="15" y="10"/>
                  </a:lnTo>
                  <a:lnTo>
                    <a:pt x="19" y="10"/>
                  </a:lnTo>
                  <a:lnTo>
                    <a:pt x="19" y="6"/>
                  </a:lnTo>
                  <a:lnTo>
                    <a:pt x="15" y="4"/>
                  </a:lnTo>
                  <a:lnTo>
                    <a:pt x="17" y="0"/>
                  </a:lnTo>
                </a:path>
              </a:pathLst>
            </a:custGeom>
            <a:grpFill/>
            <a:ln w="9525">
              <a:noFill/>
              <a:round/>
              <a:headEnd/>
              <a:tailEnd/>
            </a:ln>
          </p:spPr>
          <p:txBody>
            <a:bodyPr/>
            <a:lstStyle/>
            <a:p>
              <a:pPr>
                <a:defRPr/>
              </a:pPr>
              <a:endParaRPr lang="en-US" dirty="0">
                <a:solidFill>
                  <a:prstClr val="white"/>
                </a:solidFill>
              </a:endParaRPr>
            </a:p>
          </p:txBody>
        </p:sp>
        <p:sp>
          <p:nvSpPr>
            <p:cNvPr id="16649" name="Freeform 107"/>
            <p:cNvSpPr>
              <a:spLocks/>
            </p:cNvSpPr>
            <p:nvPr/>
          </p:nvSpPr>
          <p:spPr bwMode="ltGray">
            <a:xfrm>
              <a:off x="2437" y="1307"/>
              <a:ext cx="23" cy="15"/>
            </a:xfrm>
            <a:custGeom>
              <a:avLst/>
              <a:gdLst>
                <a:gd name="T0" fmla="*/ 23 w 23"/>
                <a:gd name="T1" fmla="*/ 4 h 15"/>
                <a:gd name="T2" fmla="*/ 23 w 23"/>
                <a:gd name="T3" fmla="*/ 15 h 15"/>
                <a:gd name="T4" fmla="*/ 0 w 23"/>
                <a:gd name="T5" fmla="*/ 14 h 15"/>
                <a:gd name="T6" fmla="*/ 0 w 23"/>
                <a:gd name="T7" fmla="*/ 8 h 15"/>
                <a:gd name="T8" fmla="*/ 9 w 23"/>
                <a:gd name="T9" fmla="*/ 8 h 15"/>
                <a:gd name="T10" fmla="*/ 9 w 23"/>
                <a:gd name="T11" fmla="*/ 10 h 15"/>
                <a:gd name="T12" fmla="*/ 13 w 23"/>
                <a:gd name="T13" fmla="*/ 14 h 15"/>
                <a:gd name="T14" fmla="*/ 13 w 23"/>
                <a:gd name="T15" fmla="*/ 10 h 15"/>
                <a:gd name="T16" fmla="*/ 9 w 23"/>
                <a:gd name="T17" fmla="*/ 10 h 15"/>
                <a:gd name="T18" fmla="*/ 9 w 23"/>
                <a:gd name="T19" fmla="*/ 8 h 15"/>
                <a:gd name="T20" fmla="*/ 13 w 23"/>
                <a:gd name="T21" fmla="*/ 8 h 15"/>
                <a:gd name="T22" fmla="*/ 13 w 23"/>
                <a:gd name="T23" fmla="*/ 4 h 15"/>
                <a:gd name="T24" fmla="*/ 19 w 23"/>
                <a:gd name="T25" fmla="*/ 4 h 15"/>
                <a:gd name="T26" fmla="*/ 19 w 23"/>
                <a:gd name="T27" fmla="*/ 0 h 15"/>
                <a:gd name="T28" fmla="*/ 19 w 23"/>
                <a:gd name="T29" fmla="*/ 4 h 15"/>
                <a:gd name="T30" fmla="*/ 23 w 23"/>
                <a:gd name="T31" fmla="*/ 4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5"/>
                <a:gd name="T50" fmla="*/ 23 w 2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5">
                  <a:moveTo>
                    <a:pt x="23" y="4"/>
                  </a:moveTo>
                  <a:lnTo>
                    <a:pt x="23" y="15"/>
                  </a:lnTo>
                  <a:lnTo>
                    <a:pt x="0" y="14"/>
                  </a:lnTo>
                  <a:lnTo>
                    <a:pt x="0" y="8"/>
                  </a:lnTo>
                  <a:lnTo>
                    <a:pt x="9" y="8"/>
                  </a:lnTo>
                  <a:lnTo>
                    <a:pt x="9" y="10"/>
                  </a:lnTo>
                  <a:lnTo>
                    <a:pt x="13" y="14"/>
                  </a:lnTo>
                  <a:lnTo>
                    <a:pt x="13" y="10"/>
                  </a:lnTo>
                  <a:lnTo>
                    <a:pt x="9" y="10"/>
                  </a:lnTo>
                  <a:lnTo>
                    <a:pt x="9" y="8"/>
                  </a:lnTo>
                  <a:lnTo>
                    <a:pt x="13" y="8"/>
                  </a:lnTo>
                  <a:lnTo>
                    <a:pt x="13" y="4"/>
                  </a:lnTo>
                  <a:lnTo>
                    <a:pt x="19" y="4"/>
                  </a:lnTo>
                  <a:lnTo>
                    <a:pt x="19" y="0"/>
                  </a:lnTo>
                  <a:lnTo>
                    <a:pt x="19" y="4"/>
                  </a:lnTo>
                  <a:lnTo>
                    <a:pt x="23" y="4"/>
                  </a:lnTo>
                  <a:close/>
                </a:path>
              </a:pathLst>
            </a:custGeom>
            <a:grpFill/>
            <a:ln w="9525">
              <a:noFill/>
              <a:round/>
              <a:headEnd/>
              <a:tailEnd/>
            </a:ln>
          </p:spPr>
          <p:txBody>
            <a:bodyPr/>
            <a:lstStyle/>
            <a:p>
              <a:pPr>
                <a:defRPr/>
              </a:pPr>
              <a:endParaRPr lang="en-US" dirty="0">
                <a:solidFill>
                  <a:prstClr val="white"/>
                </a:solidFill>
              </a:endParaRPr>
            </a:p>
          </p:txBody>
        </p:sp>
        <p:sp>
          <p:nvSpPr>
            <p:cNvPr id="16650" name="Freeform 108"/>
            <p:cNvSpPr>
              <a:spLocks/>
            </p:cNvSpPr>
            <p:nvPr/>
          </p:nvSpPr>
          <p:spPr bwMode="ltGray">
            <a:xfrm>
              <a:off x="2437" y="1307"/>
              <a:ext cx="23" cy="15"/>
            </a:xfrm>
            <a:custGeom>
              <a:avLst/>
              <a:gdLst>
                <a:gd name="T0" fmla="*/ 23 w 23"/>
                <a:gd name="T1" fmla="*/ 4 h 15"/>
                <a:gd name="T2" fmla="*/ 23 w 23"/>
                <a:gd name="T3" fmla="*/ 15 h 15"/>
                <a:gd name="T4" fmla="*/ 0 w 23"/>
                <a:gd name="T5" fmla="*/ 14 h 15"/>
                <a:gd name="T6" fmla="*/ 0 w 23"/>
                <a:gd name="T7" fmla="*/ 8 h 15"/>
                <a:gd name="T8" fmla="*/ 9 w 23"/>
                <a:gd name="T9" fmla="*/ 8 h 15"/>
                <a:gd name="T10" fmla="*/ 9 w 23"/>
                <a:gd name="T11" fmla="*/ 10 h 15"/>
                <a:gd name="T12" fmla="*/ 13 w 23"/>
                <a:gd name="T13" fmla="*/ 14 h 15"/>
                <a:gd name="T14" fmla="*/ 13 w 23"/>
                <a:gd name="T15" fmla="*/ 10 h 15"/>
                <a:gd name="T16" fmla="*/ 9 w 23"/>
                <a:gd name="T17" fmla="*/ 10 h 15"/>
                <a:gd name="T18" fmla="*/ 9 w 23"/>
                <a:gd name="T19" fmla="*/ 8 h 15"/>
                <a:gd name="T20" fmla="*/ 13 w 23"/>
                <a:gd name="T21" fmla="*/ 8 h 15"/>
                <a:gd name="T22" fmla="*/ 13 w 23"/>
                <a:gd name="T23" fmla="*/ 4 h 15"/>
                <a:gd name="T24" fmla="*/ 19 w 23"/>
                <a:gd name="T25" fmla="*/ 4 h 15"/>
                <a:gd name="T26" fmla="*/ 19 w 23"/>
                <a:gd name="T27" fmla="*/ 0 h 15"/>
                <a:gd name="T28" fmla="*/ 19 w 23"/>
                <a:gd name="T29" fmla="*/ 4 h 15"/>
                <a:gd name="T30" fmla="*/ 23 w 23"/>
                <a:gd name="T31" fmla="*/ 4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5"/>
                <a:gd name="T50" fmla="*/ 23 w 2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5">
                  <a:moveTo>
                    <a:pt x="23" y="4"/>
                  </a:moveTo>
                  <a:lnTo>
                    <a:pt x="23" y="15"/>
                  </a:lnTo>
                  <a:lnTo>
                    <a:pt x="0" y="14"/>
                  </a:lnTo>
                  <a:lnTo>
                    <a:pt x="0" y="8"/>
                  </a:lnTo>
                  <a:lnTo>
                    <a:pt x="9" y="8"/>
                  </a:lnTo>
                  <a:lnTo>
                    <a:pt x="9" y="10"/>
                  </a:lnTo>
                  <a:lnTo>
                    <a:pt x="13" y="14"/>
                  </a:lnTo>
                  <a:lnTo>
                    <a:pt x="13" y="10"/>
                  </a:lnTo>
                  <a:lnTo>
                    <a:pt x="9" y="10"/>
                  </a:lnTo>
                  <a:lnTo>
                    <a:pt x="9" y="8"/>
                  </a:lnTo>
                  <a:lnTo>
                    <a:pt x="13" y="8"/>
                  </a:lnTo>
                  <a:lnTo>
                    <a:pt x="13" y="4"/>
                  </a:lnTo>
                  <a:lnTo>
                    <a:pt x="19" y="4"/>
                  </a:lnTo>
                  <a:lnTo>
                    <a:pt x="19" y="0"/>
                  </a:lnTo>
                  <a:lnTo>
                    <a:pt x="19" y="4"/>
                  </a:lnTo>
                  <a:lnTo>
                    <a:pt x="23" y="4"/>
                  </a:lnTo>
                </a:path>
              </a:pathLst>
            </a:custGeom>
            <a:grpFill/>
            <a:ln w="9525">
              <a:noFill/>
              <a:round/>
              <a:headEnd/>
              <a:tailEnd/>
            </a:ln>
          </p:spPr>
          <p:txBody>
            <a:bodyPr/>
            <a:lstStyle/>
            <a:p>
              <a:pPr>
                <a:defRPr/>
              </a:pPr>
              <a:endParaRPr lang="en-US" dirty="0">
                <a:solidFill>
                  <a:prstClr val="white"/>
                </a:solidFill>
              </a:endParaRPr>
            </a:p>
          </p:txBody>
        </p:sp>
        <p:sp>
          <p:nvSpPr>
            <p:cNvPr id="16651" name="Freeform 109"/>
            <p:cNvSpPr>
              <a:spLocks/>
            </p:cNvSpPr>
            <p:nvPr/>
          </p:nvSpPr>
          <p:spPr bwMode="ltGray">
            <a:xfrm>
              <a:off x="3104" y="1423"/>
              <a:ext cx="722" cy="689"/>
            </a:xfrm>
            <a:custGeom>
              <a:avLst/>
              <a:gdLst>
                <a:gd name="T0" fmla="*/ 199 w 722"/>
                <a:gd name="T1" fmla="*/ 62 h 689"/>
                <a:gd name="T2" fmla="*/ 176 w 722"/>
                <a:gd name="T3" fmla="*/ 56 h 689"/>
                <a:gd name="T4" fmla="*/ 213 w 722"/>
                <a:gd name="T5" fmla="*/ 149 h 689"/>
                <a:gd name="T6" fmla="*/ 217 w 722"/>
                <a:gd name="T7" fmla="*/ 168 h 689"/>
                <a:gd name="T8" fmla="*/ 213 w 722"/>
                <a:gd name="T9" fmla="*/ 195 h 689"/>
                <a:gd name="T10" fmla="*/ 217 w 722"/>
                <a:gd name="T11" fmla="*/ 204 h 689"/>
                <a:gd name="T12" fmla="*/ 371 w 722"/>
                <a:gd name="T13" fmla="*/ 270 h 689"/>
                <a:gd name="T14" fmla="*/ 398 w 722"/>
                <a:gd name="T15" fmla="*/ 374 h 689"/>
                <a:gd name="T16" fmla="*/ 452 w 722"/>
                <a:gd name="T17" fmla="*/ 440 h 689"/>
                <a:gd name="T18" fmla="*/ 452 w 722"/>
                <a:gd name="T19" fmla="*/ 457 h 689"/>
                <a:gd name="T20" fmla="*/ 477 w 722"/>
                <a:gd name="T21" fmla="*/ 461 h 689"/>
                <a:gd name="T22" fmla="*/ 512 w 722"/>
                <a:gd name="T23" fmla="*/ 473 h 689"/>
                <a:gd name="T24" fmla="*/ 522 w 722"/>
                <a:gd name="T25" fmla="*/ 498 h 689"/>
                <a:gd name="T26" fmla="*/ 543 w 722"/>
                <a:gd name="T27" fmla="*/ 511 h 689"/>
                <a:gd name="T28" fmla="*/ 599 w 722"/>
                <a:gd name="T29" fmla="*/ 484 h 689"/>
                <a:gd name="T30" fmla="*/ 643 w 722"/>
                <a:gd name="T31" fmla="*/ 481 h 689"/>
                <a:gd name="T32" fmla="*/ 703 w 722"/>
                <a:gd name="T33" fmla="*/ 637 h 689"/>
                <a:gd name="T34" fmla="*/ 684 w 722"/>
                <a:gd name="T35" fmla="*/ 672 h 689"/>
                <a:gd name="T36" fmla="*/ 668 w 722"/>
                <a:gd name="T37" fmla="*/ 647 h 689"/>
                <a:gd name="T38" fmla="*/ 653 w 722"/>
                <a:gd name="T39" fmla="*/ 629 h 689"/>
                <a:gd name="T40" fmla="*/ 616 w 722"/>
                <a:gd name="T41" fmla="*/ 589 h 689"/>
                <a:gd name="T42" fmla="*/ 601 w 722"/>
                <a:gd name="T43" fmla="*/ 573 h 689"/>
                <a:gd name="T44" fmla="*/ 566 w 722"/>
                <a:gd name="T45" fmla="*/ 546 h 689"/>
                <a:gd name="T46" fmla="*/ 541 w 722"/>
                <a:gd name="T47" fmla="*/ 531 h 689"/>
                <a:gd name="T48" fmla="*/ 520 w 722"/>
                <a:gd name="T49" fmla="*/ 523 h 689"/>
                <a:gd name="T50" fmla="*/ 479 w 722"/>
                <a:gd name="T51" fmla="*/ 525 h 689"/>
                <a:gd name="T52" fmla="*/ 460 w 722"/>
                <a:gd name="T53" fmla="*/ 508 h 689"/>
                <a:gd name="T54" fmla="*/ 441 w 722"/>
                <a:gd name="T55" fmla="*/ 475 h 689"/>
                <a:gd name="T56" fmla="*/ 427 w 722"/>
                <a:gd name="T57" fmla="*/ 461 h 689"/>
                <a:gd name="T58" fmla="*/ 414 w 722"/>
                <a:gd name="T59" fmla="*/ 446 h 689"/>
                <a:gd name="T60" fmla="*/ 402 w 722"/>
                <a:gd name="T61" fmla="*/ 428 h 689"/>
                <a:gd name="T62" fmla="*/ 379 w 722"/>
                <a:gd name="T63" fmla="*/ 403 h 689"/>
                <a:gd name="T64" fmla="*/ 367 w 722"/>
                <a:gd name="T65" fmla="*/ 388 h 689"/>
                <a:gd name="T66" fmla="*/ 354 w 722"/>
                <a:gd name="T67" fmla="*/ 371 h 689"/>
                <a:gd name="T68" fmla="*/ 340 w 722"/>
                <a:gd name="T69" fmla="*/ 355 h 689"/>
                <a:gd name="T70" fmla="*/ 329 w 722"/>
                <a:gd name="T71" fmla="*/ 340 h 689"/>
                <a:gd name="T72" fmla="*/ 304 w 722"/>
                <a:gd name="T73" fmla="*/ 334 h 689"/>
                <a:gd name="T74" fmla="*/ 288 w 722"/>
                <a:gd name="T75" fmla="*/ 328 h 689"/>
                <a:gd name="T76" fmla="*/ 275 w 722"/>
                <a:gd name="T77" fmla="*/ 322 h 689"/>
                <a:gd name="T78" fmla="*/ 269 w 722"/>
                <a:gd name="T79" fmla="*/ 315 h 689"/>
                <a:gd name="T80" fmla="*/ 261 w 722"/>
                <a:gd name="T81" fmla="*/ 303 h 689"/>
                <a:gd name="T82" fmla="*/ 236 w 722"/>
                <a:gd name="T83" fmla="*/ 286 h 689"/>
                <a:gd name="T84" fmla="*/ 215 w 722"/>
                <a:gd name="T85" fmla="*/ 264 h 689"/>
                <a:gd name="T86" fmla="*/ 180 w 722"/>
                <a:gd name="T87" fmla="*/ 245 h 689"/>
                <a:gd name="T88" fmla="*/ 151 w 722"/>
                <a:gd name="T89" fmla="*/ 228 h 689"/>
                <a:gd name="T90" fmla="*/ 97 w 722"/>
                <a:gd name="T91" fmla="*/ 206 h 689"/>
                <a:gd name="T92" fmla="*/ 66 w 722"/>
                <a:gd name="T93" fmla="*/ 199 h 689"/>
                <a:gd name="T94" fmla="*/ 31 w 722"/>
                <a:gd name="T95" fmla="*/ 164 h 689"/>
                <a:gd name="T96" fmla="*/ 10 w 722"/>
                <a:gd name="T97" fmla="*/ 149 h 689"/>
                <a:gd name="T98" fmla="*/ 2 w 722"/>
                <a:gd name="T99" fmla="*/ 131 h 689"/>
                <a:gd name="T100" fmla="*/ 22 w 722"/>
                <a:gd name="T101" fmla="*/ 91 h 689"/>
                <a:gd name="T102" fmla="*/ 39 w 722"/>
                <a:gd name="T103" fmla="*/ 56 h 689"/>
                <a:gd name="T104" fmla="*/ 124 w 722"/>
                <a:gd name="T105" fmla="*/ 110 h 689"/>
                <a:gd name="T106" fmla="*/ 130 w 722"/>
                <a:gd name="T107" fmla="*/ 94 h 689"/>
                <a:gd name="T108" fmla="*/ 149 w 722"/>
                <a:gd name="T109" fmla="*/ 94 h 689"/>
                <a:gd name="T110" fmla="*/ 165 w 722"/>
                <a:gd name="T111" fmla="*/ 91 h 689"/>
                <a:gd name="T112" fmla="*/ 139 w 722"/>
                <a:gd name="T113" fmla="*/ 50 h 689"/>
                <a:gd name="T114" fmla="*/ 157 w 722"/>
                <a:gd name="T115" fmla="*/ 23 h 6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2"/>
                <a:gd name="T175" fmla="*/ 0 h 689"/>
                <a:gd name="T176" fmla="*/ 722 w 722"/>
                <a:gd name="T177" fmla="*/ 689 h 6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2" h="689">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lnTo>
                    <a:pt x="684" y="674"/>
                  </a:lnTo>
                  <a:lnTo>
                    <a:pt x="684" y="672"/>
                  </a:lnTo>
                  <a:lnTo>
                    <a:pt x="680" y="668"/>
                  </a:lnTo>
                  <a:lnTo>
                    <a:pt x="680" y="666"/>
                  </a:lnTo>
                  <a:lnTo>
                    <a:pt x="678" y="662"/>
                  </a:lnTo>
                  <a:lnTo>
                    <a:pt x="674" y="656"/>
                  </a:lnTo>
                  <a:lnTo>
                    <a:pt x="670" y="652"/>
                  </a:lnTo>
                  <a:lnTo>
                    <a:pt x="670" y="650"/>
                  </a:lnTo>
                  <a:lnTo>
                    <a:pt x="668" y="647"/>
                  </a:lnTo>
                  <a:lnTo>
                    <a:pt x="664" y="645"/>
                  </a:lnTo>
                  <a:lnTo>
                    <a:pt x="664" y="641"/>
                  </a:lnTo>
                  <a:lnTo>
                    <a:pt x="661" y="637"/>
                  </a:lnTo>
                  <a:lnTo>
                    <a:pt x="659" y="635"/>
                  </a:lnTo>
                  <a:lnTo>
                    <a:pt x="655" y="631"/>
                  </a:lnTo>
                  <a:lnTo>
                    <a:pt x="655" y="629"/>
                  </a:lnTo>
                  <a:lnTo>
                    <a:pt x="653" y="629"/>
                  </a:lnTo>
                  <a:lnTo>
                    <a:pt x="651" y="625"/>
                  </a:lnTo>
                  <a:lnTo>
                    <a:pt x="649" y="625"/>
                  </a:lnTo>
                  <a:lnTo>
                    <a:pt x="645" y="616"/>
                  </a:lnTo>
                  <a:lnTo>
                    <a:pt x="624" y="593"/>
                  </a:lnTo>
                  <a:lnTo>
                    <a:pt x="620" y="593"/>
                  </a:lnTo>
                  <a:lnTo>
                    <a:pt x="620" y="589"/>
                  </a:lnTo>
                  <a:lnTo>
                    <a:pt x="616" y="589"/>
                  </a:lnTo>
                  <a:lnTo>
                    <a:pt x="614" y="583"/>
                  </a:lnTo>
                  <a:lnTo>
                    <a:pt x="610" y="583"/>
                  </a:lnTo>
                  <a:lnTo>
                    <a:pt x="610" y="579"/>
                  </a:lnTo>
                  <a:lnTo>
                    <a:pt x="607" y="579"/>
                  </a:lnTo>
                  <a:lnTo>
                    <a:pt x="607" y="577"/>
                  </a:lnTo>
                  <a:lnTo>
                    <a:pt x="605" y="573"/>
                  </a:lnTo>
                  <a:lnTo>
                    <a:pt x="601" y="573"/>
                  </a:lnTo>
                  <a:lnTo>
                    <a:pt x="597" y="571"/>
                  </a:lnTo>
                  <a:lnTo>
                    <a:pt x="595" y="571"/>
                  </a:lnTo>
                  <a:lnTo>
                    <a:pt x="580" y="556"/>
                  </a:lnTo>
                  <a:lnTo>
                    <a:pt x="576" y="552"/>
                  </a:lnTo>
                  <a:lnTo>
                    <a:pt x="572" y="552"/>
                  </a:lnTo>
                  <a:lnTo>
                    <a:pt x="570" y="550"/>
                  </a:lnTo>
                  <a:lnTo>
                    <a:pt x="566" y="546"/>
                  </a:lnTo>
                  <a:lnTo>
                    <a:pt x="562" y="546"/>
                  </a:lnTo>
                  <a:lnTo>
                    <a:pt x="562" y="542"/>
                  </a:lnTo>
                  <a:lnTo>
                    <a:pt x="556" y="542"/>
                  </a:lnTo>
                  <a:lnTo>
                    <a:pt x="554" y="540"/>
                  </a:lnTo>
                  <a:lnTo>
                    <a:pt x="547" y="535"/>
                  </a:lnTo>
                  <a:lnTo>
                    <a:pt x="545" y="531"/>
                  </a:lnTo>
                  <a:lnTo>
                    <a:pt x="541" y="531"/>
                  </a:lnTo>
                  <a:lnTo>
                    <a:pt x="537" y="529"/>
                  </a:lnTo>
                  <a:lnTo>
                    <a:pt x="535" y="529"/>
                  </a:lnTo>
                  <a:lnTo>
                    <a:pt x="535" y="525"/>
                  </a:lnTo>
                  <a:lnTo>
                    <a:pt x="531" y="525"/>
                  </a:lnTo>
                  <a:lnTo>
                    <a:pt x="527" y="521"/>
                  </a:lnTo>
                  <a:lnTo>
                    <a:pt x="526" y="521"/>
                  </a:lnTo>
                  <a:lnTo>
                    <a:pt x="520" y="523"/>
                  </a:lnTo>
                  <a:lnTo>
                    <a:pt x="512" y="523"/>
                  </a:lnTo>
                  <a:lnTo>
                    <a:pt x="512" y="525"/>
                  </a:lnTo>
                  <a:lnTo>
                    <a:pt x="510" y="529"/>
                  </a:lnTo>
                  <a:lnTo>
                    <a:pt x="506" y="531"/>
                  </a:lnTo>
                  <a:lnTo>
                    <a:pt x="504" y="531"/>
                  </a:lnTo>
                  <a:lnTo>
                    <a:pt x="485" y="525"/>
                  </a:lnTo>
                  <a:lnTo>
                    <a:pt x="479" y="525"/>
                  </a:lnTo>
                  <a:lnTo>
                    <a:pt x="475" y="527"/>
                  </a:lnTo>
                  <a:lnTo>
                    <a:pt x="466" y="527"/>
                  </a:lnTo>
                  <a:lnTo>
                    <a:pt x="462" y="527"/>
                  </a:lnTo>
                  <a:lnTo>
                    <a:pt x="462" y="519"/>
                  </a:lnTo>
                  <a:lnTo>
                    <a:pt x="462" y="517"/>
                  </a:lnTo>
                  <a:lnTo>
                    <a:pt x="462" y="513"/>
                  </a:lnTo>
                  <a:lnTo>
                    <a:pt x="460" y="508"/>
                  </a:lnTo>
                  <a:lnTo>
                    <a:pt x="456" y="502"/>
                  </a:lnTo>
                  <a:lnTo>
                    <a:pt x="452" y="498"/>
                  </a:lnTo>
                  <a:lnTo>
                    <a:pt x="452" y="496"/>
                  </a:lnTo>
                  <a:lnTo>
                    <a:pt x="450" y="496"/>
                  </a:lnTo>
                  <a:lnTo>
                    <a:pt x="450" y="492"/>
                  </a:lnTo>
                  <a:lnTo>
                    <a:pt x="442" y="477"/>
                  </a:lnTo>
                  <a:lnTo>
                    <a:pt x="441" y="475"/>
                  </a:lnTo>
                  <a:lnTo>
                    <a:pt x="437" y="475"/>
                  </a:lnTo>
                  <a:lnTo>
                    <a:pt x="437" y="471"/>
                  </a:lnTo>
                  <a:lnTo>
                    <a:pt x="431" y="471"/>
                  </a:lnTo>
                  <a:lnTo>
                    <a:pt x="427" y="471"/>
                  </a:lnTo>
                  <a:lnTo>
                    <a:pt x="427" y="467"/>
                  </a:lnTo>
                  <a:lnTo>
                    <a:pt x="427" y="465"/>
                  </a:lnTo>
                  <a:lnTo>
                    <a:pt x="427" y="461"/>
                  </a:lnTo>
                  <a:lnTo>
                    <a:pt x="423" y="461"/>
                  </a:lnTo>
                  <a:lnTo>
                    <a:pt x="421" y="461"/>
                  </a:lnTo>
                  <a:lnTo>
                    <a:pt x="421" y="459"/>
                  </a:lnTo>
                  <a:lnTo>
                    <a:pt x="417" y="459"/>
                  </a:lnTo>
                  <a:lnTo>
                    <a:pt x="417" y="450"/>
                  </a:lnTo>
                  <a:lnTo>
                    <a:pt x="417" y="446"/>
                  </a:lnTo>
                  <a:lnTo>
                    <a:pt x="414" y="446"/>
                  </a:lnTo>
                  <a:lnTo>
                    <a:pt x="414" y="444"/>
                  </a:lnTo>
                  <a:lnTo>
                    <a:pt x="412" y="440"/>
                  </a:lnTo>
                  <a:lnTo>
                    <a:pt x="408" y="440"/>
                  </a:lnTo>
                  <a:lnTo>
                    <a:pt x="408" y="438"/>
                  </a:lnTo>
                  <a:lnTo>
                    <a:pt x="406" y="434"/>
                  </a:lnTo>
                  <a:lnTo>
                    <a:pt x="402" y="430"/>
                  </a:lnTo>
                  <a:lnTo>
                    <a:pt x="402" y="428"/>
                  </a:lnTo>
                  <a:lnTo>
                    <a:pt x="398" y="425"/>
                  </a:lnTo>
                  <a:lnTo>
                    <a:pt x="398" y="423"/>
                  </a:lnTo>
                  <a:lnTo>
                    <a:pt x="392" y="413"/>
                  </a:lnTo>
                  <a:lnTo>
                    <a:pt x="388" y="409"/>
                  </a:lnTo>
                  <a:lnTo>
                    <a:pt x="387" y="407"/>
                  </a:lnTo>
                  <a:lnTo>
                    <a:pt x="383" y="407"/>
                  </a:lnTo>
                  <a:lnTo>
                    <a:pt x="379" y="403"/>
                  </a:lnTo>
                  <a:lnTo>
                    <a:pt x="377" y="403"/>
                  </a:lnTo>
                  <a:lnTo>
                    <a:pt x="377" y="401"/>
                  </a:lnTo>
                  <a:lnTo>
                    <a:pt x="373" y="398"/>
                  </a:lnTo>
                  <a:lnTo>
                    <a:pt x="373" y="394"/>
                  </a:lnTo>
                  <a:lnTo>
                    <a:pt x="373" y="392"/>
                  </a:lnTo>
                  <a:lnTo>
                    <a:pt x="369" y="392"/>
                  </a:lnTo>
                  <a:lnTo>
                    <a:pt x="367" y="388"/>
                  </a:lnTo>
                  <a:lnTo>
                    <a:pt x="367" y="386"/>
                  </a:lnTo>
                  <a:lnTo>
                    <a:pt x="363" y="382"/>
                  </a:lnTo>
                  <a:lnTo>
                    <a:pt x="363" y="378"/>
                  </a:lnTo>
                  <a:lnTo>
                    <a:pt x="359" y="378"/>
                  </a:lnTo>
                  <a:lnTo>
                    <a:pt x="358" y="376"/>
                  </a:lnTo>
                  <a:lnTo>
                    <a:pt x="354" y="372"/>
                  </a:lnTo>
                  <a:lnTo>
                    <a:pt x="354" y="371"/>
                  </a:lnTo>
                  <a:lnTo>
                    <a:pt x="350" y="371"/>
                  </a:lnTo>
                  <a:lnTo>
                    <a:pt x="350" y="367"/>
                  </a:lnTo>
                  <a:lnTo>
                    <a:pt x="348" y="367"/>
                  </a:lnTo>
                  <a:lnTo>
                    <a:pt x="344" y="365"/>
                  </a:lnTo>
                  <a:lnTo>
                    <a:pt x="344" y="361"/>
                  </a:lnTo>
                  <a:lnTo>
                    <a:pt x="340" y="357"/>
                  </a:lnTo>
                  <a:lnTo>
                    <a:pt x="340" y="355"/>
                  </a:lnTo>
                  <a:lnTo>
                    <a:pt x="338" y="355"/>
                  </a:lnTo>
                  <a:lnTo>
                    <a:pt x="338" y="351"/>
                  </a:lnTo>
                  <a:lnTo>
                    <a:pt x="334" y="349"/>
                  </a:lnTo>
                  <a:lnTo>
                    <a:pt x="331" y="345"/>
                  </a:lnTo>
                  <a:lnTo>
                    <a:pt x="331" y="342"/>
                  </a:lnTo>
                  <a:lnTo>
                    <a:pt x="329" y="342"/>
                  </a:lnTo>
                  <a:lnTo>
                    <a:pt x="329" y="340"/>
                  </a:lnTo>
                  <a:lnTo>
                    <a:pt x="325" y="340"/>
                  </a:lnTo>
                  <a:lnTo>
                    <a:pt x="323" y="340"/>
                  </a:lnTo>
                  <a:lnTo>
                    <a:pt x="319" y="340"/>
                  </a:lnTo>
                  <a:lnTo>
                    <a:pt x="313" y="336"/>
                  </a:lnTo>
                  <a:lnTo>
                    <a:pt x="309" y="334"/>
                  </a:lnTo>
                  <a:lnTo>
                    <a:pt x="305" y="334"/>
                  </a:lnTo>
                  <a:lnTo>
                    <a:pt x="304" y="334"/>
                  </a:lnTo>
                  <a:lnTo>
                    <a:pt x="300" y="336"/>
                  </a:lnTo>
                  <a:lnTo>
                    <a:pt x="300" y="334"/>
                  </a:lnTo>
                  <a:lnTo>
                    <a:pt x="300" y="330"/>
                  </a:lnTo>
                  <a:lnTo>
                    <a:pt x="294" y="330"/>
                  </a:lnTo>
                  <a:lnTo>
                    <a:pt x="290" y="330"/>
                  </a:lnTo>
                  <a:lnTo>
                    <a:pt x="290" y="328"/>
                  </a:lnTo>
                  <a:lnTo>
                    <a:pt x="288" y="328"/>
                  </a:lnTo>
                  <a:lnTo>
                    <a:pt x="288" y="324"/>
                  </a:lnTo>
                  <a:lnTo>
                    <a:pt x="288" y="322"/>
                  </a:lnTo>
                  <a:lnTo>
                    <a:pt x="284" y="322"/>
                  </a:lnTo>
                  <a:lnTo>
                    <a:pt x="284" y="318"/>
                  </a:lnTo>
                  <a:lnTo>
                    <a:pt x="278" y="318"/>
                  </a:lnTo>
                  <a:lnTo>
                    <a:pt x="275" y="318"/>
                  </a:lnTo>
                  <a:lnTo>
                    <a:pt x="275" y="322"/>
                  </a:lnTo>
                  <a:lnTo>
                    <a:pt x="271" y="318"/>
                  </a:lnTo>
                  <a:lnTo>
                    <a:pt x="275" y="318"/>
                  </a:lnTo>
                  <a:lnTo>
                    <a:pt x="275" y="315"/>
                  </a:lnTo>
                  <a:lnTo>
                    <a:pt x="275" y="318"/>
                  </a:lnTo>
                  <a:lnTo>
                    <a:pt x="271" y="318"/>
                  </a:lnTo>
                  <a:lnTo>
                    <a:pt x="271" y="315"/>
                  </a:lnTo>
                  <a:lnTo>
                    <a:pt x="269" y="315"/>
                  </a:lnTo>
                  <a:lnTo>
                    <a:pt x="265" y="313"/>
                  </a:lnTo>
                  <a:lnTo>
                    <a:pt x="265" y="316"/>
                  </a:lnTo>
                  <a:lnTo>
                    <a:pt x="265" y="313"/>
                  </a:lnTo>
                  <a:lnTo>
                    <a:pt x="263" y="309"/>
                  </a:lnTo>
                  <a:lnTo>
                    <a:pt x="265" y="307"/>
                  </a:lnTo>
                  <a:lnTo>
                    <a:pt x="263" y="307"/>
                  </a:lnTo>
                  <a:lnTo>
                    <a:pt x="261" y="303"/>
                  </a:lnTo>
                  <a:lnTo>
                    <a:pt x="259" y="301"/>
                  </a:lnTo>
                  <a:lnTo>
                    <a:pt x="255" y="297"/>
                  </a:lnTo>
                  <a:lnTo>
                    <a:pt x="249" y="291"/>
                  </a:lnTo>
                  <a:lnTo>
                    <a:pt x="246" y="291"/>
                  </a:lnTo>
                  <a:lnTo>
                    <a:pt x="240" y="288"/>
                  </a:lnTo>
                  <a:lnTo>
                    <a:pt x="236" y="288"/>
                  </a:lnTo>
                  <a:lnTo>
                    <a:pt x="236" y="286"/>
                  </a:lnTo>
                  <a:lnTo>
                    <a:pt x="236" y="282"/>
                  </a:lnTo>
                  <a:lnTo>
                    <a:pt x="234" y="282"/>
                  </a:lnTo>
                  <a:lnTo>
                    <a:pt x="224" y="270"/>
                  </a:lnTo>
                  <a:lnTo>
                    <a:pt x="221" y="266"/>
                  </a:lnTo>
                  <a:lnTo>
                    <a:pt x="217" y="266"/>
                  </a:lnTo>
                  <a:lnTo>
                    <a:pt x="217" y="264"/>
                  </a:lnTo>
                  <a:lnTo>
                    <a:pt x="215" y="264"/>
                  </a:lnTo>
                  <a:lnTo>
                    <a:pt x="211" y="260"/>
                  </a:lnTo>
                  <a:lnTo>
                    <a:pt x="209" y="260"/>
                  </a:lnTo>
                  <a:lnTo>
                    <a:pt x="192" y="249"/>
                  </a:lnTo>
                  <a:lnTo>
                    <a:pt x="190" y="249"/>
                  </a:lnTo>
                  <a:lnTo>
                    <a:pt x="186" y="249"/>
                  </a:lnTo>
                  <a:lnTo>
                    <a:pt x="182" y="245"/>
                  </a:lnTo>
                  <a:lnTo>
                    <a:pt x="180" y="245"/>
                  </a:lnTo>
                  <a:lnTo>
                    <a:pt x="180" y="243"/>
                  </a:lnTo>
                  <a:lnTo>
                    <a:pt x="176" y="239"/>
                  </a:lnTo>
                  <a:lnTo>
                    <a:pt x="170" y="233"/>
                  </a:lnTo>
                  <a:lnTo>
                    <a:pt x="165" y="228"/>
                  </a:lnTo>
                  <a:lnTo>
                    <a:pt x="157" y="228"/>
                  </a:lnTo>
                  <a:lnTo>
                    <a:pt x="155" y="228"/>
                  </a:lnTo>
                  <a:lnTo>
                    <a:pt x="151" y="228"/>
                  </a:lnTo>
                  <a:lnTo>
                    <a:pt x="145" y="224"/>
                  </a:lnTo>
                  <a:lnTo>
                    <a:pt x="139" y="224"/>
                  </a:lnTo>
                  <a:lnTo>
                    <a:pt x="126" y="218"/>
                  </a:lnTo>
                  <a:lnTo>
                    <a:pt x="110" y="210"/>
                  </a:lnTo>
                  <a:lnTo>
                    <a:pt x="107" y="210"/>
                  </a:lnTo>
                  <a:lnTo>
                    <a:pt x="105" y="210"/>
                  </a:lnTo>
                  <a:lnTo>
                    <a:pt x="97" y="206"/>
                  </a:lnTo>
                  <a:lnTo>
                    <a:pt x="95" y="206"/>
                  </a:lnTo>
                  <a:lnTo>
                    <a:pt x="89" y="206"/>
                  </a:lnTo>
                  <a:lnTo>
                    <a:pt x="85" y="204"/>
                  </a:lnTo>
                  <a:lnTo>
                    <a:pt x="76" y="201"/>
                  </a:lnTo>
                  <a:lnTo>
                    <a:pt x="72" y="201"/>
                  </a:lnTo>
                  <a:lnTo>
                    <a:pt x="70" y="201"/>
                  </a:lnTo>
                  <a:lnTo>
                    <a:pt x="66" y="199"/>
                  </a:lnTo>
                  <a:lnTo>
                    <a:pt x="64" y="199"/>
                  </a:lnTo>
                  <a:lnTo>
                    <a:pt x="56" y="199"/>
                  </a:lnTo>
                  <a:lnTo>
                    <a:pt x="51" y="189"/>
                  </a:lnTo>
                  <a:lnTo>
                    <a:pt x="47" y="185"/>
                  </a:lnTo>
                  <a:lnTo>
                    <a:pt x="45" y="179"/>
                  </a:lnTo>
                  <a:lnTo>
                    <a:pt x="35" y="168"/>
                  </a:lnTo>
                  <a:lnTo>
                    <a:pt x="31" y="164"/>
                  </a:lnTo>
                  <a:lnTo>
                    <a:pt x="27" y="164"/>
                  </a:lnTo>
                  <a:lnTo>
                    <a:pt x="27" y="162"/>
                  </a:lnTo>
                  <a:lnTo>
                    <a:pt x="26" y="162"/>
                  </a:lnTo>
                  <a:lnTo>
                    <a:pt x="22" y="158"/>
                  </a:lnTo>
                  <a:lnTo>
                    <a:pt x="20" y="156"/>
                  </a:lnTo>
                  <a:lnTo>
                    <a:pt x="12" y="152"/>
                  </a:lnTo>
                  <a:lnTo>
                    <a:pt x="10" y="149"/>
                  </a:lnTo>
                  <a:lnTo>
                    <a:pt x="6" y="149"/>
                  </a:lnTo>
                  <a:lnTo>
                    <a:pt x="2" y="147"/>
                  </a:ln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close/>
                </a:path>
              </a:pathLst>
            </a:custGeom>
            <a:grpFill/>
            <a:ln w="9525">
              <a:noFill/>
              <a:round/>
              <a:headEnd/>
              <a:tailEnd/>
            </a:ln>
          </p:spPr>
          <p:txBody>
            <a:bodyPr/>
            <a:lstStyle/>
            <a:p>
              <a:pPr>
                <a:defRPr/>
              </a:pPr>
              <a:endParaRPr lang="en-US" dirty="0">
                <a:solidFill>
                  <a:prstClr val="white"/>
                </a:solidFill>
              </a:endParaRPr>
            </a:p>
          </p:txBody>
        </p:sp>
        <p:sp>
          <p:nvSpPr>
            <p:cNvPr id="16652" name="Freeform 110"/>
            <p:cNvSpPr>
              <a:spLocks/>
            </p:cNvSpPr>
            <p:nvPr/>
          </p:nvSpPr>
          <p:spPr bwMode="ltGray">
            <a:xfrm>
              <a:off x="3104" y="1423"/>
              <a:ext cx="722" cy="689"/>
            </a:xfrm>
            <a:custGeom>
              <a:avLst/>
              <a:gdLst>
                <a:gd name="T0" fmla="*/ 199 w 722"/>
                <a:gd name="T1" fmla="*/ 62 h 689"/>
                <a:gd name="T2" fmla="*/ 176 w 722"/>
                <a:gd name="T3" fmla="*/ 56 h 689"/>
                <a:gd name="T4" fmla="*/ 213 w 722"/>
                <a:gd name="T5" fmla="*/ 149 h 689"/>
                <a:gd name="T6" fmla="*/ 217 w 722"/>
                <a:gd name="T7" fmla="*/ 168 h 689"/>
                <a:gd name="T8" fmla="*/ 213 w 722"/>
                <a:gd name="T9" fmla="*/ 195 h 689"/>
                <a:gd name="T10" fmla="*/ 217 w 722"/>
                <a:gd name="T11" fmla="*/ 204 h 689"/>
                <a:gd name="T12" fmla="*/ 371 w 722"/>
                <a:gd name="T13" fmla="*/ 270 h 689"/>
                <a:gd name="T14" fmla="*/ 398 w 722"/>
                <a:gd name="T15" fmla="*/ 374 h 689"/>
                <a:gd name="T16" fmla="*/ 452 w 722"/>
                <a:gd name="T17" fmla="*/ 440 h 689"/>
                <a:gd name="T18" fmla="*/ 452 w 722"/>
                <a:gd name="T19" fmla="*/ 457 h 689"/>
                <a:gd name="T20" fmla="*/ 477 w 722"/>
                <a:gd name="T21" fmla="*/ 461 h 689"/>
                <a:gd name="T22" fmla="*/ 512 w 722"/>
                <a:gd name="T23" fmla="*/ 473 h 689"/>
                <a:gd name="T24" fmla="*/ 522 w 722"/>
                <a:gd name="T25" fmla="*/ 498 h 689"/>
                <a:gd name="T26" fmla="*/ 543 w 722"/>
                <a:gd name="T27" fmla="*/ 511 h 689"/>
                <a:gd name="T28" fmla="*/ 599 w 722"/>
                <a:gd name="T29" fmla="*/ 484 h 689"/>
                <a:gd name="T30" fmla="*/ 643 w 722"/>
                <a:gd name="T31" fmla="*/ 481 h 689"/>
                <a:gd name="T32" fmla="*/ 703 w 722"/>
                <a:gd name="T33" fmla="*/ 637 h 689"/>
                <a:gd name="T34" fmla="*/ 684 w 722"/>
                <a:gd name="T35" fmla="*/ 672 h 689"/>
                <a:gd name="T36" fmla="*/ 668 w 722"/>
                <a:gd name="T37" fmla="*/ 647 h 689"/>
                <a:gd name="T38" fmla="*/ 653 w 722"/>
                <a:gd name="T39" fmla="*/ 629 h 689"/>
                <a:gd name="T40" fmla="*/ 616 w 722"/>
                <a:gd name="T41" fmla="*/ 589 h 689"/>
                <a:gd name="T42" fmla="*/ 601 w 722"/>
                <a:gd name="T43" fmla="*/ 573 h 689"/>
                <a:gd name="T44" fmla="*/ 566 w 722"/>
                <a:gd name="T45" fmla="*/ 546 h 689"/>
                <a:gd name="T46" fmla="*/ 541 w 722"/>
                <a:gd name="T47" fmla="*/ 531 h 689"/>
                <a:gd name="T48" fmla="*/ 520 w 722"/>
                <a:gd name="T49" fmla="*/ 523 h 689"/>
                <a:gd name="T50" fmla="*/ 479 w 722"/>
                <a:gd name="T51" fmla="*/ 525 h 689"/>
                <a:gd name="T52" fmla="*/ 460 w 722"/>
                <a:gd name="T53" fmla="*/ 508 h 689"/>
                <a:gd name="T54" fmla="*/ 441 w 722"/>
                <a:gd name="T55" fmla="*/ 475 h 689"/>
                <a:gd name="T56" fmla="*/ 427 w 722"/>
                <a:gd name="T57" fmla="*/ 461 h 689"/>
                <a:gd name="T58" fmla="*/ 414 w 722"/>
                <a:gd name="T59" fmla="*/ 446 h 689"/>
                <a:gd name="T60" fmla="*/ 402 w 722"/>
                <a:gd name="T61" fmla="*/ 428 h 689"/>
                <a:gd name="T62" fmla="*/ 379 w 722"/>
                <a:gd name="T63" fmla="*/ 403 h 689"/>
                <a:gd name="T64" fmla="*/ 367 w 722"/>
                <a:gd name="T65" fmla="*/ 388 h 689"/>
                <a:gd name="T66" fmla="*/ 354 w 722"/>
                <a:gd name="T67" fmla="*/ 371 h 689"/>
                <a:gd name="T68" fmla="*/ 340 w 722"/>
                <a:gd name="T69" fmla="*/ 355 h 689"/>
                <a:gd name="T70" fmla="*/ 329 w 722"/>
                <a:gd name="T71" fmla="*/ 340 h 689"/>
                <a:gd name="T72" fmla="*/ 304 w 722"/>
                <a:gd name="T73" fmla="*/ 334 h 689"/>
                <a:gd name="T74" fmla="*/ 288 w 722"/>
                <a:gd name="T75" fmla="*/ 328 h 689"/>
                <a:gd name="T76" fmla="*/ 275 w 722"/>
                <a:gd name="T77" fmla="*/ 322 h 689"/>
                <a:gd name="T78" fmla="*/ 269 w 722"/>
                <a:gd name="T79" fmla="*/ 315 h 689"/>
                <a:gd name="T80" fmla="*/ 261 w 722"/>
                <a:gd name="T81" fmla="*/ 303 h 689"/>
                <a:gd name="T82" fmla="*/ 236 w 722"/>
                <a:gd name="T83" fmla="*/ 286 h 689"/>
                <a:gd name="T84" fmla="*/ 215 w 722"/>
                <a:gd name="T85" fmla="*/ 264 h 689"/>
                <a:gd name="T86" fmla="*/ 180 w 722"/>
                <a:gd name="T87" fmla="*/ 245 h 689"/>
                <a:gd name="T88" fmla="*/ 151 w 722"/>
                <a:gd name="T89" fmla="*/ 228 h 689"/>
                <a:gd name="T90" fmla="*/ 97 w 722"/>
                <a:gd name="T91" fmla="*/ 206 h 689"/>
                <a:gd name="T92" fmla="*/ 66 w 722"/>
                <a:gd name="T93" fmla="*/ 199 h 689"/>
                <a:gd name="T94" fmla="*/ 31 w 722"/>
                <a:gd name="T95" fmla="*/ 164 h 689"/>
                <a:gd name="T96" fmla="*/ 10 w 722"/>
                <a:gd name="T97" fmla="*/ 149 h 689"/>
                <a:gd name="T98" fmla="*/ 2 w 722"/>
                <a:gd name="T99" fmla="*/ 131 h 689"/>
                <a:gd name="T100" fmla="*/ 22 w 722"/>
                <a:gd name="T101" fmla="*/ 91 h 689"/>
                <a:gd name="T102" fmla="*/ 39 w 722"/>
                <a:gd name="T103" fmla="*/ 56 h 689"/>
                <a:gd name="T104" fmla="*/ 124 w 722"/>
                <a:gd name="T105" fmla="*/ 110 h 689"/>
                <a:gd name="T106" fmla="*/ 130 w 722"/>
                <a:gd name="T107" fmla="*/ 94 h 689"/>
                <a:gd name="T108" fmla="*/ 149 w 722"/>
                <a:gd name="T109" fmla="*/ 94 h 689"/>
                <a:gd name="T110" fmla="*/ 165 w 722"/>
                <a:gd name="T111" fmla="*/ 91 h 689"/>
                <a:gd name="T112" fmla="*/ 139 w 722"/>
                <a:gd name="T113" fmla="*/ 50 h 689"/>
                <a:gd name="T114" fmla="*/ 157 w 722"/>
                <a:gd name="T115" fmla="*/ 23 h 6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2"/>
                <a:gd name="T175" fmla="*/ 0 h 689"/>
                <a:gd name="T176" fmla="*/ 722 w 722"/>
                <a:gd name="T177" fmla="*/ 689 h 6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2" h="689">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lnTo>
                    <a:pt x="684" y="674"/>
                  </a:lnTo>
                  <a:lnTo>
                    <a:pt x="684" y="672"/>
                  </a:lnTo>
                  <a:lnTo>
                    <a:pt x="680" y="668"/>
                  </a:lnTo>
                  <a:lnTo>
                    <a:pt x="680" y="666"/>
                  </a:lnTo>
                  <a:lnTo>
                    <a:pt x="678" y="662"/>
                  </a:lnTo>
                  <a:lnTo>
                    <a:pt x="674" y="656"/>
                  </a:lnTo>
                  <a:lnTo>
                    <a:pt x="670" y="652"/>
                  </a:lnTo>
                  <a:lnTo>
                    <a:pt x="670" y="650"/>
                  </a:lnTo>
                  <a:lnTo>
                    <a:pt x="668" y="647"/>
                  </a:lnTo>
                  <a:lnTo>
                    <a:pt x="664" y="645"/>
                  </a:lnTo>
                  <a:lnTo>
                    <a:pt x="664" y="641"/>
                  </a:lnTo>
                  <a:lnTo>
                    <a:pt x="661" y="637"/>
                  </a:lnTo>
                  <a:lnTo>
                    <a:pt x="659" y="635"/>
                  </a:lnTo>
                  <a:lnTo>
                    <a:pt x="655" y="631"/>
                  </a:lnTo>
                  <a:lnTo>
                    <a:pt x="655" y="629"/>
                  </a:lnTo>
                  <a:lnTo>
                    <a:pt x="653" y="629"/>
                  </a:lnTo>
                  <a:lnTo>
                    <a:pt x="651" y="625"/>
                  </a:lnTo>
                  <a:lnTo>
                    <a:pt x="649" y="625"/>
                  </a:lnTo>
                  <a:lnTo>
                    <a:pt x="645" y="616"/>
                  </a:lnTo>
                  <a:lnTo>
                    <a:pt x="624" y="593"/>
                  </a:lnTo>
                  <a:lnTo>
                    <a:pt x="620" y="593"/>
                  </a:lnTo>
                  <a:lnTo>
                    <a:pt x="620" y="589"/>
                  </a:lnTo>
                  <a:lnTo>
                    <a:pt x="616" y="589"/>
                  </a:lnTo>
                  <a:lnTo>
                    <a:pt x="614" y="583"/>
                  </a:lnTo>
                  <a:lnTo>
                    <a:pt x="610" y="583"/>
                  </a:lnTo>
                  <a:lnTo>
                    <a:pt x="610" y="579"/>
                  </a:lnTo>
                  <a:lnTo>
                    <a:pt x="607" y="579"/>
                  </a:lnTo>
                  <a:lnTo>
                    <a:pt x="607" y="577"/>
                  </a:lnTo>
                  <a:lnTo>
                    <a:pt x="605" y="573"/>
                  </a:lnTo>
                  <a:lnTo>
                    <a:pt x="601" y="573"/>
                  </a:lnTo>
                  <a:lnTo>
                    <a:pt x="597" y="571"/>
                  </a:lnTo>
                  <a:lnTo>
                    <a:pt x="595" y="571"/>
                  </a:lnTo>
                  <a:lnTo>
                    <a:pt x="580" y="556"/>
                  </a:lnTo>
                  <a:lnTo>
                    <a:pt x="576" y="552"/>
                  </a:lnTo>
                  <a:lnTo>
                    <a:pt x="572" y="552"/>
                  </a:lnTo>
                  <a:lnTo>
                    <a:pt x="570" y="550"/>
                  </a:lnTo>
                  <a:lnTo>
                    <a:pt x="566" y="546"/>
                  </a:lnTo>
                  <a:lnTo>
                    <a:pt x="562" y="546"/>
                  </a:lnTo>
                  <a:lnTo>
                    <a:pt x="562" y="542"/>
                  </a:lnTo>
                  <a:lnTo>
                    <a:pt x="556" y="542"/>
                  </a:lnTo>
                  <a:lnTo>
                    <a:pt x="554" y="540"/>
                  </a:lnTo>
                  <a:lnTo>
                    <a:pt x="547" y="535"/>
                  </a:lnTo>
                  <a:lnTo>
                    <a:pt x="545" y="531"/>
                  </a:lnTo>
                  <a:lnTo>
                    <a:pt x="541" y="531"/>
                  </a:lnTo>
                  <a:lnTo>
                    <a:pt x="537" y="529"/>
                  </a:lnTo>
                  <a:lnTo>
                    <a:pt x="535" y="529"/>
                  </a:lnTo>
                  <a:lnTo>
                    <a:pt x="535" y="525"/>
                  </a:lnTo>
                  <a:lnTo>
                    <a:pt x="531" y="525"/>
                  </a:lnTo>
                  <a:lnTo>
                    <a:pt x="527" y="521"/>
                  </a:lnTo>
                  <a:lnTo>
                    <a:pt x="526" y="521"/>
                  </a:lnTo>
                  <a:lnTo>
                    <a:pt x="520" y="523"/>
                  </a:lnTo>
                  <a:lnTo>
                    <a:pt x="512" y="523"/>
                  </a:lnTo>
                  <a:lnTo>
                    <a:pt x="512" y="525"/>
                  </a:lnTo>
                  <a:lnTo>
                    <a:pt x="510" y="529"/>
                  </a:lnTo>
                  <a:lnTo>
                    <a:pt x="506" y="531"/>
                  </a:lnTo>
                  <a:lnTo>
                    <a:pt x="504" y="531"/>
                  </a:lnTo>
                  <a:lnTo>
                    <a:pt x="485" y="525"/>
                  </a:lnTo>
                  <a:lnTo>
                    <a:pt x="479" y="525"/>
                  </a:lnTo>
                  <a:lnTo>
                    <a:pt x="475" y="527"/>
                  </a:lnTo>
                  <a:lnTo>
                    <a:pt x="466" y="527"/>
                  </a:lnTo>
                  <a:lnTo>
                    <a:pt x="462" y="527"/>
                  </a:lnTo>
                  <a:lnTo>
                    <a:pt x="462" y="519"/>
                  </a:lnTo>
                  <a:lnTo>
                    <a:pt x="462" y="517"/>
                  </a:lnTo>
                  <a:lnTo>
                    <a:pt x="462" y="513"/>
                  </a:lnTo>
                  <a:lnTo>
                    <a:pt x="460" y="508"/>
                  </a:lnTo>
                  <a:lnTo>
                    <a:pt x="456" y="502"/>
                  </a:lnTo>
                  <a:lnTo>
                    <a:pt x="452" y="498"/>
                  </a:lnTo>
                  <a:lnTo>
                    <a:pt x="452" y="496"/>
                  </a:lnTo>
                  <a:lnTo>
                    <a:pt x="450" y="496"/>
                  </a:lnTo>
                  <a:lnTo>
                    <a:pt x="450" y="492"/>
                  </a:lnTo>
                  <a:lnTo>
                    <a:pt x="442" y="477"/>
                  </a:lnTo>
                  <a:lnTo>
                    <a:pt x="441" y="475"/>
                  </a:lnTo>
                  <a:lnTo>
                    <a:pt x="437" y="475"/>
                  </a:lnTo>
                  <a:lnTo>
                    <a:pt x="437" y="471"/>
                  </a:lnTo>
                  <a:lnTo>
                    <a:pt x="431" y="471"/>
                  </a:lnTo>
                  <a:lnTo>
                    <a:pt x="427" y="471"/>
                  </a:lnTo>
                  <a:lnTo>
                    <a:pt x="427" y="467"/>
                  </a:lnTo>
                  <a:lnTo>
                    <a:pt x="427" y="465"/>
                  </a:lnTo>
                  <a:lnTo>
                    <a:pt x="427" y="461"/>
                  </a:lnTo>
                  <a:lnTo>
                    <a:pt x="423" y="461"/>
                  </a:lnTo>
                  <a:lnTo>
                    <a:pt x="421" y="461"/>
                  </a:lnTo>
                  <a:lnTo>
                    <a:pt x="421" y="459"/>
                  </a:lnTo>
                  <a:lnTo>
                    <a:pt x="417" y="459"/>
                  </a:lnTo>
                  <a:lnTo>
                    <a:pt x="417" y="450"/>
                  </a:lnTo>
                  <a:lnTo>
                    <a:pt x="417" y="446"/>
                  </a:lnTo>
                  <a:lnTo>
                    <a:pt x="414" y="446"/>
                  </a:lnTo>
                  <a:lnTo>
                    <a:pt x="414" y="444"/>
                  </a:lnTo>
                  <a:lnTo>
                    <a:pt x="412" y="440"/>
                  </a:lnTo>
                  <a:lnTo>
                    <a:pt x="408" y="440"/>
                  </a:lnTo>
                  <a:lnTo>
                    <a:pt x="408" y="438"/>
                  </a:lnTo>
                  <a:lnTo>
                    <a:pt x="406" y="434"/>
                  </a:lnTo>
                  <a:lnTo>
                    <a:pt x="402" y="430"/>
                  </a:lnTo>
                  <a:lnTo>
                    <a:pt x="402" y="428"/>
                  </a:lnTo>
                  <a:lnTo>
                    <a:pt x="398" y="425"/>
                  </a:lnTo>
                  <a:lnTo>
                    <a:pt x="398" y="423"/>
                  </a:lnTo>
                  <a:lnTo>
                    <a:pt x="392" y="413"/>
                  </a:lnTo>
                  <a:lnTo>
                    <a:pt x="388" y="409"/>
                  </a:lnTo>
                  <a:lnTo>
                    <a:pt x="387" y="407"/>
                  </a:lnTo>
                  <a:lnTo>
                    <a:pt x="383" y="407"/>
                  </a:lnTo>
                  <a:lnTo>
                    <a:pt x="379" y="403"/>
                  </a:lnTo>
                  <a:lnTo>
                    <a:pt x="377" y="403"/>
                  </a:lnTo>
                  <a:lnTo>
                    <a:pt x="377" y="401"/>
                  </a:lnTo>
                  <a:lnTo>
                    <a:pt x="373" y="398"/>
                  </a:lnTo>
                  <a:lnTo>
                    <a:pt x="373" y="394"/>
                  </a:lnTo>
                  <a:lnTo>
                    <a:pt x="373" y="392"/>
                  </a:lnTo>
                  <a:lnTo>
                    <a:pt x="369" y="392"/>
                  </a:lnTo>
                  <a:lnTo>
                    <a:pt x="367" y="388"/>
                  </a:lnTo>
                  <a:lnTo>
                    <a:pt x="367" y="386"/>
                  </a:lnTo>
                  <a:lnTo>
                    <a:pt x="363" y="382"/>
                  </a:lnTo>
                  <a:lnTo>
                    <a:pt x="363" y="378"/>
                  </a:lnTo>
                  <a:lnTo>
                    <a:pt x="359" y="378"/>
                  </a:lnTo>
                  <a:lnTo>
                    <a:pt x="358" y="376"/>
                  </a:lnTo>
                  <a:lnTo>
                    <a:pt x="354" y="372"/>
                  </a:lnTo>
                  <a:lnTo>
                    <a:pt x="354" y="371"/>
                  </a:lnTo>
                  <a:lnTo>
                    <a:pt x="350" y="371"/>
                  </a:lnTo>
                  <a:lnTo>
                    <a:pt x="350" y="367"/>
                  </a:lnTo>
                  <a:lnTo>
                    <a:pt x="348" y="367"/>
                  </a:lnTo>
                  <a:lnTo>
                    <a:pt x="344" y="365"/>
                  </a:lnTo>
                  <a:lnTo>
                    <a:pt x="344" y="361"/>
                  </a:lnTo>
                  <a:lnTo>
                    <a:pt x="340" y="357"/>
                  </a:lnTo>
                  <a:lnTo>
                    <a:pt x="340" y="355"/>
                  </a:lnTo>
                  <a:lnTo>
                    <a:pt x="338" y="355"/>
                  </a:lnTo>
                  <a:lnTo>
                    <a:pt x="338" y="351"/>
                  </a:lnTo>
                  <a:lnTo>
                    <a:pt x="334" y="349"/>
                  </a:lnTo>
                  <a:lnTo>
                    <a:pt x="331" y="345"/>
                  </a:lnTo>
                  <a:lnTo>
                    <a:pt x="331" y="342"/>
                  </a:lnTo>
                  <a:lnTo>
                    <a:pt x="329" y="342"/>
                  </a:lnTo>
                  <a:lnTo>
                    <a:pt x="329" y="340"/>
                  </a:lnTo>
                  <a:lnTo>
                    <a:pt x="325" y="340"/>
                  </a:lnTo>
                  <a:lnTo>
                    <a:pt x="323" y="340"/>
                  </a:lnTo>
                  <a:lnTo>
                    <a:pt x="319" y="340"/>
                  </a:lnTo>
                  <a:lnTo>
                    <a:pt x="313" y="336"/>
                  </a:lnTo>
                  <a:lnTo>
                    <a:pt x="309" y="334"/>
                  </a:lnTo>
                  <a:lnTo>
                    <a:pt x="305" y="334"/>
                  </a:lnTo>
                  <a:lnTo>
                    <a:pt x="304" y="334"/>
                  </a:lnTo>
                  <a:lnTo>
                    <a:pt x="300" y="336"/>
                  </a:lnTo>
                  <a:lnTo>
                    <a:pt x="300" y="334"/>
                  </a:lnTo>
                  <a:lnTo>
                    <a:pt x="300" y="330"/>
                  </a:lnTo>
                  <a:lnTo>
                    <a:pt x="294" y="330"/>
                  </a:lnTo>
                  <a:lnTo>
                    <a:pt x="290" y="330"/>
                  </a:lnTo>
                  <a:lnTo>
                    <a:pt x="290" y="328"/>
                  </a:lnTo>
                  <a:lnTo>
                    <a:pt x="288" y="328"/>
                  </a:lnTo>
                  <a:lnTo>
                    <a:pt x="288" y="324"/>
                  </a:lnTo>
                  <a:lnTo>
                    <a:pt x="288" y="322"/>
                  </a:lnTo>
                  <a:lnTo>
                    <a:pt x="284" y="322"/>
                  </a:lnTo>
                  <a:lnTo>
                    <a:pt x="284" y="318"/>
                  </a:lnTo>
                  <a:lnTo>
                    <a:pt x="278" y="318"/>
                  </a:lnTo>
                  <a:lnTo>
                    <a:pt x="275" y="318"/>
                  </a:lnTo>
                  <a:lnTo>
                    <a:pt x="275" y="322"/>
                  </a:lnTo>
                  <a:lnTo>
                    <a:pt x="271" y="318"/>
                  </a:lnTo>
                  <a:lnTo>
                    <a:pt x="275" y="318"/>
                  </a:lnTo>
                  <a:lnTo>
                    <a:pt x="275" y="315"/>
                  </a:lnTo>
                  <a:lnTo>
                    <a:pt x="275" y="318"/>
                  </a:lnTo>
                  <a:lnTo>
                    <a:pt x="271" y="318"/>
                  </a:lnTo>
                  <a:lnTo>
                    <a:pt x="271" y="315"/>
                  </a:lnTo>
                  <a:lnTo>
                    <a:pt x="269" y="315"/>
                  </a:lnTo>
                  <a:lnTo>
                    <a:pt x="265" y="313"/>
                  </a:lnTo>
                  <a:lnTo>
                    <a:pt x="265" y="316"/>
                  </a:lnTo>
                  <a:lnTo>
                    <a:pt x="265" y="313"/>
                  </a:lnTo>
                  <a:lnTo>
                    <a:pt x="263" y="309"/>
                  </a:lnTo>
                  <a:lnTo>
                    <a:pt x="265" y="307"/>
                  </a:lnTo>
                  <a:lnTo>
                    <a:pt x="263" y="307"/>
                  </a:lnTo>
                  <a:lnTo>
                    <a:pt x="261" y="303"/>
                  </a:lnTo>
                  <a:lnTo>
                    <a:pt x="259" y="301"/>
                  </a:lnTo>
                  <a:lnTo>
                    <a:pt x="255" y="297"/>
                  </a:lnTo>
                  <a:lnTo>
                    <a:pt x="249" y="291"/>
                  </a:lnTo>
                  <a:lnTo>
                    <a:pt x="246" y="291"/>
                  </a:lnTo>
                  <a:lnTo>
                    <a:pt x="240" y="288"/>
                  </a:lnTo>
                  <a:lnTo>
                    <a:pt x="236" y="288"/>
                  </a:lnTo>
                  <a:lnTo>
                    <a:pt x="236" y="286"/>
                  </a:lnTo>
                  <a:lnTo>
                    <a:pt x="236" y="282"/>
                  </a:lnTo>
                  <a:lnTo>
                    <a:pt x="234" y="282"/>
                  </a:lnTo>
                  <a:lnTo>
                    <a:pt x="224" y="270"/>
                  </a:lnTo>
                  <a:lnTo>
                    <a:pt x="221" y="266"/>
                  </a:lnTo>
                  <a:lnTo>
                    <a:pt x="217" y="266"/>
                  </a:lnTo>
                  <a:lnTo>
                    <a:pt x="217" y="264"/>
                  </a:lnTo>
                  <a:lnTo>
                    <a:pt x="215" y="264"/>
                  </a:lnTo>
                  <a:lnTo>
                    <a:pt x="211" y="260"/>
                  </a:lnTo>
                  <a:lnTo>
                    <a:pt x="209" y="260"/>
                  </a:lnTo>
                  <a:lnTo>
                    <a:pt x="192" y="249"/>
                  </a:lnTo>
                  <a:lnTo>
                    <a:pt x="190" y="249"/>
                  </a:lnTo>
                  <a:lnTo>
                    <a:pt x="186" y="249"/>
                  </a:lnTo>
                  <a:lnTo>
                    <a:pt x="182" y="245"/>
                  </a:lnTo>
                  <a:lnTo>
                    <a:pt x="180" y="245"/>
                  </a:lnTo>
                  <a:lnTo>
                    <a:pt x="180" y="243"/>
                  </a:lnTo>
                  <a:lnTo>
                    <a:pt x="176" y="239"/>
                  </a:lnTo>
                  <a:lnTo>
                    <a:pt x="170" y="233"/>
                  </a:lnTo>
                  <a:lnTo>
                    <a:pt x="165" y="228"/>
                  </a:lnTo>
                  <a:lnTo>
                    <a:pt x="157" y="228"/>
                  </a:lnTo>
                  <a:lnTo>
                    <a:pt x="155" y="228"/>
                  </a:lnTo>
                  <a:lnTo>
                    <a:pt x="151" y="228"/>
                  </a:lnTo>
                  <a:lnTo>
                    <a:pt x="145" y="224"/>
                  </a:lnTo>
                  <a:lnTo>
                    <a:pt x="139" y="224"/>
                  </a:lnTo>
                  <a:lnTo>
                    <a:pt x="126" y="218"/>
                  </a:lnTo>
                  <a:lnTo>
                    <a:pt x="110" y="210"/>
                  </a:lnTo>
                  <a:lnTo>
                    <a:pt x="107" y="210"/>
                  </a:lnTo>
                  <a:lnTo>
                    <a:pt x="105" y="210"/>
                  </a:lnTo>
                  <a:lnTo>
                    <a:pt x="97" y="206"/>
                  </a:lnTo>
                  <a:lnTo>
                    <a:pt x="95" y="206"/>
                  </a:lnTo>
                  <a:lnTo>
                    <a:pt x="89" y="206"/>
                  </a:lnTo>
                  <a:lnTo>
                    <a:pt x="85" y="204"/>
                  </a:lnTo>
                  <a:lnTo>
                    <a:pt x="76" y="201"/>
                  </a:lnTo>
                  <a:lnTo>
                    <a:pt x="72" y="201"/>
                  </a:lnTo>
                  <a:lnTo>
                    <a:pt x="70" y="201"/>
                  </a:lnTo>
                  <a:lnTo>
                    <a:pt x="66" y="199"/>
                  </a:lnTo>
                  <a:lnTo>
                    <a:pt x="64" y="199"/>
                  </a:lnTo>
                  <a:lnTo>
                    <a:pt x="56" y="199"/>
                  </a:lnTo>
                  <a:lnTo>
                    <a:pt x="51" y="189"/>
                  </a:lnTo>
                  <a:lnTo>
                    <a:pt x="47" y="185"/>
                  </a:lnTo>
                  <a:lnTo>
                    <a:pt x="45" y="179"/>
                  </a:lnTo>
                  <a:lnTo>
                    <a:pt x="35" y="168"/>
                  </a:lnTo>
                  <a:lnTo>
                    <a:pt x="31" y="164"/>
                  </a:lnTo>
                  <a:lnTo>
                    <a:pt x="27" y="164"/>
                  </a:lnTo>
                  <a:lnTo>
                    <a:pt x="27" y="162"/>
                  </a:lnTo>
                  <a:lnTo>
                    <a:pt x="26" y="162"/>
                  </a:lnTo>
                  <a:lnTo>
                    <a:pt x="22" y="158"/>
                  </a:lnTo>
                  <a:lnTo>
                    <a:pt x="20" y="156"/>
                  </a:lnTo>
                  <a:lnTo>
                    <a:pt x="12" y="152"/>
                  </a:lnTo>
                  <a:lnTo>
                    <a:pt x="10" y="149"/>
                  </a:lnTo>
                  <a:lnTo>
                    <a:pt x="6" y="149"/>
                  </a:lnTo>
                  <a:lnTo>
                    <a:pt x="2" y="147"/>
                  </a:ln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path>
              </a:pathLst>
            </a:custGeom>
            <a:grpFill/>
            <a:ln w="9525">
              <a:noFill/>
              <a:round/>
              <a:headEnd/>
              <a:tailEnd/>
            </a:ln>
          </p:spPr>
          <p:txBody>
            <a:bodyPr/>
            <a:lstStyle/>
            <a:p>
              <a:pPr>
                <a:defRPr/>
              </a:pPr>
              <a:endParaRPr lang="en-US" dirty="0">
                <a:solidFill>
                  <a:prstClr val="white"/>
                </a:solidFill>
              </a:endParaRPr>
            </a:p>
          </p:txBody>
        </p:sp>
        <p:sp>
          <p:nvSpPr>
            <p:cNvPr id="16653" name="Freeform 111"/>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close/>
                </a:path>
              </a:pathLst>
            </a:custGeom>
            <a:grpFill/>
            <a:ln w="9525">
              <a:noFill/>
              <a:round/>
              <a:headEnd/>
              <a:tailEnd/>
            </a:ln>
          </p:spPr>
          <p:txBody>
            <a:bodyPr/>
            <a:lstStyle/>
            <a:p>
              <a:pPr>
                <a:defRPr/>
              </a:pPr>
              <a:endParaRPr lang="en-US" dirty="0">
                <a:solidFill>
                  <a:prstClr val="white"/>
                </a:solidFill>
              </a:endParaRPr>
            </a:p>
          </p:txBody>
        </p:sp>
        <p:sp>
          <p:nvSpPr>
            <p:cNvPr id="16654" name="Freeform 112"/>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path>
              </a:pathLst>
            </a:custGeom>
            <a:grpFill/>
            <a:ln w="9525">
              <a:noFill/>
              <a:round/>
              <a:headEnd/>
              <a:tailEnd/>
            </a:ln>
          </p:spPr>
          <p:txBody>
            <a:bodyPr/>
            <a:lstStyle/>
            <a:p>
              <a:pPr>
                <a:defRPr/>
              </a:pPr>
              <a:endParaRPr lang="en-US" dirty="0">
                <a:solidFill>
                  <a:prstClr val="white"/>
                </a:solidFill>
              </a:endParaRPr>
            </a:p>
          </p:txBody>
        </p:sp>
        <p:sp>
          <p:nvSpPr>
            <p:cNvPr id="16655" name="Freeform 113"/>
            <p:cNvSpPr>
              <a:spLocks/>
            </p:cNvSpPr>
            <p:nvPr/>
          </p:nvSpPr>
          <p:spPr bwMode="ltGray">
            <a:xfrm>
              <a:off x="4539" y="2469"/>
              <a:ext cx="5" cy="10"/>
            </a:xfrm>
            <a:custGeom>
              <a:avLst/>
              <a:gdLst>
                <a:gd name="T0" fmla="*/ 5 w 5"/>
                <a:gd name="T1" fmla="*/ 10 h 10"/>
                <a:gd name="T2" fmla="*/ 5 w 5"/>
                <a:gd name="T3" fmla="*/ 4 h 10"/>
                <a:gd name="T4" fmla="*/ 0 w 5"/>
                <a:gd name="T5" fmla="*/ 4 h 10"/>
                <a:gd name="T6" fmla="*/ 0 w 5"/>
                <a:gd name="T7" fmla="*/ 0 h 10"/>
                <a:gd name="T8" fmla="*/ 0 w 5"/>
                <a:gd name="T9" fmla="*/ 10 h 10"/>
                <a:gd name="T10" fmla="*/ 2 w 5"/>
                <a:gd name="T11" fmla="*/ 10 h 10"/>
                <a:gd name="T12" fmla="*/ 5 w 5"/>
                <a:gd name="T13" fmla="*/ 10 h 10"/>
                <a:gd name="T14" fmla="*/ 0 60000 65536"/>
                <a:gd name="T15" fmla="*/ 0 60000 65536"/>
                <a:gd name="T16" fmla="*/ 0 60000 65536"/>
                <a:gd name="T17" fmla="*/ 0 60000 65536"/>
                <a:gd name="T18" fmla="*/ 0 60000 65536"/>
                <a:gd name="T19" fmla="*/ 0 60000 65536"/>
                <a:gd name="T20" fmla="*/ 0 60000 65536"/>
                <a:gd name="T21" fmla="*/ 0 w 5"/>
                <a:gd name="T22" fmla="*/ 0 h 10"/>
                <a:gd name="T23" fmla="*/ 5 w 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
                  <a:moveTo>
                    <a:pt x="5" y="10"/>
                  </a:moveTo>
                  <a:lnTo>
                    <a:pt x="5" y="4"/>
                  </a:lnTo>
                  <a:lnTo>
                    <a:pt x="0" y="4"/>
                  </a:lnTo>
                  <a:lnTo>
                    <a:pt x="0" y="0"/>
                  </a:lnTo>
                  <a:lnTo>
                    <a:pt x="0" y="10"/>
                  </a:lnTo>
                  <a:lnTo>
                    <a:pt x="2" y="10"/>
                  </a:lnTo>
                  <a:lnTo>
                    <a:pt x="5" y="10"/>
                  </a:lnTo>
                  <a:close/>
                </a:path>
              </a:pathLst>
            </a:custGeom>
            <a:grpFill/>
            <a:ln w="9525">
              <a:noFill/>
              <a:round/>
              <a:headEnd/>
              <a:tailEnd/>
            </a:ln>
          </p:spPr>
          <p:txBody>
            <a:bodyPr/>
            <a:lstStyle/>
            <a:p>
              <a:pPr>
                <a:defRPr/>
              </a:pPr>
              <a:endParaRPr lang="en-US" dirty="0">
                <a:solidFill>
                  <a:prstClr val="white"/>
                </a:solidFill>
              </a:endParaRPr>
            </a:p>
          </p:txBody>
        </p:sp>
        <p:sp>
          <p:nvSpPr>
            <p:cNvPr id="16656" name="Freeform 114"/>
            <p:cNvSpPr>
              <a:spLocks/>
            </p:cNvSpPr>
            <p:nvPr/>
          </p:nvSpPr>
          <p:spPr bwMode="ltGray">
            <a:xfrm>
              <a:off x="4539" y="2469"/>
              <a:ext cx="5" cy="10"/>
            </a:xfrm>
            <a:custGeom>
              <a:avLst/>
              <a:gdLst>
                <a:gd name="T0" fmla="*/ 5 w 5"/>
                <a:gd name="T1" fmla="*/ 10 h 10"/>
                <a:gd name="T2" fmla="*/ 5 w 5"/>
                <a:gd name="T3" fmla="*/ 4 h 10"/>
                <a:gd name="T4" fmla="*/ 0 w 5"/>
                <a:gd name="T5" fmla="*/ 4 h 10"/>
                <a:gd name="T6" fmla="*/ 0 w 5"/>
                <a:gd name="T7" fmla="*/ 0 h 10"/>
                <a:gd name="T8" fmla="*/ 0 w 5"/>
                <a:gd name="T9" fmla="*/ 10 h 10"/>
                <a:gd name="T10" fmla="*/ 2 w 5"/>
                <a:gd name="T11" fmla="*/ 10 h 10"/>
                <a:gd name="T12" fmla="*/ 5 w 5"/>
                <a:gd name="T13" fmla="*/ 10 h 10"/>
                <a:gd name="T14" fmla="*/ 0 60000 65536"/>
                <a:gd name="T15" fmla="*/ 0 60000 65536"/>
                <a:gd name="T16" fmla="*/ 0 60000 65536"/>
                <a:gd name="T17" fmla="*/ 0 60000 65536"/>
                <a:gd name="T18" fmla="*/ 0 60000 65536"/>
                <a:gd name="T19" fmla="*/ 0 60000 65536"/>
                <a:gd name="T20" fmla="*/ 0 60000 65536"/>
                <a:gd name="T21" fmla="*/ 0 w 5"/>
                <a:gd name="T22" fmla="*/ 0 h 10"/>
                <a:gd name="T23" fmla="*/ 5 w 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
                  <a:moveTo>
                    <a:pt x="5" y="10"/>
                  </a:moveTo>
                  <a:lnTo>
                    <a:pt x="5" y="4"/>
                  </a:lnTo>
                  <a:lnTo>
                    <a:pt x="0" y="4"/>
                  </a:lnTo>
                  <a:lnTo>
                    <a:pt x="0" y="0"/>
                  </a:lnTo>
                  <a:lnTo>
                    <a:pt x="0" y="10"/>
                  </a:lnTo>
                  <a:lnTo>
                    <a:pt x="2" y="10"/>
                  </a:lnTo>
                  <a:lnTo>
                    <a:pt x="5" y="10"/>
                  </a:lnTo>
                </a:path>
              </a:pathLst>
            </a:custGeom>
            <a:grpFill/>
            <a:ln w="9525">
              <a:noFill/>
              <a:round/>
              <a:headEnd/>
              <a:tailEnd/>
            </a:ln>
          </p:spPr>
          <p:txBody>
            <a:bodyPr/>
            <a:lstStyle/>
            <a:p>
              <a:pPr>
                <a:defRPr/>
              </a:pPr>
              <a:endParaRPr lang="en-US" dirty="0">
                <a:solidFill>
                  <a:prstClr val="white"/>
                </a:solidFill>
              </a:endParaRPr>
            </a:p>
          </p:txBody>
        </p:sp>
        <p:sp>
          <p:nvSpPr>
            <p:cNvPr id="16657" name="Freeform 115"/>
            <p:cNvSpPr>
              <a:spLocks/>
            </p:cNvSpPr>
            <p:nvPr/>
          </p:nvSpPr>
          <p:spPr bwMode="ltGray">
            <a:xfrm>
              <a:off x="3794" y="1849"/>
              <a:ext cx="1692" cy="2199"/>
            </a:xfrm>
            <a:custGeom>
              <a:avLst/>
              <a:gdLst>
                <a:gd name="T0" fmla="*/ 1330 w 1692"/>
                <a:gd name="T1" fmla="*/ 2072 h 2199"/>
                <a:gd name="T2" fmla="*/ 1187 w 1692"/>
                <a:gd name="T3" fmla="*/ 2170 h 2199"/>
                <a:gd name="T4" fmla="*/ 926 w 1692"/>
                <a:gd name="T5" fmla="*/ 2147 h 2199"/>
                <a:gd name="T6" fmla="*/ 957 w 1692"/>
                <a:gd name="T7" fmla="*/ 2031 h 2199"/>
                <a:gd name="T8" fmla="*/ 945 w 1692"/>
                <a:gd name="T9" fmla="*/ 1970 h 2199"/>
                <a:gd name="T10" fmla="*/ 940 w 1692"/>
                <a:gd name="T11" fmla="*/ 1944 h 2199"/>
                <a:gd name="T12" fmla="*/ 926 w 1692"/>
                <a:gd name="T13" fmla="*/ 1886 h 2199"/>
                <a:gd name="T14" fmla="*/ 891 w 1692"/>
                <a:gd name="T15" fmla="*/ 1854 h 2199"/>
                <a:gd name="T16" fmla="*/ 830 w 1692"/>
                <a:gd name="T17" fmla="*/ 1811 h 2199"/>
                <a:gd name="T18" fmla="*/ 801 w 1692"/>
                <a:gd name="T19" fmla="*/ 1767 h 2199"/>
                <a:gd name="T20" fmla="*/ 758 w 1692"/>
                <a:gd name="T21" fmla="*/ 1763 h 2199"/>
                <a:gd name="T22" fmla="*/ 708 w 1692"/>
                <a:gd name="T23" fmla="*/ 1807 h 2199"/>
                <a:gd name="T24" fmla="*/ 700 w 1692"/>
                <a:gd name="T25" fmla="*/ 1819 h 2199"/>
                <a:gd name="T26" fmla="*/ 696 w 1692"/>
                <a:gd name="T27" fmla="*/ 1881 h 2199"/>
                <a:gd name="T28" fmla="*/ 671 w 1692"/>
                <a:gd name="T29" fmla="*/ 1859 h 2199"/>
                <a:gd name="T30" fmla="*/ 662 w 1692"/>
                <a:gd name="T31" fmla="*/ 1757 h 2199"/>
                <a:gd name="T32" fmla="*/ 720 w 1692"/>
                <a:gd name="T33" fmla="*/ 1697 h 2199"/>
                <a:gd name="T34" fmla="*/ 696 w 1692"/>
                <a:gd name="T35" fmla="*/ 1676 h 2199"/>
                <a:gd name="T36" fmla="*/ 752 w 1692"/>
                <a:gd name="T37" fmla="*/ 1632 h 2199"/>
                <a:gd name="T38" fmla="*/ 722 w 1692"/>
                <a:gd name="T39" fmla="*/ 1614 h 2199"/>
                <a:gd name="T40" fmla="*/ 675 w 1692"/>
                <a:gd name="T41" fmla="*/ 1636 h 2199"/>
                <a:gd name="T42" fmla="*/ 681 w 1692"/>
                <a:gd name="T43" fmla="*/ 1682 h 2199"/>
                <a:gd name="T44" fmla="*/ 662 w 1692"/>
                <a:gd name="T45" fmla="*/ 1639 h 2199"/>
                <a:gd name="T46" fmla="*/ 613 w 1692"/>
                <a:gd name="T47" fmla="*/ 1547 h 2199"/>
                <a:gd name="T48" fmla="*/ 656 w 1692"/>
                <a:gd name="T49" fmla="*/ 1475 h 2199"/>
                <a:gd name="T50" fmla="*/ 658 w 1692"/>
                <a:gd name="T51" fmla="*/ 1361 h 2199"/>
                <a:gd name="T52" fmla="*/ 633 w 1692"/>
                <a:gd name="T53" fmla="*/ 1244 h 2199"/>
                <a:gd name="T54" fmla="*/ 611 w 1692"/>
                <a:gd name="T55" fmla="*/ 1128 h 2199"/>
                <a:gd name="T56" fmla="*/ 563 w 1692"/>
                <a:gd name="T57" fmla="*/ 1008 h 2199"/>
                <a:gd name="T58" fmla="*/ 507 w 1692"/>
                <a:gd name="T59" fmla="*/ 863 h 2199"/>
                <a:gd name="T60" fmla="*/ 426 w 1692"/>
                <a:gd name="T61" fmla="*/ 730 h 2199"/>
                <a:gd name="T62" fmla="*/ 382 w 1692"/>
                <a:gd name="T63" fmla="*/ 657 h 2199"/>
                <a:gd name="T64" fmla="*/ 353 w 1692"/>
                <a:gd name="T65" fmla="*/ 626 h 2199"/>
                <a:gd name="T66" fmla="*/ 274 w 1692"/>
                <a:gd name="T67" fmla="*/ 510 h 2199"/>
                <a:gd name="T68" fmla="*/ 177 w 1692"/>
                <a:gd name="T69" fmla="*/ 389 h 2199"/>
                <a:gd name="T70" fmla="*/ 7 w 1692"/>
                <a:gd name="T71" fmla="*/ 263 h 2199"/>
                <a:gd name="T72" fmla="*/ 251 w 1692"/>
                <a:gd name="T73" fmla="*/ 66 h 2199"/>
                <a:gd name="T74" fmla="*/ 534 w 1692"/>
                <a:gd name="T75" fmla="*/ 87 h 2199"/>
                <a:gd name="T76" fmla="*/ 789 w 1692"/>
                <a:gd name="T77" fmla="*/ 163 h 2199"/>
                <a:gd name="T78" fmla="*/ 1030 w 1692"/>
                <a:gd name="T79" fmla="*/ 234 h 2199"/>
                <a:gd name="T80" fmla="*/ 884 w 1692"/>
                <a:gd name="T81" fmla="*/ 333 h 2199"/>
                <a:gd name="T82" fmla="*/ 859 w 1692"/>
                <a:gd name="T83" fmla="*/ 408 h 2199"/>
                <a:gd name="T84" fmla="*/ 1019 w 1692"/>
                <a:gd name="T85" fmla="*/ 419 h 2199"/>
                <a:gd name="T86" fmla="*/ 1102 w 1692"/>
                <a:gd name="T87" fmla="*/ 381 h 2199"/>
                <a:gd name="T88" fmla="*/ 1162 w 1692"/>
                <a:gd name="T89" fmla="*/ 371 h 2199"/>
                <a:gd name="T90" fmla="*/ 1254 w 1692"/>
                <a:gd name="T91" fmla="*/ 487 h 2199"/>
                <a:gd name="T92" fmla="*/ 1221 w 1692"/>
                <a:gd name="T93" fmla="*/ 630 h 2199"/>
                <a:gd name="T94" fmla="*/ 1247 w 1692"/>
                <a:gd name="T95" fmla="*/ 715 h 2199"/>
                <a:gd name="T96" fmla="*/ 1110 w 1692"/>
                <a:gd name="T97" fmla="*/ 778 h 2199"/>
                <a:gd name="T98" fmla="*/ 1256 w 1692"/>
                <a:gd name="T99" fmla="*/ 931 h 2199"/>
                <a:gd name="T100" fmla="*/ 1216 w 1692"/>
                <a:gd name="T101" fmla="*/ 1004 h 2199"/>
                <a:gd name="T102" fmla="*/ 1474 w 1692"/>
                <a:gd name="T103" fmla="*/ 952 h 2199"/>
                <a:gd name="T104" fmla="*/ 1496 w 1692"/>
                <a:gd name="T105" fmla="*/ 1076 h 2199"/>
                <a:gd name="T106" fmla="*/ 1571 w 1692"/>
                <a:gd name="T107" fmla="*/ 1122 h 2199"/>
                <a:gd name="T108" fmla="*/ 1513 w 1692"/>
                <a:gd name="T109" fmla="*/ 1159 h 2199"/>
                <a:gd name="T110" fmla="*/ 1368 w 1692"/>
                <a:gd name="T111" fmla="*/ 1275 h 2199"/>
                <a:gd name="T112" fmla="*/ 1279 w 1692"/>
                <a:gd name="T113" fmla="*/ 1186 h 2199"/>
                <a:gd name="T114" fmla="*/ 1183 w 1692"/>
                <a:gd name="T115" fmla="*/ 1280 h 2199"/>
                <a:gd name="T116" fmla="*/ 1357 w 1692"/>
                <a:gd name="T117" fmla="*/ 1388 h 2199"/>
                <a:gd name="T118" fmla="*/ 1631 w 1692"/>
                <a:gd name="T119" fmla="*/ 1462 h 2199"/>
                <a:gd name="T120" fmla="*/ 1509 w 1692"/>
                <a:gd name="T121" fmla="*/ 1637 h 2199"/>
                <a:gd name="T122" fmla="*/ 1409 w 1692"/>
                <a:gd name="T123" fmla="*/ 1809 h 2199"/>
                <a:gd name="T124" fmla="*/ 1276 w 1692"/>
                <a:gd name="T125" fmla="*/ 1939 h 2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199"/>
                <a:gd name="T191" fmla="*/ 1692 w 1692"/>
                <a:gd name="T192" fmla="*/ 2199 h 2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199">
                  <a:moveTo>
                    <a:pt x="1287" y="1970"/>
                  </a:moveTo>
                  <a:lnTo>
                    <a:pt x="1283" y="1970"/>
                  </a:lnTo>
                  <a:lnTo>
                    <a:pt x="1279" y="1970"/>
                  </a:lnTo>
                  <a:lnTo>
                    <a:pt x="1279" y="1973"/>
                  </a:lnTo>
                  <a:lnTo>
                    <a:pt x="1283" y="1973"/>
                  </a:lnTo>
                  <a:lnTo>
                    <a:pt x="1287" y="1973"/>
                  </a:lnTo>
                  <a:lnTo>
                    <a:pt x="1287" y="1977"/>
                  </a:lnTo>
                  <a:lnTo>
                    <a:pt x="1287" y="1979"/>
                  </a:lnTo>
                  <a:lnTo>
                    <a:pt x="1287" y="1983"/>
                  </a:lnTo>
                  <a:lnTo>
                    <a:pt x="1283" y="1983"/>
                  </a:lnTo>
                  <a:lnTo>
                    <a:pt x="1287" y="1985"/>
                  </a:lnTo>
                  <a:lnTo>
                    <a:pt x="1287" y="1989"/>
                  </a:lnTo>
                  <a:lnTo>
                    <a:pt x="1283" y="1993"/>
                  </a:lnTo>
                  <a:lnTo>
                    <a:pt x="1281" y="1993"/>
                  </a:lnTo>
                  <a:lnTo>
                    <a:pt x="1281" y="1995"/>
                  </a:lnTo>
                  <a:lnTo>
                    <a:pt x="1283" y="1995"/>
                  </a:lnTo>
                  <a:lnTo>
                    <a:pt x="1281" y="1998"/>
                  </a:lnTo>
                  <a:lnTo>
                    <a:pt x="1281" y="2000"/>
                  </a:lnTo>
                  <a:lnTo>
                    <a:pt x="1281" y="2004"/>
                  </a:lnTo>
                  <a:lnTo>
                    <a:pt x="1283" y="2008"/>
                  </a:lnTo>
                  <a:lnTo>
                    <a:pt x="1283" y="2010"/>
                  </a:lnTo>
                  <a:lnTo>
                    <a:pt x="1283" y="2020"/>
                  </a:lnTo>
                  <a:lnTo>
                    <a:pt x="1283" y="2024"/>
                  </a:lnTo>
                  <a:lnTo>
                    <a:pt x="1283" y="2025"/>
                  </a:lnTo>
                  <a:lnTo>
                    <a:pt x="1283" y="2029"/>
                  </a:lnTo>
                  <a:lnTo>
                    <a:pt x="1287" y="2031"/>
                  </a:lnTo>
                  <a:lnTo>
                    <a:pt x="1291" y="2035"/>
                  </a:lnTo>
                  <a:lnTo>
                    <a:pt x="1287" y="2035"/>
                  </a:lnTo>
                  <a:lnTo>
                    <a:pt x="1287" y="2039"/>
                  </a:lnTo>
                  <a:lnTo>
                    <a:pt x="1291" y="2039"/>
                  </a:lnTo>
                  <a:lnTo>
                    <a:pt x="1291" y="2045"/>
                  </a:lnTo>
                  <a:lnTo>
                    <a:pt x="1291" y="2047"/>
                  </a:lnTo>
                  <a:lnTo>
                    <a:pt x="1297" y="2047"/>
                  </a:lnTo>
                  <a:lnTo>
                    <a:pt x="1297" y="2039"/>
                  </a:lnTo>
                  <a:lnTo>
                    <a:pt x="1312" y="2037"/>
                  </a:lnTo>
                  <a:lnTo>
                    <a:pt x="1312" y="2053"/>
                  </a:lnTo>
                  <a:lnTo>
                    <a:pt x="1328" y="2056"/>
                  </a:lnTo>
                  <a:lnTo>
                    <a:pt x="1330" y="2072"/>
                  </a:lnTo>
                  <a:lnTo>
                    <a:pt x="1345" y="2072"/>
                  </a:lnTo>
                  <a:lnTo>
                    <a:pt x="1345" y="2099"/>
                  </a:lnTo>
                  <a:lnTo>
                    <a:pt x="1345" y="2107"/>
                  </a:lnTo>
                  <a:lnTo>
                    <a:pt x="1364" y="2105"/>
                  </a:lnTo>
                  <a:lnTo>
                    <a:pt x="1364" y="2108"/>
                  </a:lnTo>
                  <a:lnTo>
                    <a:pt x="1364" y="2114"/>
                  </a:lnTo>
                  <a:lnTo>
                    <a:pt x="1364" y="2120"/>
                  </a:lnTo>
                  <a:lnTo>
                    <a:pt x="1380" y="2120"/>
                  </a:lnTo>
                  <a:lnTo>
                    <a:pt x="1380" y="2130"/>
                  </a:lnTo>
                  <a:lnTo>
                    <a:pt x="1395" y="2130"/>
                  </a:lnTo>
                  <a:lnTo>
                    <a:pt x="1395" y="2149"/>
                  </a:lnTo>
                  <a:lnTo>
                    <a:pt x="1384" y="2149"/>
                  </a:lnTo>
                  <a:lnTo>
                    <a:pt x="1374" y="2149"/>
                  </a:lnTo>
                  <a:lnTo>
                    <a:pt x="1368" y="2151"/>
                  </a:lnTo>
                  <a:lnTo>
                    <a:pt x="1360" y="2151"/>
                  </a:lnTo>
                  <a:lnTo>
                    <a:pt x="1349" y="2153"/>
                  </a:lnTo>
                  <a:lnTo>
                    <a:pt x="1343" y="2153"/>
                  </a:lnTo>
                  <a:lnTo>
                    <a:pt x="1330" y="2155"/>
                  </a:lnTo>
                  <a:lnTo>
                    <a:pt x="1328" y="2155"/>
                  </a:lnTo>
                  <a:lnTo>
                    <a:pt x="1320" y="2155"/>
                  </a:lnTo>
                  <a:lnTo>
                    <a:pt x="1318" y="2155"/>
                  </a:lnTo>
                  <a:lnTo>
                    <a:pt x="1304" y="2157"/>
                  </a:lnTo>
                  <a:lnTo>
                    <a:pt x="1297" y="2159"/>
                  </a:lnTo>
                  <a:lnTo>
                    <a:pt x="1293" y="2159"/>
                  </a:lnTo>
                  <a:lnTo>
                    <a:pt x="1287" y="2159"/>
                  </a:lnTo>
                  <a:lnTo>
                    <a:pt x="1283" y="2159"/>
                  </a:lnTo>
                  <a:lnTo>
                    <a:pt x="1279" y="2159"/>
                  </a:lnTo>
                  <a:lnTo>
                    <a:pt x="1277" y="2159"/>
                  </a:lnTo>
                  <a:lnTo>
                    <a:pt x="1272" y="2161"/>
                  </a:lnTo>
                  <a:lnTo>
                    <a:pt x="1264" y="2163"/>
                  </a:lnTo>
                  <a:lnTo>
                    <a:pt x="1256" y="2163"/>
                  </a:lnTo>
                  <a:lnTo>
                    <a:pt x="1248" y="2163"/>
                  </a:lnTo>
                  <a:lnTo>
                    <a:pt x="1231" y="2166"/>
                  </a:lnTo>
                  <a:lnTo>
                    <a:pt x="1216" y="2166"/>
                  </a:lnTo>
                  <a:lnTo>
                    <a:pt x="1212" y="2166"/>
                  </a:lnTo>
                  <a:lnTo>
                    <a:pt x="1196" y="2170"/>
                  </a:lnTo>
                  <a:lnTo>
                    <a:pt x="1191" y="2170"/>
                  </a:lnTo>
                  <a:lnTo>
                    <a:pt x="1187" y="2170"/>
                  </a:lnTo>
                  <a:lnTo>
                    <a:pt x="1183" y="2170"/>
                  </a:lnTo>
                  <a:lnTo>
                    <a:pt x="1181" y="2170"/>
                  </a:lnTo>
                  <a:lnTo>
                    <a:pt x="1165" y="2174"/>
                  </a:lnTo>
                  <a:lnTo>
                    <a:pt x="1162" y="2174"/>
                  </a:lnTo>
                  <a:lnTo>
                    <a:pt x="1156" y="2174"/>
                  </a:lnTo>
                  <a:lnTo>
                    <a:pt x="1150" y="2174"/>
                  </a:lnTo>
                  <a:lnTo>
                    <a:pt x="1135" y="2178"/>
                  </a:lnTo>
                  <a:lnTo>
                    <a:pt x="1131" y="2178"/>
                  </a:lnTo>
                  <a:lnTo>
                    <a:pt x="1121" y="2178"/>
                  </a:lnTo>
                  <a:lnTo>
                    <a:pt x="1106" y="2178"/>
                  </a:lnTo>
                  <a:lnTo>
                    <a:pt x="1100" y="2178"/>
                  </a:lnTo>
                  <a:lnTo>
                    <a:pt x="1100" y="2182"/>
                  </a:lnTo>
                  <a:lnTo>
                    <a:pt x="1096" y="2182"/>
                  </a:lnTo>
                  <a:lnTo>
                    <a:pt x="1094" y="2182"/>
                  </a:lnTo>
                  <a:lnTo>
                    <a:pt x="1090" y="2182"/>
                  </a:lnTo>
                  <a:lnTo>
                    <a:pt x="1084" y="2182"/>
                  </a:lnTo>
                  <a:lnTo>
                    <a:pt x="1081" y="2182"/>
                  </a:lnTo>
                  <a:lnTo>
                    <a:pt x="1055" y="2186"/>
                  </a:lnTo>
                  <a:lnTo>
                    <a:pt x="1036" y="2186"/>
                  </a:lnTo>
                  <a:lnTo>
                    <a:pt x="1028" y="2190"/>
                  </a:lnTo>
                  <a:lnTo>
                    <a:pt x="1025" y="2190"/>
                  </a:lnTo>
                  <a:lnTo>
                    <a:pt x="1015" y="2190"/>
                  </a:lnTo>
                  <a:lnTo>
                    <a:pt x="1011" y="2190"/>
                  </a:lnTo>
                  <a:lnTo>
                    <a:pt x="994" y="2192"/>
                  </a:lnTo>
                  <a:lnTo>
                    <a:pt x="990" y="2193"/>
                  </a:lnTo>
                  <a:lnTo>
                    <a:pt x="988" y="2193"/>
                  </a:lnTo>
                  <a:lnTo>
                    <a:pt x="974" y="2193"/>
                  </a:lnTo>
                  <a:lnTo>
                    <a:pt x="971" y="2193"/>
                  </a:lnTo>
                  <a:lnTo>
                    <a:pt x="969" y="2193"/>
                  </a:lnTo>
                  <a:lnTo>
                    <a:pt x="965" y="2195"/>
                  </a:lnTo>
                  <a:lnTo>
                    <a:pt x="963" y="2195"/>
                  </a:lnTo>
                  <a:lnTo>
                    <a:pt x="959" y="2195"/>
                  </a:lnTo>
                  <a:lnTo>
                    <a:pt x="953" y="2195"/>
                  </a:lnTo>
                  <a:lnTo>
                    <a:pt x="949" y="2195"/>
                  </a:lnTo>
                  <a:lnTo>
                    <a:pt x="947" y="2197"/>
                  </a:lnTo>
                  <a:lnTo>
                    <a:pt x="932" y="2199"/>
                  </a:lnTo>
                  <a:lnTo>
                    <a:pt x="928" y="2199"/>
                  </a:lnTo>
                  <a:lnTo>
                    <a:pt x="926" y="2147"/>
                  </a:lnTo>
                  <a:lnTo>
                    <a:pt x="943" y="2147"/>
                  </a:lnTo>
                  <a:lnTo>
                    <a:pt x="961" y="2147"/>
                  </a:lnTo>
                  <a:lnTo>
                    <a:pt x="961" y="2139"/>
                  </a:lnTo>
                  <a:lnTo>
                    <a:pt x="961" y="2128"/>
                  </a:lnTo>
                  <a:lnTo>
                    <a:pt x="961" y="2124"/>
                  </a:lnTo>
                  <a:lnTo>
                    <a:pt x="965" y="2124"/>
                  </a:lnTo>
                  <a:lnTo>
                    <a:pt x="965" y="2122"/>
                  </a:lnTo>
                  <a:lnTo>
                    <a:pt x="961" y="2122"/>
                  </a:lnTo>
                  <a:lnTo>
                    <a:pt x="961" y="2118"/>
                  </a:lnTo>
                  <a:lnTo>
                    <a:pt x="961" y="2116"/>
                  </a:lnTo>
                  <a:lnTo>
                    <a:pt x="961" y="2112"/>
                  </a:lnTo>
                  <a:lnTo>
                    <a:pt x="961" y="2108"/>
                  </a:lnTo>
                  <a:lnTo>
                    <a:pt x="961" y="2103"/>
                  </a:lnTo>
                  <a:lnTo>
                    <a:pt x="957" y="2103"/>
                  </a:lnTo>
                  <a:lnTo>
                    <a:pt x="957" y="2097"/>
                  </a:lnTo>
                  <a:lnTo>
                    <a:pt x="957" y="2093"/>
                  </a:lnTo>
                  <a:lnTo>
                    <a:pt x="957" y="2091"/>
                  </a:lnTo>
                  <a:lnTo>
                    <a:pt x="957" y="2087"/>
                  </a:lnTo>
                  <a:lnTo>
                    <a:pt x="953" y="2087"/>
                  </a:lnTo>
                  <a:lnTo>
                    <a:pt x="953" y="2085"/>
                  </a:lnTo>
                  <a:lnTo>
                    <a:pt x="953" y="2081"/>
                  </a:lnTo>
                  <a:lnTo>
                    <a:pt x="953" y="2078"/>
                  </a:lnTo>
                  <a:lnTo>
                    <a:pt x="951" y="2078"/>
                  </a:lnTo>
                  <a:lnTo>
                    <a:pt x="947" y="2078"/>
                  </a:lnTo>
                  <a:lnTo>
                    <a:pt x="947" y="2076"/>
                  </a:lnTo>
                  <a:lnTo>
                    <a:pt x="942" y="2076"/>
                  </a:lnTo>
                  <a:lnTo>
                    <a:pt x="938" y="2076"/>
                  </a:lnTo>
                  <a:lnTo>
                    <a:pt x="936" y="2072"/>
                  </a:lnTo>
                  <a:lnTo>
                    <a:pt x="932" y="2070"/>
                  </a:lnTo>
                  <a:lnTo>
                    <a:pt x="928" y="2070"/>
                  </a:lnTo>
                  <a:lnTo>
                    <a:pt x="936" y="2064"/>
                  </a:lnTo>
                  <a:lnTo>
                    <a:pt x="934" y="2054"/>
                  </a:lnTo>
                  <a:lnTo>
                    <a:pt x="934" y="2051"/>
                  </a:lnTo>
                  <a:lnTo>
                    <a:pt x="942" y="2047"/>
                  </a:lnTo>
                  <a:lnTo>
                    <a:pt x="947" y="2045"/>
                  </a:lnTo>
                  <a:lnTo>
                    <a:pt x="953" y="2037"/>
                  </a:lnTo>
                  <a:lnTo>
                    <a:pt x="957" y="2035"/>
                  </a:lnTo>
                  <a:lnTo>
                    <a:pt x="957" y="2031"/>
                  </a:lnTo>
                  <a:lnTo>
                    <a:pt x="959" y="2029"/>
                  </a:lnTo>
                  <a:lnTo>
                    <a:pt x="963" y="2022"/>
                  </a:lnTo>
                  <a:lnTo>
                    <a:pt x="965" y="2022"/>
                  </a:lnTo>
                  <a:lnTo>
                    <a:pt x="969" y="2022"/>
                  </a:lnTo>
                  <a:lnTo>
                    <a:pt x="969" y="2020"/>
                  </a:lnTo>
                  <a:lnTo>
                    <a:pt x="965" y="2016"/>
                  </a:lnTo>
                  <a:lnTo>
                    <a:pt x="969" y="2012"/>
                  </a:lnTo>
                  <a:lnTo>
                    <a:pt x="969" y="2010"/>
                  </a:lnTo>
                  <a:lnTo>
                    <a:pt x="969" y="2006"/>
                  </a:lnTo>
                  <a:lnTo>
                    <a:pt x="969" y="2004"/>
                  </a:lnTo>
                  <a:lnTo>
                    <a:pt x="959" y="2006"/>
                  </a:lnTo>
                  <a:lnTo>
                    <a:pt x="959" y="2010"/>
                  </a:lnTo>
                  <a:lnTo>
                    <a:pt x="955" y="2010"/>
                  </a:lnTo>
                  <a:lnTo>
                    <a:pt x="955" y="2006"/>
                  </a:lnTo>
                  <a:lnTo>
                    <a:pt x="955" y="2004"/>
                  </a:lnTo>
                  <a:lnTo>
                    <a:pt x="955" y="2000"/>
                  </a:lnTo>
                  <a:lnTo>
                    <a:pt x="959" y="2000"/>
                  </a:lnTo>
                  <a:lnTo>
                    <a:pt x="959" y="2004"/>
                  </a:lnTo>
                  <a:lnTo>
                    <a:pt x="955" y="2004"/>
                  </a:lnTo>
                  <a:lnTo>
                    <a:pt x="959" y="2004"/>
                  </a:lnTo>
                  <a:lnTo>
                    <a:pt x="959" y="2006"/>
                  </a:lnTo>
                  <a:lnTo>
                    <a:pt x="963" y="2004"/>
                  </a:lnTo>
                  <a:lnTo>
                    <a:pt x="961" y="1998"/>
                  </a:lnTo>
                  <a:lnTo>
                    <a:pt x="961" y="1995"/>
                  </a:lnTo>
                  <a:lnTo>
                    <a:pt x="959" y="1991"/>
                  </a:lnTo>
                  <a:lnTo>
                    <a:pt x="953" y="1995"/>
                  </a:lnTo>
                  <a:lnTo>
                    <a:pt x="953" y="1991"/>
                  </a:lnTo>
                  <a:lnTo>
                    <a:pt x="949" y="1989"/>
                  </a:lnTo>
                  <a:lnTo>
                    <a:pt x="945" y="1985"/>
                  </a:lnTo>
                  <a:lnTo>
                    <a:pt x="945" y="1983"/>
                  </a:lnTo>
                  <a:lnTo>
                    <a:pt x="949" y="1983"/>
                  </a:lnTo>
                  <a:lnTo>
                    <a:pt x="949" y="1979"/>
                  </a:lnTo>
                  <a:lnTo>
                    <a:pt x="951" y="1979"/>
                  </a:lnTo>
                  <a:lnTo>
                    <a:pt x="951" y="1975"/>
                  </a:lnTo>
                  <a:lnTo>
                    <a:pt x="949" y="1975"/>
                  </a:lnTo>
                  <a:lnTo>
                    <a:pt x="949" y="1973"/>
                  </a:lnTo>
                  <a:lnTo>
                    <a:pt x="949" y="1970"/>
                  </a:lnTo>
                  <a:lnTo>
                    <a:pt x="945" y="1970"/>
                  </a:lnTo>
                  <a:lnTo>
                    <a:pt x="943" y="1970"/>
                  </a:lnTo>
                  <a:lnTo>
                    <a:pt x="942" y="1968"/>
                  </a:lnTo>
                  <a:lnTo>
                    <a:pt x="936" y="1968"/>
                  </a:lnTo>
                  <a:lnTo>
                    <a:pt x="936" y="1964"/>
                  </a:lnTo>
                  <a:lnTo>
                    <a:pt x="934" y="1964"/>
                  </a:lnTo>
                  <a:lnTo>
                    <a:pt x="936" y="1964"/>
                  </a:lnTo>
                  <a:lnTo>
                    <a:pt x="934" y="1964"/>
                  </a:lnTo>
                  <a:lnTo>
                    <a:pt x="934" y="1960"/>
                  </a:lnTo>
                  <a:lnTo>
                    <a:pt x="934" y="1958"/>
                  </a:lnTo>
                  <a:lnTo>
                    <a:pt x="934" y="1954"/>
                  </a:lnTo>
                  <a:lnTo>
                    <a:pt x="936" y="1954"/>
                  </a:lnTo>
                  <a:lnTo>
                    <a:pt x="942" y="1954"/>
                  </a:lnTo>
                  <a:lnTo>
                    <a:pt x="945" y="1954"/>
                  </a:lnTo>
                  <a:lnTo>
                    <a:pt x="945" y="1952"/>
                  </a:lnTo>
                  <a:lnTo>
                    <a:pt x="949" y="1952"/>
                  </a:lnTo>
                  <a:lnTo>
                    <a:pt x="951" y="1950"/>
                  </a:lnTo>
                  <a:lnTo>
                    <a:pt x="951" y="1948"/>
                  </a:lnTo>
                  <a:lnTo>
                    <a:pt x="955" y="1948"/>
                  </a:lnTo>
                  <a:lnTo>
                    <a:pt x="955" y="1944"/>
                  </a:lnTo>
                  <a:lnTo>
                    <a:pt x="951" y="1944"/>
                  </a:lnTo>
                  <a:lnTo>
                    <a:pt x="951" y="1948"/>
                  </a:lnTo>
                  <a:lnTo>
                    <a:pt x="949" y="1948"/>
                  </a:lnTo>
                  <a:lnTo>
                    <a:pt x="951" y="1948"/>
                  </a:lnTo>
                  <a:lnTo>
                    <a:pt x="951" y="1950"/>
                  </a:lnTo>
                  <a:lnTo>
                    <a:pt x="949" y="1952"/>
                  </a:lnTo>
                  <a:lnTo>
                    <a:pt x="945" y="1952"/>
                  </a:lnTo>
                  <a:lnTo>
                    <a:pt x="942" y="1954"/>
                  </a:lnTo>
                  <a:lnTo>
                    <a:pt x="936" y="1954"/>
                  </a:lnTo>
                  <a:lnTo>
                    <a:pt x="934" y="1954"/>
                  </a:lnTo>
                  <a:lnTo>
                    <a:pt x="932" y="1952"/>
                  </a:lnTo>
                  <a:lnTo>
                    <a:pt x="934" y="1954"/>
                  </a:lnTo>
                  <a:lnTo>
                    <a:pt x="930" y="1954"/>
                  </a:lnTo>
                  <a:lnTo>
                    <a:pt x="930" y="1952"/>
                  </a:lnTo>
                  <a:lnTo>
                    <a:pt x="930" y="1948"/>
                  </a:lnTo>
                  <a:lnTo>
                    <a:pt x="930" y="1944"/>
                  </a:lnTo>
                  <a:lnTo>
                    <a:pt x="932" y="1944"/>
                  </a:lnTo>
                  <a:lnTo>
                    <a:pt x="936" y="1944"/>
                  </a:lnTo>
                  <a:lnTo>
                    <a:pt x="940" y="1944"/>
                  </a:lnTo>
                  <a:lnTo>
                    <a:pt x="940" y="1942"/>
                  </a:lnTo>
                  <a:lnTo>
                    <a:pt x="945" y="1942"/>
                  </a:lnTo>
                  <a:lnTo>
                    <a:pt x="945" y="1939"/>
                  </a:lnTo>
                  <a:lnTo>
                    <a:pt x="942" y="1942"/>
                  </a:lnTo>
                  <a:lnTo>
                    <a:pt x="940" y="1942"/>
                  </a:lnTo>
                  <a:lnTo>
                    <a:pt x="936" y="1944"/>
                  </a:lnTo>
                  <a:lnTo>
                    <a:pt x="932" y="1944"/>
                  </a:lnTo>
                  <a:lnTo>
                    <a:pt x="936" y="1944"/>
                  </a:lnTo>
                  <a:lnTo>
                    <a:pt x="932" y="1944"/>
                  </a:lnTo>
                  <a:lnTo>
                    <a:pt x="936" y="1942"/>
                  </a:lnTo>
                  <a:lnTo>
                    <a:pt x="940" y="1942"/>
                  </a:lnTo>
                  <a:lnTo>
                    <a:pt x="942" y="1942"/>
                  </a:lnTo>
                  <a:lnTo>
                    <a:pt x="942" y="1939"/>
                  </a:lnTo>
                  <a:lnTo>
                    <a:pt x="945" y="1939"/>
                  </a:lnTo>
                  <a:lnTo>
                    <a:pt x="940" y="1939"/>
                  </a:lnTo>
                  <a:lnTo>
                    <a:pt x="936" y="1939"/>
                  </a:lnTo>
                  <a:lnTo>
                    <a:pt x="932" y="1942"/>
                  </a:lnTo>
                  <a:lnTo>
                    <a:pt x="930" y="1942"/>
                  </a:lnTo>
                  <a:lnTo>
                    <a:pt x="926" y="1942"/>
                  </a:lnTo>
                  <a:lnTo>
                    <a:pt x="924" y="1942"/>
                  </a:lnTo>
                  <a:lnTo>
                    <a:pt x="922" y="1929"/>
                  </a:lnTo>
                  <a:lnTo>
                    <a:pt x="920" y="1931"/>
                  </a:lnTo>
                  <a:lnTo>
                    <a:pt x="920" y="1923"/>
                  </a:lnTo>
                  <a:lnTo>
                    <a:pt x="922" y="1923"/>
                  </a:lnTo>
                  <a:lnTo>
                    <a:pt x="930" y="1921"/>
                  </a:lnTo>
                  <a:lnTo>
                    <a:pt x="926" y="1921"/>
                  </a:lnTo>
                  <a:lnTo>
                    <a:pt x="926" y="1914"/>
                  </a:lnTo>
                  <a:lnTo>
                    <a:pt x="926" y="1906"/>
                  </a:lnTo>
                  <a:lnTo>
                    <a:pt x="926" y="1902"/>
                  </a:lnTo>
                  <a:lnTo>
                    <a:pt x="926" y="1898"/>
                  </a:lnTo>
                  <a:lnTo>
                    <a:pt x="926" y="1896"/>
                  </a:lnTo>
                  <a:lnTo>
                    <a:pt x="920" y="1896"/>
                  </a:lnTo>
                  <a:lnTo>
                    <a:pt x="916" y="1892"/>
                  </a:lnTo>
                  <a:lnTo>
                    <a:pt x="922" y="1892"/>
                  </a:lnTo>
                  <a:lnTo>
                    <a:pt x="932" y="1886"/>
                  </a:lnTo>
                  <a:lnTo>
                    <a:pt x="932" y="1883"/>
                  </a:lnTo>
                  <a:lnTo>
                    <a:pt x="928" y="1886"/>
                  </a:lnTo>
                  <a:lnTo>
                    <a:pt x="926" y="1886"/>
                  </a:lnTo>
                  <a:lnTo>
                    <a:pt x="922" y="1883"/>
                  </a:lnTo>
                  <a:lnTo>
                    <a:pt x="916" y="1890"/>
                  </a:lnTo>
                  <a:lnTo>
                    <a:pt x="913" y="1890"/>
                  </a:lnTo>
                  <a:lnTo>
                    <a:pt x="922" y="1883"/>
                  </a:lnTo>
                  <a:lnTo>
                    <a:pt x="918" y="1877"/>
                  </a:lnTo>
                  <a:lnTo>
                    <a:pt x="916" y="1877"/>
                  </a:lnTo>
                  <a:lnTo>
                    <a:pt x="913" y="1881"/>
                  </a:lnTo>
                  <a:lnTo>
                    <a:pt x="911" y="1881"/>
                  </a:lnTo>
                  <a:lnTo>
                    <a:pt x="916" y="1877"/>
                  </a:lnTo>
                  <a:lnTo>
                    <a:pt x="913" y="1875"/>
                  </a:lnTo>
                  <a:lnTo>
                    <a:pt x="909" y="1877"/>
                  </a:lnTo>
                  <a:lnTo>
                    <a:pt x="916" y="1871"/>
                  </a:lnTo>
                  <a:lnTo>
                    <a:pt x="913" y="1867"/>
                  </a:lnTo>
                  <a:lnTo>
                    <a:pt x="907" y="1875"/>
                  </a:lnTo>
                  <a:lnTo>
                    <a:pt x="907" y="1871"/>
                  </a:lnTo>
                  <a:lnTo>
                    <a:pt x="913" y="1867"/>
                  </a:lnTo>
                  <a:lnTo>
                    <a:pt x="909" y="1865"/>
                  </a:lnTo>
                  <a:lnTo>
                    <a:pt x="903" y="1869"/>
                  </a:lnTo>
                  <a:lnTo>
                    <a:pt x="909" y="1865"/>
                  </a:lnTo>
                  <a:lnTo>
                    <a:pt x="909" y="1861"/>
                  </a:lnTo>
                  <a:lnTo>
                    <a:pt x="907" y="1861"/>
                  </a:lnTo>
                  <a:lnTo>
                    <a:pt x="901" y="1865"/>
                  </a:lnTo>
                  <a:lnTo>
                    <a:pt x="903" y="1861"/>
                  </a:lnTo>
                  <a:lnTo>
                    <a:pt x="899" y="1859"/>
                  </a:lnTo>
                  <a:lnTo>
                    <a:pt x="893" y="1861"/>
                  </a:lnTo>
                  <a:lnTo>
                    <a:pt x="899" y="1859"/>
                  </a:lnTo>
                  <a:lnTo>
                    <a:pt x="897" y="1856"/>
                  </a:lnTo>
                  <a:lnTo>
                    <a:pt x="899" y="1854"/>
                  </a:lnTo>
                  <a:lnTo>
                    <a:pt x="907" y="1852"/>
                  </a:lnTo>
                  <a:lnTo>
                    <a:pt x="899" y="1854"/>
                  </a:lnTo>
                  <a:lnTo>
                    <a:pt x="897" y="1854"/>
                  </a:lnTo>
                  <a:lnTo>
                    <a:pt x="893" y="1859"/>
                  </a:lnTo>
                  <a:lnTo>
                    <a:pt x="897" y="1854"/>
                  </a:lnTo>
                  <a:lnTo>
                    <a:pt x="893" y="1854"/>
                  </a:lnTo>
                  <a:lnTo>
                    <a:pt x="891" y="1859"/>
                  </a:lnTo>
                  <a:lnTo>
                    <a:pt x="891" y="1856"/>
                  </a:lnTo>
                  <a:lnTo>
                    <a:pt x="888" y="1856"/>
                  </a:lnTo>
                  <a:lnTo>
                    <a:pt x="891" y="1854"/>
                  </a:lnTo>
                  <a:lnTo>
                    <a:pt x="891" y="1850"/>
                  </a:lnTo>
                  <a:lnTo>
                    <a:pt x="888" y="1854"/>
                  </a:lnTo>
                  <a:lnTo>
                    <a:pt x="888" y="1850"/>
                  </a:lnTo>
                  <a:lnTo>
                    <a:pt x="888" y="1846"/>
                  </a:lnTo>
                  <a:lnTo>
                    <a:pt x="884" y="1846"/>
                  </a:lnTo>
                  <a:lnTo>
                    <a:pt x="882" y="1850"/>
                  </a:lnTo>
                  <a:lnTo>
                    <a:pt x="882" y="1846"/>
                  </a:lnTo>
                  <a:lnTo>
                    <a:pt x="878" y="1848"/>
                  </a:lnTo>
                  <a:lnTo>
                    <a:pt x="878" y="1844"/>
                  </a:lnTo>
                  <a:lnTo>
                    <a:pt x="874" y="1844"/>
                  </a:lnTo>
                  <a:lnTo>
                    <a:pt x="874" y="1840"/>
                  </a:lnTo>
                  <a:lnTo>
                    <a:pt x="868" y="1840"/>
                  </a:lnTo>
                  <a:lnTo>
                    <a:pt x="868" y="1838"/>
                  </a:lnTo>
                  <a:lnTo>
                    <a:pt x="864" y="1838"/>
                  </a:lnTo>
                  <a:lnTo>
                    <a:pt x="864" y="1834"/>
                  </a:lnTo>
                  <a:lnTo>
                    <a:pt x="862" y="1834"/>
                  </a:lnTo>
                  <a:lnTo>
                    <a:pt x="862" y="1832"/>
                  </a:lnTo>
                  <a:lnTo>
                    <a:pt x="857" y="1834"/>
                  </a:lnTo>
                  <a:lnTo>
                    <a:pt x="853" y="1832"/>
                  </a:lnTo>
                  <a:lnTo>
                    <a:pt x="849" y="1829"/>
                  </a:lnTo>
                  <a:lnTo>
                    <a:pt x="843" y="1827"/>
                  </a:lnTo>
                  <a:lnTo>
                    <a:pt x="847" y="1823"/>
                  </a:lnTo>
                  <a:lnTo>
                    <a:pt x="849" y="1823"/>
                  </a:lnTo>
                  <a:lnTo>
                    <a:pt x="849" y="1819"/>
                  </a:lnTo>
                  <a:lnTo>
                    <a:pt x="847" y="1819"/>
                  </a:lnTo>
                  <a:lnTo>
                    <a:pt x="847" y="1817"/>
                  </a:lnTo>
                  <a:lnTo>
                    <a:pt x="843" y="1817"/>
                  </a:lnTo>
                  <a:lnTo>
                    <a:pt x="839" y="1817"/>
                  </a:lnTo>
                  <a:lnTo>
                    <a:pt x="843" y="1817"/>
                  </a:lnTo>
                  <a:lnTo>
                    <a:pt x="839" y="1819"/>
                  </a:lnTo>
                  <a:lnTo>
                    <a:pt x="833" y="1817"/>
                  </a:lnTo>
                  <a:lnTo>
                    <a:pt x="833" y="1813"/>
                  </a:lnTo>
                  <a:lnTo>
                    <a:pt x="837" y="1813"/>
                  </a:lnTo>
                  <a:lnTo>
                    <a:pt x="837" y="1817"/>
                  </a:lnTo>
                  <a:lnTo>
                    <a:pt x="839" y="1813"/>
                  </a:lnTo>
                  <a:lnTo>
                    <a:pt x="833" y="1807"/>
                  </a:lnTo>
                  <a:lnTo>
                    <a:pt x="830" y="1807"/>
                  </a:lnTo>
                  <a:lnTo>
                    <a:pt x="830" y="1811"/>
                  </a:lnTo>
                  <a:lnTo>
                    <a:pt x="833" y="1813"/>
                  </a:lnTo>
                  <a:lnTo>
                    <a:pt x="830" y="1813"/>
                  </a:lnTo>
                  <a:lnTo>
                    <a:pt x="828" y="1811"/>
                  </a:lnTo>
                  <a:lnTo>
                    <a:pt x="828" y="1807"/>
                  </a:lnTo>
                  <a:lnTo>
                    <a:pt x="824" y="1807"/>
                  </a:lnTo>
                  <a:lnTo>
                    <a:pt x="824" y="1803"/>
                  </a:lnTo>
                  <a:lnTo>
                    <a:pt x="820" y="1798"/>
                  </a:lnTo>
                  <a:lnTo>
                    <a:pt x="818" y="1802"/>
                  </a:lnTo>
                  <a:lnTo>
                    <a:pt x="814" y="1802"/>
                  </a:lnTo>
                  <a:lnTo>
                    <a:pt x="818" y="1802"/>
                  </a:lnTo>
                  <a:lnTo>
                    <a:pt x="814" y="1798"/>
                  </a:lnTo>
                  <a:lnTo>
                    <a:pt x="818" y="1796"/>
                  </a:lnTo>
                  <a:lnTo>
                    <a:pt x="818" y="1798"/>
                  </a:lnTo>
                  <a:lnTo>
                    <a:pt x="820" y="1798"/>
                  </a:lnTo>
                  <a:lnTo>
                    <a:pt x="820" y="1796"/>
                  </a:lnTo>
                  <a:lnTo>
                    <a:pt x="818" y="1796"/>
                  </a:lnTo>
                  <a:lnTo>
                    <a:pt x="814" y="1796"/>
                  </a:lnTo>
                  <a:lnTo>
                    <a:pt x="814" y="1792"/>
                  </a:lnTo>
                  <a:lnTo>
                    <a:pt x="820" y="1792"/>
                  </a:lnTo>
                  <a:lnTo>
                    <a:pt x="814" y="1792"/>
                  </a:lnTo>
                  <a:lnTo>
                    <a:pt x="814" y="1790"/>
                  </a:lnTo>
                  <a:lnTo>
                    <a:pt x="820" y="1788"/>
                  </a:lnTo>
                  <a:lnTo>
                    <a:pt x="818" y="1790"/>
                  </a:lnTo>
                  <a:lnTo>
                    <a:pt x="814" y="1790"/>
                  </a:lnTo>
                  <a:lnTo>
                    <a:pt x="814" y="1786"/>
                  </a:lnTo>
                  <a:lnTo>
                    <a:pt x="818" y="1786"/>
                  </a:lnTo>
                  <a:lnTo>
                    <a:pt x="820" y="1786"/>
                  </a:lnTo>
                  <a:lnTo>
                    <a:pt x="820" y="1782"/>
                  </a:lnTo>
                  <a:lnTo>
                    <a:pt x="820" y="1780"/>
                  </a:lnTo>
                  <a:lnTo>
                    <a:pt x="820" y="1773"/>
                  </a:lnTo>
                  <a:lnTo>
                    <a:pt x="820" y="1771"/>
                  </a:lnTo>
                  <a:lnTo>
                    <a:pt x="820" y="1767"/>
                  </a:lnTo>
                  <a:lnTo>
                    <a:pt x="818" y="1767"/>
                  </a:lnTo>
                  <a:lnTo>
                    <a:pt x="814" y="1765"/>
                  </a:lnTo>
                  <a:lnTo>
                    <a:pt x="810" y="1765"/>
                  </a:lnTo>
                  <a:lnTo>
                    <a:pt x="808" y="1765"/>
                  </a:lnTo>
                  <a:lnTo>
                    <a:pt x="808" y="1767"/>
                  </a:lnTo>
                  <a:lnTo>
                    <a:pt x="801" y="1767"/>
                  </a:lnTo>
                  <a:lnTo>
                    <a:pt x="799" y="1765"/>
                  </a:lnTo>
                  <a:lnTo>
                    <a:pt x="799" y="1761"/>
                  </a:lnTo>
                  <a:lnTo>
                    <a:pt x="795" y="1761"/>
                  </a:lnTo>
                  <a:lnTo>
                    <a:pt x="795" y="1765"/>
                  </a:lnTo>
                  <a:lnTo>
                    <a:pt x="793" y="1765"/>
                  </a:lnTo>
                  <a:lnTo>
                    <a:pt x="779" y="1765"/>
                  </a:lnTo>
                  <a:lnTo>
                    <a:pt x="776" y="1765"/>
                  </a:lnTo>
                  <a:lnTo>
                    <a:pt x="777" y="1769"/>
                  </a:lnTo>
                  <a:lnTo>
                    <a:pt x="779" y="1769"/>
                  </a:lnTo>
                  <a:lnTo>
                    <a:pt x="783" y="1769"/>
                  </a:lnTo>
                  <a:lnTo>
                    <a:pt x="785" y="1769"/>
                  </a:lnTo>
                  <a:lnTo>
                    <a:pt x="785" y="1771"/>
                  </a:lnTo>
                  <a:lnTo>
                    <a:pt x="789" y="1771"/>
                  </a:lnTo>
                  <a:lnTo>
                    <a:pt x="793" y="1771"/>
                  </a:lnTo>
                  <a:lnTo>
                    <a:pt x="793" y="1775"/>
                  </a:lnTo>
                  <a:lnTo>
                    <a:pt x="789" y="1771"/>
                  </a:lnTo>
                  <a:lnTo>
                    <a:pt x="785" y="1771"/>
                  </a:lnTo>
                  <a:lnTo>
                    <a:pt x="777" y="1771"/>
                  </a:lnTo>
                  <a:lnTo>
                    <a:pt x="774" y="1771"/>
                  </a:lnTo>
                  <a:lnTo>
                    <a:pt x="770" y="1771"/>
                  </a:lnTo>
                  <a:lnTo>
                    <a:pt x="768" y="1771"/>
                  </a:lnTo>
                  <a:lnTo>
                    <a:pt x="764" y="1771"/>
                  </a:lnTo>
                  <a:lnTo>
                    <a:pt x="760" y="1771"/>
                  </a:lnTo>
                  <a:lnTo>
                    <a:pt x="758" y="1771"/>
                  </a:lnTo>
                  <a:lnTo>
                    <a:pt x="749" y="1771"/>
                  </a:lnTo>
                  <a:lnTo>
                    <a:pt x="745" y="1773"/>
                  </a:lnTo>
                  <a:lnTo>
                    <a:pt x="743" y="1773"/>
                  </a:lnTo>
                  <a:lnTo>
                    <a:pt x="749" y="1771"/>
                  </a:lnTo>
                  <a:lnTo>
                    <a:pt x="754" y="1769"/>
                  </a:lnTo>
                  <a:lnTo>
                    <a:pt x="760" y="1769"/>
                  </a:lnTo>
                  <a:lnTo>
                    <a:pt x="764" y="1769"/>
                  </a:lnTo>
                  <a:lnTo>
                    <a:pt x="768" y="1769"/>
                  </a:lnTo>
                  <a:lnTo>
                    <a:pt x="770" y="1769"/>
                  </a:lnTo>
                  <a:lnTo>
                    <a:pt x="770" y="1765"/>
                  </a:lnTo>
                  <a:lnTo>
                    <a:pt x="770" y="1761"/>
                  </a:lnTo>
                  <a:lnTo>
                    <a:pt x="768" y="1763"/>
                  </a:lnTo>
                  <a:lnTo>
                    <a:pt x="760" y="1763"/>
                  </a:lnTo>
                  <a:lnTo>
                    <a:pt x="758" y="1763"/>
                  </a:lnTo>
                  <a:lnTo>
                    <a:pt x="752" y="1763"/>
                  </a:lnTo>
                  <a:lnTo>
                    <a:pt x="745" y="1763"/>
                  </a:lnTo>
                  <a:lnTo>
                    <a:pt x="743" y="1763"/>
                  </a:lnTo>
                  <a:lnTo>
                    <a:pt x="739" y="1763"/>
                  </a:lnTo>
                  <a:lnTo>
                    <a:pt x="739" y="1765"/>
                  </a:lnTo>
                  <a:lnTo>
                    <a:pt x="739" y="1769"/>
                  </a:lnTo>
                  <a:lnTo>
                    <a:pt x="735" y="1769"/>
                  </a:lnTo>
                  <a:lnTo>
                    <a:pt x="737" y="1773"/>
                  </a:lnTo>
                  <a:lnTo>
                    <a:pt x="737" y="1775"/>
                  </a:lnTo>
                  <a:lnTo>
                    <a:pt x="737" y="1778"/>
                  </a:lnTo>
                  <a:lnTo>
                    <a:pt x="733" y="1778"/>
                  </a:lnTo>
                  <a:lnTo>
                    <a:pt x="729" y="1778"/>
                  </a:lnTo>
                  <a:lnTo>
                    <a:pt x="729" y="1775"/>
                  </a:lnTo>
                  <a:lnTo>
                    <a:pt x="727" y="1773"/>
                  </a:lnTo>
                  <a:lnTo>
                    <a:pt x="723" y="1773"/>
                  </a:lnTo>
                  <a:lnTo>
                    <a:pt x="720" y="1773"/>
                  </a:lnTo>
                  <a:lnTo>
                    <a:pt x="718" y="1773"/>
                  </a:lnTo>
                  <a:lnTo>
                    <a:pt x="714" y="1775"/>
                  </a:lnTo>
                  <a:lnTo>
                    <a:pt x="714" y="1778"/>
                  </a:lnTo>
                  <a:lnTo>
                    <a:pt x="718" y="1782"/>
                  </a:lnTo>
                  <a:lnTo>
                    <a:pt x="722" y="1782"/>
                  </a:lnTo>
                  <a:lnTo>
                    <a:pt x="722" y="1784"/>
                  </a:lnTo>
                  <a:lnTo>
                    <a:pt x="723" y="1784"/>
                  </a:lnTo>
                  <a:lnTo>
                    <a:pt x="727" y="1788"/>
                  </a:lnTo>
                  <a:lnTo>
                    <a:pt x="727" y="1784"/>
                  </a:lnTo>
                  <a:lnTo>
                    <a:pt x="729" y="1784"/>
                  </a:lnTo>
                  <a:lnTo>
                    <a:pt x="729" y="1788"/>
                  </a:lnTo>
                  <a:lnTo>
                    <a:pt x="727" y="1790"/>
                  </a:lnTo>
                  <a:lnTo>
                    <a:pt x="723" y="1790"/>
                  </a:lnTo>
                  <a:lnTo>
                    <a:pt x="727" y="1790"/>
                  </a:lnTo>
                  <a:lnTo>
                    <a:pt x="723" y="1790"/>
                  </a:lnTo>
                  <a:lnTo>
                    <a:pt x="723" y="1794"/>
                  </a:lnTo>
                  <a:lnTo>
                    <a:pt x="722" y="1794"/>
                  </a:lnTo>
                  <a:lnTo>
                    <a:pt x="722" y="1798"/>
                  </a:lnTo>
                  <a:lnTo>
                    <a:pt x="718" y="1798"/>
                  </a:lnTo>
                  <a:lnTo>
                    <a:pt x="712" y="1803"/>
                  </a:lnTo>
                  <a:lnTo>
                    <a:pt x="712" y="1805"/>
                  </a:lnTo>
                  <a:lnTo>
                    <a:pt x="708" y="1807"/>
                  </a:lnTo>
                  <a:lnTo>
                    <a:pt x="708" y="1809"/>
                  </a:lnTo>
                  <a:lnTo>
                    <a:pt x="706" y="1809"/>
                  </a:lnTo>
                  <a:lnTo>
                    <a:pt x="702" y="1809"/>
                  </a:lnTo>
                  <a:lnTo>
                    <a:pt x="702" y="1807"/>
                  </a:lnTo>
                  <a:lnTo>
                    <a:pt x="706" y="1807"/>
                  </a:lnTo>
                  <a:lnTo>
                    <a:pt x="708" y="1807"/>
                  </a:lnTo>
                  <a:lnTo>
                    <a:pt x="708" y="1803"/>
                  </a:lnTo>
                  <a:lnTo>
                    <a:pt x="712" y="1803"/>
                  </a:lnTo>
                  <a:lnTo>
                    <a:pt x="712" y="1800"/>
                  </a:lnTo>
                  <a:lnTo>
                    <a:pt x="714" y="1798"/>
                  </a:lnTo>
                  <a:lnTo>
                    <a:pt x="718" y="1794"/>
                  </a:lnTo>
                  <a:lnTo>
                    <a:pt x="722" y="1790"/>
                  </a:lnTo>
                  <a:lnTo>
                    <a:pt x="723" y="1790"/>
                  </a:lnTo>
                  <a:lnTo>
                    <a:pt x="722" y="1784"/>
                  </a:lnTo>
                  <a:lnTo>
                    <a:pt x="718" y="1784"/>
                  </a:lnTo>
                  <a:lnTo>
                    <a:pt x="718" y="1782"/>
                  </a:lnTo>
                  <a:lnTo>
                    <a:pt x="714" y="1782"/>
                  </a:lnTo>
                  <a:lnTo>
                    <a:pt x="714" y="1784"/>
                  </a:lnTo>
                  <a:lnTo>
                    <a:pt x="714" y="1788"/>
                  </a:lnTo>
                  <a:lnTo>
                    <a:pt x="712" y="1788"/>
                  </a:lnTo>
                  <a:lnTo>
                    <a:pt x="712" y="1784"/>
                  </a:lnTo>
                  <a:lnTo>
                    <a:pt x="708" y="1784"/>
                  </a:lnTo>
                  <a:lnTo>
                    <a:pt x="704" y="1784"/>
                  </a:lnTo>
                  <a:lnTo>
                    <a:pt x="704" y="1788"/>
                  </a:lnTo>
                  <a:lnTo>
                    <a:pt x="702" y="1788"/>
                  </a:lnTo>
                  <a:lnTo>
                    <a:pt x="702" y="1792"/>
                  </a:lnTo>
                  <a:lnTo>
                    <a:pt x="698" y="1794"/>
                  </a:lnTo>
                  <a:lnTo>
                    <a:pt x="702" y="1794"/>
                  </a:lnTo>
                  <a:lnTo>
                    <a:pt x="702" y="1798"/>
                  </a:lnTo>
                  <a:lnTo>
                    <a:pt x="702" y="1794"/>
                  </a:lnTo>
                  <a:lnTo>
                    <a:pt x="706" y="1794"/>
                  </a:lnTo>
                  <a:lnTo>
                    <a:pt x="698" y="1800"/>
                  </a:lnTo>
                  <a:lnTo>
                    <a:pt x="698" y="1803"/>
                  </a:lnTo>
                  <a:lnTo>
                    <a:pt x="698" y="1807"/>
                  </a:lnTo>
                  <a:lnTo>
                    <a:pt x="698" y="1809"/>
                  </a:lnTo>
                  <a:lnTo>
                    <a:pt x="698" y="1813"/>
                  </a:lnTo>
                  <a:lnTo>
                    <a:pt x="698" y="1815"/>
                  </a:lnTo>
                  <a:lnTo>
                    <a:pt x="700" y="1819"/>
                  </a:lnTo>
                  <a:lnTo>
                    <a:pt x="702" y="1819"/>
                  </a:lnTo>
                  <a:lnTo>
                    <a:pt x="702" y="1823"/>
                  </a:lnTo>
                  <a:lnTo>
                    <a:pt x="702" y="1819"/>
                  </a:lnTo>
                  <a:lnTo>
                    <a:pt x="702" y="1823"/>
                  </a:lnTo>
                  <a:lnTo>
                    <a:pt x="700" y="1819"/>
                  </a:lnTo>
                  <a:lnTo>
                    <a:pt x="700" y="1823"/>
                  </a:lnTo>
                  <a:lnTo>
                    <a:pt x="696" y="1823"/>
                  </a:lnTo>
                  <a:lnTo>
                    <a:pt x="696" y="1825"/>
                  </a:lnTo>
                  <a:lnTo>
                    <a:pt x="700" y="1825"/>
                  </a:lnTo>
                  <a:lnTo>
                    <a:pt x="700" y="1829"/>
                  </a:lnTo>
                  <a:lnTo>
                    <a:pt x="696" y="1829"/>
                  </a:lnTo>
                  <a:lnTo>
                    <a:pt x="700" y="1825"/>
                  </a:lnTo>
                  <a:lnTo>
                    <a:pt x="696" y="1825"/>
                  </a:lnTo>
                  <a:lnTo>
                    <a:pt x="696" y="1829"/>
                  </a:lnTo>
                  <a:lnTo>
                    <a:pt x="693" y="1829"/>
                  </a:lnTo>
                  <a:lnTo>
                    <a:pt x="693" y="1832"/>
                  </a:lnTo>
                  <a:lnTo>
                    <a:pt x="693" y="1834"/>
                  </a:lnTo>
                  <a:lnTo>
                    <a:pt x="693" y="1838"/>
                  </a:lnTo>
                  <a:lnTo>
                    <a:pt x="693" y="1840"/>
                  </a:lnTo>
                  <a:lnTo>
                    <a:pt x="694" y="1844"/>
                  </a:lnTo>
                  <a:lnTo>
                    <a:pt x="694" y="1848"/>
                  </a:lnTo>
                  <a:lnTo>
                    <a:pt x="694" y="1850"/>
                  </a:lnTo>
                  <a:lnTo>
                    <a:pt x="696" y="1854"/>
                  </a:lnTo>
                  <a:lnTo>
                    <a:pt x="700" y="1850"/>
                  </a:lnTo>
                  <a:lnTo>
                    <a:pt x="696" y="1854"/>
                  </a:lnTo>
                  <a:lnTo>
                    <a:pt x="696" y="1856"/>
                  </a:lnTo>
                  <a:lnTo>
                    <a:pt x="700" y="1856"/>
                  </a:lnTo>
                  <a:lnTo>
                    <a:pt x="700" y="1859"/>
                  </a:lnTo>
                  <a:lnTo>
                    <a:pt x="702" y="1859"/>
                  </a:lnTo>
                  <a:lnTo>
                    <a:pt x="706" y="1859"/>
                  </a:lnTo>
                  <a:lnTo>
                    <a:pt x="704" y="1863"/>
                  </a:lnTo>
                  <a:lnTo>
                    <a:pt x="700" y="1863"/>
                  </a:lnTo>
                  <a:lnTo>
                    <a:pt x="700" y="1865"/>
                  </a:lnTo>
                  <a:lnTo>
                    <a:pt x="696" y="1865"/>
                  </a:lnTo>
                  <a:lnTo>
                    <a:pt x="696" y="1869"/>
                  </a:lnTo>
                  <a:lnTo>
                    <a:pt x="696" y="1871"/>
                  </a:lnTo>
                  <a:lnTo>
                    <a:pt x="696" y="1879"/>
                  </a:lnTo>
                  <a:lnTo>
                    <a:pt x="696" y="1881"/>
                  </a:lnTo>
                  <a:lnTo>
                    <a:pt x="696" y="1885"/>
                  </a:lnTo>
                  <a:lnTo>
                    <a:pt x="698" y="1886"/>
                  </a:lnTo>
                  <a:lnTo>
                    <a:pt x="700" y="1886"/>
                  </a:lnTo>
                  <a:lnTo>
                    <a:pt x="700" y="1890"/>
                  </a:lnTo>
                  <a:lnTo>
                    <a:pt x="700" y="1894"/>
                  </a:lnTo>
                  <a:lnTo>
                    <a:pt x="698" y="1894"/>
                  </a:lnTo>
                  <a:lnTo>
                    <a:pt x="698" y="1896"/>
                  </a:lnTo>
                  <a:lnTo>
                    <a:pt x="698" y="1900"/>
                  </a:lnTo>
                  <a:lnTo>
                    <a:pt x="698" y="1902"/>
                  </a:lnTo>
                  <a:lnTo>
                    <a:pt x="694" y="1902"/>
                  </a:lnTo>
                  <a:lnTo>
                    <a:pt x="694" y="1906"/>
                  </a:lnTo>
                  <a:lnTo>
                    <a:pt x="689" y="1906"/>
                  </a:lnTo>
                  <a:lnTo>
                    <a:pt x="685" y="1906"/>
                  </a:lnTo>
                  <a:lnTo>
                    <a:pt x="685" y="1904"/>
                  </a:lnTo>
                  <a:lnTo>
                    <a:pt x="683" y="1904"/>
                  </a:lnTo>
                  <a:lnTo>
                    <a:pt x="683" y="1900"/>
                  </a:lnTo>
                  <a:lnTo>
                    <a:pt x="685" y="1900"/>
                  </a:lnTo>
                  <a:lnTo>
                    <a:pt x="685" y="1896"/>
                  </a:lnTo>
                  <a:lnTo>
                    <a:pt x="683" y="1896"/>
                  </a:lnTo>
                  <a:lnTo>
                    <a:pt x="681" y="1894"/>
                  </a:lnTo>
                  <a:lnTo>
                    <a:pt x="681" y="1890"/>
                  </a:lnTo>
                  <a:lnTo>
                    <a:pt x="681" y="1888"/>
                  </a:lnTo>
                  <a:lnTo>
                    <a:pt x="681" y="1885"/>
                  </a:lnTo>
                  <a:lnTo>
                    <a:pt x="681" y="1888"/>
                  </a:lnTo>
                  <a:lnTo>
                    <a:pt x="681" y="1885"/>
                  </a:lnTo>
                  <a:lnTo>
                    <a:pt x="679" y="1885"/>
                  </a:lnTo>
                  <a:lnTo>
                    <a:pt x="679" y="1881"/>
                  </a:lnTo>
                  <a:lnTo>
                    <a:pt x="679" y="1879"/>
                  </a:lnTo>
                  <a:lnTo>
                    <a:pt x="679" y="1875"/>
                  </a:lnTo>
                  <a:lnTo>
                    <a:pt x="679" y="1873"/>
                  </a:lnTo>
                  <a:lnTo>
                    <a:pt x="675" y="1873"/>
                  </a:lnTo>
                  <a:lnTo>
                    <a:pt x="675" y="1869"/>
                  </a:lnTo>
                  <a:lnTo>
                    <a:pt x="679" y="1869"/>
                  </a:lnTo>
                  <a:lnTo>
                    <a:pt x="679" y="1865"/>
                  </a:lnTo>
                  <a:lnTo>
                    <a:pt x="675" y="1865"/>
                  </a:lnTo>
                  <a:lnTo>
                    <a:pt x="675" y="1863"/>
                  </a:lnTo>
                  <a:lnTo>
                    <a:pt x="675" y="1859"/>
                  </a:lnTo>
                  <a:lnTo>
                    <a:pt x="671" y="1859"/>
                  </a:lnTo>
                  <a:lnTo>
                    <a:pt x="671" y="1858"/>
                  </a:lnTo>
                  <a:lnTo>
                    <a:pt x="671" y="1854"/>
                  </a:lnTo>
                  <a:lnTo>
                    <a:pt x="671" y="1850"/>
                  </a:lnTo>
                  <a:lnTo>
                    <a:pt x="669" y="1848"/>
                  </a:lnTo>
                  <a:lnTo>
                    <a:pt x="669" y="1844"/>
                  </a:lnTo>
                  <a:lnTo>
                    <a:pt x="669" y="1842"/>
                  </a:lnTo>
                  <a:lnTo>
                    <a:pt x="666" y="1842"/>
                  </a:lnTo>
                  <a:lnTo>
                    <a:pt x="666" y="1838"/>
                  </a:lnTo>
                  <a:lnTo>
                    <a:pt x="666" y="1834"/>
                  </a:lnTo>
                  <a:lnTo>
                    <a:pt x="666" y="1832"/>
                  </a:lnTo>
                  <a:lnTo>
                    <a:pt x="662" y="1829"/>
                  </a:lnTo>
                  <a:lnTo>
                    <a:pt x="662" y="1827"/>
                  </a:lnTo>
                  <a:lnTo>
                    <a:pt x="662" y="1823"/>
                  </a:lnTo>
                  <a:lnTo>
                    <a:pt x="662" y="1819"/>
                  </a:lnTo>
                  <a:lnTo>
                    <a:pt x="662" y="1817"/>
                  </a:lnTo>
                  <a:lnTo>
                    <a:pt x="662" y="1813"/>
                  </a:lnTo>
                  <a:lnTo>
                    <a:pt x="662" y="1811"/>
                  </a:lnTo>
                  <a:lnTo>
                    <a:pt x="662" y="1807"/>
                  </a:lnTo>
                  <a:lnTo>
                    <a:pt x="662" y="1803"/>
                  </a:lnTo>
                  <a:lnTo>
                    <a:pt x="662" y="1802"/>
                  </a:lnTo>
                  <a:lnTo>
                    <a:pt x="662" y="1798"/>
                  </a:lnTo>
                  <a:lnTo>
                    <a:pt x="662" y="1796"/>
                  </a:lnTo>
                  <a:lnTo>
                    <a:pt x="662" y="1792"/>
                  </a:lnTo>
                  <a:lnTo>
                    <a:pt x="662" y="1788"/>
                  </a:lnTo>
                  <a:lnTo>
                    <a:pt x="662" y="1786"/>
                  </a:lnTo>
                  <a:lnTo>
                    <a:pt x="658" y="1786"/>
                  </a:lnTo>
                  <a:lnTo>
                    <a:pt x="658" y="1782"/>
                  </a:lnTo>
                  <a:lnTo>
                    <a:pt x="658" y="1780"/>
                  </a:lnTo>
                  <a:lnTo>
                    <a:pt x="658" y="1776"/>
                  </a:lnTo>
                  <a:lnTo>
                    <a:pt x="658" y="1773"/>
                  </a:lnTo>
                  <a:lnTo>
                    <a:pt x="658" y="1771"/>
                  </a:lnTo>
                  <a:lnTo>
                    <a:pt x="662" y="1771"/>
                  </a:lnTo>
                  <a:lnTo>
                    <a:pt x="662" y="1767"/>
                  </a:lnTo>
                  <a:lnTo>
                    <a:pt x="662" y="1763"/>
                  </a:lnTo>
                  <a:lnTo>
                    <a:pt x="662" y="1761"/>
                  </a:lnTo>
                  <a:lnTo>
                    <a:pt x="658" y="1761"/>
                  </a:lnTo>
                  <a:lnTo>
                    <a:pt x="658" y="1757"/>
                  </a:lnTo>
                  <a:lnTo>
                    <a:pt x="662" y="1757"/>
                  </a:lnTo>
                  <a:lnTo>
                    <a:pt x="658" y="1757"/>
                  </a:lnTo>
                  <a:lnTo>
                    <a:pt x="662" y="1757"/>
                  </a:lnTo>
                  <a:lnTo>
                    <a:pt x="658" y="1755"/>
                  </a:lnTo>
                  <a:lnTo>
                    <a:pt x="660" y="1755"/>
                  </a:lnTo>
                  <a:lnTo>
                    <a:pt x="658" y="1755"/>
                  </a:lnTo>
                  <a:lnTo>
                    <a:pt x="658" y="1751"/>
                  </a:lnTo>
                  <a:lnTo>
                    <a:pt x="660" y="1751"/>
                  </a:lnTo>
                  <a:lnTo>
                    <a:pt x="660" y="1748"/>
                  </a:lnTo>
                  <a:lnTo>
                    <a:pt x="660" y="1746"/>
                  </a:lnTo>
                  <a:lnTo>
                    <a:pt x="664" y="1746"/>
                  </a:lnTo>
                  <a:lnTo>
                    <a:pt x="660" y="1742"/>
                  </a:lnTo>
                  <a:lnTo>
                    <a:pt x="664" y="1742"/>
                  </a:lnTo>
                  <a:lnTo>
                    <a:pt x="664" y="1740"/>
                  </a:lnTo>
                  <a:lnTo>
                    <a:pt x="664" y="1736"/>
                  </a:lnTo>
                  <a:lnTo>
                    <a:pt x="664" y="1732"/>
                  </a:lnTo>
                  <a:lnTo>
                    <a:pt x="664" y="1730"/>
                  </a:lnTo>
                  <a:lnTo>
                    <a:pt x="664" y="1726"/>
                  </a:lnTo>
                  <a:lnTo>
                    <a:pt x="660" y="1726"/>
                  </a:lnTo>
                  <a:lnTo>
                    <a:pt x="664" y="1726"/>
                  </a:lnTo>
                  <a:lnTo>
                    <a:pt x="664" y="1724"/>
                  </a:lnTo>
                  <a:lnTo>
                    <a:pt x="664" y="1720"/>
                  </a:lnTo>
                  <a:lnTo>
                    <a:pt x="664" y="1724"/>
                  </a:lnTo>
                  <a:lnTo>
                    <a:pt x="666" y="1720"/>
                  </a:lnTo>
                  <a:lnTo>
                    <a:pt x="666" y="1717"/>
                  </a:lnTo>
                  <a:lnTo>
                    <a:pt x="666" y="1715"/>
                  </a:lnTo>
                  <a:lnTo>
                    <a:pt x="666" y="1711"/>
                  </a:lnTo>
                  <a:lnTo>
                    <a:pt x="666" y="1707"/>
                  </a:lnTo>
                  <a:lnTo>
                    <a:pt x="666" y="1705"/>
                  </a:lnTo>
                  <a:lnTo>
                    <a:pt x="666" y="1701"/>
                  </a:lnTo>
                  <a:lnTo>
                    <a:pt x="669" y="1701"/>
                  </a:lnTo>
                  <a:lnTo>
                    <a:pt x="669" y="1705"/>
                  </a:lnTo>
                  <a:lnTo>
                    <a:pt x="673" y="1705"/>
                  </a:lnTo>
                  <a:lnTo>
                    <a:pt x="675" y="1705"/>
                  </a:lnTo>
                  <a:lnTo>
                    <a:pt x="675" y="1701"/>
                  </a:lnTo>
                  <a:lnTo>
                    <a:pt x="675" y="1705"/>
                  </a:lnTo>
                  <a:lnTo>
                    <a:pt x="696" y="1701"/>
                  </a:lnTo>
                  <a:lnTo>
                    <a:pt x="700" y="1701"/>
                  </a:lnTo>
                  <a:lnTo>
                    <a:pt x="720" y="1697"/>
                  </a:lnTo>
                  <a:lnTo>
                    <a:pt x="722" y="1697"/>
                  </a:lnTo>
                  <a:lnTo>
                    <a:pt x="735" y="1693"/>
                  </a:lnTo>
                  <a:lnTo>
                    <a:pt x="741" y="1693"/>
                  </a:lnTo>
                  <a:lnTo>
                    <a:pt x="745" y="1693"/>
                  </a:lnTo>
                  <a:lnTo>
                    <a:pt x="747" y="1692"/>
                  </a:lnTo>
                  <a:lnTo>
                    <a:pt x="752" y="1692"/>
                  </a:lnTo>
                  <a:lnTo>
                    <a:pt x="756" y="1692"/>
                  </a:lnTo>
                  <a:lnTo>
                    <a:pt x="752" y="1692"/>
                  </a:lnTo>
                  <a:lnTo>
                    <a:pt x="756" y="1688"/>
                  </a:lnTo>
                  <a:lnTo>
                    <a:pt x="752" y="1688"/>
                  </a:lnTo>
                  <a:lnTo>
                    <a:pt x="741" y="1688"/>
                  </a:lnTo>
                  <a:lnTo>
                    <a:pt x="716" y="1692"/>
                  </a:lnTo>
                  <a:lnTo>
                    <a:pt x="706" y="1695"/>
                  </a:lnTo>
                  <a:lnTo>
                    <a:pt x="704" y="1695"/>
                  </a:lnTo>
                  <a:lnTo>
                    <a:pt x="685" y="1697"/>
                  </a:lnTo>
                  <a:lnTo>
                    <a:pt x="681" y="1699"/>
                  </a:lnTo>
                  <a:lnTo>
                    <a:pt x="685" y="1695"/>
                  </a:lnTo>
                  <a:lnTo>
                    <a:pt x="689" y="1695"/>
                  </a:lnTo>
                  <a:lnTo>
                    <a:pt x="689" y="1692"/>
                  </a:lnTo>
                  <a:lnTo>
                    <a:pt x="687" y="1690"/>
                  </a:lnTo>
                  <a:lnTo>
                    <a:pt x="691" y="1690"/>
                  </a:lnTo>
                  <a:lnTo>
                    <a:pt x="691" y="1692"/>
                  </a:lnTo>
                  <a:lnTo>
                    <a:pt x="691" y="1695"/>
                  </a:lnTo>
                  <a:lnTo>
                    <a:pt x="694" y="1695"/>
                  </a:lnTo>
                  <a:lnTo>
                    <a:pt x="704" y="1692"/>
                  </a:lnTo>
                  <a:lnTo>
                    <a:pt x="704" y="1690"/>
                  </a:lnTo>
                  <a:lnTo>
                    <a:pt x="700" y="1686"/>
                  </a:lnTo>
                  <a:lnTo>
                    <a:pt x="696" y="1686"/>
                  </a:lnTo>
                  <a:lnTo>
                    <a:pt x="696" y="1682"/>
                  </a:lnTo>
                  <a:lnTo>
                    <a:pt x="694" y="1682"/>
                  </a:lnTo>
                  <a:lnTo>
                    <a:pt x="691" y="1682"/>
                  </a:lnTo>
                  <a:lnTo>
                    <a:pt x="687" y="1682"/>
                  </a:lnTo>
                  <a:lnTo>
                    <a:pt x="687" y="1686"/>
                  </a:lnTo>
                  <a:lnTo>
                    <a:pt x="687" y="1682"/>
                  </a:lnTo>
                  <a:lnTo>
                    <a:pt x="687" y="1680"/>
                  </a:lnTo>
                  <a:lnTo>
                    <a:pt x="691" y="1676"/>
                  </a:lnTo>
                  <a:lnTo>
                    <a:pt x="694" y="1676"/>
                  </a:lnTo>
                  <a:lnTo>
                    <a:pt x="696" y="1676"/>
                  </a:lnTo>
                  <a:lnTo>
                    <a:pt x="700" y="1676"/>
                  </a:lnTo>
                  <a:lnTo>
                    <a:pt x="702" y="1676"/>
                  </a:lnTo>
                  <a:lnTo>
                    <a:pt x="702" y="1672"/>
                  </a:lnTo>
                  <a:lnTo>
                    <a:pt x="700" y="1672"/>
                  </a:lnTo>
                  <a:lnTo>
                    <a:pt x="702" y="1670"/>
                  </a:lnTo>
                  <a:lnTo>
                    <a:pt x="706" y="1670"/>
                  </a:lnTo>
                  <a:lnTo>
                    <a:pt x="706" y="1672"/>
                  </a:lnTo>
                  <a:lnTo>
                    <a:pt x="706" y="1676"/>
                  </a:lnTo>
                  <a:lnTo>
                    <a:pt x="710" y="1676"/>
                  </a:lnTo>
                  <a:lnTo>
                    <a:pt x="712" y="1676"/>
                  </a:lnTo>
                  <a:lnTo>
                    <a:pt x="716" y="1676"/>
                  </a:lnTo>
                  <a:lnTo>
                    <a:pt x="725" y="1678"/>
                  </a:lnTo>
                  <a:lnTo>
                    <a:pt x="727" y="1678"/>
                  </a:lnTo>
                  <a:lnTo>
                    <a:pt x="735" y="1678"/>
                  </a:lnTo>
                  <a:lnTo>
                    <a:pt x="737" y="1682"/>
                  </a:lnTo>
                  <a:lnTo>
                    <a:pt x="741" y="1682"/>
                  </a:lnTo>
                  <a:lnTo>
                    <a:pt x="745" y="1678"/>
                  </a:lnTo>
                  <a:lnTo>
                    <a:pt x="747" y="1678"/>
                  </a:lnTo>
                  <a:lnTo>
                    <a:pt x="750" y="1676"/>
                  </a:lnTo>
                  <a:lnTo>
                    <a:pt x="750" y="1672"/>
                  </a:lnTo>
                  <a:lnTo>
                    <a:pt x="750" y="1668"/>
                  </a:lnTo>
                  <a:lnTo>
                    <a:pt x="752" y="1668"/>
                  </a:lnTo>
                  <a:lnTo>
                    <a:pt x="752" y="1666"/>
                  </a:lnTo>
                  <a:lnTo>
                    <a:pt x="750" y="1666"/>
                  </a:lnTo>
                  <a:lnTo>
                    <a:pt x="750" y="1661"/>
                  </a:lnTo>
                  <a:lnTo>
                    <a:pt x="750" y="1657"/>
                  </a:lnTo>
                  <a:lnTo>
                    <a:pt x="747" y="1657"/>
                  </a:lnTo>
                  <a:lnTo>
                    <a:pt x="747" y="1653"/>
                  </a:lnTo>
                  <a:lnTo>
                    <a:pt x="747" y="1651"/>
                  </a:lnTo>
                  <a:lnTo>
                    <a:pt x="743" y="1647"/>
                  </a:lnTo>
                  <a:lnTo>
                    <a:pt x="743" y="1645"/>
                  </a:lnTo>
                  <a:lnTo>
                    <a:pt x="747" y="1637"/>
                  </a:lnTo>
                  <a:lnTo>
                    <a:pt x="747" y="1641"/>
                  </a:lnTo>
                  <a:lnTo>
                    <a:pt x="749" y="1641"/>
                  </a:lnTo>
                  <a:lnTo>
                    <a:pt x="749" y="1637"/>
                  </a:lnTo>
                  <a:lnTo>
                    <a:pt x="749" y="1636"/>
                  </a:lnTo>
                  <a:lnTo>
                    <a:pt x="749" y="1632"/>
                  </a:lnTo>
                  <a:lnTo>
                    <a:pt x="752" y="1632"/>
                  </a:lnTo>
                  <a:lnTo>
                    <a:pt x="752" y="1630"/>
                  </a:lnTo>
                  <a:lnTo>
                    <a:pt x="749" y="1626"/>
                  </a:lnTo>
                  <a:lnTo>
                    <a:pt x="747" y="1626"/>
                  </a:lnTo>
                  <a:lnTo>
                    <a:pt x="747" y="1622"/>
                  </a:lnTo>
                  <a:lnTo>
                    <a:pt x="749" y="1622"/>
                  </a:lnTo>
                  <a:lnTo>
                    <a:pt x="749" y="1616"/>
                  </a:lnTo>
                  <a:lnTo>
                    <a:pt x="749" y="1614"/>
                  </a:lnTo>
                  <a:lnTo>
                    <a:pt x="749" y="1610"/>
                  </a:lnTo>
                  <a:lnTo>
                    <a:pt x="749" y="1607"/>
                  </a:lnTo>
                  <a:lnTo>
                    <a:pt x="745" y="1607"/>
                  </a:lnTo>
                  <a:lnTo>
                    <a:pt x="743" y="1607"/>
                  </a:lnTo>
                  <a:lnTo>
                    <a:pt x="739" y="1607"/>
                  </a:lnTo>
                  <a:lnTo>
                    <a:pt x="737" y="1610"/>
                  </a:lnTo>
                  <a:lnTo>
                    <a:pt x="737" y="1614"/>
                  </a:lnTo>
                  <a:lnTo>
                    <a:pt x="739" y="1614"/>
                  </a:lnTo>
                  <a:lnTo>
                    <a:pt x="743" y="1614"/>
                  </a:lnTo>
                  <a:lnTo>
                    <a:pt x="747" y="1614"/>
                  </a:lnTo>
                  <a:lnTo>
                    <a:pt x="747" y="1616"/>
                  </a:lnTo>
                  <a:lnTo>
                    <a:pt x="739" y="1616"/>
                  </a:lnTo>
                  <a:lnTo>
                    <a:pt x="737" y="1620"/>
                  </a:lnTo>
                  <a:lnTo>
                    <a:pt x="733" y="1620"/>
                  </a:lnTo>
                  <a:lnTo>
                    <a:pt x="733" y="1616"/>
                  </a:lnTo>
                  <a:lnTo>
                    <a:pt x="729" y="1616"/>
                  </a:lnTo>
                  <a:lnTo>
                    <a:pt x="729" y="1614"/>
                  </a:lnTo>
                  <a:lnTo>
                    <a:pt x="729" y="1610"/>
                  </a:lnTo>
                  <a:lnTo>
                    <a:pt x="729" y="1605"/>
                  </a:lnTo>
                  <a:lnTo>
                    <a:pt x="727" y="1605"/>
                  </a:lnTo>
                  <a:lnTo>
                    <a:pt x="727" y="1601"/>
                  </a:lnTo>
                  <a:lnTo>
                    <a:pt x="727" y="1599"/>
                  </a:lnTo>
                  <a:lnTo>
                    <a:pt x="727" y="1601"/>
                  </a:lnTo>
                  <a:lnTo>
                    <a:pt x="727" y="1605"/>
                  </a:lnTo>
                  <a:lnTo>
                    <a:pt x="727" y="1609"/>
                  </a:lnTo>
                  <a:lnTo>
                    <a:pt x="727" y="1610"/>
                  </a:lnTo>
                  <a:lnTo>
                    <a:pt x="727" y="1614"/>
                  </a:lnTo>
                  <a:lnTo>
                    <a:pt x="723" y="1614"/>
                  </a:lnTo>
                  <a:lnTo>
                    <a:pt x="722" y="1614"/>
                  </a:lnTo>
                  <a:lnTo>
                    <a:pt x="722" y="1616"/>
                  </a:lnTo>
                  <a:lnTo>
                    <a:pt x="722" y="1614"/>
                  </a:lnTo>
                  <a:lnTo>
                    <a:pt x="718" y="1614"/>
                  </a:lnTo>
                  <a:lnTo>
                    <a:pt x="714" y="1614"/>
                  </a:lnTo>
                  <a:lnTo>
                    <a:pt x="714" y="1616"/>
                  </a:lnTo>
                  <a:lnTo>
                    <a:pt x="714" y="1620"/>
                  </a:lnTo>
                  <a:lnTo>
                    <a:pt x="718" y="1624"/>
                  </a:lnTo>
                  <a:lnTo>
                    <a:pt x="714" y="1624"/>
                  </a:lnTo>
                  <a:lnTo>
                    <a:pt x="708" y="1620"/>
                  </a:lnTo>
                  <a:lnTo>
                    <a:pt x="712" y="1624"/>
                  </a:lnTo>
                  <a:lnTo>
                    <a:pt x="708" y="1624"/>
                  </a:lnTo>
                  <a:lnTo>
                    <a:pt x="708" y="1626"/>
                  </a:lnTo>
                  <a:lnTo>
                    <a:pt x="706" y="1626"/>
                  </a:lnTo>
                  <a:lnTo>
                    <a:pt x="706" y="1630"/>
                  </a:lnTo>
                  <a:lnTo>
                    <a:pt x="708" y="1634"/>
                  </a:lnTo>
                  <a:lnTo>
                    <a:pt x="706" y="1641"/>
                  </a:lnTo>
                  <a:lnTo>
                    <a:pt x="702" y="1645"/>
                  </a:lnTo>
                  <a:lnTo>
                    <a:pt x="702" y="1649"/>
                  </a:lnTo>
                  <a:lnTo>
                    <a:pt x="700" y="1649"/>
                  </a:lnTo>
                  <a:lnTo>
                    <a:pt x="696" y="1649"/>
                  </a:lnTo>
                  <a:lnTo>
                    <a:pt x="696" y="1645"/>
                  </a:lnTo>
                  <a:lnTo>
                    <a:pt x="693" y="1645"/>
                  </a:lnTo>
                  <a:lnTo>
                    <a:pt x="693" y="1639"/>
                  </a:lnTo>
                  <a:lnTo>
                    <a:pt x="691" y="1639"/>
                  </a:lnTo>
                  <a:lnTo>
                    <a:pt x="691" y="1634"/>
                  </a:lnTo>
                  <a:lnTo>
                    <a:pt x="691" y="1626"/>
                  </a:lnTo>
                  <a:lnTo>
                    <a:pt x="687" y="1624"/>
                  </a:lnTo>
                  <a:lnTo>
                    <a:pt x="683" y="1620"/>
                  </a:lnTo>
                  <a:lnTo>
                    <a:pt x="681" y="1620"/>
                  </a:lnTo>
                  <a:lnTo>
                    <a:pt x="677" y="1620"/>
                  </a:lnTo>
                  <a:lnTo>
                    <a:pt x="673" y="1620"/>
                  </a:lnTo>
                  <a:lnTo>
                    <a:pt x="671" y="1624"/>
                  </a:lnTo>
                  <a:lnTo>
                    <a:pt x="667" y="1624"/>
                  </a:lnTo>
                  <a:lnTo>
                    <a:pt x="667" y="1628"/>
                  </a:lnTo>
                  <a:lnTo>
                    <a:pt x="667" y="1630"/>
                  </a:lnTo>
                  <a:lnTo>
                    <a:pt x="667" y="1634"/>
                  </a:lnTo>
                  <a:lnTo>
                    <a:pt x="667" y="1636"/>
                  </a:lnTo>
                  <a:lnTo>
                    <a:pt x="671" y="1639"/>
                  </a:lnTo>
                  <a:lnTo>
                    <a:pt x="671" y="1636"/>
                  </a:lnTo>
                  <a:lnTo>
                    <a:pt x="675" y="1636"/>
                  </a:lnTo>
                  <a:lnTo>
                    <a:pt x="673" y="1634"/>
                  </a:lnTo>
                  <a:lnTo>
                    <a:pt x="675" y="1636"/>
                  </a:lnTo>
                  <a:lnTo>
                    <a:pt x="675" y="1639"/>
                  </a:lnTo>
                  <a:lnTo>
                    <a:pt x="675" y="1643"/>
                  </a:lnTo>
                  <a:lnTo>
                    <a:pt x="671" y="1643"/>
                  </a:lnTo>
                  <a:lnTo>
                    <a:pt x="671" y="1645"/>
                  </a:lnTo>
                  <a:lnTo>
                    <a:pt x="667" y="1649"/>
                  </a:lnTo>
                  <a:lnTo>
                    <a:pt x="671" y="1653"/>
                  </a:lnTo>
                  <a:lnTo>
                    <a:pt x="671" y="1649"/>
                  </a:lnTo>
                  <a:lnTo>
                    <a:pt x="675" y="1649"/>
                  </a:lnTo>
                  <a:lnTo>
                    <a:pt x="677" y="1649"/>
                  </a:lnTo>
                  <a:lnTo>
                    <a:pt x="677" y="1651"/>
                  </a:lnTo>
                  <a:lnTo>
                    <a:pt x="675" y="1651"/>
                  </a:lnTo>
                  <a:lnTo>
                    <a:pt x="671" y="1653"/>
                  </a:lnTo>
                  <a:lnTo>
                    <a:pt x="667" y="1653"/>
                  </a:lnTo>
                  <a:lnTo>
                    <a:pt x="667" y="1655"/>
                  </a:lnTo>
                  <a:lnTo>
                    <a:pt x="671" y="1655"/>
                  </a:lnTo>
                  <a:lnTo>
                    <a:pt x="671" y="1659"/>
                  </a:lnTo>
                  <a:lnTo>
                    <a:pt x="671" y="1661"/>
                  </a:lnTo>
                  <a:lnTo>
                    <a:pt x="675" y="1661"/>
                  </a:lnTo>
                  <a:lnTo>
                    <a:pt x="675" y="1665"/>
                  </a:lnTo>
                  <a:lnTo>
                    <a:pt x="677" y="1665"/>
                  </a:lnTo>
                  <a:lnTo>
                    <a:pt x="677" y="1661"/>
                  </a:lnTo>
                  <a:lnTo>
                    <a:pt x="677" y="1655"/>
                  </a:lnTo>
                  <a:lnTo>
                    <a:pt x="681" y="1655"/>
                  </a:lnTo>
                  <a:lnTo>
                    <a:pt x="681" y="1659"/>
                  </a:lnTo>
                  <a:lnTo>
                    <a:pt x="681" y="1661"/>
                  </a:lnTo>
                  <a:lnTo>
                    <a:pt x="681" y="1665"/>
                  </a:lnTo>
                  <a:lnTo>
                    <a:pt x="681" y="1666"/>
                  </a:lnTo>
                  <a:lnTo>
                    <a:pt x="685" y="1666"/>
                  </a:lnTo>
                  <a:lnTo>
                    <a:pt x="685" y="1670"/>
                  </a:lnTo>
                  <a:lnTo>
                    <a:pt x="685" y="1666"/>
                  </a:lnTo>
                  <a:lnTo>
                    <a:pt x="687" y="1670"/>
                  </a:lnTo>
                  <a:lnTo>
                    <a:pt x="685" y="1670"/>
                  </a:lnTo>
                  <a:lnTo>
                    <a:pt x="685" y="1674"/>
                  </a:lnTo>
                  <a:lnTo>
                    <a:pt x="681" y="1676"/>
                  </a:lnTo>
                  <a:lnTo>
                    <a:pt x="681" y="1680"/>
                  </a:lnTo>
                  <a:lnTo>
                    <a:pt x="681" y="1682"/>
                  </a:lnTo>
                  <a:lnTo>
                    <a:pt x="679" y="1684"/>
                  </a:lnTo>
                  <a:lnTo>
                    <a:pt x="679" y="1680"/>
                  </a:lnTo>
                  <a:lnTo>
                    <a:pt x="679" y="1676"/>
                  </a:lnTo>
                  <a:lnTo>
                    <a:pt x="681" y="1674"/>
                  </a:lnTo>
                  <a:lnTo>
                    <a:pt x="677" y="1674"/>
                  </a:lnTo>
                  <a:lnTo>
                    <a:pt x="677" y="1670"/>
                  </a:lnTo>
                  <a:lnTo>
                    <a:pt x="675" y="1670"/>
                  </a:lnTo>
                  <a:lnTo>
                    <a:pt x="675" y="1674"/>
                  </a:lnTo>
                  <a:lnTo>
                    <a:pt x="675" y="1676"/>
                  </a:lnTo>
                  <a:lnTo>
                    <a:pt x="671" y="1680"/>
                  </a:lnTo>
                  <a:lnTo>
                    <a:pt x="671" y="1684"/>
                  </a:lnTo>
                  <a:lnTo>
                    <a:pt x="671" y="1686"/>
                  </a:lnTo>
                  <a:lnTo>
                    <a:pt x="675" y="1690"/>
                  </a:lnTo>
                  <a:lnTo>
                    <a:pt x="679" y="1690"/>
                  </a:lnTo>
                  <a:lnTo>
                    <a:pt x="679" y="1686"/>
                  </a:lnTo>
                  <a:lnTo>
                    <a:pt x="681" y="1686"/>
                  </a:lnTo>
                  <a:lnTo>
                    <a:pt x="681" y="1690"/>
                  </a:lnTo>
                  <a:lnTo>
                    <a:pt x="681" y="1692"/>
                  </a:lnTo>
                  <a:lnTo>
                    <a:pt x="679" y="1692"/>
                  </a:lnTo>
                  <a:lnTo>
                    <a:pt x="675" y="1692"/>
                  </a:lnTo>
                  <a:lnTo>
                    <a:pt x="664" y="1692"/>
                  </a:lnTo>
                  <a:lnTo>
                    <a:pt x="664" y="1690"/>
                  </a:lnTo>
                  <a:lnTo>
                    <a:pt x="666" y="1686"/>
                  </a:lnTo>
                  <a:lnTo>
                    <a:pt x="666" y="1684"/>
                  </a:lnTo>
                  <a:lnTo>
                    <a:pt x="666" y="1680"/>
                  </a:lnTo>
                  <a:lnTo>
                    <a:pt x="666" y="1676"/>
                  </a:lnTo>
                  <a:lnTo>
                    <a:pt x="666" y="1674"/>
                  </a:lnTo>
                  <a:lnTo>
                    <a:pt x="666" y="1670"/>
                  </a:lnTo>
                  <a:lnTo>
                    <a:pt x="666" y="1668"/>
                  </a:lnTo>
                  <a:lnTo>
                    <a:pt x="666" y="1665"/>
                  </a:lnTo>
                  <a:lnTo>
                    <a:pt x="666" y="1661"/>
                  </a:lnTo>
                  <a:lnTo>
                    <a:pt x="666" y="1659"/>
                  </a:lnTo>
                  <a:lnTo>
                    <a:pt x="666" y="1655"/>
                  </a:lnTo>
                  <a:lnTo>
                    <a:pt x="666" y="1653"/>
                  </a:lnTo>
                  <a:lnTo>
                    <a:pt x="666" y="1649"/>
                  </a:lnTo>
                  <a:lnTo>
                    <a:pt x="666" y="1645"/>
                  </a:lnTo>
                  <a:lnTo>
                    <a:pt x="662" y="1643"/>
                  </a:lnTo>
                  <a:lnTo>
                    <a:pt x="662" y="1639"/>
                  </a:lnTo>
                  <a:lnTo>
                    <a:pt x="662" y="1637"/>
                  </a:lnTo>
                  <a:lnTo>
                    <a:pt x="662" y="1634"/>
                  </a:lnTo>
                  <a:lnTo>
                    <a:pt x="662" y="1630"/>
                  </a:lnTo>
                  <a:lnTo>
                    <a:pt x="662" y="1628"/>
                  </a:lnTo>
                  <a:lnTo>
                    <a:pt x="662" y="1624"/>
                  </a:lnTo>
                  <a:lnTo>
                    <a:pt x="658" y="1622"/>
                  </a:lnTo>
                  <a:lnTo>
                    <a:pt x="658" y="1618"/>
                  </a:lnTo>
                  <a:lnTo>
                    <a:pt x="658" y="1614"/>
                  </a:lnTo>
                  <a:lnTo>
                    <a:pt x="658" y="1612"/>
                  </a:lnTo>
                  <a:lnTo>
                    <a:pt x="656" y="1612"/>
                  </a:lnTo>
                  <a:lnTo>
                    <a:pt x="656" y="1609"/>
                  </a:lnTo>
                  <a:lnTo>
                    <a:pt x="656" y="1607"/>
                  </a:lnTo>
                  <a:lnTo>
                    <a:pt x="652" y="1603"/>
                  </a:lnTo>
                  <a:lnTo>
                    <a:pt x="652" y="1599"/>
                  </a:lnTo>
                  <a:lnTo>
                    <a:pt x="652" y="1597"/>
                  </a:lnTo>
                  <a:lnTo>
                    <a:pt x="648" y="1597"/>
                  </a:lnTo>
                  <a:lnTo>
                    <a:pt x="648" y="1593"/>
                  </a:lnTo>
                  <a:lnTo>
                    <a:pt x="646" y="1591"/>
                  </a:lnTo>
                  <a:lnTo>
                    <a:pt x="644" y="1587"/>
                  </a:lnTo>
                  <a:lnTo>
                    <a:pt x="642" y="1583"/>
                  </a:lnTo>
                  <a:lnTo>
                    <a:pt x="639" y="1587"/>
                  </a:lnTo>
                  <a:lnTo>
                    <a:pt x="637" y="1587"/>
                  </a:lnTo>
                  <a:lnTo>
                    <a:pt x="637" y="1583"/>
                  </a:lnTo>
                  <a:lnTo>
                    <a:pt x="637" y="1581"/>
                  </a:lnTo>
                  <a:lnTo>
                    <a:pt x="633" y="1578"/>
                  </a:lnTo>
                  <a:lnTo>
                    <a:pt x="633" y="1576"/>
                  </a:lnTo>
                  <a:lnTo>
                    <a:pt x="629" y="1572"/>
                  </a:lnTo>
                  <a:lnTo>
                    <a:pt x="627" y="1570"/>
                  </a:lnTo>
                  <a:lnTo>
                    <a:pt x="627" y="1566"/>
                  </a:lnTo>
                  <a:lnTo>
                    <a:pt x="627" y="1562"/>
                  </a:lnTo>
                  <a:lnTo>
                    <a:pt x="627" y="1560"/>
                  </a:lnTo>
                  <a:lnTo>
                    <a:pt x="623" y="1560"/>
                  </a:lnTo>
                  <a:lnTo>
                    <a:pt x="619" y="1560"/>
                  </a:lnTo>
                  <a:lnTo>
                    <a:pt x="619" y="1556"/>
                  </a:lnTo>
                  <a:lnTo>
                    <a:pt x="617" y="1556"/>
                  </a:lnTo>
                  <a:lnTo>
                    <a:pt x="613" y="1554"/>
                  </a:lnTo>
                  <a:lnTo>
                    <a:pt x="613" y="1551"/>
                  </a:lnTo>
                  <a:lnTo>
                    <a:pt x="613" y="1547"/>
                  </a:lnTo>
                  <a:lnTo>
                    <a:pt x="613" y="1545"/>
                  </a:lnTo>
                  <a:lnTo>
                    <a:pt x="613" y="1541"/>
                  </a:lnTo>
                  <a:lnTo>
                    <a:pt x="613" y="1539"/>
                  </a:lnTo>
                  <a:lnTo>
                    <a:pt x="610" y="1539"/>
                  </a:lnTo>
                  <a:lnTo>
                    <a:pt x="610" y="1535"/>
                  </a:lnTo>
                  <a:lnTo>
                    <a:pt x="610" y="1531"/>
                  </a:lnTo>
                  <a:lnTo>
                    <a:pt x="610" y="1529"/>
                  </a:lnTo>
                  <a:lnTo>
                    <a:pt x="610" y="1526"/>
                  </a:lnTo>
                  <a:lnTo>
                    <a:pt x="610" y="1524"/>
                  </a:lnTo>
                  <a:lnTo>
                    <a:pt x="610" y="1520"/>
                  </a:lnTo>
                  <a:lnTo>
                    <a:pt x="610" y="1516"/>
                  </a:lnTo>
                  <a:lnTo>
                    <a:pt x="610" y="1514"/>
                  </a:lnTo>
                  <a:lnTo>
                    <a:pt x="610" y="1510"/>
                  </a:lnTo>
                  <a:lnTo>
                    <a:pt x="610" y="1508"/>
                  </a:lnTo>
                  <a:lnTo>
                    <a:pt x="613" y="1504"/>
                  </a:lnTo>
                  <a:lnTo>
                    <a:pt x="615" y="1504"/>
                  </a:lnTo>
                  <a:lnTo>
                    <a:pt x="615" y="1500"/>
                  </a:lnTo>
                  <a:lnTo>
                    <a:pt x="615" y="1498"/>
                  </a:lnTo>
                  <a:lnTo>
                    <a:pt x="615" y="1495"/>
                  </a:lnTo>
                  <a:lnTo>
                    <a:pt x="619" y="1495"/>
                  </a:lnTo>
                  <a:lnTo>
                    <a:pt x="621" y="1495"/>
                  </a:lnTo>
                  <a:lnTo>
                    <a:pt x="621" y="1491"/>
                  </a:lnTo>
                  <a:lnTo>
                    <a:pt x="625" y="1491"/>
                  </a:lnTo>
                  <a:lnTo>
                    <a:pt x="625" y="1489"/>
                  </a:lnTo>
                  <a:lnTo>
                    <a:pt x="629" y="1489"/>
                  </a:lnTo>
                  <a:lnTo>
                    <a:pt x="631" y="1489"/>
                  </a:lnTo>
                  <a:lnTo>
                    <a:pt x="631" y="1491"/>
                  </a:lnTo>
                  <a:lnTo>
                    <a:pt x="635" y="1491"/>
                  </a:lnTo>
                  <a:lnTo>
                    <a:pt x="637" y="1491"/>
                  </a:lnTo>
                  <a:lnTo>
                    <a:pt x="637" y="1495"/>
                  </a:lnTo>
                  <a:lnTo>
                    <a:pt x="637" y="1491"/>
                  </a:lnTo>
                  <a:lnTo>
                    <a:pt x="644" y="1491"/>
                  </a:lnTo>
                  <a:lnTo>
                    <a:pt x="644" y="1489"/>
                  </a:lnTo>
                  <a:lnTo>
                    <a:pt x="646" y="1489"/>
                  </a:lnTo>
                  <a:lnTo>
                    <a:pt x="646" y="1485"/>
                  </a:lnTo>
                  <a:lnTo>
                    <a:pt x="650" y="1485"/>
                  </a:lnTo>
                  <a:lnTo>
                    <a:pt x="652" y="1479"/>
                  </a:lnTo>
                  <a:lnTo>
                    <a:pt x="656" y="1475"/>
                  </a:lnTo>
                  <a:lnTo>
                    <a:pt x="656" y="1471"/>
                  </a:lnTo>
                  <a:lnTo>
                    <a:pt x="660" y="1470"/>
                  </a:lnTo>
                  <a:lnTo>
                    <a:pt x="658" y="1466"/>
                  </a:lnTo>
                  <a:lnTo>
                    <a:pt x="662" y="1460"/>
                  </a:lnTo>
                  <a:lnTo>
                    <a:pt x="662" y="1456"/>
                  </a:lnTo>
                  <a:lnTo>
                    <a:pt x="662" y="1454"/>
                  </a:lnTo>
                  <a:lnTo>
                    <a:pt x="662" y="1450"/>
                  </a:lnTo>
                  <a:lnTo>
                    <a:pt x="666" y="1446"/>
                  </a:lnTo>
                  <a:lnTo>
                    <a:pt x="666" y="1444"/>
                  </a:lnTo>
                  <a:lnTo>
                    <a:pt x="666" y="1441"/>
                  </a:lnTo>
                  <a:lnTo>
                    <a:pt x="664" y="1439"/>
                  </a:lnTo>
                  <a:lnTo>
                    <a:pt x="667" y="1439"/>
                  </a:lnTo>
                  <a:lnTo>
                    <a:pt x="667" y="1435"/>
                  </a:lnTo>
                  <a:lnTo>
                    <a:pt x="667" y="1431"/>
                  </a:lnTo>
                  <a:lnTo>
                    <a:pt x="667" y="1429"/>
                  </a:lnTo>
                  <a:lnTo>
                    <a:pt x="667" y="1425"/>
                  </a:lnTo>
                  <a:lnTo>
                    <a:pt x="667" y="1423"/>
                  </a:lnTo>
                  <a:lnTo>
                    <a:pt x="667" y="1419"/>
                  </a:lnTo>
                  <a:lnTo>
                    <a:pt x="667" y="1415"/>
                  </a:lnTo>
                  <a:lnTo>
                    <a:pt x="664" y="1415"/>
                  </a:lnTo>
                  <a:lnTo>
                    <a:pt x="664" y="1414"/>
                  </a:lnTo>
                  <a:lnTo>
                    <a:pt x="664" y="1410"/>
                  </a:lnTo>
                  <a:lnTo>
                    <a:pt x="664" y="1408"/>
                  </a:lnTo>
                  <a:lnTo>
                    <a:pt x="664" y="1404"/>
                  </a:lnTo>
                  <a:lnTo>
                    <a:pt x="664" y="1400"/>
                  </a:lnTo>
                  <a:lnTo>
                    <a:pt x="664" y="1398"/>
                  </a:lnTo>
                  <a:lnTo>
                    <a:pt x="664" y="1394"/>
                  </a:lnTo>
                  <a:lnTo>
                    <a:pt x="664" y="1392"/>
                  </a:lnTo>
                  <a:lnTo>
                    <a:pt x="664" y="1388"/>
                  </a:lnTo>
                  <a:lnTo>
                    <a:pt x="664" y="1385"/>
                  </a:lnTo>
                  <a:lnTo>
                    <a:pt x="664" y="1383"/>
                  </a:lnTo>
                  <a:lnTo>
                    <a:pt x="664" y="1379"/>
                  </a:lnTo>
                  <a:lnTo>
                    <a:pt x="660" y="1373"/>
                  </a:lnTo>
                  <a:lnTo>
                    <a:pt x="660" y="1369"/>
                  </a:lnTo>
                  <a:lnTo>
                    <a:pt x="660" y="1367"/>
                  </a:lnTo>
                  <a:lnTo>
                    <a:pt x="660" y="1363"/>
                  </a:lnTo>
                  <a:lnTo>
                    <a:pt x="660" y="1361"/>
                  </a:lnTo>
                  <a:lnTo>
                    <a:pt x="658" y="1361"/>
                  </a:lnTo>
                  <a:lnTo>
                    <a:pt x="658" y="1358"/>
                  </a:lnTo>
                  <a:lnTo>
                    <a:pt x="656" y="1354"/>
                  </a:lnTo>
                  <a:lnTo>
                    <a:pt x="656" y="1352"/>
                  </a:lnTo>
                  <a:lnTo>
                    <a:pt x="656" y="1348"/>
                  </a:lnTo>
                  <a:lnTo>
                    <a:pt x="654" y="1348"/>
                  </a:lnTo>
                  <a:lnTo>
                    <a:pt x="654" y="1346"/>
                  </a:lnTo>
                  <a:lnTo>
                    <a:pt x="654" y="1342"/>
                  </a:lnTo>
                  <a:lnTo>
                    <a:pt x="654" y="1338"/>
                  </a:lnTo>
                  <a:lnTo>
                    <a:pt x="654" y="1336"/>
                  </a:lnTo>
                  <a:lnTo>
                    <a:pt x="650" y="1336"/>
                  </a:lnTo>
                  <a:lnTo>
                    <a:pt x="650" y="1332"/>
                  </a:lnTo>
                  <a:lnTo>
                    <a:pt x="650" y="1331"/>
                  </a:lnTo>
                  <a:lnTo>
                    <a:pt x="650" y="1327"/>
                  </a:lnTo>
                  <a:lnTo>
                    <a:pt x="650" y="1317"/>
                  </a:lnTo>
                  <a:lnTo>
                    <a:pt x="650" y="1315"/>
                  </a:lnTo>
                  <a:lnTo>
                    <a:pt x="650" y="1311"/>
                  </a:lnTo>
                  <a:lnTo>
                    <a:pt x="650" y="1307"/>
                  </a:lnTo>
                  <a:lnTo>
                    <a:pt x="650" y="1305"/>
                  </a:lnTo>
                  <a:lnTo>
                    <a:pt x="650" y="1302"/>
                  </a:lnTo>
                  <a:lnTo>
                    <a:pt x="650" y="1298"/>
                  </a:lnTo>
                  <a:lnTo>
                    <a:pt x="646" y="1300"/>
                  </a:lnTo>
                  <a:lnTo>
                    <a:pt x="646" y="1292"/>
                  </a:lnTo>
                  <a:lnTo>
                    <a:pt x="646" y="1290"/>
                  </a:lnTo>
                  <a:lnTo>
                    <a:pt x="646" y="1286"/>
                  </a:lnTo>
                  <a:lnTo>
                    <a:pt x="642" y="1284"/>
                  </a:lnTo>
                  <a:lnTo>
                    <a:pt x="642" y="1280"/>
                  </a:lnTo>
                  <a:lnTo>
                    <a:pt x="642" y="1276"/>
                  </a:lnTo>
                  <a:lnTo>
                    <a:pt x="642" y="1275"/>
                  </a:lnTo>
                  <a:lnTo>
                    <a:pt x="642" y="1271"/>
                  </a:lnTo>
                  <a:lnTo>
                    <a:pt x="640" y="1267"/>
                  </a:lnTo>
                  <a:lnTo>
                    <a:pt x="640" y="1265"/>
                  </a:lnTo>
                  <a:lnTo>
                    <a:pt x="640" y="1261"/>
                  </a:lnTo>
                  <a:lnTo>
                    <a:pt x="637" y="1259"/>
                  </a:lnTo>
                  <a:lnTo>
                    <a:pt x="637" y="1255"/>
                  </a:lnTo>
                  <a:lnTo>
                    <a:pt x="637" y="1251"/>
                  </a:lnTo>
                  <a:lnTo>
                    <a:pt x="633" y="1249"/>
                  </a:lnTo>
                  <a:lnTo>
                    <a:pt x="633" y="1246"/>
                  </a:lnTo>
                  <a:lnTo>
                    <a:pt x="633" y="1244"/>
                  </a:lnTo>
                  <a:lnTo>
                    <a:pt x="633" y="1240"/>
                  </a:lnTo>
                  <a:lnTo>
                    <a:pt x="633" y="1236"/>
                  </a:lnTo>
                  <a:lnTo>
                    <a:pt x="633" y="1234"/>
                  </a:lnTo>
                  <a:lnTo>
                    <a:pt x="633" y="1230"/>
                  </a:lnTo>
                  <a:lnTo>
                    <a:pt x="633" y="1228"/>
                  </a:lnTo>
                  <a:lnTo>
                    <a:pt x="633" y="1224"/>
                  </a:lnTo>
                  <a:lnTo>
                    <a:pt x="633" y="1221"/>
                  </a:lnTo>
                  <a:lnTo>
                    <a:pt x="633" y="1219"/>
                  </a:lnTo>
                  <a:lnTo>
                    <a:pt x="629" y="1219"/>
                  </a:lnTo>
                  <a:lnTo>
                    <a:pt x="629" y="1215"/>
                  </a:lnTo>
                  <a:lnTo>
                    <a:pt x="629" y="1213"/>
                  </a:lnTo>
                  <a:lnTo>
                    <a:pt x="629" y="1205"/>
                  </a:lnTo>
                  <a:lnTo>
                    <a:pt x="629" y="1203"/>
                  </a:lnTo>
                  <a:lnTo>
                    <a:pt x="627" y="1203"/>
                  </a:lnTo>
                  <a:lnTo>
                    <a:pt x="627" y="1199"/>
                  </a:lnTo>
                  <a:lnTo>
                    <a:pt x="625" y="1197"/>
                  </a:lnTo>
                  <a:lnTo>
                    <a:pt x="625" y="1193"/>
                  </a:lnTo>
                  <a:lnTo>
                    <a:pt x="625" y="1190"/>
                  </a:lnTo>
                  <a:lnTo>
                    <a:pt x="623" y="1190"/>
                  </a:lnTo>
                  <a:lnTo>
                    <a:pt x="623" y="1188"/>
                  </a:lnTo>
                  <a:lnTo>
                    <a:pt x="623" y="1184"/>
                  </a:lnTo>
                  <a:lnTo>
                    <a:pt x="623" y="1182"/>
                  </a:lnTo>
                  <a:lnTo>
                    <a:pt x="623" y="1178"/>
                  </a:lnTo>
                  <a:lnTo>
                    <a:pt x="623" y="1174"/>
                  </a:lnTo>
                  <a:lnTo>
                    <a:pt x="623" y="1172"/>
                  </a:lnTo>
                  <a:lnTo>
                    <a:pt x="623" y="1168"/>
                  </a:lnTo>
                  <a:lnTo>
                    <a:pt x="619" y="1168"/>
                  </a:lnTo>
                  <a:lnTo>
                    <a:pt x="619" y="1166"/>
                  </a:lnTo>
                  <a:lnTo>
                    <a:pt x="619" y="1163"/>
                  </a:lnTo>
                  <a:lnTo>
                    <a:pt x="619" y="1159"/>
                  </a:lnTo>
                  <a:lnTo>
                    <a:pt x="615" y="1157"/>
                  </a:lnTo>
                  <a:lnTo>
                    <a:pt x="615" y="1153"/>
                  </a:lnTo>
                  <a:lnTo>
                    <a:pt x="615" y="1151"/>
                  </a:lnTo>
                  <a:lnTo>
                    <a:pt x="613" y="1151"/>
                  </a:lnTo>
                  <a:lnTo>
                    <a:pt x="613" y="1147"/>
                  </a:lnTo>
                  <a:lnTo>
                    <a:pt x="613" y="1143"/>
                  </a:lnTo>
                  <a:lnTo>
                    <a:pt x="611" y="1136"/>
                  </a:lnTo>
                  <a:lnTo>
                    <a:pt x="611" y="1128"/>
                  </a:lnTo>
                  <a:lnTo>
                    <a:pt x="611" y="1126"/>
                  </a:lnTo>
                  <a:lnTo>
                    <a:pt x="610" y="1122"/>
                  </a:lnTo>
                  <a:lnTo>
                    <a:pt x="610" y="1120"/>
                  </a:lnTo>
                  <a:lnTo>
                    <a:pt x="610" y="1116"/>
                  </a:lnTo>
                  <a:lnTo>
                    <a:pt x="606" y="1116"/>
                  </a:lnTo>
                  <a:lnTo>
                    <a:pt x="606" y="1112"/>
                  </a:lnTo>
                  <a:lnTo>
                    <a:pt x="610" y="1112"/>
                  </a:lnTo>
                  <a:lnTo>
                    <a:pt x="606" y="1112"/>
                  </a:lnTo>
                  <a:lnTo>
                    <a:pt x="600" y="1105"/>
                  </a:lnTo>
                  <a:lnTo>
                    <a:pt x="600" y="1101"/>
                  </a:lnTo>
                  <a:lnTo>
                    <a:pt x="596" y="1095"/>
                  </a:lnTo>
                  <a:lnTo>
                    <a:pt x="596" y="1089"/>
                  </a:lnTo>
                  <a:lnTo>
                    <a:pt x="590" y="1083"/>
                  </a:lnTo>
                  <a:lnTo>
                    <a:pt x="590" y="1080"/>
                  </a:lnTo>
                  <a:lnTo>
                    <a:pt x="586" y="1076"/>
                  </a:lnTo>
                  <a:lnTo>
                    <a:pt x="586" y="1074"/>
                  </a:lnTo>
                  <a:lnTo>
                    <a:pt x="583" y="1074"/>
                  </a:lnTo>
                  <a:lnTo>
                    <a:pt x="583" y="1070"/>
                  </a:lnTo>
                  <a:lnTo>
                    <a:pt x="581" y="1070"/>
                  </a:lnTo>
                  <a:lnTo>
                    <a:pt x="581" y="1064"/>
                  </a:lnTo>
                  <a:lnTo>
                    <a:pt x="581" y="1060"/>
                  </a:lnTo>
                  <a:lnTo>
                    <a:pt x="577" y="1060"/>
                  </a:lnTo>
                  <a:lnTo>
                    <a:pt x="577" y="1058"/>
                  </a:lnTo>
                  <a:lnTo>
                    <a:pt x="577" y="1054"/>
                  </a:lnTo>
                  <a:lnTo>
                    <a:pt x="577" y="1053"/>
                  </a:lnTo>
                  <a:lnTo>
                    <a:pt x="577" y="1049"/>
                  </a:lnTo>
                  <a:lnTo>
                    <a:pt x="577" y="1045"/>
                  </a:lnTo>
                  <a:lnTo>
                    <a:pt x="573" y="1045"/>
                  </a:lnTo>
                  <a:lnTo>
                    <a:pt x="573" y="1043"/>
                  </a:lnTo>
                  <a:lnTo>
                    <a:pt x="573" y="1039"/>
                  </a:lnTo>
                  <a:lnTo>
                    <a:pt x="573" y="1037"/>
                  </a:lnTo>
                  <a:lnTo>
                    <a:pt x="569" y="1033"/>
                  </a:lnTo>
                  <a:lnTo>
                    <a:pt x="569" y="1029"/>
                  </a:lnTo>
                  <a:lnTo>
                    <a:pt x="569" y="1027"/>
                  </a:lnTo>
                  <a:lnTo>
                    <a:pt x="567" y="1024"/>
                  </a:lnTo>
                  <a:lnTo>
                    <a:pt x="567" y="1022"/>
                  </a:lnTo>
                  <a:lnTo>
                    <a:pt x="563" y="1012"/>
                  </a:lnTo>
                  <a:lnTo>
                    <a:pt x="563" y="1008"/>
                  </a:lnTo>
                  <a:lnTo>
                    <a:pt x="559" y="1008"/>
                  </a:lnTo>
                  <a:lnTo>
                    <a:pt x="559" y="1006"/>
                  </a:lnTo>
                  <a:lnTo>
                    <a:pt x="559" y="1002"/>
                  </a:lnTo>
                  <a:lnTo>
                    <a:pt x="557" y="991"/>
                  </a:lnTo>
                  <a:lnTo>
                    <a:pt x="554" y="987"/>
                  </a:lnTo>
                  <a:lnTo>
                    <a:pt x="554" y="983"/>
                  </a:lnTo>
                  <a:lnTo>
                    <a:pt x="554" y="981"/>
                  </a:lnTo>
                  <a:lnTo>
                    <a:pt x="550" y="981"/>
                  </a:lnTo>
                  <a:lnTo>
                    <a:pt x="550" y="977"/>
                  </a:lnTo>
                  <a:lnTo>
                    <a:pt x="550" y="975"/>
                  </a:lnTo>
                  <a:lnTo>
                    <a:pt x="550" y="971"/>
                  </a:lnTo>
                  <a:lnTo>
                    <a:pt x="550" y="968"/>
                  </a:lnTo>
                  <a:lnTo>
                    <a:pt x="550" y="966"/>
                  </a:lnTo>
                  <a:lnTo>
                    <a:pt x="548" y="966"/>
                  </a:lnTo>
                  <a:lnTo>
                    <a:pt x="546" y="962"/>
                  </a:lnTo>
                  <a:lnTo>
                    <a:pt x="546" y="956"/>
                  </a:lnTo>
                  <a:lnTo>
                    <a:pt x="546" y="952"/>
                  </a:lnTo>
                  <a:lnTo>
                    <a:pt x="544" y="952"/>
                  </a:lnTo>
                  <a:lnTo>
                    <a:pt x="544" y="950"/>
                  </a:lnTo>
                  <a:lnTo>
                    <a:pt x="544" y="946"/>
                  </a:lnTo>
                  <a:lnTo>
                    <a:pt x="544" y="944"/>
                  </a:lnTo>
                  <a:lnTo>
                    <a:pt x="540" y="944"/>
                  </a:lnTo>
                  <a:lnTo>
                    <a:pt x="540" y="937"/>
                  </a:lnTo>
                  <a:lnTo>
                    <a:pt x="534" y="925"/>
                  </a:lnTo>
                  <a:lnTo>
                    <a:pt x="534" y="921"/>
                  </a:lnTo>
                  <a:lnTo>
                    <a:pt x="534" y="919"/>
                  </a:lnTo>
                  <a:lnTo>
                    <a:pt x="525" y="898"/>
                  </a:lnTo>
                  <a:lnTo>
                    <a:pt x="525" y="894"/>
                  </a:lnTo>
                  <a:lnTo>
                    <a:pt x="521" y="888"/>
                  </a:lnTo>
                  <a:lnTo>
                    <a:pt x="521" y="885"/>
                  </a:lnTo>
                  <a:lnTo>
                    <a:pt x="517" y="883"/>
                  </a:lnTo>
                  <a:lnTo>
                    <a:pt x="517" y="879"/>
                  </a:lnTo>
                  <a:lnTo>
                    <a:pt x="515" y="875"/>
                  </a:lnTo>
                  <a:lnTo>
                    <a:pt x="513" y="873"/>
                  </a:lnTo>
                  <a:lnTo>
                    <a:pt x="513" y="869"/>
                  </a:lnTo>
                  <a:lnTo>
                    <a:pt x="511" y="869"/>
                  </a:lnTo>
                  <a:lnTo>
                    <a:pt x="507" y="867"/>
                  </a:lnTo>
                  <a:lnTo>
                    <a:pt x="507" y="863"/>
                  </a:lnTo>
                  <a:lnTo>
                    <a:pt x="505" y="863"/>
                  </a:lnTo>
                  <a:lnTo>
                    <a:pt x="505" y="861"/>
                  </a:lnTo>
                  <a:lnTo>
                    <a:pt x="501" y="861"/>
                  </a:lnTo>
                  <a:lnTo>
                    <a:pt x="501" y="858"/>
                  </a:lnTo>
                  <a:lnTo>
                    <a:pt x="501" y="854"/>
                  </a:lnTo>
                  <a:lnTo>
                    <a:pt x="498" y="854"/>
                  </a:lnTo>
                  <a:lnTo>
                    <a:pt x="498" y="848"/>
                  </a:lnTo>
                  <a:lnTo>
                    <a:pt x="496" y="846"/>
                  </a:lnTo>
                  <a:lnTo>
                    <a:pt x="496" y="842"/>
                  </a:lnTo>
                  <a:lnTo>
                    <a:pt x="494" y="838"/>
                  </a:lnTo>
                  <a:lnTo>
                    <a:pt x="494" y="836"/>
                  </a:lnTo>
                  <a:lnTo>
                    <a:pt x="494" y="838"/>
                  </a:lnTo>
                  <a:lnTo>
                    <a:pt x="494" y="836"/>
                  </a:lnTo>
                  <a:lnTo>
                    <a:pt x="492" y="832"/>
                  </a:lnTo>
                  <a:lnTo>
                    <a:pt x="492" y="831"/>
                  </a:lnTo>
                  <a:lnTo>
                    <a:pt x="484" y="823"/>
                  </a:lnTo>
                  <a:lnTo>
                    <a:pt x="484" y="821"/>
                  </a:lnTo>
                  <a:lnTo>
                    <a:pt x="482" y="821"/>
                  </a:lnTo>
                  <a:lnTo>
                    <a:pt x="482" y="817"/>
                  </a:lnTo>
                  <a:lnTo>
                    <a:pt x="473" y="805"/>
                  </a:lnTo>
                  <a:lnTo>
                    <a:pt x="473" y="802"/>
                  </a:lnTo>
                  <a:lnTo>
                    <a:pt x="469" y="800"/>
                  </a:lnTo>
                  <a:lnTo>
                    <a:pt x="465" y="794"/>
                  </a:lnTo>
                  <a:lnTo>
                    <a:pt x="463" y="790"/>
                  </a:lnTo>
                  <a:lnTo>
                    <a:pt x="463" y="786"/>
                  </a:lnTo>
                  <a:lnTo>
                    <a:pt x="459" y="784"/>
                  </a:lnTo>
                  <a:lnTo>
                    <a:pt x="457" y="780"/>
                  </a:lnTo>
                  <a:lnTo>
                    <a:pt x="453" y="778"/>
                  </a:lnTo>
                  <a:lnTo>
                    <a:pt x="449" y="769"/>
                  </a:lnTo>
                  <a:lnTo>
                    <a:pt x="447" y="765"/>
                  </a:lnTo>
                  <a:lnTo>
                    <a:pt x="445" y="763"/>
                  </a:lnTo>
                  <a:lnTo>
                    <a:pt x="444" y="763"/>
                  </a:lnTo>
                  <a:lnTo>
                    <a:pt x="440" y="755"/>
                  </a:lnTo>
                  <a:lnTo>
                    <a:pt x="438" y="753"/>
                  </a:lnTo>
                  <a:lnTo>
                    <a:pt x="434" y="736"/>
                  </a:lnTo>
                  <a:lnTo>
                    <a:pt x="430" y="736"/>
                  </a:lnTo>
                  <a:lnTo>
                    <a:pt x="430" y="734"/>
                  </a:lnTo>
                  <a:lnTo>
                    <a:pt x="426" y="730"/>
                  </a:lnTo>
                  <a:lnTo>
                    <a:pt x="426" y="726"/>
                  </a:lnTo>
                  <a:lnTo>
                    <a:pt x="424" y="724"/>
                  </a:lnTo>
                  <a:lnTo>
                    <a:pt x="420" y="721"/>
                  </a:lnTo>
                  <a:lnTo>
                    <a:pt x="420" y="715"/>
                  </a:lnTo>
                  <a:lnTo>
                    <a:pt x="418" y="709"/>
                  </a:lnTo>
                  <a:lnTo>
                    <a:pt x="415" y="707"/>
                  </a:lnTo>
                  <a:lnTo>
                    <a:pt x="411" y="703"/>
                  </a:lnTo>
                  <a:lnTo>
                    <a:pt x="409" y="701"/>
                  </a:lnTo>
                  <a:lnTo>
                    <a:pt x="409" y="697"/>
                  </a:lnTo>
                  <a:lnTo>
                    <a:pt x="405" y="694"/>
                  </a:lnTo>
                  <a:lnTo>
                    <a:pt x="401" y="688"/>
                  </a:lnTo>
                  <a:lnTo>
                    <a:pt x="399" y="688"/>
                  </a:lnTo>
                  <a:lnTo>
                    <a:pt x="399" y="686"/>
                  </a:lnTo>
                  <a:lnTo>
                    <a:pt x="395" y="686"/>
                  </a:lnTo>
                  <a:lnTo>
                    <a:pt x="395" y="682"/>
                  </a:lnTo>
                  <a:lnTo>
                    <a:pt x="391" y="678"/>
                  </a:lnTo>
                  <a:lnTo>
                    <a:pt x="389" y="676"/>
                  </a:lnTo>
                  <a:lnTo>
                    <a:pt x="386" y="670"/>
                  </a:lnTo>
                  <a:lnTo>
                    <a:pt x="382" y="670"/>
                  </a:lnTo>
                  <a:lnTo>
                    <a:pt x="382" y="666"/>
                  </a:lnTo>
                  <a:lnTo>
                    <a:pt x="380" y="670"/>
                  </a:lnTo>
                  <a:lnTo>
                    <a:pt x="382" y="666"/>
                  </a:lnTo>
                  <a:lnTo>
                    <a:pt x="386" y="666"/>
                  </a:lnTo>
                  <a:lnTo>
                    <a:pt x="391" y="672"/>
                  </a:lnTo>
                  <a:lnTo>
                    <a:pt x="395" y="676"/>
                  </a:lnTo>
                  <a:lnTo>
                    <a:pt x="395" y="672"/>
                  </a:lnTo>
                  <a:lnTo>
                    <a:pt x="399" y="672"/>
                  </a:lnTo>
                  <a:lnTo>
                    <a:pt x="399" y="670"/>
                  </a:lnTo>
                  <a:lnTo>
                    <a:pt x="395" y="670"/>
                  </a:lnTo>
                  <a:lnTo>
                    <a:pt x="391" y="670"/>
                  </a:lnTo>
                  <a:lnTo>
                    <a:pt x="389" y="666"/>
                  </a:lnTo>
                  <a:lnTo>
                    <a:pt x="389" y="661"/>
                  </a:lnTo>
                  <a:lnTo>
                    <a:pt x="389" y="657"/>
                  </a:lnTo>
                  <a:lnTo>
                    <a:pt x="389" y="655"/>
                  </a:lnTo>
                  <a:lnTo>
                    <a:pt x="386" y="655"/>
                  </a:lnTo>
                  <a:lnTo>
                    <a:pt x="386" y="657"/>
                  </a:lnTo>
                  <a:lnTo>
                    <a:pt x="386" y="661"/>
                  </a:lnTo>
                  <a:lnTo>
                    <a:pt x="382" y="657"/>
                  </a:lnTo>
                  <a:lnTo>
                    <a:pt x="382" y="661"/>
                  </a:lnTo>
                  <a:lnTo>
                    <a:pt x="382" y="663"/>
                  </a:lnTo>
                  <a:lnTo>
                    <a:pt x="386" y="663"/>
                  </a:lnTo>
                  <a:lnTo>
                    <a:pt x="382" y="663"/>
                  </a:lnTo>
                  <a:lnTo>
                    <a:pt x="380" y="665"/>
                  </a:lnTo>
                  <a:lnTo>
                    <a:pt x="382" y="663"/>
                  </a:lnTo>
                  <a:lnTo>
                    <a:pt x="380" y="661"/>
                  </a:lnTo>
                  <a:lnTo>
                    <a:pt x="380" y="657"/>
                  </a:lnTo>
                  <a:lnTo>
                    <a:pt x="370" y="657"/>
                  </a:lnTo>
                  <a:lnTo>
                    <a:pt x="370" y="655"/>
                  </a:lnTo>
                  <a:lnTo>
                    <a:pt x="372" y="655"/>
                  </a:lnTo>
                  <a:lnTo>
                    <a:pt x="372" y="651"/>
                  </a:lnTo>
                  <a:lnTo>
                    <a:pt x="376" y="651"/>
                  </a:lnTo>
                  <a:lnTo>
                    <a:pt x="380" y="651"/>
                  </a:lnTo>
                  <a:lnTo>
                    <a:pt x="380" y="655"/>
                  </a:lnTo>
                  <a:lnTo>
                    <a:pt x="380" y="651"/>
                  </a:lnTo>
                  <a:lnTo>
                    <a:pt x="382" y="651"/>
                  </a:lnTo>
                  <a:lnTo>
                    <a:pt x="382" y="647"/>
                  </a:lnTo>
                  <a:lnTo>
                    <a:pt x="376" y="639"/>
                  </a:lnTo>
                  <a:lnTo>
                    <a:pt x="372" y="641"/>
                  </a:lnTo>
                  <a:lnTo>
                    <a:pt x="372" y="649"/>
                  </a:lnTo>
                  <a:lnTo>
                    <a:pt x="372" y="651"/>
                  </a:lnTo>
                  <a:lnTo>
                    <a:pt x="372" y="649"/>
                  </a:lnTo>
                  <a:lnTo>
                    <a:pt x="370" y="649"/>
                  </a:lnTo>
                  <a:lnTo>
                    <a:pt x="366" y="651"/>
                  </a:lnTo>
                  <a:lnTo>
                    <a:pt x="366" y="655"/>
                  </a:lnTo>
                  <a:lnTo>
                    <a:pt x="366" y="665"/>
                  </a:lnTo>
                  <a:lnTo>
                    <a:pt x="366" y="655"/>
                  </a:lnTo>
                  <a:lnTo>
                    <a:pt x="366" y="651"/>
                  </a:lnTo>
                  <a:lnTo>
                    <a:pt x="370" y="651"/>
                  </a:lnTo>
                  <a:lnTo>
                    <a:pt x="362" y="641"/>
                  </a:lnTo>
                  <a:lnTo>
                    <a:pt x="362" y="639"/>
                  </a:lnTo>
                  <a:lnTo>
                    <a:pt x="361" y="636"/>
                  </a:lnTo>
                  <a:lnTo>
                    <a:pt x="361" y="634"/>
                  </a:lnTo>
                  <a:lnTo>
                    <a:pt x="357" y="634"/>
                  </a:lnTo>
                  <a:lnTo>
                    <a:pt x="357" y="630"/>
                  </a:lnTo>
                  <a:lnTo>
                    <a:pt x="357" y="626"/>
                  </a:lnTo>
                  <a:lnTo>
                    <a:pt x="353" y="626"/>
                  </a:lnTo>
                  <a:lnTo>
                    <a:pt x="353" y="624"/>
                  </a:lnTo>
                  <a:lnTo>
                    <a:pt x="351" y="624"/>
                  </a:lnTo>
                  <a:lnTo>
                    <a:pt x="351" y="620"/>
                  </a:lnTo>
                  <a:lnTo>
                    <a:pt x="347" y="618"/>
                  </a:lnTo>
                  <a:lnTo>
                    <a:pt x="347" y="614"/>
                  </a:lnTo>
                  <a:lnTo>
                    <a:pt x="343" y="612"/>
                  </a:lnTo>
                  <a:lnTo>
                    <a:pt x="341" y="609"/>
                  </a:lnTo>
                  <a:lnTo>
                    <a:pt x="335" y="599"/>
                  </a:lnTo>
                  <a:lnTo>
                    <a:pt x="332" y="593"/>
                  </a:lnTo>
                  <a:lnTo>
                    <a:pt x="328" y="589"/>
                  </a:lnTo>
                  <a:lnTo>
                    <a:pt x="328" y="587"/>
                  </a:lnTo>
                  <a:lnTo>
                    <a:pt x="326" y="587"/>
                  </a:lnTo>
                  <a:lnTo>
                    <a:pt x="322" y="582"/>
                  </a:lnTo>
                  <a:lnTo>
                    <a:pt x="322" y="578"/>
                  </a:lnTo>
                  <a:lnTo>
                    <a:pt x="316" y="572"/>
                  </a:lnTo>
                  <a:lnTo>
                    <a:pt x="316" y="568"/>
                  </a:lnTo>
                  <a:lnTo>
                    <a:pt x="312" y="566"/>
                  </a:lnTo>
                  <a:lnTo>
                    <a:pt x="308" y="562"/>
                  </a:lnTo>
                  <a:lnTo>
                    <a:pt x="308" y="556"/>
                  </a:lnTo>
                  <a:lnTo>
                    <a:pt x="306" y="556"/>
                  </a:lnTo>
                  <a:lnTo>
                    <a:pt x="306" y="553"/>
                  </a:lnTo>
                  <a:lnTo>
                    <a:pt x="303" y="553"/>
                  </a:lnTo>
                  <a:lnTo>
                    <a:pt x="303" y="551"/>
                  </a:lnTo>
                  <a:lnTo>
                    <a:pt x="299" y="547"/>
                  </a:lnTo>
                  <a:lnTo>
                    <a:pt x="297" y="541"/>
                  </a:lnTo>
                  <a:lnTo>
                    <a:pt x="293" y="537"/>
                  </a:lnTo>
                  <a:lnTo>
                    <a:pt x="293" y="535"/>
                  </a:lnTo>
                  <a:lnTo>
                    <a:pt x="289" y="531"/>
                  </a:lnTo>
                  <a:lnTo>
                    <a:pt x="289" y="529"/>
                  </a:lnTo>
                  <a:lnTo>
                    <a:pt x="287" y="529"/>
                  </a:lnTo>
                  <a:lnTo>
                    <a:pt x="287" y="526"/>
                  </a:lnTo>
                  <a:lnTo>
                    <a:pt x="283" y="522"/>
                  </a:lnTo>
                  <a:lnTo>
                    <a:pt x="283" y="520"/>
                  </a:lnTo>
                  <a:lnTo>
                    <a:pt x="279" y="520"/>
                  </a:lnTo>
                  <a:lnTo>
                    <a:pt x="279" y="516"/>
                  </a:lnTo>
                  <a:lnTo>
                    <a:pt x="278" y="516"/>
                  </a:lnTo>
                  <a:lnTo>
                    <a:pt x="278" y="514"/>
                  </a:lnTo>
                  <a:lnTo>
                    <a:pt x="274" y="510"/>
                  </a:lnTo>
                  <a:lnTo>
                    <a:pt x="270" y="504"/>
                  </a:lnTo>
                  <a:lnTo>
                    <a:pt x="268" y="500"/>
                  </a:lnTo>
                  <a:lnTo>
                    <a:pt x="264" y="499"/>
                  </a:lnTo>
                  <a:lnTo>
                    <a:pt x="260" y="495"/>
                  </a:lnTo>
                  <a:lnTo>
                    <a:pt x="254" y="483"/>
                  </a:lnTo>
                  <a:lnTo>
                    <a:pt x="249" y="477"/>
                  </a:lnTo>
                  <a:lnTo>
                    <a:pt x="249" y="473"/>
                  </a:lnTo>
                  <a:lnTo>
                    <a:pt x="245" y="473"/>
                  </a:lnTo>
                  <a:lnTo>
                    <a:pt x="245" y="470"/>
                  </a:lnTo>
                  <a:lnTo>
                    <a:pt x="241" y="464"/>
                  </a:lnTo>
                  <a:lnTo>
                    <a:pt x="235" y="462"/>
                  </a:lnTo>
                  <a:lnTo>
                    <a:pt x="231" y="456"/>
                  </a:lnTo>
                  <a:lnTo>
                    <a:pt x="231" y="452"/>
                  </a:lnTo>
                  <a:lnTo>
                    <a:pt x="229" y="448"/>
                  </a:lnTo>
                  <a:lnTo>
                    <a:pt x="225" y="448"/>
                  </a:lnTo>
                  <a:lnTo>
                    <a:pt x="225" y="446"/>
                  </a:lnTo>
                  <a:lnTo>
                    <a:pt x="222" y="441"/>
                  </a:lnTo>
                  <a:lnTo>
                    <a:pt x="220" y="441"/>
                  </a:lnTo>
                  <a:lnTo>
                    <a:pt x="220" y="437"/>
                  </a:lnTo>
                  <a:lnTo>
                    <a:pt x="216" y="433"/>
                  </a:lnTo>
                  <a:lnTo>
                    <a:pt x="216" y="431"/>
                  </a:lnTo>
                  <a:lnTo>
                    <a:pt x="212" y="431"/>
                  </a:lnTo>
                  <a:lnTo>
                    <a:pt x="210" y="427"/>
                  </a:lnTo>
                  <a:lnTo>
                    <a:pt x="210" y="425"/>
                  </a:lnTo>
                  <a:lnTo>
                    <a:pt x="206" y="421"/>
                  </a:lnTo>
                  <a:lnTo>
                    <a:pt x="202" y="419"/>
                  </a:lnTo>
                  <a:lnTo>
                    <a:pt x="200" y="416"/>
                  </a:lnTo>
                  <a:lnTo>
                    <a:pt x="195" y="410"/>
                  </a:lnTo>
                  <a:lnTo>
                    <a:pt x="195" y="406"/>
                  </a:lnTo>
                  <a:lnTo>
                    <a:pt x="191" y="404"/>
                  </a:lnTo>
                  <a:lnTo>
                    <a:pt x="187" y="404"/>
                  </a:lnTo>
                  <a:lnTo>
                    <a:pt x="187" y="400"/>
                  </a:lnTo>
                  <a:lnTo>
                    <a:pt x="185" y="396"/>
                  </a:lnTo>
                  <a:lnTo>
                    <a:pt x="185" y="394"/>
                  </a:lnTo>
                  <a:lnTo>
                    <a:pt x="181" y="394"/>
                  </a:lnTo>
                  <a:lnTo>
                    <a:pt x="181" y="390"/>
                  </a:lnTo>
                  <a:lnTo>
                    <a:pt x="177" y="390"/>
                  </a:lnTo>
                  <a:lnTo>
                    <a:pt x="177" y="389"/>
                  </a:lnTo>
                  <a:lnTo>
                    <a:pt x="175" y="389"/>
                  </a:lnTo>
                  <a:lnTo>
                    <a:pt x="175" y="385"/>
                  </a:lnTo>
                  <a:lnTo>
                    <a:pt x="181" y="379"/>
                  </a:lnTo>
                  <a:lnTo>
                    <a:pt x="171" y="373"/>
                  </a:lnTo>
                  <a:lnTo>
                    <a:pt x="139" y="342"/>
                  </a:lnTo>
                  <a:lnTo>
                    <a:pt x="121" y="331"/>
                  </a:lnTo>
                  <a:lnTo>
                    <a:pt x="104" y="317"/>
                  </a:lnTo>
                  <a:lnTo>
                    <a:pt x="92" y="305"/>
                  </a:lnTo>
                  <a:lnTo>
                    <a:pt x="88" y="311"/>
                  </a:lnTo>
                  <a:lnTo>
                    <a:pt x="86" y="311"/>
                  </a:lnTo>
                  <a:lnTo>
                    <a:pt x="86" y="309"/>
                  </a:lnTo>
                  <a:lnTo>
                    <a:pt x="79" y="309"/>
                  </a:lnTo>
                  <a:lnTo>
                    <a:pt x="79" y="305"/>
                  </a:lnTo>
                  <a:lnTo>
                    <a:pt x="73" y="305"/>
                  </a:lnTo>
                  <a:lnTo>
                    <a:pt x="73" y="304"/>
                  </a:lnTo>
                  <a:lnTo>
                    <a:pt x="69" y="304"/>
                  </a:lnTo>
                  <a:lnTo>
                    <a:pt x="67" y="300"/>
                  </a:lnTo>
                  <a:lnTo>
                    <a:pt x="63" y="300"/>
                  </a:lnTo>
                  <a:lnTo>
                    <a:pt x="67" y="294"/>
                  </a:lnTo>
                  <a:lnTo>
                    <a:pt x="67" y="290"/>
                  </a:lnTo>
                  <a:lnTo>
                    <a:pt x="63" y="288"/>
                  </a:lnTo>
                  <a:lnTo>
                    <a:pt x="59" y="284"/>
                  </a:lnTo>
                  <a:lnTo>
                    <a:pt x="59" y="280"/>
                  </a:lnTo>
                  <a:lnTo>
                    <a:pt x="57" y="282"/>
                  </a:lnTo>
                  <a:lnTo>
                    <a:pt x="48" y="278"/>
                  </a:lnTo>
                  <a:lnTo>
                    <a:pt x="42" y="275"/>
                  </a:lnTo>
                  <a:lnTo>
                    <a:pt x="34" y="273"/>
                  </a:lnTo>
                  <a:lnTo>
                    <a:pt x="32" y="277"/>
                  </a:lnTo>
                  <a:lnTo>
                    <a:pt x="32" y="278"/>
                  </a:lnTo>
                  <a:lnTo>
                    <a:pt x="29" y="278"/>
                  </a:lnTo>
                  <a:lnTo>
                    <a:pt x="29" y="277"/>
                  </a:lnTo>
                  <a:lnTo>
                    <a:pt x="23" y="277"/>
                  </a:lnTo>
                  <a:lnTo>
                    <a:pt x="19" y="277"/>
                  </a:lnTo>
                  <a:lnTo>
                    <a:pt x="13" y="273"/>
                  </a:lnTo>
                  <a:lnTo>
                    <a:pt x="9" y="271"/>
                  </a:lnTo>
                  <a:lnTo>
                    <a:pt x="7" y="271"/>
                  </a:lnTo>
                  <a:lnTo>
                    <a:pt x="7" y="267"/>
                  </a:lnTo>
                  <a:lnTo>
                    <a:pt x="7" y="263"/>
                  </a:lnTo>
                  <a:lnTo>
                    <a:pt x="7" y="261"/>
                  </a:lnTo>
                  <a:lnTo>
                    <a:pt x="7" y="263"/>
                  </a:lnTo>
                  <a:lnTo>
                    <a:pt x="7" y="267"/>
                  </a:lnTo>
                  <a:lnTo>
                    <a:pt x="3" y="267"/>
                  </a:lnTo>
                  <a:lnTo>
                    <a:pt x="7" y="267"/>
                  </a:lnTo>
                  <a:lnTo>
                    <a:pt x="7" y="271"/>
                  </a:lnTo>
                  <a:lnTo>
                    <a:pt x="3" y="267"/>
                  </a:lnTo>
                  <a:lnTo>
                    <a:pt x="2" y="263"/>
                  </a:lnTo>
                  <a:lnTo>
                    <a:pt x="0" y="261"/>
                  </a:lnTo>
                  <a:lnTo>
                    <a:pt x="3" y="255"/>
                  </a:lnTo>
                  <a:lnTo>
                    <a:pt x="7" y="242"/>
                  </a:lnTo>
                  <a:lnTo>
                    <a:pt x="9" y="230"/>
                  </a:lnTo>
                  <a:lnTo>
                    <a:pt x="13" y="211"/>
                  </a:lnTo>
                  <a:lnTo>
                    <a:pt x="32" y="114"/>
                  </a:lnTo>
                  <a:lnTo>
                    <a:pt x="44" y="114"/>
                  </a:lnTo>
                  <a:lnTo>
                    <a:pt x="52" y="116"/>
                  </a:lnTo>
                  <a:lnTo>
                    <a:pt x="69" y="120"/>
                  </a:lnTo>
                  <a:lnTo>
                    <a:pt x="77" y="116"/>
                  </a:lnTo>
                  <a:lnTo>
                    <a:pt x="110" y="111"/>
                  </a:lnTo>
                  <a:lnTo>
                    <a:pt x="156" y="82"/>
                  </a:lnTo>
                  <a:lnTo>
                    <a:pt x="166" y="74"/>
                  </a:lnTo>
                  <a:lnTo>
                    <a:pt x="166" y="43"/>
                  </a:lnTo>
                  <a:lnTo>
                    <a:pt x="166" y="41"/>
                  </a:lnTo>
                  <a:lnTo>
                    <a:pt x="181" y="28"/>
                  </a:lnTo>
                  <a:lnTo>
                    <a:pt x="181" y="26"/>
                  </a:lnTo>
                  <a:lnTo>
                    <a:pt x="191" y="16"/>
                  </a:lnTo>
                  <a:lnTo>
                    <a:pt x="198" y="8"/>
                  </a:lnTo>
                  <a:lnTo>
                    <a:pt x="206" y="0"/>
                  </a:lnTo>
                  <a:lnTo>
                    <a:pt x="214" y="8"/>
                  </a:lnTo>
                  <a:lnTo>
                    <a:pt x="218" y="12"/>
                  </a:lnTo>
                  <a:lnTo>
                    <a:pt x="233" y="29"/>
                  </a:lnTo>
                  <a:lnTo>
                    <a:pt x="237" y="37"/>
                  </a:lnTo>
                  <a:lnTo>
                    <a:pt x="229" y="74"/>
                  </a:lnTo>
                  <a:lnTo>
                    <a:pt x="231" y="74"/>
                  </a:lnTo>
                  <a:lnTo>
                    <a:pt x="237" y="74"/>
                  </a:lnTo>
                  <a:lnTo>
                    <a:pt x="241" y="74"/>
                  </a:lnTo>
                  <a:lnTo>
                    <a:pt x="245" y="68"/>
                  </a:lnTo>
                  <a:lnTo>
                    <a:pt x="251" y="66"/>
                  </a:lnTo>
                  <a:lnTo>
                    <a:pt x="247" y="60"/>
                  </a:lnTo>
                  <a:lnTo>
                    <a:pt x="251" y="58"/>
                  </a:lnTo>
                  <a:lnTo>
                    <a:pt x="276" y="66"/>
                  </a:lnTo>
                  <a:lnTo>
                    <a:pt x="291" y="72"/>
                  </a:lnTo>
                  <a:lnTo>
                    <a:pt x="312" y="78"/>
                  </a:lnTo>
                  <a:lnTo>
                    <a:pt x="326" y="84"/>
                  </a:lnTo>
                  <a:lnTo>
                    <a:pt x="328" y="84"/>
                  </a:lnTo>
                  <a:lnTo>
                    <a:pt x="337" y="87"/>
                  </a:lnTo>
                  <a:lnTo>
                    <a:pt x="345" y="91"/>
                  </a:lnTo>
                  <a:lnTo>
                    <a:pt x="357" y="97"/>
                  </a:lnTo>
                  <a:lnTo>
                    <a:pt x="372" y="105"/>
                  </a:lnTo>
                  <a:lnTo>
                    <a:pt x="380" y="126"/>
                  </a:lnTo>
                  <a:lnTo>
                    <a:pt x="380" y="130"/>
                  </a:lnTo>
                  <a:lnTo>
                    <a:pt x="445" y="128"/>
                  </a:lnTo>
                  <a:lnTo>
                    <a:pt x="445" y="112"/>
                  </a:lnTo>
                  <a:lnTo>
                    <a:pt x="451" y="112"/>
                  </a:lnTo>
                  <a:lnTo>
                    <a:pt x="451" y="97"/>
                  </a:lnTo>
                  <a:lnTo>
                    <a:pt x="476" y="97"/>
                  </a:lnTo>
                  <a:lnTo>
                    <a:pt x="484" y="97"/>
                  </a:lnTo>
                  <a:lnTo>
                    <a:pt x="484" y="93"/>
                  </a:lnTo>
                  <a:lnTo>
                    <a:pt x="494" y="91"/>
                  </a:lnTo>
                  <a:lnTo>
                    <a:pt x="494" y="97"/>
                  </a:lnTo>
                  <a:lnTo>
                    <a:pt x="494" y="103"/>
                  </a:lnTo>
                  <a:lnTo>
                    <a:pt x="501" y="103"/>
                  </a:lnTo>
                  <a:lnTo>
                    <a:pt x="501" y="128"/>
                  </a:lnTo>
                  <a:lnTo>
                    <a:pt x="521" y="128"/>
                  </a:lnTo>
                  <a:lnTo>
                    <a:pt x="521" y="122"/>
                  </a:lnTo>
                  <a:lnTo>
                    <a:pt x="527" y="122"/>
                  </a:lnTo>
                  <a:lnTo>
                    <a:pt x="527" y="128"/>
                  </a:lnTo>
                  <a:lnTo>
                    <a:pt x="527" y="145"/>
                  </a:lnTo>
                  <a:lnTo>
                    <a:pt x="546" y="145"/>
                  </a:lnTo>
                  <a:lnTo>
                    <a:pt x="546" y="128"/>
                  </a:lnTo>
                  <a:lnTo>
                    <a:pt x="544" y="103"/>
                  </a:lnTo>
                  <a:lnTo>
                    <a:pt x="554" y="103"/>
                  </a:lnTo>
                  <a:lnTo>
                    <a:pt x="554" y="95"/>
                  </a:lnTo>
                  <a:lnTo>
                    <a:pt x="544" y="97"/>
                  </a:lnTo>
                  <a:lnTo>
                    <a:pt x="544" y="87"/>
                  </a:lnTo>
                  <a:lnTo>
                    <a:pt x="534" y="87"/>
                  </a:lnTo>
                  <a:lnTo>
                    <a:pt x="534" y="82"/>
                  </a:lnTo>
                  <a:lnTo>
                    <a:pt x="544" y="80"/>
                  </a:lnTo>
                  <a:lnTo>
                    <a:pt x="544" y="74"/>
                  </a:lnTo>
                  <a:lnTo>
                    <a:pt x="554" y="74"/>
                  </a:lnTo>
                  <a:lnTo>
                    <a:pt x="563" y="78"/>
                  </a:lnTo>
                  <a:lnTo>
                    <a:pt x="565" y="78"/>
                  </a:lnTo>
                  <a:lnTo>
                    <a:pt x="565" y="80"/>
                  </a:lnTo>
                  <a:lnTo>
                    <a:pt x="573" y="80"/>
                  </a:lnTo>
                  <a:lnTo>
                    <a:pt x="573" y="84"/>
                  </a:lnTo>
                  <a:lnTo>
                    <a:pt x="594" y="89"/>
                  </a:lnTo>
                  <a:lnTo>
                    <a:pt x="594" y="101"/>
                  </a:lnTo>
                  <a:lnTo>
                    <a:pt x="600" y="101"/>
                  </a:lnTo>
                  <a:lnTo>
                    <a:pt x="600" y="91"/>
                  </a:lnTo>
                  <a:lnTo>
                    <a:pt x="610" y="95"/>
                  </a:lnTo>
                  <a:lnTo>
                    <a:pt x="625" y="101"/>
                  </a:lnTo>
                  <a:lnTo>
                    <a:pt x="635" y="105"/>
                  </a:lnTo>
                  <a:lnTo>
                    <a:pt x="639" y="107"/>
                  </a:lnTo>
                  <a:lnTo>
                    <a:pt x="644" y="107"/>
                  </a:lnTo>
                  <a:lnTo>
                    <a:pt x="654" y="112"/>
                  </a:lnTo>
                  <a:lnTo>
                    <a:pt x="658" y="112"/>
                  </a:lnTo>
                  <a:lnTo>
                    <a:pt x="660" y="112"/>
                  </a:lnTo>
                  <a:lnTo>
                    <a:pt x="675" y="122"/>
                  </a:lnTo>
                  <a:lnTo>
                    <a:pt x="675" y="128"/>
                  </a:lnTo>
                  <a:lnTo>
                    <a:pt x="677" y="159"/>
                  </a:lnTo>
                  <a:lnTo>
                    <a:pt x="693" y="159"/>
                  </a:lnTo>
                  <a:lnTo>
                    <a:pt x="694" y="159"/>
                  </a:lnTo>
                  <a:lnTo>
                    <a:pt x="702" y="159"/>
                  </a:lnTo>
                  <a:lnTo>
                    <a:pt x="704" y="159"/>
                  </a:lnTo>
                  <a:lnTo>
                    <a:pt x="708" y="159"/>
                  </a:lnTo>
                  <a:lnTo>
                    <a:pt x="754" y="157"/>
                  </a:lnTo>
                  <a:lnTo>
                    <a:pt x="760" y="157"/>
                  </a:lnTo>
                  <a:lnTo>
                    <a:pt x="764" y="157"/>
                  </a:lnTo>
                  <a:lnTo>
                    <a:pt x="774" y="157"/>
                  </a:lnTo>
                  <a:lnTo>
                    <a:pt x="777" y="157"/>
                  </a:lnTo>
                  <a:lnTo>
                    <a:pt x="785" y="157"/>
                  </a:lnTo>
                  <a:lnTo>
                    <a:pt x="787" y="167"/>
                  </a:lnTo>
                  <a:lnTo>
                    <a:pt x="785" y="163"/>
                  </a:lnTo>
                  <a:lnTo>
                    <a:pt x="789" y="163"/>
                  </a:lnTo>
                  <a:lnTo>
                    <a:pt x="793" y="161"/>
                  </a:lnTo>
                  <a:lnTo>
                    <a:pt x="795" y="161"/>
                  </a:lnTo>
                  <a:lnTo>
                    <a:pt x="793" y="157"/>
                  </a:lnTo>
                  <a:lnTo>
                    <a:pt x="808" y="157"/>
                  </a:lnTo>
                  <a:lnTo>
                    <a:pt x="864" y="155"/>
                  </a:lnTo>
                  <a:lnTo>
                    <a:pt x="876" y="155"/>
                  </a:lnTo>
                  <a:lnTo>
                    <a:pt x="884" y="155"/>
                  </a:lnTo>
                  <a:lnTo>
                    <a:pt x="889" y="155"/>
                  </a:lnTo>
                  <a:lnTo>
                    <a:pt x="895" y="155"/>
                  </a:lnTo>
                  <a:lnTo>
                    <a:pt x="899" y="155"/>
                  </a:lnTo>
                  <a:lnTo>
                    <a:pt x="934" y="161"/>
                  </a:lnTo>
                  <a:lnTo>
                    <a:pt x="940" y="161"/>
                  </a:lnTo>
                  <a:lnTo>
                    <a:pt x="976" y="161"/>
                  </a:lnTo>
                  <a:lnTo>
                    <a:pt x="980" y="161"/>
                  </a:lnTo>
                  <a:lnTo>
                    <a:pt x="1036" y="159"/>
                  </a:lnTo>
                  <a:lnTo>
                    <a:pt x="1036" y="170"/>
                  </a:lnTo>
                  <a:lnTo>
                    <a:pt x="1040" y="184"/>
                  </a:lnTo>
                  <a:lnTo>
                    <a:pt x="1040" y="194"/>
                  </a:lnTo>
                  <a:lnTo>
                    <a:pt x="1040" y="203"/>
                  </a:lnTo>
                  <a:lnTo>
                    <a:pt x="1050" y="201"/>
                  </a:lnTo>
                  <a:lnTo>
                    <a:pt x="1050" y="209"/>
                  </a:lnTo>
                  <a:lnTo>
                    <a:pt x="1055" y="209"/>
                  </a:lnTo>
                  <a:lnTo>
                    <a:pt x="1055" y="194"/>
                  </a:lnTo>
                  <a:lnTo>
                    <a:pt x="1059" y="194"/>
                  </a:lnTo>
                  <a:lnTo>
                    <a:pt x="1075" y="195"/>
                  </a:lnTo>
                  <a:lnTo>
                    <a:pt x="1077" y="211"/>
                  </a:lnTo>
                  <a:lnTo>
                    <a:pt x="1075" y="226"/>
                  </a:lnTo>
                  <a:lnTo>
                    <a:pt x="1075" y="230"/>
                  </a:lnTo>
                  <a:lnTo>
                    <a:pt x="1069" y="240"/>
                  </a:lnTo>
                  <a:lnTo>
                    <a:pt x="1040" y="242"/>
                  </a:lnTo>
                  <a:lnTo>
                    <a:pt x="1040" y="250"/>
                  </a:lnTo>
                  <a:lnTo>
                    <a:pt x="1034" y="250"/>
                  </a:lnTo>
                  <a:lnTo>
                    <a:pt x="1034" y="251"/>
                  </a:lnTo>
                  <a:lnTo>
                    <a:pt x="1032" y="251"/>
                  </a:lnTo>
                  <a:lnTo>
                    <a:pt x="1032" y="259"/>
                  </a:lnTo>
                  <a:lnTo>
                    <a:pt x="1015" y="255"/>
                  </a:lnTo>
                  <a:lnTo>
                    <a:pt x="1015" y="234"/>
                  </a:lnTo>
                  <a:lnTo>
                    <a:pt x="1030" y="234"/>
                  </a:lnTo>
                  <a:lnTo>
                    <a:pt x="1030" y="224"/>
                  </a:lnTo>
                  <a:lnTo>
                    <a:pt x="1025" y="224"/>
                  </a:lnTo>
                  <a:lnTo>
                    <a:pt x="1025" y="219"/>
                  </a:lnTo>
                  <a:lnTo>
                    <a:pt x="1015" y="215"/>
                  </a:lnTo>
                  <a:lnTo>
                    <a:pt x="1015" y="209"/>
                  </a:lnTo>
                  <a:lnTo>
                    <a:pt x="1005" y="209"/>
                  </a:lnTo>
                  <a:lnTo>
                    <a:pt x="1005" y="224"/>
                  </a:lnTo>
                  <a:lnTo>
                    <a:pt x="999" y="224"/>
                  </a:lnTo>
                  <a:lnTo>
                    <a:pt x="999" y="230"/>
                  </a:lnTo>
                  <a:lnTo>
                    <a:pt x="990" y="230"/>
                  </a:lnTo>
                  <a:lnTo>
                    <a:pt x="990" y="224"/>
                  </a:lnTo>
                  <a:lnTo>
                    <a:pt x="984" y="224"/>
                  </a:lnTo>
                  <a:lnTo>
                    <a:pt x="982" y="255"/>
                  </a:lnTo>
                  <a:lnTo>
                    <a:pt x="959" y="257"/>
                  </a:lnTo>
                  <a:lnTo>
                    <a:pt x="957" y="257"/>
                  </a:lnTo>
                  <a:lnTo>
                    <a:pt x="957" y="288"/>
                  </a:lnTo>
                  <a:lnTo>
                    <a:pt x="951" y="288"/>
                  </a:lnTo>
                  <a:lnTo>
                    <a:pt x="951" y="273"/>
                  </a:lnTo>
                  <a:lnTo>
                    <a:pt x="942" y="273"/>
                  </a:lnTo>
                  <a:lnTo>
                    <a:pt x="942" y="288"/>
                  </a:lnTo>
                  <a:lnTo>
                    <a:pt x="942" y="305"/>
                  </a:lnTo>
                  <a:lnTo>
                    <a:pt x="942" y="313"/>
                  </a:lnTo>
                  <a:lnTo>
                    <a:pt x="936" y="313"/>
                  </a:lnTo>
                  <a:lnTo>
                    <a:pt x="936" y="319"/>
                  </a:lnTo>
                  <a:lnTo>
                    <a:pt x="932" y="319"/>
                  </a:lnTo>
                  <a:lnTo>
                    <a:pt x="932" y="323"/>
                  </a:lnTo>
                  <a:lnTo>
                    <a:pt x="924" y="323"/>
                  </a:lnTo>
                  <a:lnTo>
                    <a:pt x="924" y="331"/>
                  </a:lnTo>
                  <a:lnTo>
                    <a:pt x="924" y="338"/>
                  </a:lnTo>
                  <a:lnTo>
                    <a:pt x="905" y="338"/>
                  </a:lnTo>
                  <a:lnTo>
                    <a:pt x="905" y="340"/>
                  </a:lnTo>
                  <a:lnTo>
                    <a:pt x="905" y="348"/>
                  </a:lnTo>
                  <a:lnTo>
                    <a:pt x="895" y="348"/>
                  </a:lnTo>
                  <a:lnTo>
                    <a:pt x="899" y="323"/>
                  </a:lnTo>
                  <a:lnTo>
                    <a:pt x="886" y="323"/>
                  </a:lnTo>
                  <a:lnTo>
                    <a:pt x="882" y="323"/>
                  </a:lnTo>
                  <a:lnTo>
                    <a:pt x="884" y="327"/>
                  </a:lnTo>
                  <a:lnTo>
                    <a:pt x="884" y="333"/>
                  </a:lnTo>
                  <a:lnTo>
                    <a:pt x="880" y="333"/>
                  </a:lnTo>
                  <a:lnTo>
                    <a:pt x="880" y="334"/>
                  </a:lnTo>
                  <a:lnTo>
                    <a:pt x="880" y="342"/>
                  </a:lnTo>
                  <a:lnTo>
                    <a:pt x="880" y="344"/>
                  </a:lnTo>
                  <a:lnTo>
                    <a:pt x="884" y="344"/>
                  </a:lnTo>
                  <a:lnTo>
                    <a:pt x="880" y="348"/>
                  </a:lnTo>
                  <a:lnTo>
                    <a:pt x="876" y="344"/>
                  </a:lnTo>
                  <a:lnTo>
                    <a:pt x="874" y="342"/>
                  </a:lnTo>
                  <a:lnTo>
                    <a:pt x="870" y="342"/>
                  </a:lnTo>
                  <a:lnTo>
                    <a:pt x="870" y="336"/>
                  </a:lnTo>
                  <a:lnTo>
                    <a:pt x="870" y="323"/>
                  </a:lnTo>
                  <a:lnTo>
                    <a:pt x="855" y="323"/>
                  </a:lnTo>
                  <a:lnTo>
                    <a:pt x="851" y="323"/>
                  </a:lnTo>
                  <a:lnTo>
                    <a:pt x="855" y="329"/>
                  </a:lnTo>
                  <a:lnTo>
                    <a:pt x="859" y="329"/>
                  </a:lnTo>
                  <a:lnTo>
                    <a:pt x="859" y="333"/>
                  </a:lnTo>
                  <a:lnTo>
                    <a:pt x="855" y="336"/>
                  </a:lnTo>
                  <a:lnTo>
                    <a:pt x="851" y="336"/>
                  </a:lnTo>
                  <a:lnTo>
                    <a:pt x="855" y="338"/>
                  </a:lnTo>
                  <a:lnTo>
                    <a:pt x="849" y="342"/>
                  </a:lnTo>
                  <a:lnTo>
                    <a:pt x="849" y="346"/>
                  </a:lnTo>
                  <a:lnTo>
                    <a:pt x="849" y="348"/>
                  </a:lnTo>
                  <a:lnTo>
                    <a:pt x="855" y="354"/>
                  </a:lnTo>
                  <a:lnTo>
                    <a:pt x="855" y="358"/>
                  </a:lnTo>
                  <a:lnTo>
                    <a:pt x="855" y="373"/>
                  </a:lnTo>
                  <a:lnTo>
                    <a:pt x="853" y="373"/>
                  </a:lnTo>
                  <a:lnTo>
                    <a:pt x="855" y="377"/>
                  </a:lnTo>
                  <a:lnTo>
                    <a:pt x="853" y="377"/>
                  </a:lnTo>
                  <a:lnTo>
                    <a:pt x="853" y="379"/>
                  </a:lnTo>
                  <a:lnTo>
                    <a:pt x="855" y="379"/>
                  </a:lnTo>
                  <a:lnTo>
                    <a:pt x="855" y="383"/>
                  </a:lnTo>
                  <a:lnTo>
                    <a:pt x="857" y="392"/>
                  </a:lnTo>
                  <a:lnTo>
                    <a:pt x="862" y="394"/>
                  </a:lnTo>
                  <a:lnTo>
                    <a:pt x="859" y="394"/>
                  </a:lnTo>
                  <a:lnTo>
                    <a:pt x="857" y="398"/>
                  </a:lnTo>
                  <a:lnTo>
                    <a:pt x="859" y="400"/>
                  </a:lnTo>
                  <a:lnTo>
                    <a:pt x="859" y="404"/>
                  </a:lnTo>
                  <a:lnTo>
                    <a:pt x="859" y="408"/>
                  </a:lnTo>
                  <a:lnTo>
                    <a:pt x="859" y="410"/>
                  </a:lnTo>
                  <a:lnTo>
                    <a:pt x="862" y="410"/>
                  </a:lnTo>
                  <a:lnTo>
                    <a:pt x="862" y="416"/>
                  </a:lnTo>
                  <a:lnTo>
                    <a:pt x="864" y="389"/>
                  </a:lnTo>
                  <a:lnTo>
                    <a:pt x="872" y="389"/>
                  </a:lnTo>
                  <a:lnTo>
                    <a:pt x="870" y="373"/>
                  </a:lnTo>
                  <a:lnTo>
                    <a:pt x="880" y="373"/>
                  </a:lnTo>
                  <a:lnTo>
                    <a:pt x="880" y="379"/>
                  </a:lnTo>
                  <a:lnTo>
                    <a:pt x="889" y="381"/>
                  </a:lnTo>
                  <a:lnTo>
                    <a:pt x="889" y="390"/>
                  </a:lnTo>
                  <a:lnTo>
                    <a:pt x="888" y="390"/>
                  </a:lnTo>
                  <a:lnTo>
                    <a:pt x="880" y="389"/>
                  </a:lnTo>
                  <a:lnTo>
                    <a:pt x="882" y="406"/>
                  </a:lnTo>
                  <a:lnTo>
                    <a:pt x="889" y="406"/>
                  </a:lnTo>
                  <a:lnTo>
                    <a:pt x="889" y="398"/>
                  </a:lnTo>
                  <a:lnTo>
                    <a:pt x="905" y="396"/>
                  </a:lnTo>
                  <a:lnTo>
                    <a:pt x="905" y="394"/>
                  </a:lnTo>
                  <a:lnTo>
                    <a:pt x="905" y="390"/>
                  </a:lnTo>
                  <a:lnTo>
                    <a:pt x="905" y="389"/>
                  </a:lnTo>
                  <a:lnTo>
                    <a:pt x="915" y="387"/>
                  </a:lnTo>
                  <a:lnTo>
                    <a:pt x="915" y="381"/>
                  </a:lnTo>
                  <a:lnTo>
                    <a:pt x="940" y="381"/>
                  </a:lnTo>
                  <a:lnTo>
                    <a:pt x="940" y="387"/>
                  </a:lnTo>
                  <a:lnTo>
                    <a:pt x="974" y="387"/>
                  </a:lnTo>
                  <a:lnTo>
                    <a:pt x="974" y="402"/>
                  </a:lnTo>
                  <a:lnTo>
                    <a:pt x="978" y="402"/>
                  </a:lnTo>
                  <a:lnTo>
                    <a:pt x="984" y="402"/>
                  </a:lnTo>
                  <a:lnTo>
                    <a:pt x="984" y="412"/>
                  </a:lnTo>
                  <a:lnTo>
                    <a:pt x="994" y="412"/>
                  </a:lnTo>
                  <a:lnTo>
                    <a:pt x="994" y="417"/>
                  </a:lnTo>
                  <a:lnTo>
                    <a:pt x="999" y="417"/>
                  </a:lnTo>
                  <a:lnTo>
                    <a:pt x="999" y="402"/>
                  </a:lnTo>
                  <a:lnTo>
                    <a:pt x="1009" y="402"/>
                  </a:lnTo>
                  <a:lnTo>
                    <a:pt x="1009" y="412"/>
                  </a:lnTo>
                  <a:lnTo>
                    <a:pt x="1015" y="410"/>
                  </a:lnTo>
                  <a:lnTo>
                    <a:pt x="1015" y="417"/>
                  </a:lnTo>
                  <a:lnTo>
                    <a:pt x="1015" y="419"/>
                  </a:lnTo>
                  <a:lnTo>
                    <a:pt x="1019" y="419"/>
                  </a:lnTo>
                  <a:lnTo>
                    <a:pt x="1050" y="419"/>
                  </a:lnTo>
                  <a:lnTo>
                    <a:pt x="1050" y="394"/>
                  </a:lnTo>
                  <a:lnTo>
                    <a:pt x="1040" y="394"/>
                  </a:lnTo>
                  <a:lnTo>
                    <a:pt x="1040" y="377"/>
                  </a:lnTo>
                  <a:lnTo>
                    <a:pt x="1050" y="379"/>
                  </a:lnTo>
                  <a:lnTo>
                    <a:pt x="1050" y="385"/>
                  </a:lnTo>
                  <a:lnTo>
                    <a:pt x="1050" y="389"/>
                  </a:lnTo>
                  <a:lnTo>
                    <a:pt x="1069" y="389"/>
                  </a:lnTo>
                  <a:lnTo>
                    <a:pt x="1067" y="383"/>
                  </a:lnTo>
                  <a:lnTo>
                    <a:pt x="1067" y="379"/>
                  </a:lnTo>
                  <a:lnTo>
                    <a:pt x="1075" y="381"/>
                  </a:lnTo>
                  <a:lnTo>
                    <a:pt x="1073" y="354"/>
                  </a:lnTo>
                  <a:lnTo>
                    <a:pt x="1042" y="358"/>
                  </a:lnTo>
                  <a:lnTo>
                    <a:pt x="1042" y="354"/>
                  </a:lnTo>
                  <a:lnTo>
                    <a:pt x="1042" y="323"/>
                  </a:lnTo>
                  <a:lnTo>
                    <a:pt x="1042" y="321"/>
                  </a:lnTo>
                  <a:lnTo>
                    <a:pt x="1048" y="323"/>
                  </a:lnTo>
                  <a:lnTo>
                    <a:pt x="1052" y="323"/>
                  </a:lnTo>
                  <a:lnTo>
                    <a:pt x="1054" y="319"/>
                  </a:lnTo>
                  <a:lnTo>
                    <a:pt x="1057" y="319"/>
                  </a:lnTo>
                  <a:lnTo>
                    <a:pt x="1057" y="323"/>
                  </a:lnTo>
                  <a:lnTo>
                    <a:pt x="1063" y="323"/>
                  </a:lnTo>
                  <a:lnTo>
                    <a:pt x="1063" y="327"/>
                  </a:lnTo>
                  <a:lnTo>
                    <a:pt x="1067" y="327"/>
                  </a:lnTo>
                  <a:lnTo>
                    <a:pt x="1067" y="329"/>
                  </a:lnTo>
                  <a:lnTo>
                    <a:pt x="1071" y="329"/>
                  </a:lnTo>
                  <a:lnTo>
                    <a:pt x="1073" y="329"/>
                  </a:lnTo>
                  <a:lnTo>
                    <a:pt x="1077" y="329"/>
                  </a:lnTo>
                  <a:lnTo>
                    <a:pt x="1092" y="333"/>
                  </a:lnTo>
                  <a:lnTo>
                    <a:pt x="1092" y="338"/>
                  </a:lnTo>
                  <a:lnTo>
                    <a:pt x="1088" y="338"/>
                  </a:lnTo>
                  <a:lnTo>
                    <a:pt x="1088" y="340"/>
                  </a:lnTo>
                  <a:lnTo>
                    <a:pt x="1090" y="344"/>
                  </a:lnTo>
                  <a:lnTo>
                    <a:pt x="1092" y="348"/>
                  </a:lnTo>
                  <a:lnTo>
                    <a:pt x="1092" y="356"/>
                  </a:lnTo>
                  <a:lnTo>
                    <a:pt x="1102" y="356"/>
                  </a:lnTo>
                  <a:lnTo>
                    <a:pt x="1102" y="369"/>
                  </a:lnTo>
                  <a:lnTo>
                    <a:pt x="1102" y="381"/>
                  </a:lnTo>
                  <a:lnTo>
                    <a:pt x="1111" y="369"/>
                  </a:lnTo>
                  <a:lnTo>
                    <a:pt x="1111" y="371"/>
                  </a:lnTo>
                  <a:lnTo>
                    <a:pt x="1111" y="379"/>
                  </a:lnTo>
                  <a:lnTo>
                    <a:pt x="1127" y="369"/>
                  </a:lnTo>
                  <a:lnTo>
                    <a:pt x="1131" y="375"/>
                  </a:lnTo>
                  <a:lnTo>
                    <a:pt x="1127" y="375"/>
                  </a:lnTo>
                  <a:lnTo>
                    <a:pt x="1117" y="381"/>
                  </a:lnTo>
                  <a:lnTo>
                    <a:pt x="1115" y="381"/>
                  </a:lnTo>
                  <a:lnTo>
                    <a:pt x="1127" y="387"/>
                  </a:lnTo>
                  <a:lnTo>
                    <a:pt x="1131" y="387"/>
                  </a:lnTo>
                  <a:lnTo>
                    <a:pt x="1137" y="390"/>
                  </a:lnTo>
                  <a:lnTo>
                    <a:pt x="1140" y="390"/>
                  </a:lnTo>
                  <a:lnTo>
                    <a:pt x="1142" y="390"/>
                  </a:lnTo>
                  <a:lnTo>
                    <a:pt x="1142" y="392"/>
                  </a:lnTo>
                  <a:lnTo>
                    <a:pt x="1146" y="390"/>
                  </a:lnTo>
                  <a:lnTo>
                    <a:pt x="1146" y="392"/>
                  </a:lnTo>
                  <a:lnTo>
                    <a:pt x="1150" y="390"/>
                  </a:lnTo>
                  <a:lnTo>
                    <a:pt x="1152" y="390"/>
                  </a:lnTo>
                  <a:lnTo>
                    <a:pt x="1162" y="387"/>
                  </a:lnTo>
                  <a:lnTo>
                    <a:pt x="1167" y="387"/>
                  </a:lnTo>
                  <a:lnTo>
                    <a:pt x="1175" y="387"/>
                  </a:lnTo>
                  <a:lnTo>
                    <a:pt x="1177" y="383"/>
                  </a:lnTo>
                  <a:lnTo>
                    <a:pt x="1181" y="383"/>
                  </a:lnTo>
                  <a:lnTo>
                    <a:pt x="1183" y="383"/>
                  </a:lnTo>
                  <a:lnTo>
                    <a:pt x="1183" y="379"/>
                  </a:lnTo>
                  <a:lnTo>
                    <a:pt x="1183" y="377"/>
                  </a:lnTo>
                  <a:lnTo>
                    <a:pt x="1187" y="373"/>
                  </a:lnTo>
                  <a:lnTo>
                    <a:pt x="1187" y="371"/>
                  </a:lnTo>
                  <a:lnTo>
                    <a:pt x="1191" y="371"/>
                  </a:lnTo>
                  <a:lnTo>
                    <a:pt x="1187" y="367"/>
                  </a:lnTo>
                  <a:lnTo>
                    <a:pt x="1183" y="367"/>
                  </a:lnTo>
                  <a:lnTo>
                    <a:pt x="1181" y="367"/>
                  </a:lnTo>
                  <a:lnTo>
                    <a:pt x="1177" y="367"/>
                  </a:lnTo>
                  <a:lnTo>
                    <a:pt x="1173" y="365"/>
                  </a:lnTo>
                  <a:lnTo>
                    <a:pt x="1167" y="367"/>
                  </a:lnTo>
                  <a:lnTo>
                    <a:pt x="1165" y="365"/>
                  </a:lnTo>
                  <a:lnTo>
                    <a:pt x="1165" y="367"/>
                  </a:lnTo>
                  <a:lnTo>
                    <a:pt x="1162" y="371"/>
                  </a:lnTo>
                  <a:lnTo>
                    <a:pt x="1162" y="373"/>
                  </a:lnTo>
                  <a:lnTo>
                    <a:pt x="1156" y="367"/>
                  </a:lnTo>
                  <a:lnTo>
                    <a:pt x="1152" y="371"/>
                  </a:lnTo>
                  <a:lnTo>
                    <a:pt x="1142" y="377"/>
                  </a:lnTo>
                  <a:lnTo>
                    <a:pt x="1140" y="375"/>
                  </a:lnTo>
                  <a:lnTo>
                    <a:pt x="1140" y="371"/>
                  </a:lnTo>
                  <a:lnTo>
                    <a:pt x="1137" y="367"/>
                  </a:lnTo>
                  <a:lnTo>
                    <a:pt x="1133" y="367"/>
                  </a:lnTo>
                  <a:lnTo>
                    <a:pt x="1131" y="365"/>
                  </a:lnTo>
                  <a:lnTo>
                    <a:pt x="1123" y="365"/>
                  </a:lnTo>
                  <a:lnTo>
                    <a:pt x="1115" y="361"/>
                  </a:lnTo>
                  <a:lnTo>
                    <a:pt x="1121" y="356"/>
                  </a:lnTo>
                  <a:lnTo>
                    <a:pt x="1123" y="354"/>
                  </a:lnTo>
                  <a:lnTo>
                    <a:pt x="1123" y="346"/>
                  </a:lnTo>
                  <a:lnTo>
                    <a:pt x="1131" y="350"/>
                  </a:lnTo>
                  <a:lnTo>
                    <a:pt x="1133" y="346"/>
                  </a:lnTo>
                  <a:lnTo>
                    <a:pt x="1137" y="340"/>
                  </a:lnTo>
                  <a:lnTo>
                    <a:pt x="1138" y="340"/>
                  </a:lnTo>
                  <a:lnTo>
                    <a:pt x="1142" y="336"/>
                  </a:lnTo>
                  <a:lnTo>
                    <a:pt x="1148" y="331"/>
                  </a:lnTo>
                  <a:lnTo>
                    <a:pt x="1177" y="346"/>
                  </a:lnTo>
                  <a:lnTo>
                    <a:pt x="1208" y="361"/>
                  </a:lnTo>
                  <a:lnTo>
                    <a:pt x="1243" y="375"/>
                  </a:lnTo>
                  <a:lnTo>
                    <a:pt x="1258" y="381"/>
                  </a:lnTo>
                  <a:lnTo>
                    <a:pt x="1277" y="390"/>
                  </a:lnTo>
                  <a:lnTo>
                    <a:pt x="1293" y="400"/>
                  </a:lnTo>
                  <a:lnTo>
                    <a:pt x="1324" y="412"/>
                  </a:lnTo>
                  <a:lnTo>
                    <a:pt x="1331" y="414"/>
                  </a:lnTo>
                  <a:lnTo>
                    <a:pt x="1328" y="417"/>
                  </a:lnTo>
                  <a:lnTo>
                    <a:pt x="1312" y="437"/>
                  </a:lnTo>
                  <a:lnTo>
                    <a:pt x="1306" y="448"/>
                  </a:lnTo>
                  <a:lnTo>
                    <a:pt x="1304" y="448"/>
                  </a:lnTo>
                  <a:lnTo>
                    <a:pt x="1304" y="452"/>
                  </a:lnTo>
                  <a:lnTo>
                    <a:pt x="1295" y="464"/>
                  </a:lnTo>
                  <a:lnTo>
                    <a:pt x="1285" y="473"/>
                  </a:lnTo>
                  <a:lnTo>
                    <a:pt x="1279" y="477"/>
                  </a:lnTo>
                  <a:lnTo>
                    <a:pt x="1264" y="483"/>
                  </a:lnTo>
                  <a:lnTo>
                    <a:pt x="1254" y="487"/>
                  </a:lnTo>
                  <a:lnTo>
                    <a:pt x="1241" y="485"/>
                  </a:lnTo>
                  <a:lnTo>
                    <a:pt x="1214" y="485"/>
                  </a:lnTo>
                  <a:lnTo>
                    <a:pt x="1214" y="481"/>
                  </a:lnTo>
                  <a:lnTo>
                    <a:pt x="1214" y="475"/>
                  </a:lnTo>
                  <a:lnTo>
                    <a:pt x="1204" y="473"/>
                  </a:lnTo>
                  <a:lnTo>
                    <a:pt x="1204" y="479"/>
                  </a:lnTo>
                  <a:lnTo>
                    <a:pt x="1194" y="479"/>
                  </a:lnTo>
                  <a:lnTo>
                    <a:pt x="1194" y="470"/>
                  </a:lnTo>
                  <a:lnTo>
                    <a:pt x="1191" y="470"/>
                  </a:lnTo>
                  <a:lnTo>
                    <a:pt x="1189" y="470"/>
                  </a:lnTo>
                  <a:lnTo>
                    <a:pt x="1189" y="495"/>
                  </a:lnTo>
                  <a:lnTo>
                    <a:pt x="1194" y="495"/>
                  </a:lnTo>
                  <a:lnTo>
                    <a:pt x="1194" y="510"/>
                  </a:lnTo>
                  <a:lnTo>
                    <a:pt x="1189" y="510"/>
                  </a:lnTo>
                  <a:lnTo>
                    <a:pt x="1189" y="500"/>
                  </a:lnTo>
                  <a:lnTo>
                    <a:pt x="1179" y="500"/>
                  </a:lnTo>
                  <a:lnTo>
                    <a:pt x="1179" y="526"/>
                  </a:lnTo>
                  <a:lnTo>
                    <a:pt x="1181" y="553"/>
                  </a:lnTo>
                  <a:lnTo>
                    <a:pt x="1181" y="566"/>
                  </a:lnTo>
                  <a:lnTo>
                    <a:pt x="1181" y="582"/>
                  </a:lnTo>
                  <a:lnTo>
                    <a:pt x="1221" y="582"/>
                  </a:lnTo>
                  <a:lnTo>
                    <a:pt x="1221" y="589"/>
                  </a:lnTo>
                  <a:lnTo>
                    <a:pt x="1225" y="589"/>
                  </a:lnTo>
                  <a:lnTo>
                    <a:pt x="1225" y="597"/>
                  </a:lnTo>
                  <a:lnTo>
                    <a:pt x="1212" y="597"/>
                  </a:lnTo>
                  <a:lnTo>
                    <a:pt x="1212" y="607"/>
                  </a:lnTo>
                  <a:lnTo>
                    <a:pt x="1212" y="614"/>
                  </a:lnTo>
                  <a:lnTo>
                    <a:pt x="1214" y="624"/>
                  </a:lnTo>
                  <a:lnTo>
                    <a:pt x="1214" y="630"/>
                  </a:lnTo>
                  <a:lnTo>
                    <a:pt x="1204" y="630"/>
                  </a:lnTo>
                  <a:lnTo>
                    <a:pt x="1204" y="649"/>
                  </a:lnTo>
                  <a:lnTo>
                    <a:pt x="1204" y="663"/>
                  </a:lnTo>
                  <a:lnTo>
                    <a:pt x="1204" y="680"/>
                  </a:lnTo>
                  <a:lnTo>
                    <a:pt x="1214" y="680"/>
                  </a:lnTo>
                  <a:lnTo>
                    <a:pt x="1214" y="665"/>
                  </a:lnTo>
                  <a:lnTo>
                    <a:pt x="1229" y="665"/>
                  </a:lnTo>
                  <a:lnTo>
                    <a:pt x="1229" y="630"/>
                  </a:lnTo>
                  <a:lnTo>
                    <a:pt x="1221" y="630"/>
                  </a:lnTo>
                  <a:lnTo>
                    <a:pt x="1221" y="624"/>
                  </a:lnTo>
                  <a:lnTo>
                    <a:pt x="1237" y="624"/>
                  </a:lnTo>
                  <a:lnTo>
                    <a:pt x="1239" y="630"/>
                  </a:lnTo>
                  <a:lnTo>
                    <a:pt x="1247" y="630"/>
                  </a:lnTo>
                  <a:lnTo>
                    <a:pt x="1272" y="632"/>
                  </a:lnTo>
                  <a:lnTo>
                    <a:pt x="1272" y="614"/>
                  </a:lnTo>
                  <a:lnTo>
                    <a:pt x="1281" y="614"/>
                  </a:lnTo>
                  <a:lnTo>
                    <a:pt x="1281" y="609"/>
                  </a:lnTo>
                  <a:lnTo>
                    <a:pt x="1287" y="607"/>
                  </a:lnTo>
                  <a:lnTo>
                    <a:pt x="1287" y="599"/>
                  </a:lnTo>
                  <a:lnTo>
                    <a:pt x="1297" y="599"/>
                  </a:lnTo>
                  <a:lnTo>
                    <a:pt x="1297" y="616"/>
                  </a:lnTo>
                  <a:lnTo>
                    <a:pt x="1297" y="641"/>
                  </a:lnTo>
                  <a:lnTo>
                    <a:pt x="1289" y="641"/>
                  </a:lnTo>
                  <a:lnTo>
                    <a:pt x="1289" y="647"/>
                  </a:lnTo>
                  <a:lnTo>
                    <a:pt x="1281" y="647"/>
                  </a:lnTo>
                  <a:lnTo>
                    <a:pt x="1281" y="657"/>
                  </a:lnTo>
                  <a:lnTo>
                    <a:pt x="1304" y="657"/>
                  </a:lnTo>
                  <a:lnTo>
                    <a:pt x="1301" y="663"/>
                  </a:lnTo>
                  <a:lnTo>
                    <a:pt x="1299" y="670"/>
                  </a:lnTo>
                  <a:lnTo>
                    <a:pt x="1293" y="678"/>
                  </a:lnTo>
                  <a:lnTo>
                    <a:pt x="1289" y="682"/>
                  </a:lnTo>
                  <a:lnTo>
                    <a:pt x="1283" y="695"/>
                  </a:lnTo>
                  <a:lnTo>
                    <a:pt x="1277" y="703"/>
                  </a:lnTo>
                  <a:lnTo>
                    <a:pt x="1274" y="703"/>
                  </a:lnTo>
                  <a:lnTo>
                    <a:pt x="1274" y="692"/>
                  </a:lnTo>
                  <a:lnTo>
                    <a:pt x="1268" y="692"/>
                  </a:lnTo>
                  <a:lnTo>
                    <a:pt x="1268" y="682"/>
                  </a:lnTo>
                  <a:lnTo>
                    <a:pt x="1264" y="682"/>
                  </a:lnTo>
                  <a:lnTo>
                    <a:pt x="1264" y="680"/>
                  </a:lnTo>
                  <a:lnTo>
                    <a:pt x="1260" y="680"/>
                  </a:lnTo>
                  <a:lnTo>
                    <a:pt x="1258" y="676"/>
                  </a:lnTo>
                  <a:lnTo>
                    <a:pt x="1260" y="676"/>
                  </a:lnTo>
                  <a:lnTo>
                    <a:pt x="1258" y="676"/>
                  </a:lnTo>
                  <a:lnTo>
                    <a:pt x="1258" y="672"/>
                  </a:lnTo>
                  <a:lnTo>
                    <a:pt x="1248" y="674"/>
                  </a:lnTo>
                  <a:lnTo>
                    <a:pt x="1248" y="682"/>
                  </a:lnTo>
                  <a:lnTo>
                    <a:pt x="1247" y="715"/>
                  </a:lnTo>
                  <a:lnTo>
                    <a:pt x="1248" y="721"/>
                  </a:lnTo>
                  <a:lnTo>
                    <a:pt x="1247" y="732"/>
                  </a:lnTo>
                  <a:lnTo>
                    <a:pt x="1254" y="732"/>
                  </a:lnTo>
                  <a:lnTo>
                    <a:pt x="1254" y="740"/>
                  </a:lnTo>
                  <a:lnTo>
                    <a:pt x="1231" y="740"/>
                  </a:lnTo>
                  <a:lnTo>
                    <a:pt x="1231" y="755"/>
                  </a:lnTo>
                  <a:lnTo>
                    <a:pt x="1216" y="755"/>
                  </a:lnTo>
                  <a:lnTo>
                    <a:pt x="1216" y="765"/>
                  </a:lnTo>
                  <a:lnTo>
                    <a:pt x="1216" y="798"/>
                  </a:lnTo>
                  <a:lnTo>
                    <a:pt x="1216" y="807"/>
                  </a:lnTo>
                  <a:lnTo>
                    <a:pt x="1171" y="809"/>
                  </a:lnTo>
                  <a:lnTo>
                    <a:pt x="1171" y="815"/>
                  </a:lnTo>
                  <a:lnTo>
                    <a:pt x="1164" y="815"/>
                  </a:lnTo>
                  <a:lnTo>
                    <a:pt x="1165" y="790"/>
                  </a:lnTo>
                  <a:lnTo>
                    <a:pt x="1171" y="790"/>
                  </a:lnTo>
                  <a:lnTo>
                    <a:pt x="1171" y="784"/>
                  </a:lnTo>
                  <a:lnTo>
                    <a:pt x="1181" y="784"/>
                  </a:lnTo>
                  <a:lnTo>
                    <a:pt x="1181" y="765"/>
                  </a:lnTo>
                  <a:lnTo>
                    <a:pt x="1196" y="765"/>
                  </a:lnTo>
                  <a:lnTo>
                    <a:pt x="1196" y="749"/>
                  </a:lnTo>
                  <a:lnTo>
                    <a:pt x="1216" y="749"/>
                  </a:lnTo>
                  <a:lnTo>
                    <a:pt x="1214" y="740"/>
                  </a:lnTo>
                  <a:lnTo>
                    <a:pt x="1221" y="740"/>
                  </a:lnTo>
                  <a:lnTo>
                    <a:pt x="1221" y="730"/>
                  </a:lnTo>
                  <a:lnTo>
                    <a:pt x="1214" y="730"/>
                  </a:lnTo>
                  <a:lnTo>
                    <a:pt x="1198" y="730"/>
                  </a:lnTo>
                  <a:lnTo>
                    <a:pt x="1193" y="730"/>
                  </a:lnTo>
                  <a:lnTo>
                    <a:pt x="1146" y="732"/>
                  </a:lnTo>
                  <a:lnTo>
                    <a:pt x="1142" y="732"/>
                  </a:lnTo>
                  <a:lnTo>
                    <a:pt x="1121" y="736"/>
                  </a:lnTo>
                  <a:lnTo>
                    <a:pt x="1111" y="736"/>
                  </a:lnTo>
                  <a:lnTo>
                    <a:pt x="1111" y="753"/>
                  </a:lnTo>
                  <a:lnTo>
                    <a:pt x="1111" y="759"/>
                  </a:lnTo>
                  <a:lnTo>
                    <a:pt x="1110" y="763"/>
                  </a:lnTo>
                  <a:lnTo>
                    <a:pt x="1111" y="769"/>
                  </a:lnTo>
                  <a:lnTo>
                    <a:pt x="1111" y="773"/>
                  </a:lnTo>
                  <a:lnTo>
                    <a:pt x="1115" y="778"/>
                  </a:lnTo>
                  <a:lnTo>
                    <a:pt x="1110" y="778"/>
                  </a:lnTo>
                  <a:lnTo>
                    <a:pt x="1110" y="784"/>
                  </a:lnTo>
                  <a:lnTo>
                    <a:pt x="1106" y="804"/>
                  </a:lnTo>
                  <a:lnTo>
                    <a:pt x="1115" y="804"/>
                  </a:lnTo>
                  <a:lnTo>
                    <a:pt x="1117" y="834"/>
                  </a:lnTo>
                  <a:lnTo>
                    <a:pt x="1117" y="840"/>
                  </a:lnTo>
                  <a:lnTo>
                    <a:pt x="1104" y="840"/>
                  </a:lnTo>
                  <a:lnTo>
                    <a:pt x="1110" y="854"/>
                  </a:lnTo>
                  <a:lnTo>
                    <a:pt x="1113" y="856"/>
                  </a:lnTo>
                  <a:lnTo>
                    <a:pt x="1119" y="861"/>
                  </a:lnTo>
                  <a:lnTo>
                    <a:pt x="1129" y="885"/>
                  </a:lnTo>
                  <a:lnTo>
                    <a:pt x="1123" y="887"/>
                  </a:lnTo>
                  <a:lnTo>
                    <a:pt x="1127" y="887"/>
                  </a:lnTo>
                  <a:lnTo>
                    <a:pt x="1127" y="890"/>
                  </a:lnTo>
                  <a:lnTo>
                    <a:pt x="1123" y="890"/>
                  </a:lnTo>
                  <a:lnTo>
                    <a:pt x="1123" y="892"/>
                  </a:lnTo>
                  <a:lnTo>
                    <a:pt x="1127" y="892"/>
                  </a:lnTo>
                  <a:lnTo>
                    <a:pt x="1127" y="900"/>
                  </a:lnTo>
                  <a:lnTo>
                    <a:pt x="1131" y="900"/>
                  </a:lnTo>
                  <a:lnTo>
                    <a:pt x="1131" y="916"/>
                  </a:lnTo>
                  <a:lnTo>
                    <a:pt x="1140" y="916"/>
                  </a:lnTo>
                  <a:lnTo>
                    <a:pt x="1140" y="908"/>
                  </a:lnTo>
                  <a:lnTo>
                    <a:pt x="1148" y="908"/>
                  </a:lnTo>
                  <a:lnTo>
                    <a:pt x="1148" y="898"/>
                  </a:lnTo>
                  <a:lnTo>
                    <a:pt x="1179" y="898"/>
                  </a:lnTo>
                  <a:lnTo>
                    <a:pt x="1181" y="908"/>
                  </a:lnTo>
                  <a:lnTo>
                    <a:pt x="1214" y="908"/>
                  </a:lnTo>
                  <a:lnTo>
                    <a:pt x="1216" y="923"/>
                  </a:lnTo>
                  <a:lnTo>
                    <a:pt x="1216" y="933"/>
                  </a:lnTo>
                  <a:lnTo>
                    <a:pt x="1216" y="939"/>
                  </a:lnTo>
                  <a:lnTo>
                    <a:pt x="1221" y="939"/>
                  </a:lnTo>
                  <a:lnTo>
                    <a:pt x="1221" y="935"/>
                  </a:lnTo>
                  <a:lnTo>
                    <a:pt x="1223" y="935"/>
                  </a:lnTo>
                  <a:lnTo>
                    <a:pt x="1227" y="935"/>
                  </a:lnTo>
                  <a:lnTo>
                    <a:pt x="1231" y="935"/>
                  </a:lnTo>
                  <a:lnTo>
                    <a:pt x="1231" y="931"/>
                  </a:lnTo>
                  <a:lnTo>
                    <a:pt x="1231" y="923"/>
                  </a:lnTo>
                  <a:lnTo>
                    <a:pt x="1256" y="921"/>
                  </a:lnTo>
                  <a:lnTo>
                    <a:pt x="1256" y="931"/>
                  </a:lnTo>
                  <a:lnTo>
                    <a:pt x="1274" y="931"/>
                  </a:lnTo>
                  <a:lnTo>
                    <a:pt x="1274" y="937"/>
                  </a:lnTo>
                  <a:lnTo>
                    <a:pt x="1324" y="937"/>
                  </a:lnTo>
                  <a:lnTo>
                    <a:pt x="1324" y="954"/>
                  </a:lnTo>
                  <a:lnTo>
                    <a:pt x="1308" y="956"/>
                  </a:lnTo>
                  <a:lnTo>
                    <a:pt x="1308" y="962"/>
                  </a:lnTo>
                  <a:lnTo>
                    <a:pt x="1252" y="962"/>
                  </a:lnTo>
                  <a:lnTo>
                    <a:pt x="1247" y="962"/>
                  </a:lnTo>
                  <a:lnTo>
                    <a:pt x="1247" y="954"/>
                  </a:lnTo>
                  <a:lnTo>
                    <a:pt x="1250" y="954"/>
                  </a:lnTo>
                  <a:lnTo>
                    <a:pt x="1250" y="946"/>
                  </a:lnTo>
                  <a:lnTo>
                    <a:pt x="1247" y="946"/>
                  </a:lnTo>
                  <a:lnTo>
                    <a:pt x="1247" y="944"/>
                  </a:lnTo>
                  <a:lnTo>
                    <a:pt x="1247" y="941"/>
                  </a:lnTo>
                  <a:lnTo>
                    <a:pt x="1247" y="931"/>
                  </a:lnTo>
                  <a:lnTo>
                    <a:pt x="1241" y="931"/>
                  </a:lnTo>
                  <a:lnTo>
                    <a:pt x="1241" y="941"/>
                  </a:lnTo>
                  <a:lnTo>
                    <a:pt x="1241" y="946"/>
                  </a:lnTo>
                  <a:lnTo>
                    <a:pt x="1231" y="946"/>
                  </a:lnTo>
                  <a:lnTo>
                    <a:pt x="1231" y="950"/>
                  </a:lnTo>
                  <a:lnTo>
                    <a:pt x="1233" y="950"/>
                  </a:lnTo>
                  <a:lnTo>
                    <a:pt x="1233" y="954"/>
                  </a:lnTo>
                  <a:lnTo>
                    <a:pt x="1231" y="954"/>
                  </a:lnTo>
                  <a:lnTo>
                    <a:pt x="1231" y="956"/>
                  </a:lnTo>
                  <a:lnTo>
                    <a:pt x="1225" y="956"/>
                  </a:lnTo>
                  <a:lnTo>
                    <a:pt x="1225" y="964"/>
                  </a:lnTo>
                  <a:lnTo>
                    <a:pt x="1200" y="964"/>
                  </a:lnTo>
                  <a:lnTo>
                    <a:pt x="1200" y="975"/>
                  </a:lnTo>
                  <a:lnTo>
                    <a:pt x="1194" y="973"/>
                  </a:lnTo>
                  <a:lnTo>
                    <a:pt x="1194" y="975"/>
                  </a:lnTo>
                  <a:lnTo>
                    <a:pt x="1187" y="979"/>
                  </a:lnTo>
                  <a:lnTo>
                    <a:pt x="1185" y="975"/>
                  </a:lnTo>
                  <a:lnTo>
                    <a:pt x="1185" y="989"/>
                  </a:lnTo>
                  <a:lnTo>
                    <a:pt x="1185" y="999"/>
                  </a:lnTo>
                  <a:lnTo>
                    <a:pt x="1229" y="997"/>
                  </a:lnTo>
                  <a:lnTo>
                    <a:pt x="1229" y="1002"/>
                  </a:lnTo>
                  <a:lnTo>
                    <a:pt x="1220" y="1002"/>
                  </a:lnTo>
                  <a:lnTo>
                    <a:pt x="1216" y="1004"/>
                  </a:lnTo>
                  <a:lnTo>
                    <a:pt x="1210" y="1004"/>
                  </a:lnTo>
                  <a:lnTo>
                    <a:pt x="1210" y="1020"/>
                  </a:lnTo>
                  <a:lnTo>
                    <a:pt x="1216" y="1020"/>
                  </a:lnTo>
                  <a:lnTo>
                    <a:pt x="1220" y="1020"/>
                  </a:lnTo>
                  <a:lnTo>
                    <a:pt x="1220" y="1027"/>
                  </a:lnTo>
                  <a:lnTo>
                    <a:pt x="1250" y="1031"/>
                  </a:lnTo>
                  <a:lnTo>
                    <a:pt x="1270" y="1031"/>
                  </a:lnTo>
                  <a:lnTo>
                    <a:pt x="1270" y="1012"/>
                  </a:lnTo>
                  <a:lnTo>
                    <a:pt x="1285" y="1012"/>
                  </a:lnTo>
                  <a:lnTo>
                    <a:pt x="1285" y="1018"/>
                  </a:lnTo>
                  <a:lnTo>
                    <a:pt x="1285" y="1029"/>
                  </a:lnTo>
                  <a:lnTo>
                    <a:pt x="1306" y="1020"/>
                  </a:lnTo>
                  <a:lnTo>
                    <a:pt x="1366" y="970"/>
                  </a:lnTo>
                  <a:lnTo>
                    <a:pt x="1353" y="970"/>
                  </a:lnTo>
                  <a:lnTo>
                    <a:pt x="1351" y="973"/>
                  </a:lnTo>
                  <a:lnTo>
                    <a:pt x="1349" y="964"/>
                  </a:lnTo>
                  <a:lnTo>
                    <a:pt x="1337" y="964"/>
                  </a:lnTo>
                  <a:lnTo>
                    <a:pt x="1337" y="973"/>
                  </a:lnTo>
                  <a:lnTo>
                    <a:pt x="1331" y="973"/>
                  </a:lnTo>
                  <a:lnTo>
                    <a:pt x="1331" y="970"/>
                  </a:lnTo>
                  <a:lnTo>
                    <a:pt x="1331" y="968"/>
                  </a:lnTo>
                  <a:lnTo>
                    <a:pt x="1331" y="964"/>
                  </a:lnTo>
                  <a:lnTo>
                    <a:pt x="1331" y="962"/>
                  </a:lnTo>
                  <a:lnTo>
                    <a:pt x="1331" y="958"/>
                  </a:lnTo>
                  <a:lnTo>
                    <a:pt x="1331" y="954"/>
                  </a:lnTo>
                  <a:lnTo>
                    <a:pt x="1331" y="952"/>
                  </a:lnTo>
                  <a:lnTo>
                    <a:pt x="1331" y="948"/>
                  </a:lnTo>
                  <a:lnTo>
                    <a:pt x="1333" y="948"/>
                  </a:lnTo>
                  <a:lnTo>
                    <a:pt x="1333" y="954"/>
                  </a:lnTo>
                  <a:lnTo>
                    <a:pt x="1364" y="954"/>
                  </a:lnTo>
                  <a:lnTo>
                    <a:pt x="1366" y="964"/>
                  </a:lnTo>
                  <a:lnTo>
                    <a:pt x="1384" y="964"/>
                  </a:lnTo>
                  <a:lnTo>
                    <a:pt x="1384" y="944"/>
                  </a:lnTo>
                  <a:lnTo>
                    <a:pt x="1409" y="944"/>
                  </a:lnTo>
                  <a:lnTo>
                    <a:pt x="1418" y="944"/>
                  </a:lnTo>
                  <a:lnTo>
                    <a:pt x="1414" y="929"/>
                  </a:lnTo>
                  <a:lnTo>
                    <a:pt x="1474" y="927"/>
                  </a:lnTo>
                  <a:lnTo>
                    <a:pt x="1474" y="952"/>
                  </a:lnTo>
                  <a:lnTo>
                    <a:pt x="1470" y="952"/>
                  </a:lnTo>
                  <a:lnTo>
                    <a:pt x="1465" y="962"/>
                  </a:lnTo>
                  <a:lnTo>
                    <a:pt x="1465" y="966"/>
                  </a:lnTo>
                  <a:lnTo>
                    <a:pt x="1459" y="977"/>
                  </a:lnTo>
                  <a:lnTo>
                    <a:pt x="1453" y="987"/>
                  </a:lnTo>
                  <a:lnTo>
                    <a:pt x="1457" y="987"/>
                  </a:lnTo>
                  <a:lnTo>
                    <a:pt x="1459" y="993"/>
                  </a:lnTo>
                  <a:lnTo>
                    <a:pt x="1453" y="993"/>
                  </a:lnTo>
                  <a:lnTo>
                    <a:pt x="1451" y="993"/>
                  </a:lnTo>
                  <a:lnTo>
                    <a:pt x="1451" y="999"/>
                  </a:lnTo>
                  <a:lnTo>
                    <a:pt x="1453" y="999"/>
                  </a:lnTo>
                  <a:lnTo>
                    <a:pt x="1457" y="1018"/>
                  </a:lnTo>
                  <a:lnTo>
                    <a:pt x="1461" y="1018"/>
                  </a:lnTo>
                  <a:lnTo>
                    <a:pt x="1467" y="1018"/>
                  </a:lnTo>
                  <a:lnTo>
                    <a:pt x="1467" y="1027"/>
                  </a:lnTo>
                  <a:lnTo>
                    <a:pt x="1467" y="1033"/>
                  </a:lnTo>
                  <a:lnTo>
                    <a:pt x="1467" y="1037"/>
                  </a:lnTo>
                  <a:lnTo>
                    <a:pt x="1470" y="1037"/>
                  </a:lnTo>
                  <a:lnTo>
                    <a:pt x="1476" y="1035"/>
                  </a:lnTo>
                  <a:lnTo>
                    <a:pt x="1476" y="1043"/>
                  </a:lnTo>
                  <a:lnTo>
                    <a:pt x="1486" y="1043"/>
                  </a:lnTo>
                  <a:lnTo>
                    <a:pt x="1486" y="1039"/>
                  </a:lnTo>
                  <a:lnTo>
                    <a:pt x="1488" y="1039"/>
                  </a:lnTo>
                  <a:lnTo>
                    <a:pt x="1496" y="1035"/>
                  </a:lnTo>
                  <a:lnTo>
                    <a:pt x="1497" y="1033"/>
                  </a:lnTo>
                  <a:lnTo>
                    <a:pt x="1501" y="1033"/>
                  </a:lnTo>
                  <a:lnTo>
                    <a:pt x="1552" y="1031"/>
                  </a:lnTo>
                  <a:lnTo>
                    <a:pt x="1552" y="1041"/>
                  </a:lnTo>
                  <a:lnTo>
                    <a:pt x="1517" y="1041"/>
                  </a:lnTo>
                  <a:lnTo>
                    <a:pt x="1517" y="1051"/>
                  </a:lnTo>
                  <a:lnTo>
                    <a:pt x="1526" y="1051"/>
                  </a:lnTo>
                  <a:lnTo>
                    <a:pt x="1526" y="1056"/>
                  </a:lnTo>
                  <a:lnTo>
                    <a:pt x="1517" y="1056"/>
                  </a:lnTo>
                  <a:lnTo>
                    <a:pt x="1492" y="1058"/>
                  </a:lnTo>
                  <a:lnTo>
                    <a:pt x="1492" y="1070"/>
                  </a:lnTo>
                  <a:lnTo>
                    <a:pt x="1492" y="1074"/>
                  </a:lnTo>
                  <a:lnTo>
                    <a:pt x="1492" y="1076"/>
                  </a:lnTo>
                  <a:lnTo>
                    <a:pt x="1496" y="1076"/>
                  </a:lnTo>
                  <a:lnTo>
                    <a:pt x="1499" y="1076"/>
                  </a:lnTo>
                  <a:lnTo>
                    <a:pt x="1505" y="1076"/>
                  </a:lnTo>
                  <a:lnTo>
                    <a:pt x="1507" y="1076"/>
                  </a:lnTo>
                  <a:lnTo>
                    <a:pt x="1511" y="1076"/>
                  </a:lnTo>
                  <a:lnTo>
                    <a:pt x="1515" y="1076"/>
                  </a:lnTo>
                  <a:lnTo>
                    <a:pt x="1517" y="1076"/>
                  </a:lnTo>
                  <a:lnTo>
                    <a:pt x="1521" y="1076"/>
                  </a:lnTo>
                  <a:lnTo>
                    <a:pt x="1532" y="1076"/>
                  </a:lnTo>
                  <a:lnTo>
                    <a:pt x="1536" y="1076"/>
                  </a:lnTo>
                  <a:lnTo>
                    <a:pt x="1540" y="1076"/>
                  </a:lnTo>
                  <a:lnTo>
                    <a:pt x="1540" y="1078"/>
                  </a:lnTo>
                  <a:lnTo>
                    <a:pt x="1536" y="1078"/>
                  </a:lnTo>
                  <a:lnTo>
                    <a:pt x="1536" y="1082"/>
                  </a:lnTo>
                  <a:lnTo>
                    <a:pt x="1536" y="1085"/>
                  </a:lnTo>
                  <a:lnTo>
                    <a:pt x="1532" y="1085"/>
                  </a:lnTo>
                  <a:lnTo>
                    <a:pt x="1532" y="1087"/>
                  </a:lnTo>
                  <a:lnTo>
                    <a:pt x="1534" y="1091"/>
                  </a:lnTo>
                  <a:lnTo>
                    <a:pt x="1534" y="1095"/>
                  </a:lnTo>
                  <a:lnTo>
                    <a:pt x="1530" y="1095"/>
                  </a:lnTo>
                  <a:lnTo>
                    <a:pt x="1530" y="1097"/>
                  </a:lnTo>
                  <a:lnTo>
                    <a:pt x="1534" y="1097"/>
                  </a:lnTo>
                  <a:lnTo>
                    <a:pt x="1536" y="1097"/>
                  </a:lnTo>
                  <a:lnTo>
                    <a:pt x="1540" y="1097"/>
                  </a:lnTo>
                  <a:lnTo>
                    <a:pt x="1542" y="1097"/>
                  </a:lnTo>
                  <a:lnTo>
                    <a:pt x="1542" y="1101"/>
                  </a:lnTo>
                  <a:lnTo>
                    <a:pt x="1550" y="1101"/>
                  </a:lnTo>
                  <a:lnTo>
                    <a:pt x="1559" y="1099"/>
                  </a:lnTo>
                  <a:lnTo>
                    <a:pt x="1559" y="1103"/>
                  </a:lnTo>
                  <a:lnTo>
                    <a:pt x="1559" y="1107"/>
                  </a:lnTo>
                  <a:lnTo>
                    <a:pt x="1559" y="1109"/>
                  </a:lnTo>
                  <a:lnTo>
                    <a:pt x="1559" y="1112"/>
                  </a:lnTo>
                  <a:lnTo>
                    <a:pt x="1561" y="1112"/>
                  </a:lnTo>
                  <a:lnTo>
                    <a:pt x="1565" y="1112"/>
                  </a:lnTo>
                  <a:lnTo>
                    <a:pt x="1565" y="1114"/>
                  </a:lnTo>
                  <a:lnTo>
                    <a:pt x="1569" y="1114"/>
                  </a:lnTo>
                  <a:lnTo>
                    <a:pt x="1569" y="1118"/>
                  </a:lnTo>
                  <a:lnTo>
                    <a:pt x="1571" y="1118"/>
                  </a:lnTo>
                  <a:lnTo>
                    <a:pt x="1571" y="1122"/>
                  </a:lnTo>
                  <a:lnTo>
                    <a:pt x="1575" y="1122"/>
                  </a:lnTo>
                  <a:lnTo>
                    <a:pt x="1575" y="1124"/>
                  </a:lnTo>
                  <a:lnTo>
                    <a:pt x="1577" y="1124"/>
                  </a:lnTo>
                  <a:lnTo>
                    <a:pt x="1577" y="1128"/>
                  </a:lnTo>
                  <a:lnTo>
                    <a:pt x="1584" y="1128"/>
                  </a:lnTo>
                  <a:lnTo>
                    <a:pt x="1594" y="1130"/>
                  </a:lnTo>
                  <a:lnTo>
                    <a:pt x="1604" y="1134"/>
                  </a:lnTo>
                  <a:lnTo>
                    <a:pt x="1602" y="1130"/>
                  </a:lnTo>
                  <a:lnTo>
                    <a:pt x="1619" y="1130"/>
                  </a:lnTo>
                  <a:lnTo>
                    <a:pt x="1619" y="1134"/>
                  </a:lnTo>
                  <a:lnTo>
                    <a:pt x="1619" y="1139"/>
                  </a:lnTo>
                  <a:lnTo>
                    <a:pt x="1619" y="1149"/>
                  </a:lnTo>
                  <a:lnTo>
                    <a:pt x="1611" y="1149"/>
                  </a:lnTo>
                  <a:lnTo>
                    <a:pt x="1609" y="1143"/>
                  </a:lnTo>
                  <a:lnTo>
                    <a:pt x="1594" y="1145"/>
                  </a:lnTo>
                  <a:lnTo>
                    <a:pt x="1584" y="1153"/>
                  </a:lnTo>
                  <a:lnTo>
                    <a:pt x="1584" y="1139"/>
                  </a:lnTo>
                  <a:lnTo>
                    <a:pt x="1579" y="1139"/>
                  </a:lnTo>
                  <a:lnTo>
                    <a:pt x="1550" y="1138"/>
                  </a:lnTo>
                  <a:lnTo>
                    <a:pt x="1546" y="1132"/>
                  </a:lnTo>
                  <a:lnTo>
                    <a:pt x="1544" y="1132"/>
                  </a:lnTo>
                  <a:lnTo>
                    <a:pt x="1540" y="1132"/>
                  </a:lnTo>
                  <a:lnTo>
                    <a:pt x="1538" y="1134"/>
                  </a:lnTo>
                  <a:lnTo>
                    <a:pt x="1538" y="1138"/>
                  </a:lnTo>
                  <a:lnTo>
                    <a:pt x="1534" y="1138"/>
                  </a:lnTo>
                  <a:lnTo>
                    <a:pt x="1534" y="1141"/>
                  </a:lnTo>
                  <a:lnTo>
                    <a:pt x="1534" y="1143"/>
                  </a:lnTo>
                  <a:lnTo>
                    <a:pt x="1534" y="1147"/>
                  </a:lnTo>
                  <a:lnTo>
                    <a:pt x="1530" y="1147"/>
                  </a:lnTo>
                  <a:lnTo>
                    <a:pt x="1528" y="1143"/>
                  </a:lnTo>
                  <a:lnTo>
                    <a:pt x="1525" y="1147"/>
                  </a:lnTo>
                  <a:lnTo>
                    <a:pt x="1523" y="1147"/>
                  </a:lnTo>
                  <a:lnTo>
                    <a:pt x="1519" y="1147"/>
                  </a:lnTo>
                  <a:lnTo>
                    <a:pt x="1519" y="1151"/>
                  </a:lnTo>
                  <a:lnTo>
                    <a:pt x="1519" y="1153"/>
                  </a:lnTo>
                  <a:lnTo>
                    <a:pt x="1519" y="1157"/>
                  </a:lnTo>
                  <a:lnTo>
                    <a:pt x="1519" y="1159"/>
                  </a:lnTo>
                  <a:lnTo>
                    <a:pt x="1513" y="1159"/>
                  </a:lnTo>
                  <a:lnTo>
                    <a:pt x="1499" y="1153"/>
                  </a:lnTo>
                  <a:lnTo>
                    <a:pt x="1499" y="1157"/>
                  </a:lnTo>
                  <a:lnTo>
                    <a:pt x="1453" y="1157"/>
                  </a:lnTo>
                  <a:lnTo>
                    <a:pt x="1451" y="1192"/>
                  </a:lnTo>
                  <a:lnTo>
                    <a:pt x="1455" y="1222"/>
                  </a:lnTo>
                  <a:lnTo>
                    <a:pt x="1440" y="1226"/>
                  </a:lnTo>
                  <a:lnTo>
                    <a:pt x="1440" y="1228"/>
                  </a:lnTo>
                  <a:lnTo>
                    <a:pt x="1440" y="1257"/>
                  </a:lnTo>
                  <a:lnTo>
                    <a:pt x="1434" y="1251"/>
                  </a:lnTo>
                  <a:lnTo>
                    <a:pt x="1430" y="1248"/>
                  </a:lnTo>
                  <a:lnTo>
                    <a:pt x="1424" y="1251"/>
                  </a:lnTo>
                  <a:lnTo>
                    <a:pt x="1420" y="1248"/>
                  </a:lnTo>
                  <a:lnTo>
                    <a:pt x="1420" y="1246"/>
                  </a:lnTo>
                  <a:lnTo>
                    <a:pt x="1420" y="1242"/>
                  </a:lnTo>
                  <a:lnTo>
                    <a:pt x="1416" y="1242"/>
                  </a:lnTo>
                  <a:lnTo>
                    <a:pt x="1414" y="1242"/>
                  </a:lnTo>
                  <a:lnTo>
                    <a:pt x="1411" y="1246"/>
                  </a:lnTo>
                  <a:lnTo>
                    <a:pt x="1405" y="1251"/>
                  </a:lnTo>
                  <a:lnTo>
                    <a:pt x="1405" y="1248"/>
                  </a:lnTo>
                  <a:lnTo>
                    <a:pt x="1405" y="1246"/>
                  </a:lnTo>
                  <a:lnTo>
                    <a:pt x="1389" y="1246"/>
                  </a:lnTo>
                  <a:lnTo>
                    <a:pt x="1380" y="1257"/>
                  </a:lnTo>
                  <a:lnTo>
                    <a:pt x="1380" y="1261"/>
                  </a:lnTo>
                  <a:lnTo>
                    <a:pt x="1384" y="1265"/>
                  </a:lnTo>
                  <a:lnTo>
                    <a:pt x="1384" y="1267"/>
                  </a:lnTo>
                  <a:lnTo>
                    <a:pt x="1378" y="1290"/>
                  </a:lnTo>
                  <a:lnTo>
                    <a:pt x="1380" y="1298"/>
                  </a:lnTo>
                  <a:lnTo>
                    <a:pt x="1378" y="1298"/>
                  </a:lnTo>
                  <a:lnTo>
                    <a:pt x="1359" y="1300"/>
                  </a:lnTo>
                  <a:lnTo>
                    <a:pt x="1359" y="1290"/>
                  </a:lnTo>
                  <a:lnTo>
                    <a:pt x="1353" y="1290"/>
                  </a:lnTo>
                  <a:lnTo>
                    <a:pt x="1353" y="1284"/>
                  </a:lnTo>
                  <a:lnTo>
                    <a:pt x="1343" y="1284"/>
                  </a:lnTo>
                  <a:lnTo>
                    <a:pt x="1343" y="1276"/>
                  </a:lnTo>
                  <a:lnTo>
                    <a:pt x="1343" y="1265"/>
                  </a:lnTo>
                  <a:lnTo>
                    <a:pt x="1353" y="1265"/>
                  </a:lnTo>
                  <a:lnTo>
                    <a:pt x="1353" y="1275"/>
                  </a:lnTo>
                  <a:lnTo>
                    <a:pt x="1368" y="1275"/>
                  </a:lnTo>
                  <a:lnTo>
                    <a:pt x="1368" y="1265"/>
                  </a:lnTo>
                  <a:lnTo>
                    <a:pt x="1359" y="1265"/>
                  </a:lnTo>
                  <a:lnTo>
                    <a:pt x="1359" y="1249"/>
                  </a:lnTo>
                  <a:lnTo>
                    <a:pt x="1343" y="1249"/>
                  </a:lnTo>
                  <a:lnTo>
                    <a:pt x="1343" y="1253"/>
                  </a:lnTo>
                  <a:lnTo>
                    <a:pt x="1333" y="1255"/>
                  </a:lnTo>
                  <a:lnTo>
                    <a:pt x="1333" y="1246"/>
                  </a:lnTo>
                  <a:lnTo>
                    <a:pt x="1339" y="1240"/>
                  </a:lnTo>
                  <a:lnTo>
                    <a:pt x="1351" y="1240"/>
                  </a:lnTo>
                  <a:lnTo>
                    <a:pt x="1351" y="1230"/>
                  </a:lnTo>
                  <a:lnTo>
                    <a:pt x="1359" y="1230"/>
                  </a:lnTo>
                  <a:lnTo>
                    <a:pt x="1376" y="1230"/>
                  </a:lnTo>
                  <a:lnTo>
                    <a:pt x="1360" y="1215"/>
                  </a:lnTo>
                  <a:lnTo>
                    <a:pt x="1357" y="1215"/>
                  </a:lnTo>
                  <a:lnTo>
                    <a:pt x="1357" y="1209"/>
                  </a:lnTo>
                  <a:lnTo>
                    <a:pt x="1355" y="1205"/>
                  </a:lnTo>
                  <a:lnTo>
                    <a:pt x="1357" y="1203"/>
                  </a:lnTo>
                  <a:lnTo>
                    <a:pt x="1355" y="1197"/>
                  </a:lnTo>
                  <a:lnTo>
                    <a:pt x="1347" y="1197"/>
                  </a:lnTo>
                  <a:lnTo>
                    <a:pt x="1347" y="1199"/>
                  </a:lnTo>
                  <a:lnTo>
                    <a:pt x="1347" y="1205"/>
                  </a:lnTo>
                  <a:lnTo>
                    <a:pt x="1339" y="1205"/>
                  </a:lnTo>
                  <a:lnTo>
                    <a:pt x="1339" y="1230"/>
                  </a:lnTo>
                  <a:lnTo>
                    <a:pt x="1333" y="1230"/>
                  </a:lnTo>
                  <a:lnTo>
                    <a:pt x="1333" y="1240"/>
                  </a:lnTo>
                  <a:lnTo>
                    <a:pt x="1326" y="1240"/>
                  </a:lnTo>
                  <a:lnTo>
                    <a:pt x="1324" y="1240"/>
                  </a:lnTo>
                  <a:lnTo>
                    <a:pt x="1324" y="1230"/>
                  </a:lnTo>
                  <a:lnTo>
                    <a:pt x="1285" y="1228"/>
                  </a:lnTo>
                  <a:lnTo>
                    <a:pt x="1289" y="1195"/>
                  </a:lnTo>
                  <a:lnTo>
                    <a:pt x="1281" y="1195"/>
                  </a:lnTo>
                  <a:lnTo>
                    <a:pt x="1281" y="1203"/>
                  </a:lnTo>
                  <a:lnTo>
                    <a:pt x="1279" y="1203"/>
                  </a:lnTo>
                  <a:lnTo>
                    <a:pt x="1276" y="1207"/>
                  </a:lnTo>
                  <a:lnTo>
                    <a:pt x="1276" y="1211"/>
                  </a:lnTo>
                  <a:lnTo>
                    <a:pt x="1270" y="1211"/>
                  </a:lnTo>
                  <a:lnTo>
                    <a:pt x="1270" y="1186"/>
                  </a:lnTo>
                  <a:lnTo>
                    <a:pt x="1279" y="1186"/>
                  </a:lnTo>
                  <a:lnTo>
                    <a:pt x="1277" y="1165"/>
                  </a:lnTo>
                  <a:lnTo>
                    <a:pt x="1277" y="1161"/>
                  </a:lnTo>
                  <a:lnTo>
                    <a:pt x="1270" y="1161"/>
                  </a:lnTo>
                  <a:lnTo>
                    <a:pt x="1270" y="1155"/>
                  </a:lnTo>
                  <a:lnTo>
                    <a:pt x="1247" y="1155"/>
                  </a:lnTo>
                  <a:lnTo>
                    <a:pt x="1247" y="1149"/>
                  </a:lnTo>
                  <a:lnTo>
                    <a:pt x="1235" y="1149"/>
                  </a:lnTo>
                  <a:lnTo>
                    <a:pt x="1235" y="1155"/>
                  </a:lnTo>
                  <a:lnTo>
                    <a:pt x="1227" y="1155"/>
                  </a:lnTo>
                  <a:lnTo>
                    <a:pt x="1227" y="1149"/>
                  </a:lnTo>
                  <a:lnTo>
                    <a:pt x="1225" y="1149"/>
                  </a:lnTo>
                  <a:lnTo>
                    <a:pt x="1225" y="1155"/>
                  </a:lnTo>
                  <a:lnTo>
                    <a:pt x="1220" y="1155"/>
                  </a:lnTo>
                  <a:lnTo>
                    <a:pt x="1220" y="1161"/>
                  </a:lnTo>
                  <a:lnTo>
                    <a:pt x="1220" y="1170"/>
                  </a:lnTo>
                  <a:lnTo>
                    <a:pt x="1220" y="1195"/>
                  </a:lnTo>
                  <a:lnTo>
                    <a:pt x="1220" y="1221"/>
                  </a:lnTo>
                  <a:lnTo>
                    <a:pt x="1220" y="1230"/>
                  </a:lnTo>
                  <a:lnTo>
                    <a:pt x="1202" y="1230"/>
                  </a:lnTo>
                  <a:lnTo>
                    <a:pt x="1177" y="1228"/>
                  </a:lnTo>
                  <a:lnTo>
                    <a:pt x="1169" y="1228"/>
                  </a:lnTo>
                  <a:lnTo>
                    <a:pt x="1169" y="1236"/>
                  </a:lnTo>
                  <a:lnTo>
                    <a:pt x="1154" y="1238"/>
                  </a:lnTo>
                  <a:lnTo>
                    <a:pt x="1156" y="1253"/>
                  </a:lnTo>
                  <a:lnTo>
                    <a:pt x="1152" y="1275"/>
                  </a:lnTo>
                  <a:lnTo>
                    <a:pt x="1156" y="1275"/>
                  </a:lnTo>
                  <a:lnTo>
                    <a:pt x="1158" y="1276"/>
                  </a:lnTo>
                  <a:lnTo>
                    <a:pt x="1162" y="1276"/>
                  </a:lnTo>
                  <a:lnTo>
                    <a:pt x="1165" y="1275"/>
                  </a:lnTo>
                  <a:lnTo>
                    <a:pt x="1167" y="1275"/>
                  </a:lnTo>
                  <a:lnTo>
                    <a:pt x="1171" y="1275"/>
                  </a:lnTo>
                  <a:lnTo>
                    <a:pt x="1173" y="1275"/>
                  </a:lnTo>
                  <a:lnTo>
                    <a:pt x="1177" y="1275"/>
                  </a:lnTo>
                  <a:lnTo>
                    <a:pt x="1183" y="1275"/>
                  </a:lnTo>
                  <a:lnTo>
                    <a:pt x="1183" y="1276"/>
                  </a:lnTo>
                  <a:lnTo>
                    <a:pt x="1187" y="1276"/>
                  </a:lnTo>
                  <a:lnTo>
                    <a:pt x="1187" y="1280"/>
                  </a:lnTo>
                  <a:lnTo>
                    <a:pt x="1183" y="1280"/>
                  </a:lnTo>
                  <a:lnTo>
                    <a:pt x="1181" y="1282"/>
                  </a:lnTo>
                  <a:lnTo>
                    <a:pt x="1177" y="1286"/>
                  </a:lnTo>
                  <a:lnTo>
                    <a:pt x="1181" y="1286"/>
                  </a:lnTo>
                  <a:lnTo>
                    <a:pt x="1177" y="1286"/>
                  </a:lnTo>
                  <a:lnTo>
                    <a:pt x="1177" y="1290"/>
                  </a:lnTo>
                  <a:lnTo>
                    <a:pt x="1181" y="1292"/>
                  </a:lnTo>
                  <a:lnTo>
                    <a:pt x="1181" y="1296"/>
                  </a:lnTo>
                  <a:lnTo>
                    <a:pt x="1167" y="1296"/>
                  </a:lnTo>
                  <a:lnTo>
                    <a:pt x="1169" y="1323"/>
                  </a:lnTo>
                  <a:lnTo>
                    <a:pt x="1173" y="1358"/>
                  </a:lnTo>
                  <a:lnTo>
                    <a:pt x="1179" y="1358"/>
                  </a:lnTo>
                  <a:lnTo>
                    <a:pt x="1179" y="1363"/>
                  </a:lnTo>
                  <a:lnTo>
                    <a:pt x="1181" y="1363"/>
                  </a:lnTo>
                  <a:lnTo>
                    <a:pt x="1189" y="1363"/>
                  </a:lnTo>
                  <a:lnTo>
                    <a:pt x="1189" y="1369"/>
                  </a:lnTo>
                  <a:lnTo>
                    <a:pt x="1256" y="1356"/>
                  </a:lnTo>
                  <a:lnTo>
                    <a:pt x="1270" y="1356"/>
                  </a:lnTo>
                  <a:lnTo>
                    <a:pt x="1287" y="1359"/>
                  </a:lnTo>
                  <a:lnTo>
                    <a:pt x="1301" y="1361"/>
                  </a:lnTo>
                  <a:lnTo>
                    <a:pt x="1301" y="1346"/>
                  </a:lnTo>
                  <a:lnTo>
                    <a:pt x="1310" y="1350"/>
                  </a:lnTo>
                  <a:lnTo>
                    <a:pt x="1310" y="1346"/>
                  </a:lnTo>
                  <a:lnTo>
                    <a:pt x="1322" y="1350"/>
                  </a:lnTo>
                  <a:lnTo>
                    <a:pt x="1326" y="1350"/>
                  </a:lnTo>
                  <a:lnTo>
                    <a:pt x="1326" y="1356"/>
                  </a:lnTo>
                  <a:lnTo>
                    <a:pt x="1328" y="1356"/>
                  </a:lnTo>
                  <a:lnTo>
                    <a:pt x="1330" y="1358"/>
                  </a:lnTo>
                  <a:lnTo>
                    <a:pt x="1360" y="1358"/>
                  </a:lnTo>
                  <a:lnTo>
                    <a:pt x="1360" y="1367"/>
                  </a:lnTo>
                  <a:lnTo>
                    <a:pt x="1366" y="1367"/>
                  </a:lnTo>
                  <a:lnTo>
                    <a:pt x="1366" y="1369"/>
                  </a:lnTo>
                  <a:lnTo>
                    <a:pt x="1362" y="1369"/>
                  </a:lnTo>
                  <a:lnTo>
                    <a:pt x="1362" y="1373"/>
                  </a:lnTo>
                  <a:lnTo>
                    <a:pt x="1360" y="1377"/>
                  </a:lnTo>
                  <a:lnTo>
                    <a:pt x="1360" y="1383"/>
                  </a:lnTo>
                  <a:lnTo>
                    <a:pt x="1360" y="1387"/>
                  </a:lnTo>
                  <a:lnTo>
                    <a:pt x="1360" y="1388"/>
                  </a:lnTo>
                  <a:lnTo>
                    <a:pt x="1357" y="1388"/>
                  </a:lnTo>
                  <a:lnTo>
                    <a:pt x="1357" y="1392"/>
                  </a:lnTo>
                  <a:lnTo>
                    <a:pt x="1360" y="1392"/>
                  </a:lnTo>
                  <a:lnTo>
                    <a:pt x="1357" y="1394"/>
                  </a:lnTo>
                  <a:lnTo>
                    <a:pt x="1355" y="1398"/>
                  </a:lnTo>
                  <a:lnTo>
                    <a:pt x="1351" y="1402"/>
                  </a:lnTo>
                  <a:lnTo>
                    <a:pt x="1349" y="1404"/>
                  </a:lnTo>
                  <a:lnTo>
                    <a:pt x="1355" y="1402"/>
                  </a:lnTo>
                  <a:lnTo>
                    <a:pt x="1366" y="1398"/>
                  </a:lnTo>
                  <a:lnTo>
                    <a:pt x="1370" y="1398"/>
                  </a:lnTo>
                  <a:lnTo>
                    <a:pt x="1382" y="1394"/>
                  </a:lnTo>
                  <a:lnTo>
                    <a:pt x="1389" y="1390"/>
                  </a:lnTo>
                  <a:lnTo>
                    <a:pt x="1438" y="1375"/>
                  </a:lnTo>
                  <a:lnTo>
                    <a:pt x="1453" y="1385"/>
                  </a:lnTo>
                  <a:lnTo>
                    <a:pt x="1470" y="1390"/>
                  </a:lnTo>
                  <a:lnTo>
                    <a:pt x="1470" y="1396"/>
                  </a:lnTo>
                  <a:lnTo>
                    <a:pt x="1488" y="1392"/>
                  </a:lnTo>
                  <a:lnTo>
                    <a:pt x="1488" y="1396"/>
                  </a:lnTo>
                  <a:lnTo>
                    <a:pt x="1488" y="1402"/>
                  </a:lnTo>
                  <a:lnTo>
                    <a:pt x="1490" y="1412"/>
                  </a:lnTo>
                  <a:lnTo>
                    <a:pt x="1490" y="1423"/>
                  </a:lnTo>
                  <a:lnTo>
                    <a:pt x="1490" y="1427"/>
                  </a:lnTo>
                  <a:lnTo>
                    <a:pt x="1530" y="1427"/>
                  </a:lnTo>
                  <a:lnTo>
                    <a:pt x="1530" y="1460"/>
                  </a:lnTo>
                  <a:lnTo>
                    <a:pt x="1530" y="1466"/>
                  </a:lnTo>
                  <a:lnTo>
                    <a:pt x="1540" y="1466"/>
                  </a:lnTo>
                  <a:lnTo>
                    <a:pt x="1536" y="1460"/>
                  </a:lnTo>
                  <a:lnTo>
                    <a:pt x="1555" y="1460"/>
                  </a:lnTo>
                  <a:lnTo>
                    <a:pt x="1555" y="1444"/>
                  </a:lnTo>
                  <a:lnTo>
                    <a:pt x="1586" y="1441"/>
                  </a:lnTo>
                  <a:lnTo>
                    <a:pt x="1596" y="1441"/>
                  </a:lnTo>
                  <a:lnTo>
                    <a:pt x="1596" y="1435"/>
                  </a:lnTo>
                  <a:lnTo>
                    <a:pt x="1613" y="1435"/>
                  </a:lnTo>
                  <a:lnTo>
                    <a:pt x="1615" y="1456"/>
                  </a:lnTo>
                  <a:lnTo>
                    <a:pt x="1621" y="1456"/>
                  </a:lnTo>
                  <a:lnTo>
                    <a:pt x="1621" y="1473"/>
                  </a:lnTo>
                  <a:lnTo>
                    <a:pt x="1627" y="1473"/>
                  </a:lnTo>
                  <a:lnTo>
                    <a:pt x="1631" y="1473"/>
                  </a:lnTo>
                  <a:lnTo>
                    <a:pt x="1631" y="1462"/>
                  </a:lnTo>
                  <a:lnTo>
                    <a:pt x="1640" y="1464"/>
                  </a:lnTo>
                  <a:lnTo>
                    <a:pt x="1640" y="1473"/>
                  </a:lnTo>
                  <a:lnTo>
                    <a:pt x="1656" y="1473"/>
                  </a:lnTo>
                  <a:lnTo>
                    <a:pt x="1656" y="1479"/>
                  </a:lnTo>
                  <a:lnTo>
                    <a:pt x="1656" y="1504"/>
                  </a:lnTo>
                  <a:lnTo>
                    <a:pt x="1665" y="1504"/>
                  </a:lnTo>
                  <a:lnTo>
                    <a:pt x="1665" y="1529"/>
                  </a:lnTo>
                  <a:lnTo>
                    <a:pt x="1656" y="1529"/>
                  </a:lnTo>
                  <a:lnTo>
                    <a:pt x="1660" y="1554"/>
                  </a:lnTo>
                  <a:lnTo>
                    <a:pt x="1691" y="1554"/>
                  </a:lnTo>
                  <a:lnTo>
                    <a:pt x="1692" y="1566"/>
                  </a:lnTo>
                  <a:lnTo>
                    <a:pt x="1689" y="1585"/>
                  </a:lnTo>
                  <a:lnTo>
                    <a:pt x="1648" y="1585"/>
                  </a:lnTo>
                  <a:lnTo>
                    <a:pt x="1648" y="1576"/>
                  </a:lnTo>
                  <a:lnTo>
                    <a:pt x="1644" y="1580"/>
                  </a:lnTo>
                  <a:lnTo>
                    <a:pt x="1642" y="1580"/>
                  </a:lnTo>
                  <a:lnTo>
                    <a:pt x="1642" y="1585"/>
                  </a:lnTo>
                  <a:lnTo>
                    <a:pt x="1633" y="1585"/>
                  </a:lnTo>
                  <a:lnTo>
                    <a:pt x="1633" y="1580"/>
                  </a:lnTo>
                  <a:lnTo>
                    <a:pt x="1629" y="1580"/>
                  </a:lnTo>
                  <a:lnTo>
                    <a:pt x="1623" y="1580"/>
                  </a:lnTo>
                  <a:lnTo>
                    <a:pt x="1623" y="1570"/>
                  </a:lnTo>
                  <a:lnTo>
                    <a:pt x="1617" y="1570"/>
                  </a:lnTo>
                  <a:lnTo>
                    <a:pt x="1608" y="1570"/>
                  </a:lnTo>
                  <a:lnTo>
                    <a:pt x="1608" y="1585"/>
                  </a:lnTo>
                  <a:lnTo>
                    <a:pt x="1588" y="1587"/>
                  </a:lnTo>
                  <a:lnTo>
                    <a:pt x="1582" y="1587"/>
                  </a:lnTo>
                  <a:lnTo>
                    <a:pt x="1542" y="1587"/>
                  </a:lnTo>
                  <a:lnTo>
                    <a:pt x="1526" y="1587"/>
                  </a:lnTo>
                  <a:lnTo>
                    <a:pt x="1507" y="1587"/>
                  </a:lnTo>
                  <a:lnTo>
                    <a:pt x="1509" y="1622"/>
                  </a:lnTo>
                  <a:lnTo>
                    <a:pt x="1526" y="1618"/>
                  </a:lnTo>
                  <a:lnTo>
                    <a:pt x="1536" y="1618"/>
                  </a:lnTo>
                  <a:lnTo>
                    <a:pt x="1536" y="1628"/>
                  </a:lnTo>
                  <a:lnTo>
                    <a:pt x="1526" y="1628"/>
                  </a:lnTo>
                  <a:lnTo>
                    <a:pt x="1526" y="1647"/>
                  </a:lnTo>
                  <a:lnTo>
                    <a:pt x="1509" y="1647"/>
                  </a:lnTo>
                  <a:lnTo>
                    <a:pt x="1509" y="1637"/>
                  </a:lnTo>
                  <a:lnTo>
                    <a:pt x="1490" y="1641"/>
                  </a:lnTo>
                  <a:lnTo>
                    <a:pt x="1490" y="1622"/>
                  </a:lnTo>
                  <a:lnTo>
                    <a:pt x="1486" y="1622"/>
                  </a:lnTo>
                  <a:lnTo>
                    <a:pt x="1470" y="1626"/>
                  </a:lnTo>
                  <a:lnTo>
                    <a:pt x="1459" y="1626"/>
                  </a:lnTo>
                  <a:lnTo>
                    <a:pt x="1459" y="1647"/>
                  </a:lnTo>
                  <a:lnTo>
                    <a:pt x="1459" y="1657"/>
                  </a:lnTo>
                  <a:lnTo>
                    <a:pt x="1490" y="1657"/>
                  </a:lnTo>
                  <a:lnTo>
                    <a:pt x="1490" y="1663"/>
                  </a:lnTo>
                  <a:lnTo>
                    <a:pt x="1484" y="1666"/>
                  </a:lnTo>
                  <a:lnTo>
                    <a:pt x="1484" y="1672"/>
                  </a:lnTo>
                  <a:lnTo>
                    <a:pt x="1474" y="1672"/>
                  </a:lnTo>
                  <a:lnTo>
                    <a:pt x="1474" y="1682"/>
                  </a:lnTo>
                  <a:lnTo>
                    <a:pt x="1432" y="1682"/>
                  </a:lnTo>
                  <a:lnTo>
                    <a:pt x="1432" y="1692"/>
                  </a:lnTo>
                  <a:lnTo>
                    <a:pt x="1424" y="1692"/>
                  </a:lnTo>
                  <a:lnTo>
                    <a:pt x="1426" y="1707"/>
                  </a:lnTo>
                  <a:lnTo>
                    <a:pt x="1428" y="1719"/>
                  </a:lnTo>
                  <a:lnTo>
                    <a:pt x="1443" y="1719"/>
                  </a:lnTo>
                  <a:lnTo>
                    <a:pt x="1445" y="1734"/>
                  </a:lnTo>
                  <a:lnTo>
                    <a:pt x="1445" y="1738"/>
                  </a:lnTo>
                  <a:lnTo>
                    <a:pt x="1478" y="1738"/>
                  </a:lnTo>
                  <a:lnTo>
                    <a:pt x="1480" y="1753"/>
                  </a:lnTo>
                  <a:lnTo>
                    <a:pt x="1463" y="1753"/>
                  </a:lnTo>
                  <a:lnTo>
                    <a:pt x="1465" y="1769"/>
                  </a:lnTo>
                  <a:lnTo>
                    <a:pt x="1472" y="1769"/>
                  </a:lnTo>
                  <a:lnTo>
                    <a:pt x="1470" y="1784"/>
                  </a:lnTo>
                  <a:lnTo>
                    <a:pt x="1470" y="1819"/>
                  </a:lnTo>
                  <a:lnTo>
                    <a:pt x="1470" y="1825"/>
                  </a:lnTo>
                  <a:lnTo>
                    <a:pt x="1430" y="1825"/>
                  </a:lnTo>
                  <a:lnTo>
                    <a:pt x="1430" y="1790"/>
                  </a:lnTo>
                  <a:lnTo>
                    <a:pt x="1424" y="1790"/>
                  </a:lnTo>
                  <a:lnTo>
                    <a:pt x="1420" y="1792"/>
                  </a:lnTo>
                  <a:lnTo>
                    <a:pt x="1420" y="1798"/>
                  </a:lnTo>
                  <a:lnTo>
                    <a:pt x="1420" y="1803"/>
                  </a:lnTo>
                  <a:lnTo>
                    <a:pt x="1414" y="1803"/>
                  </a:lnTo>
                  <a:lnTo>
                    <a:pt x="1414" y="1813"/>
                  </a:lnTo>
                  <a:lnTo>
                    <a:pt x="1409" y="1809"/>
                  </a:lnTo>
                  <a:lnTo>
                    <a:pt x="1411" y="1813"/>
                  </a:lnTo>
                  <a:lnTo>
                    <a:pt x="1403" y="1813"/>
                  </a:lnTo>
                  <a:lnTo>
                    <a:pt x="1399" y="1809"/>
                  </a:lnTo>
                  <a:lnTo>
                    <a:pt x="1399" y="1819"/>
                  </a:lnTo>
                  <a:lnTo>
                    <a:pt x="1403" y="1856"/>
                  </a:lnTo>
                  <a:lnTo>
                    <a:pt x="1393" y="1858"/>
                  </a:lnTo>
                  <a:lnTo>
                    <a:pt x="1391" y="1858"/>
                  </a:lnTo>
                  <a:lnTo>
                    <a:pt x="1359" y="1858"/>
                  </a:lnTo>
                  <a:lnTo>
                    <a:pt x="1343" y="1858"/>
                  </a:lnTo>
                  <a:lnTo>
                    <a:pt x="1345" y="1888"/>
                  </a:lnTo>
                  <a:lnTo>
                    <a:pt x="1326" y="1888"/>
                  </a:lnTo>
                  <a:lnTo>
                    <a:pt x="1326" y="1923"/>
                  </a:lnTo>
                  <a:lnTo>
                    <a:pt x="1324" y="1923"/>
                  </a:lnTo>
                  <a:lnTo>
                    <a:pt x="1295" y="1921"/>
                  </a:lnTo>
                  <a:lnTo>
                    <a:pt x="1295" y="1906"/>
                  </a:lnTo>
                  <a:lnTo>
                    <a:pt x="1285" y="1906"/>
                  </a:lnTo>
                  <a:lnTo>
                    <a:pt x="1285" y="1908"/>
                  </a:lnTo>
                  <a:lnTo>
                    <a:pt x="1285" y="1912"/>
                  </a:lnTo>
                  <a:lnTo>
                    <a:pt x="1281" y="1914"/>
                  </a:lnTo>
                  <a:lnTo>
                    <a:pt x="1281" y="1917"/>
                  </a:lnTo>
                  <a:lnTo>
                    <a:pt x="1276" y="1917"/>
                  </a:lnTo>
                  <a:lnTo>
                    <a:pt x="1276" y="1915"/>
                  </a:lnTo>
                  <a:lnTo>
                    <a:pt x="1276" y="1917"/>
                  </a:lnTo>
                  <a:lnTo>
                    <a:pt x="1274" y="1917"/>
                  </a:lnTo>
                  <a:lnTo>
                    <a:pt x="1276" y="1917"/>
                  </a:lnTo>
                  <a:lnTo>
                    <a:pt x="1276" y="1921"/>
                  </a:lnTo>
                  <a:lnTo>
                    <a:pt x="1274" y="1921"/>
                  </a:lnTo>
                  <a:lnTo>
                    <a:pt x="1274" y="1923"/>
                  </a:lnTo>
                  <a:lnTo>
                    <a:pt x="1276" y="1923"/>
                  </a:lnTo>
                  <a:lnTo>
                    <a:pt x="1274" y="1927"/>
                  </a:lnTo>
                  <a:lnTo>
                    <a:pt x="1276" y="1931"/>
                  </a:lnTo>
                  <a:lnTo>
                    <a:pt x="1276" y="1933"/>
                  </a:lnTo>
                  <a:lnTo>
                    <a:pt x="1274" y="1933"/>
                  </a:lnTo>
                  <a:lnTo>
                    <a:pt x="1270" y="1933"/>
                  </a:lnTo>
                  <a:lnTo>
                    <a:pt x="1268" y="1937"/>
                  </a:lnTo>
                  <a:lnTo>
                    <a:pt x="1270" y="1937"/>
                  </a:lnTo>
                  <a:lnTo>
                    <a:pt x="1274" y="1939"/>
                  </a:lnTo>
                  <a:lnTo>
                    <a:pt x="1276" y="1939"/>
                  </a:lnTo>
                  <a:lnTo>
                    <a:pt x="1279" y="1939"/>
                  </a:lnTo>
                  <a:lnTo>
                    <a:pt x="1285" y="1939"/>
                  </a:lnTo>
                  <a:lnTo>
                    <a:pt x="1289" y="1942"/>
                  </a:lnTo>
                  <a:lnTo>
                    <a:pt x="1285" y="1942"/>
                  </a:lnTo>
                  <a:lnTo>
                    <a:pt x="1285" y="1944"/>
                  </a:lnTo>
                  <a:lnTo>
                    <a:pt x="1283" y="1948"/>
                  </a:lnTo>
                  <a:lnTo>
                    <a:pt x="1283" y="1952"/>
                  </a:lnTo>
                  <a:lnTo>
                    <a:pt x="1279" y="1952"/>
                  </a:lnTo>
                  <a:lnTo>
                    <a:pt x="1279" y="1948"/>
                  </a:lnTo>
                  <a:lnTo>
                    <a:pt x="1283" y="1954"/>
                  </a:lnTo>
                  <a:lnTo>
                    <a:pt x="1283" y="1958"/>
                  </a:lnTo>
                  <a:lnTo>
                    <a:pt x="1283" y="1962"/>
                  </a:lnTo>
                  <a:lnTo>
                    <a:pt x="1287" y="1964"/>
                  </a:lnTo>
                  <a:lnTo>
                    <a:pt x="1287" y="1968"/>
                  </a:lnTo>
                  <a:lnTo>
                    <a:pt x="1287" y="1970"/>
                  </a:lnTo>
                  <a:close/>
                </a:path>
              </a:pathLst>
            </a:custGeom>
            <a:grpFill/>
            <a:ln w="9525">
              <a:noFill/>
              <a:round/>
              <a:headEnd/>
              <a:tailEnd/>
            </a:ln>
          </p:spPr>
          <p:txBody>
            <a:bodyPr/>
            <a:lstStyle/>
            <a:p>
              <a:pPr>
                <a:defRPr/>
              </a:pPr>
              <a:endParaRPr lang="en-US" dirty="0">
                <a:solidFill>
                  <a:prstClr val="white"/>
                </a:solidFill>
              </a:endParaRPr>
            </a:p>
          </p:txBody>
        </p:sp>
        <p:sp>
          <p:nvSpPr>
            <p:cNvPr id="16658" name="Freeform 116"/>
            <p:cNvSpPr>
              <a:spLocks/>
            </p:cNvSpPr>
            <p:nvPr/>
          </p:nvSpPr>
          <p:spPr bwMode="ltGray">
            <a:xfrm>
              <a:off x="3794" y="1849"/>
              <a:ext cx="1692" cy="2199"/>
            </a:xfrm>
            <a:custGeom>
              <a:avLst/>
              <a:gdLst>
                <a:gd name="T0" fmla="*/ 1330 w 1692"/>
                <a:gd name="T1" fmla="*/ 2072 h 2199"/>
                <a:gd name="T2" fmla="*/ 1187 w 1692"/>
                <a:gd name="T3" fmla="*/ 2170 h 2199"/>
                <a:gd name="T4" fmla="*/ 926 w 1692"/>
                <a:gd name="T5" fmla="*/ 2147 h 2199"/>
                <a:gd name="T6" fmla="*/ 957 w 1692"/>
                <a:gd name="T7" fmla="*/ 2031 h 2199"/>
                <a:gd name="T8" fmla="*/ 945 w 1692"/>
                <a:gd name="T9" fmla="*/ 1970 h 2199"/>
                <a:gd name="T10" fmla="*/ 940 w 1692"/>
                <a:gd name="T11" fmla="*/ 1944 h 2199"/>
                <a:gd name="T12" fmla="*/ 926 w 1692"/>
                <a:gd name="T13" fmla="*/ 1886 h 2199"/>
                <a:gd name="T14" fmla="*/ 891 w 1692"/>
                <a:gd name="T15" fmla="*/ 1854 h 2199"/>
                <a:gd name="T16" fmla="*/ 830 w 1692"/>
                <a:gd name="T17" fmla="*/ 1811 h 2199"/>
                <a:gd name="T18" fmla="*/ 801 w 1692"/>
                <a:gd name="T19" fmla="*/ 1767 h 2199"/>
                <a:gd name="T20" fmla="*/ 758 w 1692"/>
                <a:gd name="T21" fmla="*/ 1763 h 2199"/>
                <a:gd name="T22" fmla="*/ 708 w 1692"/>
                <a:gd name="T23" fmla="*/ 1807 h 2199"/>
                <a:gd name="T24" fmla="*/ 700 w 1692"/>
                <a:gd name="T25" fmla="*/ 1819 h 2199"/>
                <a:gd name="T26" fmla="*/ 696 w 1692"/>
                <a:gd name="T27" fmla="*/ 1881 h 2199"/>
                <a:gd name="T28" fmla="*/ 671 w 1692"/>
                <a:gd name="T29" fmla="*/ 1859 h 2199"/>
                <a:gd name="T30" fmla="*/ 662 w 1692"/>
                <a:gd name="T31" fmla="*/ 1757 h 2199"/>
                <a:gd name="T32" fmla="*/ 720 w 1692"/>
                <a:gd name="T33" fmla="*/ 1697 h 2199"/>
                <a:gd name="T34" fmla="*/ 696 w 1692"/>
                <a:gd name="T35" fmla="*/ 1676 h 2199"/>
                <a:gd name="T36" fmla="*/ 752 w 1692"/>
                <a:gd name="T37" fmla="*/ 1632 h 2199"/>
                <a:gd name="T38" fmla="*/ 722 w 1692"/>
                <a:gd name="T39" fmla="*/ 1614 h 2199"/>
                <a:gd name="T40" fmla="*/ 675 w 1692"/>
                <a:gd name="T41" fmla="*/ 1636 h 2199"/>
                <a:gd name="T42" fmla="*/ 681 w 1692"/>
                <a:gd name="T43" fmla="*/ 1682 h 2199"/>
                <a:gd name="T44" fmla="*/ 662 w 1692"/>
                <a:gd name="T45" fmla="*/ 1639 h 2199"/>
                <a:gd name="T46" fmla="*/ 613 w 1692"/>
                <a:gd name="T47" fmla="*/ 1547 h 2199"/>
                <a:gd name="T48" fmla="*/ 656 w 1692"/>
                <a:gd name="T49" fmla="*/ 1475 h 2199"/>
                <a:gd name="T50" fmla="*/ 658 w 1692"/>
                <a:gd name="T51" fmla="*/ 1361 h 2199"/>
                <a:gd name="T52" fmla="*/ 633 w 1692"/>
                <a:gd name="T53" fmla="*/ 1244 h 2199"/>
                <a:gd name="T54" fmla="*/ 611 w 1692"/>
                <a:gd name="T55" fmla="*/ 1128 h 2199"/>
                <a:gd name="T56" fmla="*/ 563 w 1692"/>
                <a:gd name="T57" fmla="*/ 1008 h 2199"/>
                <a:gd name="T58" fmla="*/ 507 w 1692"/>
                <a:gd name="T59" fmla="*/ 863 h 2199"/>
                <a:gd name="T60" fmla="*/ 426 w 1692"/>
                <a:gd name="T61" fmla="*/ 730 h 2199"/>
                <a:gd name="T62" fmla="*/ 382 w 1692"/>
                <a:gd name="T63" fmla="*/ 657 h 2199"/>
                <a:gd name="T64" fmla="*/ 353 w 1692"/>
                <a:gd name="T65" fmla="*/ 626 h 2199"/>
                <a:gd name="T66" fmla="*/ 274 w 1692"/>
                <a:gd name="T67" fmla="*/ 510 h 2199"/>
                <a:gd name="T68" fmla="*/ 177 w 1692"/>
                <a:gd name="T69" fmla="*/ 389 h 2199"/>
                <a:gd name="T70" fmla="*/ 7 w 1692"/>
                <a:gd name="T71" fmla="*/ 263 h 2199"/>
                <a:gd name="T72" fmla="*/ 251 w 1692"/>
                <a:gd name="T73" fmla="*/ 66 h 2199"/>
                <a:gd name="T74" fmla="*/ 534 w 1692"/>
                <a:gd name="T75" fmla="*/ 87 h 2199"/>
                <a:gd name="T76" fmla="*/ 789 w 1692"/>
                <a:gd name="T77" fmla="*/ 163 h 2199"/>
                <a:gd name="T78" fmla="*/ 1030 w 1692"/>
                <a:gd name="T79" fmla="*/ 234 h 2199"/>
                <a:gd name="T80" fmla="*/ 884 w 1692"/>
                <a:gd name="T81" fmla="*/ 333 h 2199"/>
                <a:gd name="T82" fmla="*/ 859 w 1692"/>
                <a:gd name="T83" fmla="*/ 408 h 2199"/>
                <a:gd name="T84" fmla="*/ 1019 w 1692"/>
                <a:gd name="T85" fmla="*/ 419 h 2199"/>
                <a:gd name="T86" fmla="*/ 1102 w 1692"/>
                <a:gd name="T87" fmla="*/ 381 h 2199"/>
                <a:gd name="T88" fmla="*/ 1162 w 1692"/>
                <a:gd name="T89" fmla="*/ 371 h 2199"/>
                <a:gd name="T90" fmla="*/ 1254 w 1692"/>
                <a:gd name="T91" fmla="*/ 487 h 2199"/>
                <a:gd name="T92" fmla="*/ 1221 w 1692"/>
                <a:gd name="T93" fmla="*/ 630 h 2199"/>
                <a:gd name="T94" fmla="*/ 1247 w 1692"/>
                <a:gd name="T95" fmla="*/ 715 h 2199"/>
                <a:gd name="T96" fmla="*/ 1110 w 1692"/>
                <a:gd name="T97" fmla="*/ 778 h 2199"/>
                <a:gd name="T98" fmla="*/ 1256 w 1692"/>
                <a:gd name="T99" fmla="*/ 931 h 2199"/>
                <a:gd name="T100" fmla="*/ 1216 w 1692"/>
                <a:gd name="T101" fmla="*/ 1004 h 2199"/>
                <a:gd name="T102" fmla="*/ 1474 w 1692"/>
                <a:gd name="T103" fmla="*/ 952 h 2199"/>
                <a:gd name="T104" fmla="*/ 1496 w 1692"/>
                <a:gd name="T105" fmla="*/ 1076 h 2199"/>
                <a:gd name="T106" fmla="*/ 1571 w 1692"/>
                <a:gd name="T107" fmla="*/ 1122 h 2199"/>
                <a:gd name="T108" fmla="*/ 1513 w 1692"/>
                <a:gd name="T109" fmla="*/ 1159 h 2199"/>
                <a:gd name="T110" fmla="*/ 1368 w 1692"/>
                <a:gd name="T111" fmla="*/ 1275 h 2199"/>
                <a:gd name="T112" fmla="*/ 1279 w 1692"/>
                <a:gd name="T113" fmla="*/ 1186 h 2199"/>
                <a:gd name="T114" fmla="*/ 1183 w 1692"/>
                <a:gd name="T115" fmla="*/ 1280 h 2199"/>
                <a:gd name="T116" fmla="*/ 1357 w 1692"/>
                <a:gd name="T117" fmla="*/ 1388 h 2199"/>
                <a:gd name="T118" fmla="*/ 1631 w 1692"/>
                <a:gd name="T119" fmla="*/ 1462 h 2199"/>
                <a:gd name="T120" fmla="*/ 1509 w 1692"/>
                <a:gd name="T121" fmla="*/ 1637 h 2199"/>
                <a:gd name="T122" fmla="*/ 1409 w 1692"/>
                <a:gd name="T123" fmla="*/ 1809 h 2199"/>
                <a:gd name="T124" fmla="*/ 1276 w 1692"/>
                <a:gd name="T125" fmla="*/ 1939 h 2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199"/>
                <a:gd name="T191" fmla="*/ 1692 w 1692"/>
                <a:gd name="T192" fmla="*/ 2199 h 2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199">
                  <a:moveTo>
                    <a:pt x="1287" y="1970"/>
                  </a:moveTo>
                  <a:lnTo>
                    <a:pt x="1283" y="1970"/>
                  </a:lnTo>
                  <a:lnTo>
                    <a:pt x="1279" y="1970"/>
                  </a:lnTo>
                  <a:lnTo>
                    <a:pt x="1279" y="1973"/>
                  </a:lnTo>
                  <a:lnTo>
                    <a:pt x="1283" y="1973"/>
                  </a:lnTo>
                  <a:lnTo>
                    <a:pt x="1287" y="1973"/>
                  </a:lnTo>
                  <a:lnTo>
                    <a:pt x="1287" y="1977"/>
                  </a:lnTo>
                  <a:lnTo>
                    <a:pt x="1287" y="1979"/>
                  </a:lnTo>
                  <a:lnTo>
                    <a:pt x="1287" y="1983"/>
                  </a:lnTo>
                  <a:lnTo>
                    <a:pt x="1283" y="1983"/>
                  </a:lnTo>
                  <a:lnTo>
                    <a:pt x="1287" y="1985"/>
                  </a:lnTo>
                  <a:lnTo>
                    <a:pt x="1287" y="1989"/>
                  </a:lnTo>
                  <a:lnTo>
                    <a:pt x="1283" y="1993"/>
                  </a:lnTo>
                  <a:lnTo>
                    <a:pt x="1281" y="1993"/>
                  </a:lnTo>
                  <a:lnTo>
                    <a:pt x="1281" y="1995"/>
                  </a:lnTo>
                  <a:lnTo>
                    <a:pt x="1283" y="1995"/>
                  </a:lnTo>
                  <a:lnTo>
                    <a:pt x="1281" y="1998"/>
                  </a:lnTo>
                  <a:lnTo>
                    <a:pt x="1281" y="2000"/>
                  </a:lnTo>
                  <a:lnTo>
                    <a:pt x="1281" y="2004"/>
                  </a:lnTo>
                  <a:lnTo>
                    <a:pt x="1283" y="2008"/>
                  </a:lnTo>
                  <a:lnTo>
                    <a:pt x="1283" y="2010"/>
                  </a:lnTo>
                  <a:lnTo>
                    <a:pt x="1283" y="2020"/>
                  </a:lnTo>
                  <a:lnTo>
                    <a:pt x="1283" y="2024"/>
                  </a:lnTo>
                  <a:lnTo>
                    <a:pt x="1283" y="2025"/>
                  </a:lnTo>
                  <a:lnTo>
                    <a:pt x="1283" y="2029"/>
                  </a:lnTo>
                  <a:lnTo>
                    <a:pt x="1287" y="2031"/>
                  </a:lnTo>
                  <a:lnTo>
                    <a:pt x="1291" y="2035"/>
                  </a:lnTo>
                  <a:lnTo>
                    <a:pt x="1287" y="2035"/>
                  </a:lnTo>
                  <a:lnTo>
                    <a:pt x="1287" y="2039"/>
                  </a:lnTo>
                  <a:lnTo>
                    <a:pt x="1291" y="2039"/>
                  </a:lnTo>
                  <a:lnTo>
                    <a:pt x="1291" y="2045"/>
                  </a:lnTo>
                  <a:lnTo>
                    <a:pt x="1291" y="2047"/>
                  </a:lnTo>
                  <a:lnTo>
                    <a:pt x="1297" y="2047"/>
                  </a:lnTo>
                  <a:lnTo>
                    <a:pt x="1297" y="2039"/>
                  </a:lnTo>
                  <a:lnTo>
                    <a:pt x="1312" y="2037"/>
                  </a:lnTo>
                  <a:lnTo>
                    <a:pt x="1312" y="2053"/>
                  </a:lnTo>
                  <a:lnTo>
                    <a:pt x="1328" y="2056"/>
                  </a:lnTo>
                  <a:lnTo>
                    <a:pt x="1330" y="2072"/>
                  </a:lnTo>
                  <a:lnTo>
                    <a:pt x="1345" y="2072"/>
                  </a:lnTo>
                  <a:lnTo>
                    <a:pt x="1345" y="2099"/>
                  </a:lnTo>
                  <a:lnTo>
                    <a:pt x="1345" y="2107"/>
                  </a:lnTo>
                  <a:lnTo>
                    <a:pt x="1364" y="2105"/>
                  </a:lnTo>
                  <a:lnTo>
                    <a:pt x="1364" y="2108"/>
                  </a:lnTo>
                  <a:lnTo>
                    <a:pt x="1364" y="2114"/>
                  </a:lnTo>
                  <a:lnTo>
                    <a:pt x="1364" y="2120"/>
                  </a:lnTo>
                  <a:lnTo>
                    <a:pt x="1380" y="2120"/>
                  </a:lnTo>
                  <a:lnTo>
                    <a:pt x="1380" y="2130"/>
                  </a:lnTo>
                  <a:lnTo>
                    <a:pt x="1395" y="2130"/>
                  </a:lnTo>
                  <a:lnTo>
                    <a:pt x="1395" y="2149"/>
                  </a:lnTo>
                  <a:lnTo>
                    <a:pt x="1384" y="2149"/>
                  </a:lnTo>
                  <a:lnTo>
                    <a:pt x="1374" y="2149"/>
                  </a:lnTo>
                  <a:lnTo>
                    <a:pt x="1368" y="2151"/>
                  </a:lnTo>
                  <a:lnTo>
                    <a:pt x="1360" y="2151"/>
                  </a:lnTo>
                  <a:lnTo>
                    <a:pt x="1349" y="2153"/>
                  </a:lnTo>
                  <a:lnTo>
                    <a:pt x="1343" y="2153"/>
                  </a:lnTo>
                  <a:lnTo>
                    <a:pt x="1330" y="2155"/>
                  </a:lnTo>
                  <a:lnTo>
                    <a:pt x="1328" y="2155"/>
                  </a:lnTo>
                  <a:lnTo>
                    <a:pt x="1320" y="2155"/>
                  </a:lnTo>
                  <a:lnTo>
                    <a:pt x="1318" y="2155"/>
                  </a:lnTo>
                  <a:lnTo>
                    <a:pt x="1304" y="2157"/>
                  </a:lnTo>
                  <a:lnTo>
                    <a:pt x="1297" y="2159"/>
                  </a:lnTo>
                  <a:lnTo>
                    <a:pt x="1293" y="2159"/>
                  </a:lnTo>
                  <a:lnTo>
                    <a:pt x="1287" y="2159"/>
                  </a:lnTo>
                  <a:lnTo>
                    <a:pt x="1283" y="2159"/>
                  </a:lnTo>
                  <a:lnTo>
                    <a:pt x="1279" y="2159"/>
                  </a:lnTo>
                  <a:lnTo>
                    <a:pt x="1277" y="2159"/>
                  </a:lnTo>
                  <a:lnTo>
                    <a:pt x="1272" y="2161"/>
                  </a:lnTo>
                  <a:lnTo>
                    <a:pt x="1264" y="2163"/>
                  </a:lnTo>
                  <a:lnTo>
                    <a:pt x="1256" y="2163"/>
                  </a:lnTo>
                  <a:lnTo>
                    <a:pt x="1248" y="2163"/>
                  </a:lnTo>
                  <a:lnTo>
                    <a:pt x="1231" y="2166"/>
                  </a:lnTo>
                  <a:lnTo>
                    <a:pt x="1216" y="2166"/>
                  </a:lnTo>
                  <a:lnTo>
                    <a:pt x="1212" y="2166"/>
                  </a:lnTo>
                  <a:lnTo>
                    <a:pt x="1196" y="2170"/>
                  </a:lnTo>
                  <a:lnTo>
                    <a:pt x="1191" y="2170"/>
                  </a:lnTo>
                  <a:lnTo>
                    <a:pt x="1187" y="2170"/>
                  </a:lnTo>
                  <a:lnTo>
                    <a:pt x="1183" y="2170"/>
                  </a:lnTo>
                  <a:lnTo>
                    <a:pt x="1181" y="2170"/>
                  </a:lnTo>
                  <a:lnTo>
                    <a:pt x="1165" y="2174"/>
                  </a:lnTo>
                  <a:lnTo>
                    <a:pt x="1162" y="2174"/>
                  </a:lnTo>
                  <a:lnTo>
                    <a:pt x="1156" y="2174"/>
                  </a:lnTo>
                  <a:lnTo>
                    <a:pt x="1150" y="2174"/>
                  </a:lnTo>
                  <a:lnTo>
                    <a:pt x="1135" y="2178"/>
                  </a:lnTo>
                  <a:lnTo>
                    <a:pt x="1131" y="2178"/>
                  </a:lnTo>
                  <a:lnTo>
                    <a:pt x="1121" y="2178"/>
                  </a:lnTo>
                  <a:lnTo>
                    <a:pt x="1106" y="2178"/>
                  </a:lnTo>
                  <a:lnTo>
                    <a:pt x="1100" y="2178"/>
                  </a:lnTo>
                  <a:lnTo>
                    <a:pt x="1100" y="2182"/>
                  </a:lnTo>
                  <a:lnTo>
                    <a:pt x="1096" y="2182"/>
                  </a:lnTo>
                  <a:lnTo>
                    <a:pt x="1094" y="2182"/>
                  </a:lnTo>
                  <a:lnTo>
                    <a:pt x="1090" y="2182"/>
                  </a:lnTo>
                  <a:lnTo>
                    <a:pt x="1084" y="2182"/>
                  </a:lnTo>
                  <a:lnTo>
                    <a:pt x="1081" y="2182"/>
                  </a:lnTo>
                  <a:lnTo>
                    <a:pt x="1055" y="2186"/>
                  </a:lnTo>
                  <a:lnTo>
                    <a:pt x="1036" y="2186"/>
                  </a:lnTo>
                  <a:lnTo>
                    <a:pt x="1028" y="2190"/>
                  </a:lnTo>
                  <a:lnTo>
                    <a:pt x="1025" y="2190"/>
                  </a:lnTo>
                  <a:lnTo>
                    <a:pt x="1015" y="2190"/>
                  </a:lnTo>
                  <a:lnTo>
                    <a:pt x="1011" y="2190"/>
                  </a:lnTo>
                  <a:lnTo>
                    <a:pt x="994" y="2192"/>
                  </a:lnTo>
                  <a:lnTo>
                    <a:pt x="990" y="2193"/>
                  </a:lnTo>
                  <a:lnTo>
                    <a:pt x="988" y="2193"/>
                  </a:lnTo>
                  <a:lnTo>
                    <a:pt x="974" y="2193"/>
                  </a:lnTo>
                  <a:lnTo>
                    <a:pt x="971" y="2193"/>
                  </a:lnTo>
                  <a:lnTo>
                    <a:pt x="969" y="2193"/>
                  </a:lnTo>
                  <a:lnTo>
                    <a:pt x="965" y="2195"/>
                  </a:lnTo>
                  <a:lnTo>
                    <a:pt x="963" y="2195"/>
                  </a:lnTo>
                  <a:lnTo>
                    <a:pt x="959" y="2195"/>
                  </a:lnTo>
                  <a:lnTo>
                    <a:pt x="953" y="2195"/>
                  </a:lnTo>
                  <a:lnTo>
                    <a:pt x="949" y="2195"/>
                  </a:lnTo>
                  <a:lnTo>
                    <a:pt x="947" y="2197"/>
                  </a:lnTo>
                  <a:lnTo>
                    <a:pt x="932" y="2199"/>
                  </a:lnTo>
                  <a:lnTo>
                    <a:pt x="928" y="2199"/>
                  </a:lnTo>
                  <a:lnTo>
                    <a:pt x="926" y="2147"/>
                  </a:lnTo>
                  <a:lnTo>
                    <a:pt x="943" y="2147"/>
                  </a:lnTo>
                  <a:lnTo>
                    <a:pt x="961" y="2147"/>
                  </a:lnTo>
                  <a:lnTo>
                    <a:pt x="961" y="2139"/>
                  </a:lnTo>
                  <a:lnTo>
                    <a:pt x="961" y="2128"/>
                  </a:lnTo>
                  <a:lnTo>
                    <a:pt x="961" y="2124"/>
                  </a:lnTo>
                  <a:lnTo>
                    <a:pt x="965" y="2124"/>
                  </a:lnTo>
                  <a:lnTo>
                    <a:pt x="965" y="2122"/>
                  </a:lnTo>
                  <a:lnTo>
                    <a:pt x="961" y="2122"/>
                  </a:lnTo>
                  <a:lnTo>
                    <a:pt x="961" y="2118"/>
                  </a:lnTo>
                  <a:lnTo>
                    <a:pt x="961" y="2116"/>
                  </a:lnTo>
                  <a:lnTo>
                    <a:pt x="961" y="2112"/>
                  </a:lnTo>
                  <a:lnTo>
                    <a:pt x="961" y="2108"/>
                  </a:lnTo>
                  <a:lnTo>
                    <a:pt x="961" y="2103"/>
                  </a:lnTo>
                  <a:lnTo>
                    <a:pt x="957" y="2103"/>
                  </a:lnTo>
                  <a:lnTo>
                    <a:pt x="957" y="2097"/>
                  </a:lnTo>
                  <a:lnTo>
                    <a:pt x="957" y="2093"/>
                  </a:lnTo>
                  <a:lnTo>
                    <a:pt x="957" y="2091"/>
                  </a:lnTo>
                  <a:lnTo>
                    <a:pt x="957" y="2087"/>
                  </a:lnTo>
                  <a:lnTo>
                    <a:pt x="953" y="2087"/>
                  </a:lnTo>
                  <a:lnTo>
                    <a:pt x="953" y="2085"/>
                  </a:lnTo>
                  <a:lnTo>
                    <a:pt x="953" y="2081"/>
                  </a:lnTo>
                  <a:lnTo>
                    <a:pt x="953" y="2078"/>
                  </a:lnTo>
                  <a:lnTo>
                    <a:pt x="951" y="2078"/>
                  </a:lnTo>
                  <a:lnTo>
                    <a:pt x="947" y="2078"/>
                  </a:lnTo>
                  <a:lnTo>
                    <a:pt x="947" y="2076"/>
                  </a:lnTo>
                  <a:lnTo>
                    <a:pt x="942" y="2076"/>
                  </a:lnTo>
                  <a:lnTo>
                    <a:pt x="938" y="2076"/>
                  </a:lnTo>
                  <a:lnTo>
                    <a:pt x="936" y="2072"/>
                  </a:lnTo>
                  <a:lnTo>
                    <a:pt x="932" y="2070"/>
                  </a:lnTo>
                  <a:lnTo>
                    <a:pt x="928" y="2070"/>
                  </a:lnTo>
                  <a:lnTo>
                    <a:pt x="936" y="2064"/>
                  </a:lnTo>
                  <a:lnTo>
                    <a:pt x="934" y="2054"/>
                  </a:lnTo>
                  <a:lnTo>
                    <a:pt x="934" y="2051"/>
                  </a:lnTo>
                  <a:lnTo>
                    <a:pt x="942" y="2047"/>
                  </a:lnTo>
                  <a:lnTo>
                    <a:pt x="947" y="2045"/>
                  </a:lnTo>
                  <a:lnTo>
                    <a:pt x="953" y="2037"/>
                  </a:lnTo>
                  <a:lnTo>
                    <a:pt x="957" y="2035"/>
                  </a:lnTo>
                  <a:lnTo>
                    <a:pt x="957" y="2031"/>
                  </a:lnTo>
                  <a:lnTo>
                    <a:pt x="959" y="2029"/>
                  </a:lnTo>
                  <a:lnTo>
                    <a:pt x="963" y="2022"/>
                  </a:lnTo>
                  <a:lnTo>
                    <a:pt x="965" y="2022"/>
                  </a:lnTo>
                  <a:lnTo>
                    <a:pt x="969" y="2022"/>
                  </a:lnTo>
                  <a:lnTo>
                    <a:pt x="969" y="2020"/>
                  </a:lnTo>
                  <a:lnTo>
                    <a:pt x="965" y="2016"/>
                  </a:lnTo>
                  <a:lnTo>
                    <a:pt x="969" y="2012"/>
                  </a:lnTo>
                  <a:lnTo>
                    <a:pt x="969" y="2010"/>
                  </a:lnTo>
                  <a:lnTo>
                    <a:pt x="969" y="2006"/>
                  </a:lnTo>
                  <a:lnTo>
                    <a:pt x="969" y="2004"/>
                  </a:lnTo>
                  <a:lnTo>
                    <a:pt x="959" y="2006"/>
                  </a:lnTo>
                  <a:lnTo>
                    <a:pt x="959" y="2010"/>
                  </a:lnTo>
                  <a:lnTo>
                    <a:pt x="955" y="2010"/>
                  </a:lnTo>
                  <a:lnTo>
                    <a:pt x="955" y="2006"/>
                  </a:lnTo>
                  <a:lnTo>
                    <a:pt x="955" y="2004"/>
                  </a:lnTo>
                  <a:lnTo>
                    <a:pt x="955" y="2000"/>
                  </a:lnTo>
                  <a:lnTo>
                    <a:pt x="959" y="2000"/>
                  </a:lnTo>
                  <a:lnTo>
                    <a:pt x="959" y="2004"/>
                  </a:lnTo>
                  <a:lnTo>
                    <a:pt x="955" y="2004"/>
                  </a:lnTo>
                  <a:lnTo>
                    <a:pt x="959" y="2004"/>
                  </a:lnTo>
                  <a:lnTo>
                    <a:pt x="959" y="2006"/>
                  </a:lnTo>
                  <a:lnTo>
                    <a:pt x="963" y="2004"/>
                  </a:lnTo>
                  <a:lnTo>
                    <a:pt x="961" y="1998"/>
                  </a:lnTo>
                  <a:lnTo>
                    <a:pt x="961" y="1995"/>
                  </a:lnTo>
                  <a:lnTo>
                    <a:pt x="959" y="1991"/>
                  </a:lnTo>
                  <a:lnTo>
                    <a:pt x="953" y="1995"/>
                  </a:lnTo>
                  <a:lnTo>
                    <a:pt x="953" y="1991"/>
                  </a:lnTo>
                  <a:lnTo>
                    <a:pt x="949" y="1989"/>
                  </a:lnTo>
                  <a:lnTo>
                    <a:pt x="945" y="1985"/>
                  </a:lnTo>
                  <a:lnTo>
                    <a:pt x="945" y="1983"/>
                  </a:lnTo>
                  <a:lnTo>
                    <a:pt x="949" y="1983"/>
                  </a:lnTo>
                  <a:lnTo>
                    <a:pt x="949" y="1979"/>
                  </a:lnTo>
                  <a:lnTo>
                    <a:pt x="951" y="1979"/>
                  </a:lnTo>
                  <a:lnTo>
                    <a:pt x="951" y="1975"/>
                  </a:lnTo>
                  <a:lnTo>
                    <a:pt x="949" y="1975"/>
                  </a:lnTo>
                  <a:lnTo>
                    <a:pt x="949" y="1973"/>
                  </a:lnTo>
                  <a:lnTo>
                    <a:pt x="949" y="1970"/>
                  </a:lnTo>
                  <a:lnTo>
                    <a:pt x="945" y="1970"/>
                  </a:lnTo>
                  <a:lnTo>
                    <a:pt x="943" y="1970"/>
                  </a:lnTo>
                  <a:lnTo>
                    <a:pt x="942" y="1968"/>
                  </a:lnTo>
                  <a:lnTo>
                    <a:pt x="936" y="1968"/>
                  </a:lnTo>
                  <a:lnTo>
                    <a:pt x="936" y="1964"/>
                  </a:lnTo>
                  <a:lnTo>
                    <a:pt x="934" y="1964"/>
                  </a:lnTo>
                  <a:lnTo>
                    <a:pt x="936" y="1964"/>
                  </a:lnTo>
                  <a:lnTo>
                    <a:pt x="934" y="1964"/>
                  </a:lnTo>
                  <a:lnTo>
                    <a:pt x="934" y="1960"/>
                  </a:lnTo>
                  <a:lnTo>
                    <a:pt x="934" y="1958"/>
                  </a:lnTo>
                  <a:lnTo>
                    <a:pt x="934" y="1954"/>
                  </a:lnTo>
                  <a:lnTo>
                    <a:pt x="936" y="1954"/>
                  </a:lnTo>
                  <a:lnTo>
                    <a:pt x="942" y="1954"/>
                  </a:lnTo>
                  <a:lnTo>
                    <a:pt x="945" y="1954"/>
                  </a:lnTo>
                  <a:lnTo>
                    <a:pt x="945" y="1952"/>
                  </a:lnTo>
                  <a:lnTo>
                    <a:pt x="949" y="1952"/>
                  </a:lnTo>
                  <a:lnTo>
                    <a:pt x="951" y="1950"/>
                  </a:lnTo>
                  <a:lnTo>
                    <a:pt x="951" y="1948"/>
                  </a:lnTo>
                  <a:lnTo>
                    <a:pt x="955" y="1948"/>
                  </a:lnTo>
                  <a:lnTo>
                    <a:pt x="955" y="1944"/>
                  </a:lnTo>
                  <a:lnTo>
                    <a:pt x="951" y="1944"/>
                  </a:lnTo>
                  <a:lnTo>
                    <a:pt x="951" y="1948"/>
                  </a:lnTo>
                  <a:lnTo>
                    <a:pt x="949" y="1948"/>
                  </a:lnTo>
                  <a:lnTo>
                    <a:pt x="951" y="1948"/>
                  </a:lnTo>
                  <a:lnTo>
                    <a:pt x="951" y="1950"/>
                  </a:lnTo>
                  <a:lnTo>
                    <a:pt x="949" y="1952"/>
                  </a:lnTo>
                  <a:lnTo>
                    <a:pt x="945" y="1952"/>
                  </a:lnTo>
                  <a:lnTo>
                    <a:pt x="942" y="1954"/>
                  </a:lnTo>
                  <a:lnTo>
                    <a:pt x="936" y="1954"/>
                  </a:lnTo>
                  <a:lnTo>
                    <a:pt x="934" y="1954"/>
                  </a:lnTo>
                  <a:lnTo>
                    <a:pt x="932" y="1952"/>
                  </a:lnTo>
                  <a:lnTo>
                    <a:pt x="934" y="1954"/>
                  </a:lnTo>
                  <a:lnTo>
                    <a:pt x="930" y="1954"/>
                  </a:lnTo>
                  <a:lnTo>
                    <a:pt x="930" y="1952"/>
                  </a:lnTo>
                  <a:lnTo>
                    <a:pt x="930" y="1948"/>
                  </a:lnTo>
                  <a:lnTo>
                    <a:pt x="930" y="1944"/>
                  </a:lnTo>
                  <a:lnTo>
                    <a:pt x="932" y="1944"/>
                  </a:lnTo>
                  <a:lnTo>
                    <a:pt x="936" y="1944"/>
                  </a:lnTo>
                  <a:lnTo>
                    <a:pt x="940" y="1944"/>
                  </a:lnTo>
                  <a:lnTo>
                    <a:pt x="940" y="1942"/>
                  </a:lnTo>
                  <a:lnTo>
                    <a:pt x="945" y="1942"/>
                  </a:lnTo>
                  <a:lnTo>
                    <a:pt x="945" y="1939"/>
                  </a:lnTo>
                  <a:lnTo>
                    <a:pt x="942" y="1942"/>
                  </a:lnTo>
                  <a:lnTo>
                    <a:pt x="940" y="1942"/>
                  </a:lnTo>
                  <a:lnTo>
                    <a:pt x="936" y="1944"/>
                  </a:lnTo>
                  <a:lnTo>
                    <a:pt x="932" y="1944"/>
                  </a:lnTo>
                  <a:lnTo>
                    <a:pt x="936" y="1944"/>
                  </a:lnTo>
                  <a:lnTo>
                    <a:pt x="932" y="1944"/>
                  </a:lnTo>
                  <a:lnTo>
                    <a:pt x="936" y="1942"/>
                  </a:lnTo>
                  <a:lnTo>
                    <a:pt x="940" y="1942"/>
                  </a:lnTo>
                  <a:lnTo>
                    <a:pt x="942" y="1942"/>
                  </a:lnTo>
                  <a:lnTo>
                    <a:pt x="942" y="1939"/>
                  </a:lnTo>
                  <a:lnTo>
                    <a:pt x="945" y="1939"/>
                  </a:lnTo>
                  <a:lnTo>
                    <a:pt x="940" y="1939"/>
                  </a:lnTo>
                  <a:lnTo>
                    <a:pt x="936" y="1939"/>
                  </a:lnTo>
                  <a:lnTo>
                    <a:pt x="932" y="1942"/>
                  </a:lnTo>
                  <a:lnTo>
                    <a:pt x="930" y="1942"/>
                  </a:lnTo>
                  <a:lnTo>
                    <a:pt x="926" y="1942"/>
                  </a:lnTo>
                  <a:lnTo>
                    <a:pt x="924" y="1942"/>
                  </a:lnTo>
                  <a:lnTo>
                    <a:pt x="922" y="1929"/>
                  </a:lnTo>
                  <a:lnTo>
                    <a:pt x="920" y="1931"/>
                  </a:lnTo>
                  <a:lnTo>
                    <a:pt x="920" y="1923"/>
                  </a:lnTo>
                  <a:lnTo>
                    <a:pt x="922" y="1923"/>
                  </a:lnTo>
                  <a:lnTo>
                    <a:pt x="930" y="1921"/>
                  </a:lnTo>
                  <a:lnTo>
                    <a:pt x="926" y="1921"/>
                  </a:lnTo>
                  <a:lnTo>
                    <a:pt x="926" y="1914"/>
                  </a:lnTo>
                  <a:lnTo>
                    <a:pt x="926" y="1906"/>
                  </a:lnTo>
                  <a:lnTo>
                    <a:pt x="926" y="1902"/>
                  </a:lnTo>
                  <a:lnTo>
                    <a:pt x="926" y="1898"/>
                  </a:lnTo>
                  <a:lnTo>
                    <a:pt x="926" y="1896"/>
                  </a:lnTo>
                  <a:lnTo>
                    <a:pt x="920" y="1896"/>
                  </a:lnTo>
                  <a:lnTo>
                    <a:pt x="916" y="1892"/>
                  </a:lnTo>
                  <a:lnTo>
                    <a:pt x="922" y="1892"/>
                  </a:lnTo>
                  <a:lnTo>
                    <a:pt x="932" y="1886"/>
                  </a:lnTo>
                  <a:lnTo>
                    <a:pt x="932" y="1883"/>
                  </a:lnTo>
                  <a:lnTo>
                    <a:pt x="928" y="1886"/>
                  </a:lnTo>
                  <a:lnTo>
                    <a:pt x="926" y="1886"/>
                  </a:lnTo>
                  <a:lnTo>
                    <a:pt x="922" y="1883"/>
                  </a:lnTo>
                  <a:lnTo>
                    <a:pt x="916" y="1890"/>
                  </a:lnTo>
                  <a:lnTo>
                    <a:pt x="913" y="1890"/>
                  </a:lnTo>
                  <a:lnTo>
                    <a:pt x="922" y="1883"/>
                  </a:lnTo>
                  <a:lnTo>
                    <a:pt x="918" y="1877"/>
                  </a:lnTo>
                  <a:lnTo>
                    <a:pt x="916" y="1877"/>
                  </a:lnTo>
                  <a:lnTo>
                    <a:pt x="913" y="1881"/>
                  </a:lnTo>
                  <a:lnTo>
                    <a:pt x="911" y="1881"/>
                  </a:lnTo>
                  <a:lnTo>
                    <a:pt x="916" y="1877"/>
                  </a:lnTo>
                  <a:lnTo>
                    <a:pt x="913" y="1875"/>
                  </a:lnTo>
                  <a:lnTo>
                    <a:pt x="909" y="1877"/>
                  </a:lnTo>
                  <a:lnTo>
                    <a:pt x="916" y="1871"/>
                  </a:lnTo>
                  <a:lnTo>
                    <a:pt x="913" y="1867"/>
                  </a:lnTo>
                  <a:lnTo>
                    <a:pt x="907" y="1875"/>
                  </a:lnTo>
                  <a:lnTo>
                    <a:pt x="907" y="1871"/>
                  </a:lnTo>
                  <a:lnTo>
                    <a:pt x="913" y="1867"/>
                  </a:lnTo>
                  <a:lnTo>
                    <a:pt x="909" y="1865"/>
                  </a:lnTo>
                  <a:lnTo>
                    <a:pt x="903" y="1869"/>
                  </a:lnTo>
                  <a:lnTo>
                    <a:pt x="909" y="1865"/>
                  </a:lnTo>
                  <a:lnTo>
                    <a:pt x="909" y="1861"/>
                  </a:lnTo>
                  <a:lnTo>
                    <a:pt x="907" y="1861"/>
                  </a:lnTo>
                  <a:lnTo>
                    <a:pt x="901" y="1865"/>
                  </a:lnTo>
                  <a:lnTo>
                    <a:pt x="903" y="1861"/>
                  </a:lnTo>
                  <a:lnTo>
                    <a:pt x="899" y="1859"/>
                  </a:lnTo>
                  <a:lnTo>
                    <a:pt x="893" y="1861"/>
                  </a:lnTo>
                  <a:lnTo>
                    <a:pt x="899" y="1859"/>
                  </a:lnTo>
                  <a:lnTo>
                    <a:pt x="897" y="1856"/>
                  </a:lnTo>
                  <a:lnTo>
                    <a:pt x="899" y="1854"/>
                  </a:lnTo>
                  <a:lnTo>
                    <a:pt x="907" y="1852"/>
                  </a:lnTo>
                  <a:lnTo>
                    <a:pt x="899" y="1854"/>
                  </a:lnTo>
                  <a:lnTo>
                    <a:pt x="897" y="1854"/>
                  </a:lnTo>
                  <a:lnTo>
                    <a:pt x="893" y="1859"/>
                  </a:lnTo>
                  <a:lnTo>
                    <a:pt x="897" y="1854"/>
                  </a:lnTo>
                  <a:lnTo>
                    <a:pt x="893" y="1854"/>
                  </a:lnTo>
                  <a:lnTo>
                    <a:pt x="891" y="1859"/>
                  </a:lnTo>
                  <a:lnTo>
                    <a:pt x="891" y="1856"/>
                  </a:lnTo>
                  <a:lnTo>
                    <a:pt x="888" y="1856"/>
                  </a:lnTo>
                  <a:lnTo>
                    <a:pt x="891" y="1854"/>
                  </a:lnTo>
                  <a:lnTo>
                    <a:pt x="891" y="1850"/>
                  </a:lnTo>
                  <a:lnTo>
                    <a:pt x="888" y="1854"/>
                  </a:lnTo>
                  <a:lnTo>
                    <a:pt x="888" y="1850"/>
                  </a:lnTo>
                  <a:lnTo>
                    <a:pt x="888" y="1846"/>
                  </a:lnTo>
                  <a:lnTo>
                    <a:pt x="884" y="1846"/>
                  </a:lnTo>
                  <a:lnTo>
                    <a:pt x="882" y="1850"/>
                  </a:lnTo>
                  <a:lnTo>
                    <a:pt x="882" y="1846"/>
                  </a:lnTo>
                  <a:lnTo>
                    <a:pt x="878" y="1848"/>
                  </a:lnTo>
                  <a:lnTo>
                    <a:pt x="878" y="1844"/>
                  </a:lnTo>
                  <a:lnTo>
                    <a:pt x="874" y="1844"/>
                  </a:lnTo>
                  <a:lnTo>
                    <a:pt x="874" y="1840"/>
                  </a:lnTo>
                  <a:lnTo>
                    <a:pt x="868" y="1840"/>
                  </a:lnTo>
                  <a:lnTo>
                    <a:pt x="868" y="1838"/>
                  </a:lnTo>
                  <a:lnTo>
                    <a:pt x="864" y="1838"/>
                  </a:lnTo>
                  <a:lnTo>
                    <a:pt x="864" y="1834"/>
                  </a:lnTo>
                  <a:lnTo>
                    <a:pt x="862" y="1834"/>
                  </a:lnTo>
                  <a:lnTo>
                    <a:pt x="862" y="1832"/>
                  </a:lnTo>
                  <a:lnTo>
                    <a:pt x="857" y="1834"/>
                  </a:lnTo>
                  <a:lnTo>
                    <a:pt x="853" y="1832"/>
                  </a:lnTo>
                  <a:lnTo>
                    <a:pt x="849" y="1829"/>
                  </a:lnTo>
                  <a:lnTo>
                    <a:pt x="843" y="1827"/>
                  </a:lnTo>
                  <a:lnTo>
                    <a:pt x="847" y="1823"/>
                  </a:lnTo>
                  <a:lnTo>
                    <a:pt x="849" y="1823"/>
                  </a:lnTo>
                  <a:lnTo>
                    <a:pt x="849" y="1819"/>
                  </a:lnTo>
                  <a:lnTo>
                    <a:pt x="847" y="1819"/>
                  </a:lnTo>
                  <a:lnTo>
                    <a:pt x="847" y="1817"/>
                  </a:lnTo>
                  <a:lnTo>
                    <a:pt x="843" y="1817"/>
                  </a:lnTo>
                  <a:lnTo>
                    <a:pt x="839" y="1817"/>
                  </a:lnTo>
                  <a:lnTo>
                    <a:pt x="843" y="1817"/>
                  </a:lnTo>
                  <a:lnTo>
                    <a:pt x="839" y="1819"/>
                  </a:lnTo>
                  <a:lnTo>
                    <a:pt x="833" y="1817"/>
                  </a:lnTo>
                  <a:lnTo>
                    <a:pt x="833" y="1813"/>
                  </a:lnTo>
                  <a:lnTo>
                    <a:pt x="837" y="1813"/>
                  </a:lnTo>
                  <a:lnTo>
                    <a:pt x="837" y="1817"/>
                  </a:lnTo>
                  <a:lnTo>
                    <a:pt x="839" y="1813"/>
                  </a:lnTo>
                  <a:lnTo>
                    <a:pt x="833" y="1807"/>
                  </a:lnTo>
                  <a:lnTo>
                    <a:pt x="830" y="1807"/>
                  </a:lnTo>
                  <a:lnTo>
                    <a:pt x="830" y="1811"/>
                  </a:lnTo>
                  <a:lnTo>
                    <a:pt x="833" y="1813"/>
                  </a:lnTo>
                  <a:lnTo>
                    <a:pt x="830" y="1813"/>
                  </a:lnTo>
                  <a:lnTo>
                    <a:pt x="828" y="1811"/>
                  </a:lnTo>
                  <a:lnTo>
                    <a:pt x="828" y="1807"/>
                  </a:lnTo>
                  <a:lnTo>
                    <a:pt x="824" y="1807"/>
                  </a:lnTo>
                  <a:lnTo>
                    <a:pt x="824" y="1803"/>
                  </a:lnTo>
                  <a:lnTo>
                    <a:pt x="820" y="1798"/>
                  </a:lnTo>
                  <a:lnTo>
                    <a:pt x="818" y="1802"/>
                  </a:lnTo>
                  <a:lnTo>
                    <a:pt x="814" y="1802"/>
                  </a:lnTo>
                  <a:lnTo>
                    <a:pt x="818" y="1802"/>
                  </a:lnTo>
                  <a:lnTo>
                    <a:pt x="814" y="1798"/>
                  </a:lnTo>
                  <a:lnTo>
                    <a:pt x="818" y="1796"/>
                  </a:lnTo>
                  <a:lnTo>
                    <a:pt x="818" y="1798"/>
                  </a:lnTo>
                  <a:lnTo>
                    <a:pt x="820" y="1798"/>
                  </a:lnTo>
                  <a:lnTo>
                    <a:pt x="820" y="1796"/>
                  </a:lnTo>
                  <a:lnTo>
                    <a:pt x="818" y="1796"/>
                  </a:lnTo>
                  <a:lnTo>
                    <a:pt x="814" y="1796"/>
                  </a:lnTo>
                  <a:lnTo>
                    <a:pt x="814" y="1792"/>
                  </a:lnTo>
                  <a:lnTo>
                    <a:pt x="820" y="1792"/>
                  </a:lnTo>
                  <a:lnTo>
                    <a:pt x="814" y="1792"/>
                  </a:lnTo>
                  <a:lnTo>
                    <a:pt x="814" y="1790"/>
                  </a:lnTo>
                  <a:lnTo>
                    <a:pt x="820" y="1788"/>
                  </a:lnTo>
                  <a:lnTo>
                    <a:pt x="818" y="1790"/>
                  </a:lnTo>
                  <a:lnTo>
                    <a:pt x="814" y="1790"/>
                  </a:lnTo>
                  <a:lnTo>
                    <a:pt x="814" y="1786"/>
                  </a:lnTo>
                  <a:lnTo>
                    <a:pt x="818" y="1786"/>
                  </a:lnTo>
                  <a:lnTo>
                    <a:pt x="820" y="1786"/>
                  </a:lnTo>
                  <a:lnTo>
                    <a:pt x="820" y="1782"/>
                  </a:lnTo>
                  <a:lnTo>
                    <a:pt x="820" y="1780"/>
                  </a:lnTo>
                  <a:lnTo>
                    <a:pt x="820" y="1773"/>
                  </a:lnTo>
                  <a:lnTo>
                    <a:pt x="820" y="1771"/>
                  </a:lnTo>
                  <a:lnTo>
                    <a:pt x="820" y="1767"/>
                  </a:lnTo>
                  <a:lnTo>
                    <a:pt x="818" y="1767"/>
                  </a:lnTo>
                  <a:lnTo>
                    <a:pt x="814" y="1765"/>
                  </a:lnTo>
                  <a:lnTo>
                    <a:pt x="810" y="1765"/>
                  </a:lnTo>
                  <a:lnTo>
                    <a:pt x="808" y="1765"/>
                  </a:lnTo>
                  <a:lnTo>
                    <a:pt x="808" y="1767"/>
                  </a:lnTo>
                  <a:lnTo>
                    <a:pt x="801" y="1767"/>
                  </a:lnTo>
                  <a:lnTo>
                    <a:pt x="799" y="1765"/>
                  </a:lnTo>
                  <a:lnTo>
                    <a:pt x="799" y="1761"/>
                  </a:lnTo>
                  <a:lnTo>
                    <a:pt x="795" y="1761"/>
                  </a:lnTo>
                  <a:lnTo>
                    <a:pt x="795" y="1765"/>
                  </a:lnTo>
                  <a:lnTo>
                    <a:pt x="793" y="1765"/>
                  </a:lnTo>
                  <a:lnTo>
                    <a:pt x="779" y="1765"/>
                  </a:lnTo>
                  <a:lnTo>
                    <a:pt x="776" y="1765"/>
                  </a:lnTo>
                  <a:lnTo>
                    <a:pt x="777" y="1769"/>
                  </a:lnTo>
                  <a:lnTo>
                    <a:pt x="779" y="1769"/>
                  </a:lnTo>
                  <a:lnTo>
                    <a:pt x="783" y="1769"/>
                  </a:lnTo>
                  <a:lnTo>
                    <a:pt x="785" y="1769"/>
                  </a:lnTo>
                  <a:lnTo>
                    <a:pt x="785" y="1771"/>
                  </a:lnTo>
                  <a:lnTo>
                    <a:pt x="789" y="1771"/>
                  </a:lnTo>
                  <a:lnTo>
                    <a:pt x="793" y="1771"/>
                  </a:lnTo>
                  <a:lnTo>
                    <a:pt x="793" y="1775"/>
                  </a:lnTo>
                  <a:lnTo>
                    <a:pt x="789" y="1771"/>
                  </a:lnTo>
                  <a:lnTo>
                    <a:pt x="785" y="1771"/>
                  </a:lnTo>
                  <a:lnTo>
                    <a:pt x="777" y="1771"/>
                  </a:lnTo>
                  <a:lnTo>
                    <a:pt x="774" y="1771"/>
                  </a:lnTo>
                  <a:lnTo>
                    <a:pt x="770" y="1771"/>
                  </a:lnTo>
                  <a:lnTo>
                    <a:pt x="768" y="1771"/>
                  </a:lnTo>
                  <a:lnTo>
                    <a:pt x="764" y="1771"/>
                  </a:lnTo>
                  <a:lnTo>
                    <a:pt x="760" y="1771"/>
                  </a:lnTo>
                  <a:lnTo>
                    <a:pt x="758" y="1771"/>
                  </a:lnTo>
                  <a:lnTo>
                    <a:pt x="749" y="1771"/>
                  </a:lnTo>
                  <a:lnTo>
                    <a:pt x="745" y="1773"/>
                  </a:lnTo>
                  <a:lnTo>
                    <a:pt x="743" y="1773"/>
                  </a:lnTo>
                  <a:lnTo>
                    <a:pt x="749" y="1771"/>
                  </a:lnTo>
                  <a:lnTo>
                    <a:pt x="754" y="1769"/>
                  </a:lnTo>
                  <a:lnTo>
                    <a:pt x="760" y="1769"/>
                  </a:lnTo>
                  <a:lnTo>
                    <a:pt x="764" y="1769"/>
                  </a:lnTo>
                  <a:lnTo>
                    <a:pt x="768" y="1769"/>
                  </a:lnTo>
                  <a:lnTo>
                    <a:pt x="770" y="1769"/>
                  </a:lnTo>
                  <a:lnTo>
                    <a:pt x="770" y="1765"/>
                  </a:lnTo>
                  <a:lnTo>
                    <a:pt x="770" y="1761"/>
                  </a:lnTo>
                  <a:lnTo>
                    <a:pt x="768" y="1763"/>
                  </a:lnTo>
                  <a:lnTo>
                    <a:pt x="760" y="1763"/>
                  </a:lnTo>
                  <a:lnTo>
                    <a:pt x="758" y="1763"/>
                  </a:lnTo>
                  <a:lnTo>
                    <a:pt x="752" y="1763"/>
                  </a:lnTo>
                  <a:lnTo>
                    <a:pt x="745" y="1763"/>
                  </a:lnTo>
                  <a:lnTo>
                    <a:pt x="743" y="1763"/>
                  </a:lnTo>
                  <a:lnTo>
                    <a:pt x="739" y="1763"/>
                  </a:lnTo>
                  <a:lnTo>
                    <a:pt x="739" y="1765"/>
                  </a:lnTo>
                  <a:lnTo>
                    <a:pt x="739" y="1769"/>
                  </a:lnTo>
                  <a:lnTo>
                    <a:pt x="735" y="1769"/>
                  </a:lnTo>
                  <a:lnTo>
                    <a:pt x="737" y="1773"/>
                  </a:lnTo>
                  <a:lnTo>
                    <a:pt x="737" y="1775"/>
                  </a:lnTo>
                  <a:lnTo>
                    <a:pt x="737" y="1778"/>
                  </a:lnTo>
                  <a:lnTo>
                    <a:pt x="733" y="1778"/>
                  </a:lnTo>
                  <a:lnTo>
                    <a:pt x="729" y="1778"/>
                  </a:lnTo>
                  <a:lnTo>
                    <a:pt x="729" y="1775"/>
                  </a:lnTo>
                  <a:lnTo>
                    <a:pt x="727" y="1773"/>
                  </a:lnTo>
                  <a:lnTo>
                    <a:pt x="723" y="1773"/>
                  </a:lnTo>
                  <a:lnTo>
                    <a:pt x="720" y="1773"/>
                  </a:lnTo>
                  <a:lnTo>
                    <a:pt x="718" y="1773"/>
                  </a:lnTo>
                  <a:lnTo>
                    <a:pt x="714" y="1775"/>
                  </a:lnTo>
                  <a:lnTo>
                    <a:pt x="714" y="1778"/>
                  </a:lnTo>
                  <a:lnTo>
                    <a:pt x="718" y="1782"/>
                  </a:lnTo>
                  <a:lnTo>
                    <a:pt x="722" y="1782"/>
                  </a:lnTo>
                  <a:lnTo>
                    <a:pt x="722" y="1784"/>
                  </a:lnTo>
                  <a:lnTo>
                    <a:pt x="723" y="1784"/>
                  </a:lnTo>
                  <a:lnTo>
                    <a:pt x="727" y="1788"/>
                  </a:lnTo>
                  <a:lnTo>
                    <a:pt x="727" y="1784"/>
                  </a:lnTo>
                  <a:lnTo>
                    <a:pt x="729" y="1784"/>
                  </a:lnTo>
                  <a:lnTo>
                    <a:pt x="729" y="1788"/>
                  </a:lnTo>
                  <a:lnTo>
                    <a:pt x="727" y="1790"/>
                  </a:lnTo>
                  <a:lnTo>
                    <a:pt x="723" y="1790"/>
                  </a:lnTo>
                  <a:lnTo>
                    <a:pt x="727" y="1790"/>
                  </a:lnTo>
                  <a:lnTo>
                    <a:pt x="723" y="1790"/>
                  </a:lnTo>
                  <a:lnTo>
                    <a:pt x="723" y="1794"/>
                  </a:lnTo>
                  <a:lnTo>
                    <a:pt x="722" y="1794"/>
                  </a:lnTo>
                  <a:lnTo>
                    <a:pt x="722" y="1798"/>
                  </a:lnTo>
                  <a:lnTo>
                    <a:pt x="718" y="1798"/>
                  </a:lnTo>
                  <a:lnTo>
                    <a:pt x="712" y="1803"/>
                  </a:lnTo>
                  <a:lnTo>
                    <a:pt x="712" y="1805"/>
                  </a:lnTo>
                  <a:lnTo>
                    <a:pt x="708" y="1807"/>
                  </a:lnTo>
                  <a:lnTo>
                    <a:pt x="708" y="1809"/>
                  </a:lnTo>
                  <a:lnTo>
                    <a:pt x="706" y="1809"/>
                  </a:lnTo>
                  <a:lnTo>
                    <a:pt x="702" y="1809"/>
                  </a:lnTo>
                  <a:lnTo>
                    <a:pt x="702" y="1807"/>
                  </a:lnTo>
                  <a:lnTo>
                    <a:pt x="706" y="1807"/>
                  </a:lnTo>
                  <a:lnTo>
                    <a:pt x="708" y="1807"/>
                  </a:lnTo>
                  <a:lnTo>
                    <a:pt x="708" y="1803"/>
                  </a:lnTo>
                  <a:lnTo>
                    <a:pt x="712" y="1803"/>
                  </a:lnTo>
                  <a:lnTo>
                    <a:pt x="712" y="1800"/>
                  </a:lnTo>
                  <a:lnTo>
                    <a:pt x="714" y="1798"/>
                  </a:lnTo>
                  <a:lnTo>
                    <a:pt x="718" y="1794"/>
                  </a:lnTo>
                  <a:lnTo>
                    <a:pt x="722" y="1790"/>
                  </a:lnTo>
                  <a:lnTo>
                    <a:pt x="723" y="1790"/>
                  </a:lnTo>
                  <a:lnTo>
                    <a:pt x="722" y="1784"/>
                  </a:lnTo>
                  <a:lnTo>
                    <a:pt x="718" y="1784"/>
                  </a:lnTo>
                  <a:lnTo>
                    <a:pt x="718" y="1782"/>
                  </a:lnTo>
                  <a:lnTo>
                    <a:pt x="714" y="1782"/>
                  </a:lnTo>
                  <a:lnTo>
                    <a:pt x="714" y="1784"/>
                  </a:lnTo>
                  <a:lnTo>
                    <a:pt x="714" y="1788"/>
                  </a:lnTo>
                  <a:lnTo>
                    <a:pt x="712" y="1788"/>
                  </a:lnTo>
                  <a:lnTo>
                    <a:pt x="712" y="1784"/>
                  </a:lnTo>
                  <a:lnTo>
                    <a:pt x="708" y="1784"/>
                  </a:lnTo>
                  <a:lnTo>
                    <a:pt x="704" y="1784"/>
                  </a:lnTo>
                  <a:lnTo>
                    <a:pt x="704" y="1788"/>
                  </a:lnTo>
                  <a:lnTo>
                    <a:pt x="702" y="1788"/>
                  </a:lnTo>
                  <a:lnTo>
                    <a:pt x="702" y="1792"/>
                  </a:lnTo>
                  <a:lnTo>
                    <a:pt x="698" y="1794"/>
                  </a:lnTo>
                  <a:lnTo>
                    <a:pt x="702" y="1794"/>
                  </a:lnTo>
                  <a:lnTo>
                    <a:pt x="702" y="1798"/>
                  </a:lnTo>
                  <a:lnTo>
                    <a:pt x="702" y="1794"/>
                  </a:lnTo>
                  <a:lnTo>
                    <a:pt x="706" y="1794"/>
                  </a:lnTo>
                  <a:lnTo>
                    <a:pt x="698" y="1800"/>
                  </a:lnTo>
                  <a:lnTo>
                    <a:pt x="698" y="1803"/>
                  </a:lnTo>
                  <a:lnTo>
                    <a:pt x="698" y="1807"/>
                  </a:lnTo>
                  <a:lnTo>
                    <a:pt x="698" y="1809"/>
                  </a:lnTo>
                  <a:lnTo>
                    <a:pt x="698" y="1813"/>
                  </a:lnTo>
                  <a:lnTo>
                    <a:pt x="698" y="1815"/>
                  </a:lnTo>
                  <a:lnTo>
                    <a:pt x="700" y="1819"/>
                  </a:lnTo>
                  <a:lnTo>
                    <a:pt x="702" y="1819"/>
                  </a:lnTo>
                  <a:lnTo>
                    <a:pt x="702" y="1823"/>
                  </a:lnTo>
                  <a:lnTo>
                    <a:pt x="702" y="1819"/>
                  </a:lnTo>
                  <a:lnTo>
                    <a:pt x="702" y="1823"/>
                  </a:lnTo>
                  <a:lnTo>
                    <a:pt x="700" y="1819"/>
                  </a:lnTo>
                  <a:lnTo>
                    <a:pt x="700" y="1823"/>
                  </a:lnTo>
                  <a:lnTo>
                    <a:pt x="696" y="1823"/>
                  </a:lnTo>
                  <a:lnTo>
                    <a:pt x="696" y="1825"/>
                  </a:lnTo>
                  <a:lnTo>
                    <a:pt x="700" y="1825"/>
                  </a:lnTo>
                  <a:lnTo>
                    <a:pt x="700" y="1829"/>
                  </a:lnTo>
                  <a:lnTo>
                    <a:pt x="696" y="1829"/>
                  </a:lnTo>
                  <a:lnTo>
                    <a:pt x="700" y="1825"/>
                  </a:lnTo>
                  <a:lnTo>
                    <a:pt x="696" y="1825"/>
                  </a:lnTo>
                  <a:lnTo>
                    <a:pt x="696" y="1829"/>
                  </a:lnTo>
                  <a:lnTo>
                    <a:pt x="693" y="1829"/>
                  </a:lnTo>
                  <a:lnTo>
                    <a:pt x="693" y="1832"/>
                  </a:lnTo>
                  <a:lnTo>
                    <a:pt x="693" y="1834"/>
                  </a:lnTo>
                  <a:lnTo>
                    <a:pt x="693" y="1838"/>
                  </a:lnTo>
                  <a:lnTo>
                    <a:pt x="693" y="1840"/>
                  </a:lnTo>
                  <a:lnTo>
                    <a:pt x="694" y="1844"/>
                  </a:lnTo>
                  <a:lnTo>
                    <a:pt x="694" y="1848"/>
                  </a:lnTo>
                  <a:lnTo>
                    <a:pt x="694" y="1850"/>
                  </a:lnTo>
                  <a:lnTo>
                    <a:pt x="696" y="1854"/>
                  </a:lnTo>
                  <a:lnTo>
                    <a:pt x="700" y="1850"/>
                  </a:lnTo>
                  <a:lnTo>
                    <a:pt x="696" y="1854"/>
                  </a:lnTo>
                  <a:lnTo>
                    <a:pt x="696" y="1856"/>
                  </a:lnTo>
                  <a:lnTo>
                    <a:pt x="700" y="1856"/>
                  </a:lnTo>
                  <a:lnTo>
                    <a:pt x="700" y="1859"/>
                  </a:lnTo>
                  <a:lnTo>
                    <a:pt x="702" y="1859"/>
                  </a:lnTo>
                  <a:lnTo>
                    <a:pt x="706" y="1859"/>
                  </a:lnTo>
                  <a:lnTo>
                    <a:pt x="704" y="1863"/>
                  </a:lnTo>
                  <a:lnTo>
                    <a:pt x="700" y="1863"/>
                  </a:lnTo>
                  <a:lnTo>
                    <a:pt x="700" y="1865"/>
                  </a:lnTo>
                  <a:lnTo>
                    <a:pt x="696" y="1865"/>
                  </a:lnTo>
                  <a:lnTo>
                    <a:pt x="696" y="1869"/>
                  </a:lnTo>
                  <a:lnTo>
                    <a:pt x="696" y="1871"/>
                  </a:lnTo>
                  <a:lnTo>
                    <a:pt x="696" y="1879"/>
                  </a:lnTo>
                  <a:lnTo>
                    <a:pt x="696" y="1881"/>
                  </a:lnTo>
                  <a:lnTo>
                    <a:pt x="696" y="1885"/>
                  </a:lnTo>
                  <a:lnTo>
                    <a:pt x="698" y="1886"/>
                  </a:lnTo>
                  <a:lnTo>
                    <a:pt x="700" y="1886"/>
                  </a:lnTo>
                  <a:lnTo>
                    <a:pt x="700" y="1890"/>
                  </a:lnTo>
                  <a:lnTo>
                    <a:pt x="700" y="1894"/>
                  </a:lnTo>
                  <a:lnTo>
                    <a:pt x="698" y="1894"/>
                  </a:lnTo>
                  <a:lnTo>
                    <a:pt x="698" y="1896"/>
                  </a:lnTo>
                  <a:lnTo>
                    <a:pt x="698" y="1900"/>
                  </a:lnTo>
                  <a:lnTo>
                    <a:pt x="698" y="1902"/>
                  </a:lnTo>
                  <a:lnTo>
                    <a:pt x="694" y="1902"/>
                  </a:lnTo>
                  <a:lnTo>
                    <a:pt x="694" y="1906"/>
                  </a:lnTo>
                  <a:lnTo>
                    <a:pt x="689" y="1906"/>
                  </a:lnTo>
                  <a:lnTo>
                    <a:pt x="685" y="1906"/>
                  </a:lnTo>
                  <a:lnTo>
                    <a:pt x="685" y="1904"/>
                  </a:lnTo>
                  <a:lnTo>
                    <a:pt x="683" y="1904"/>
                  </a:lnTo>
                  <a:lnTo>
                    <a:pt x="683" y="1900"/>
                  </a:lnTo>
                  <a:lnTo>
                    <a:pt x="685" y="1900"/>
                  </a:lnTo>
                  <a:lnTo>
                    <a:pt x="685" y="1896"/>
                  </a:lnTo>
                  <a:lnTo>
                    <a:pt x="683" y="1896"/>
                  </a:lnTo>
                  <a:lnTo>
                    <a:pt x="681" y="1894"/>
                  </a:lnTo>
                  <a:lnTo>
                    <a:pt x="681" y="1890"/>
                  </a:lnTo>
                  <a:lnTo>
                    <a:pt x="681" y="1888"/>
                  </a:lnTo>
                  <a:lnTo>
                    <a:pt x="681" y="1885"/>
                  </a:lnTo>
                  <a:lnTo>
                    <a:pt x="681" y="1888"/>
                  </a:lnTo>
                  <a:lnTo>
                    <a:pt x="681" y="1885"/>
                  </a:lnTo>
                  <a:lnTo>
                    <a:pt x="679" y="1885"/>
                  </a:lnTo>
                  <a:lnTo>
                    <a:pt x="679" y="1881"/>
                  </a:lnTo>
                  <a:lnTo>
                    <a:pt x="679" y="1879"/>
                  </a:lnTo>
                  <a:lnTo>
                    <a:pt x="679" y="1875"/>
                  </a:lnTo>
                  <a:lnTo>
                    <a:pt x="679" y="1873"/>
                  </a:lnTo>
                  <a:lnTo>
                    <a:pt x="675" y="1873"/>
                  </a:lnTo>
                  <a:lnTo>
                    <a:pt x="675" y="1869"/>
                  </a:lnTo>
                  <a:lnTo>
                    <a:pt x="679" y="1869"/>
                  </a:lnTo>
                  <a:lnTo>
                    <a:pt x="679" y="1865"/>
                  </a:lnTo>
                  <a:lnTo>
                    <a:pt x="675" y="1865"/>
                  </a:lnTo>
                  <a:lnTo>
                    <a:pt x="675" y="1863"/>
                  </a:lnTo>
                  <a:lnTo>
                    <a:pt x="675" y="1859"/>
                  </a:lnTo>
                  <a:lnTo>
                    <a:pt x="671" y="1859"/>
                  </a:lnTo>
                  <a:lnTo>
                    <a:pt x="671" y="1858"/>
                  </a:lnTo>
                  <a:lnTo>
                    <a:pt x="671" y="1854"/>
                  </a:lnTo>
                  <a:lnTo>
                    <a:pt x="671" y="1850"/>
                  </a:lnTo>
                  <a:lnTo>
                    <a:pt x="669" y="1848"/>
                  </a:lnTo>
                  <a:lnTo>
                    <a:pt x="669" y="1844"/>
                  </a:lnTo>
                  <a:lnTo>
                    <a:pt x="669" y="1842"/>
                  </a:lnTo>
                  <a:lnTo>
                    <a:pt x="666" y="1842"/>
                  </a:lnTo>
                  <a:lnTo>
                    <a:pt x="666" y="1838"/>
                  </a:lnTo>
                  <a:lnTo>
                    <a:pt x="666" y="1834"/>
                  </a:lnTo>
                  <a:lnTo>
                    <a:pt x="666" y="1832"/>
                  </a:lnTo>
                  <a:lnTo>
                    <a:pt x="662" y="1829"/>
                  </a:lnTo>
                  <a:lnTo>
                    <a:pt x="662" y="1827"/>
                  </a:lnTo>
                  <a:lnTo>
                    <a:pt x="662" y="1823"/>
                  </a:lnTo>
                  <a:lnTo>
                    <a:pt x="662" y="1819"/>
                  </a:lnTo>
                  <a:lnTo>
                    <a:pt x="662" y="1817"/>
                  </a:lnTo>
                  <a:lnTo>
                    <a:pt x="662" y="1813"/>
                  </a:lnTo>
                  <a:lnTo>
                    <a:pt x="662" y="1811"/>
                  </a:lnTo>
                  <a:lnTo>
                    <a:pt x="662" y="1807"/>
                  </a:lnTo>
                  <a:lnTo>
                    <a:pt x="662" y="1803"/>
                  </a:lnTo>
                  <a:lnTo>
                    <a:pt x="662" y="1802"/>
                  </a:lnTo>
                  <a:lnTo>
                    <a:pt x="662" y="1798"/>
                  </a:lnTo>
                  <a:lnTo>
                    <a:pt x="662" y="1796"/>
                  </a:lnTo>
                  <a:lnTo>
                    <a:pt x="662" y="1792"/>
                  </a:lnTo>
                  <a:lnTo>
                    <a:pt x="662" y="1788"/>
                  </a:lnTo>
                  <a:lnTo>
                    <a:pt x="662" y="1786"/>
                  </a:lnTo>
                  <a:lnTo>
                    <a:pt x="658" y="1786"/>
                  </a:lnTo>
                  <a:lnTo>
                    <a:pt x="658" y="1782"/>
                  </a:lnTo>
                  <a:lnTo>
                    <a:pt x="658" y="1780"/>
                  </a:lnTo>
                  <a:lnTo>
                    <a:pt x="658" y="1776"/>
                  </a:lnTo>
                  <a:lnTo>
                    <a:pt x="658" y="1773"/>
                  </a:lnTo>
                  <a:lnTo>
                    <a:pt x="658" y="1771"/>
                  </a:lnTo>
                  <a:lnTo>
                    <a:pt x="662" y="1771"/>
                  </a:lnTo>
                  <a:lnTo>
                    <a:pt x="662" y="1767"/>
                  </a:lnTo>
                  <a:lnTo>
                    <a:pt x="662" y="1763"/>
                  </a:lnTo>
                  <a:lnTo>
                    <a:pt x="662" y="1761"/>
                  </a:lnTo>
                  <a:lnTo>
                    <a:pt x="658" y="1761"/>
                  </a:lnTo>
                  <a:lnTo>
                    <a:pt x="658" y="1757"/>
                  </a:lnTo>
                  <a:lnTo>
                    <a:pt x="662" y="1757"/>
                  </a:lnTo>
                  <a:lnTo>
                    <a:pt x="658" y="1757"/>
                  </a:lnTo>
                  <a:lnTo>
                    <a:pt x="662" y="1757"/>
                  </a:lnTo>
                  <a:lnTo>
                    <a:pt x="658" y="1755"/>
                  </a:lnTo>
                  <a:lnTo>
                    <a:pt x="660" y="1755"/>
                  </a:lnTo>
                  <a:lnTo>
                    <a:pt x="658" y="1755"/>
                  </a:lnTo>
                  <a:lnTo>
                    <a:pt x="658" y="1751"/>
                  </a:lnTo>
                  <a:lnTo>
                    <a:pt x="660" y="1751"/>
                  </a:lnTo>
                  <a:lnTo>
                    <a:pt x="660" y="1748"/>
                  </a:lnTo>
                  <a:lnTo>
                    <a:pt x="660" y="1746"/>
                  </a:lnTo>
                  <a:lnTo>
                    <a:pt x="664" y="1746"/>
                  </a:lnTo>
                  <a:lnTo>
                    <a:pt x="660" y="1742"/>
                  </a:lnTo>
                  <a:lnTo>
                    <a:pt x="664" y="1742"/>
                  </a:lnTo>
                  <a:lnTo>
                    <a:pt x="664" y="1740"/>
                  </a:lnTo>
                  <a:lnTo>
                    <a:pt x="664" y="1736"/>
                  </a:lnTo>
                  <a:lnTo>
                    <a:pt x="664" y="1732"/>
                  </a:lnTo>
                  <a:lnTo>
                    <a:pt x="664" y="1730"/>
                  </a:lnTo>
                  <a:lnTo>
                    <a:pt x="664" y="1726"/>
                  </a:lnTo>
                  <a:lnTo>
                    <a:pt x="660" y="1726"/>
                  </a:lnTo>
                  <a:lnTo>
                    <a:pt x="664" y="1726"/>
                  </a:lnTo>
                  <a:lnTo>
                    <a:pt x="664" y="1724"/>
                  </a:lnTo>
                  <a:lnTo>
                    <a:pt x="664" y="1720"/>
                  </a:lnTo>
                  <a:lnTo>
                    <a:pt x="664" y="1724"/>
                  </a:lnTo>
                  <a:lnTo>
                    <a:pt x="666" y="1720"/>
                  </a:lnTo>
                  <a:lnTo>
                    <a:pt x="666" y="1717"/>
                  </a:lnTo>
                  <a:lnTo>
                    <a:pt x="666" y="1715"/>
                  </a:lnTo>
                  <a:lnTo>
                    <a:pt x="666" y="1711"/>
                  </a:lnTo>
                  <a:lnTo>
                    <a:pt x="666" y="1707"/>
                  </a:lnTo>
                  <a:lnTo>
                    <a:pt x="666" y="1705"/>
                  </a:lnTo>
                  <a:lnTo>
                    <a:pt x="666" y="1701"/>
                  </a:lnTo>
                  <a:lnTo>
                    <a:pt x="669" y="1701"/>
                  </a:lnTo>
                  <a:lnTo>
                    <a:pt x="669" y="1705"/>
                  </a:lnTo>
                  <a:lnTo>
                    <a:pt x="673" y="1705"/>
                  </a:lnTo>
                  <a:lnTo>
                    <a:pt x="675" y="1705"/>
                  </a:lnTo>
                  <a:lnTo>
                    <a:pt x="675" y="1701"/>
                  </a:lnTo>
                  <a:lnTo>
                    <a:pt x="675" y="1705"/>
                  </a:lnTo>
                  <a:lnTo>
                    <a:pt x="696" y="1701"/>
                  </a:lnTo>
                  <a:lnTo>
                    <a:pt x="700" y="1701"/>
                  </a:lnTo>
                  <a:lnTo>
                    <a:pt x="720" y="1697"/>
                  </a:lnTo>
                  <a:lnTo>
                    <a:pt x="722" y="1697"/>
                  </a:lnTo>
                  <a:lnTo>
                    <a:pt x="735" y="1693"/>
                  </a:lnTo>
                  <a:lnTo>
                    <a:pt x="741" y="1693"/>
                  </a:lnTo>
                  <a:lnTo>
                    <a:pt x="745" y="1693"/>
                  </a:lnTo>
                  <a:lnTo>
                    <a:pt x="747" y="1692"/>
                  </a:lnTo>
                  <a:lnTo>
                    <a:pt x="752" y="1692"/>
                  </a:lnTo>
                  <a:lnTo>
                    <a:pt x="756" y="1692"/>
                  </a:lnTo>
                  <a:lnTo>
                    <a:pt x="752" y="1692"/>
                  </a:lnTo>
                  <a:lnTo>
                    <a:pt x="756" y="1688"/>
                  </a:lnTo>
                  <a:lnTo>
                    <a:pt x="752" y="1688"/>
                  </a:lnTo>
                  <a:lnTo>
                    <a:pt x="741" y="1688"/>
                  </a:lnTo>
                  <a:lnTo>
                    <a:pt x="716" y="1692"/>
                  </a:lnTo>
                  <a:lnTo>
                    <a:pt x="706" y="1695"/>
                  </a:lnTo>
                  <a:lnTo>
                    <a:pt x="704" y="1695"/>
                  </a:lnTo>
                  <a:lnTo>
                    <a:pt x="685" y="1697"/>
                  </a:lnTo>
                  <a:lnTo>
                    <a:pt x="681" y="1699"/>
                  </a:lnTo>
                  <a:lnTo>
                    <a:pt x="685" y="1695"/>
                  </a:lnTo>
                  <a:lnTo>
                    <a:pt x="689" y="1695"/>
                  </a:lnTo>
                  <a:lnTo>
                    <a:pt x="689" y="1692"/>
                  </a:lnTo>
                  <a:lnTo>
                    <a:pt x="687" y="1690"/>
                  </a:lnTo>
                  <a:lnTo>
                    <a:pt x="691" y="1690"/>
                  </a:lnTo>
                  <a:lnTo>
                    <a:pt x="691" y="1692"/>
                  </a:lnTo>
                  <a:lnTo>
                    <a:pt x="691" y="1695"/>
                  </a:lnTo>
                  <a:lnTo>
                    <a:pt x="694" y="1695"/>
                  </a:lnTo>
                  <a:lnTo>
                    <a:pt x="704" y="1692"/>
                  </a:lnTo>
                  <a:lnTo>
                    <a:pt x="704" y="1690"/>
                  </a:lnTo>
                  <a:lnTo>
                    <a:pt x="700" y="1686"/>
                  </a:lnTo>
                  <a:lnTo>
                    <a:pt x="696" y="1686"/>
                  </a:lnTo>
                  <a:lnTo>
                    <a:pt x="696" y="1682"/>
                  </a:lnTo>
                  <a:lnTo>
                    <a:pt x="694" y="1682"/>
                  </a:lnTo>
                  <a:lnTo>
                    <a:pt x="691" y="1682"/>
                  </a:lnTo>
                  <a:lnTo>
                    <a:pt x="687" y="1682"/>
                  </a:lnTo>
                  <a:lnTo>
                    <a:pt x="687" y="1686"/>
                  </a:lnTo>
                  <a:lnTo>
                    <a:pt x="687" y="1682"/>
                  </a:lnTo>
                  <a:lnTo>
                    <a:pt x="687" y="1680"/>
                  </a:lnTo>
                  <a:lnTo>
                    <a:pt x="691" y="1676"/>
                  </a:lnTo>
                  <a:lnTo>
                    <a:pt x="694" y="1676"/>
                  </a:lnTo>
                  <a:lnTo>
                    <a:pt x="696" y="1676"/>
                  </a:lnTo>
                  <a:lnTo>
                    <a:pt x="700" y="1676"/>
                  </a:lnTo>
                  <a:lnTo>
                    <a:pt x="702" y="1676"/>
                  </a:lnTo>
                  <a:lnTo>
                    <a:pt x="702" y="1672"/>
                  </a:lnTo>
                  <a:lnTo>
                    <a:pt x="700" y="1672"/>
                  </a:lnTo>
                  <a:lnTo>
                    <a:pt x="702" y="1670"/>
                  </a:lnTo>
                  <a:lnTo>
                    <a:pt x="706" y="1670"/>
                  </a:lnTo>
                  <a:lnTo>
                    <a:pt x="706" y="1672"/>
                  </a:lnTo>
                  <a:lnTo>
                    <a:pt x="706" y="1676"/>
                  </a:lnTo>
                  <a:lnTo>
                    <a:pt x="710" y="1676"/>
                  </a:lnTo>
                  <a:lnTo>
                    <a:pt x="712" y="1676"/>
                  </a:lnTo>
                  <a:lnTo>
                    <a:pt x="716" y="1676"/>
                  </a:lnTo>
                  <a:lnTo>
                    <a:pt x="725" y="1678"/>
                  </a:lnTo>
                  <a:lnTo>
                    <a:pt x="727" y="1678"/>
                  </a:lnTo>
                  <a:lnTo>
                    <a:pt x="735" y="1678"/>
                  </a:lnTo>
                  <a:lnTo>
                    <a:pt x="737" y="1682"/>
                  </a:lnTo>
                  <a:lnTo>
                    <a:pt x="741" y="1682"/>
                  </a:lnTo>
                  <a:lnTo>
                    <a:pt x="745" y="1678"/>
                  </a:lnTo>
                  <a:lnTo>
                    <a:pt x="747" y="1678"/>
                  </a:lnTo>
                  <a:lnTo>
                    <a:pt x="750" y="1676"/>
                  </a:lnTo>
                  <a:lnTo>
                    <a:pt x="750" y="1672"/>
                  </a:lnTo>
                  <a:lnTo>
                    <a:pt x="750" y="1668"/>
                  </a:lnTo>
                  <a:lnTo>
                    <a:pt x="752" y="1668"/>
                  </a:lnTo>
                  <a:lnTo>
                    <a:pt x="752" y="1666"/>
                  </a:lnTo>
                  <a:lnTo>
                    <a:pt x="750" y="1666"/>
                  </a:lnTo>
                  <a:lnTo>
                    <a:pt x="750" y="1661"/>
                  </a:lnTo>
                  <a:lnTo>
                    <a:pt x="750" y="1657"/>
                  </a:lnTo>
                  <a:lnTo>
                    <a:pt x="747" y="1657"/>
                  </a:lnTo>
                  <a:lnTo>
                    <a:pt x="747" y="1653"/>
                  </a:lnTo>
                  <a:lnTo>
                    <a:pt x="747" y="1651"/>
                  </a:lnTo>
                  <a:lnTo>
                    <a:pt x="743" y="1647"/>
                  </a:lnTo>
                  <a:lnTo>
                    <a:pt x="743" y="1645"/>
                  </a:lnTo>
                  <a:lnTo>
                    <a:pt x="747" y="1637"/>
                  </a:lnTo>
                  <a:lnTo>
                    <a:pt x="747" y="1641"/>
                  </a:lnTo>
                  <a:lnTo>
                    <a:pt x="749" y="1641"/>
                  </a:lnTo>
                  <a:lnTo>
                    <a:pt x="749" y="1637"/>
                  </a:lnTo>
                  <a:lnTo>
                    <a:pt x="749" y="1636"/>
                  </a:lnTo>
                  <a:lnTo>
                    <a:pt x="749" y="1632"/>
                  </a:lnTo>
                  <a:lnTo>
                    <a:pt x="752" y="1632"/>
                  </a:lnTo>
                  <a:lnTo>
                    <a:pt x="752" y="1630"/>
                  </a:lnTo>
                  <a:lnTo>
                    <a:pt x="749" y="1626"/>
                  </a:lnTo>
                  <a:lnTo>
                    <a:pt x="747" y="1626"/>
                  </a:lnTo>
                  <a:lnTo>
                    <a:pt x="747" y="1622"/>
                  </a:lnTo>
                  <a:lnTo>
                    <a:pt x="749" y="1622"/>
                  </a:lnTo>
                  <a:lnTo>
                    <a:pt x="749" y="1616"/>
                  </a:lnTo>
                  <a:lnTo>
                    <a:pt x="749" y="1614"/>
                  </a:lnTo>
                  <a:lnTo>
                    <a:pt x="749" y="1610"/>
                  </a:lnTo>
                  <a:lnTo>
                    <a:pt x="749" y="1607"/>
                  </a:lnTo>
                  <a:lnTo>
                    <a:pt x="745" y="1607"/>
                  </a:lnTo>
                  <a:lnTo>
                    <a:pt x="743" y="1607"/>
                  </a:lnTo>
                  <a:lnTo>
                    <a:pt x="739" y="1607"/>
                  </a:lnTo>
                  <a:lnTo>
                    <a:pt x="737" y="1610"/>
                  </a:lnTo>
                  <a:lnTo>
                    <a:pt x="737" y="1614"/>
                  </a:lnTo>
                  <a:lnTo>
                    <a:pt x="739" y="1614"/>
                  </a:lnTo>
                  <a:lnTo>
                    <a:pt x="743" y="1614"/>
                  </a:lnTo>
                  <a:lnTo>
                    <a:pt x="747" y="1614"/>
                  </a:lnTo>
                  <a:lnTo>
                    <a:pt x="747" y="1616"/>
                  </a:lnTo>
                  <a:lnTo>
                    <a:pt x="739" y="1616"/>
                  </a:lnTo>
                  <a:lnTo>
                    <a:pt x="737" y="1620"/>
                  </a:lnTo>
                  <a:lnTo>
                    <a:pt x="733" y="1620"/>
                  </a:lnTo>
                  <a:lnTo>
                    <a:pt x="733" y="1616"/>
                  </a:lnTo>
                  <a:lnTo>
                    <a:pt x="729" y="1616"/>
                  </a:lnTo>
                  <a:lnTo>
                    <a:pt x="729" y="1614"/>
                  </a:lnTo>
                  <a:lnTo>
                    <a:pt x="729" y="1610"/>
                  </a:lnTo>
                  <a:lnTo>
                    <a:pt x="729" y="1605"/>
                  </a:lnTo>
                  <a:lnTo>
                    <a:pt x="727" y="1605"/>
                  </a:lnTo>
                  <a:lnTo>
                    <a:pt x="727" y="1601"/>
                  </a:lnTo>
                  <a:lnTo>
                    <a:pt x="727" y="1599"/>
                  </a:lnTo>
                  <a:lnTo>
                    <a:pt x="727" y="1601"/>
                  </a:lnTo>
                  <a:lnTo>
                    <a:pt x="727" y="1605"/>
                  </a:lnTo>
                  <a:lnTo>
                    <a:pt x="727" y="1609"/>
                  </a:lnTo>
                  <a:lnTo>
                    <a:pt x="727" y="1610"/>
                  </a:lnTo>
                  <a:lnTo>
                    <a:pt x="727" y="1614"/>
                  </a:lnTo>
                  <a:lnTo>
                    <a:pt x="723" y="1614"/>
                  </a:lnTo>
                  <a:lnTo>
                    <a:pt x="722" y="1614"/>
                  </a:lnTo>
                  <a:lnTo>
                    <a:pt x="722" y="1616"/>
                  </a:lnTo>
                  <a:lnTo>
                    <a:pt x="722" y="1614"/>
                  </a:lnTo>
                  <a:lnTo>
                    <a:pt x="718" y="1614"/>
                  </a:lnTo>
                  <a:lnTo>
                    <a:pt x="714" y="1614"/>
                  </a:lnTo>
                  <a:lnTo>
                    <a:pt x="714" y="1616"/>
                  </a:lnTo>
                  <a:lnTo>
                    <a:pt x="714" y="1620"/>
                  </a:lnTo>
                  <a:lnTo>
                    <a:pt x="718" y="1624"/>
                  </a:lnTo>
                  <a:lnTo>
                    <a:pt x="714" y="1624"/>
                  </a:lnTo>
                  <a:lnTo>
                    <a:pt x="708" y="1620"/>
                  </a:lnTo>
                  <a:lnTo>
                    <a:pt x="712" y="1624"/>
                  </a:lnTo>
                  <a:lnTo>
                    <a:pt x="708" y="1624"/>
                  </a:lnTo>
                  <a:lnTo>
                    <a:pt x="708" y="1626"/>
                  </a:lnTo>
                  <a:lnTo>
                    <a:pt x="706" y="1626"/>
                  </a:lnTo>
                  <a:lnTo>
                    <a:pt x="706" y="1630"/>
                  </a:lnTo>
                  <a:lnTo>
                    <a:pt x="708" y="1634"/>
                  </a:lnTo>
                  <a:lnTo>
                    <a:pt x="706" y="1641"/>
                  </a:lnTo>
                  <a:lnTo>
                    <a:pt x="702" y="1645"/>
                  </a:lnTo>
                  <a:lnTo>
                    <a:pt x="702" y="1649"/>
                  </a:lnTo>
                  <a:lnTo>
                    <a:pt x="700" y="1649"/>
                  </a:lnTo>
                  <a:lnTo>
                    <a:pt x="696" y="1649"/>
                  </a:lnTo>
                  <a:lnTo>
                    <a:pt x="696" y="1645"/>
                  </a:lnTo>
                  <a:lnTo>
                    <a:pt x="693" y="1645"/>
                  </a:lnTo>
                  <a:lnTo>
                    <a:pt x="693" y="1639"/>
                  </a:lnTo>
                  <a:lnTo>
                    <a:pt x="691" y="1639"/>
                  </a:lnTo>
                  <a:lnTo>
                    <a:pt x="691" y="1634"/>
                  </a:lnTo>
                  <a:lnTo>
                    <a:pt x="691" y="1626"/>
                  </a:lnTo>
                  <a:lnTo>
                    <a:pt x="687" y="1624"/>
                  </a:lnTo>
                  <a:lnTo>
                    <a:pt x="683" y="1620"/>
                  </a:lnTo>
                  <a:lnTo>
                    <a:pt x="681" y="1620"/>
                  </a:lnTo>
                  <a:lnTo>
                    <a:pt x="677" y="1620"/>
                  </a:lnTo>
                  <a:lnTo>
                    <a:pt x="673" y="1620"/>
                  </a:lnTo>
                  <a:lnTo>
                    <a:pt x="671" y="1624"/>
                  </a:lnTo>
                  <a:lnTo>
                    <a:pt x="667" y="1624"/>
                  </a:lnTo>
                  <a:lnTo>
                    <a:pt x="667" y="1628"/>
                  </a:lnTo>
                  <a:lnTo>
                    <a:pt x="667" y="1630"/>
                  </a:lnTo>
                  <a:lnTo>
                    <a:pt x="667" y="1634"/>
                  </a:lnTo>
                  <a:lnTo>
                    <a:pt x="667" y="1636"/>
                  </a:lnTo>
                  <a:lnTo>
                    <a:pt x="671" y="1639"/>
                  </a:lnTo>
                  <a:lnTo>
                    <a:pt x="671" y="1636"/>
                  </a:lnTo>
                  <a:lnTo>
                    <a:pt x="675" y="1636"/>
                  </a:lnTo>
                  <a:lnTo>
                    <a:pt x="673" y="1634"/>
                  </a:lnTo>
                  <a:lnTo>
                    <a:pt x="675" y="1636"/>
                  </a:lnTo>
                  <a:lnTo>
                    <a:pt x="675" y="1639"/>
                  </a:lnTo>
                  <a:lnTo>
                    <a:pt x="675" y="1643"/>
                  </a:lnTo>
                  <a:lnTo>
                    <a:pt x="671" y="1643"/>
                  </a:lnTo>
                  <a:lnTo>
                    <a:pt x="671" y="1645"/>
                  </a:lnTo>
                  <a:lnTo>
                    <a:pt x="667" y="1649"/>
                  </a:lnTo>
                  <a:lnTo>
                    <a:pt x="671" y="1653"/>
                  </a:lnTo>
                  <a:lnTo>
                    <a:pt x="671" y="1649"/>
                  </a:lnTo>
                  <a:lnTo>
                    <a:pt x="675" y="1649"/>
                  </a:lnTo>
                  <a:lnTo>
                    <a:pt x="677" y="1649"/>
                  </a:lnTo>
                  <a:lnTo>
                    <a:pt x="677" y="1651"/>
                  </a:lnTo>
                  <a:lnTo>
                    <a:pt x="675" y="1651"/>
                  </a:lnTo>
                  <a:lnTo>
                    <a:pt x="671" y="1653"/>
                  </a:lnTo>
                  <a:lnTo>
                    <a:pt x="667" y="1653"/>
                  </a:lnTo>
                  <a:lnTo>
                    <a:pt x="667" y="1655"/>
                  </a:lnTo>
                  <a:lnTo>
                    <a:pt x="671" y="1655"/>
                  </a:lnTo>
                  <a:lnTo>
                    <a:pt x="671" y="1659"/>
                  </a:lnTo>
                  <a:lnTo>
                    <a:pt x="671" y="1661"/>
                  </a:lnTo>
                  <a:lnTo>
                    <a:pt x="675" y="1661"/>
                  </a:lnTo>
                  <a:lnTo>
                    <a:pt x="675" y="1665"/>
                  </a:lnTo>
                  <a:lnTo>
                    <a:pt x="677" y="1665"/>
                  </a:lnTo>
                  <a:lnTo>
                    <a:pt x="677" y="1661"/>
                  </a:lnTo>
                  <a:lnTo>
                    <a:pt x="677" y="1655"/>
                  </a:lnTo>
                  <a:lnTo>
                    <a:pt x="681" y="1655"/>
                  </a:lnTo>
                  <a:lnTo>
                    <a:pt x="681" y="1659"/>
                  </a:lnTo>
                  <a:lnTo>
                    <a:pt x="681" y="1661"/>
                  </a:lnTo>
                  <a:lnTo>
                    <a:pt x="681" y="1665"/>
                  </a:lnTo>
                  <a:lnTo>
                    <a:pt x="681" y="1666"/>
                  </a:lnTo>
                  <a:lnTo>
                    <a:pt x="685" y="1666"/>
                  </a:lnTo>
                  <a:lnTo>
                    <a:pt x="685" y="1670"/>
                  </a:lnTo>
                  <a:lnTo>
                    <a:pt x="685" y="1666"/>
                  </a:lnTo>
                  <a:lnTo>
                    <a:pt x="687" y="1670"/>
                  </a:lnTo>
                  <a:lnTo>
                    <a:pt x="685" y="1670"/>
                  </a:lnTo>
                  <a:lnTo>
                    <a:pt x="685" y="1674"/>
                  </a:lnTo>
                  <a:lnTo>
                    <a:pt x="681" y="1676"/>
                  </a:lnTo>
                  <a:lnTo>
                    <a:pt x="681" y="1680"/>
                  </a:lnTo>
                  <a:lnTo>
                    <a:pt x="681" y="1682"/>
                  </a:lnTo>
                  <a:lnTo>
                    <a:pt x="679" y="1684"/>
                  </a:lnTo>
                  <a:lnTo>
                    <a:pt x="679" y="1680"/>
                  </a:lnTo>
                  <a:lnTo>
                    <a:pt x="679" y="1676"/>
                  </a:lnTo>
                  <a:lnTo>
                    <a:pt x="681" y="1674"/>
                  </a:lnTo>
                  <a:lnTo>
                    <a:pt x="677" y="1674"/>
                  </a:lnTo>
                  <a:lnTo>
                    <a:pt x="677" y="1670"/>
                  </a:lnTo>
                  <a:lnTo>
                    <a:pt x="675" y="1670"/>
                  </a:lnTo>
                  <a:lnTo>
                    <a:pt x="675" y="1674"/>
                  </a:lnTo>
                  <a:lnTo>
                    <a:pt x="675" y="1676"/>
                  </a:lnTo>
                  <a:lnTo>
                    <a:pt x="671" y="1680"/>
                  </a:lnTo>
                  <a:lnTo>
                    <a:pt x="671" y="1684"/>
                  </a:lnTo>
                  <a:lnTo>
                    <a:pt x="671" y="1686"/>
                  </a:lnTo>
                  <a:lnTo>
                    <a:pt x="675" y="1690"/>
                  </a:lnTo>
                  <a:lnTo>
                    <a:pt x="679" y="1690"/>
                  </a:lnTo>
                  <a:lnTo>
                    <a:pt x="679" y="1686"/>
                  </a:lnTo>
                  <a:lnTo>
                    <a:pt x="681" y="1686"/>
                  </a:lnTo>
                  <a:lnTo>
                    <a:pt x="681" y="1690"/>
                  </a:lnTo>
                  <a:lnTo>
                    <a:pt x="681" y="1692"/>
                  </a:lnTo>
                  <a:lnTo>
                    <a:pt x="679" y="1692"/>
                  </a:lnTo>
                  <a:lnTo>
                    <a:pt x="675" y="1692"/>
                  </a:lnTo>
                  <a:lnTo>
                    <a:pt x="664" y="1692"/>
                  </a:lnTo>
                  <a:lnTo>
                    <a:pt x="664" y="1690"/>
                  </a:lnTo>
                  <a:lnTo>
                    <a:pt x="666" y="1686"/>
                  </a:lnTo>
                  <a:lnTo>
                    <a:pt x="666" y="1684"/>
                  </a:lnTo>
                  <a:lnTo>
                    <a:pt x="666" y="1680"/>
                  </a:lnTo>
                  <a:lnTo>
                    <a:pt x="666" y="1676"/>
                  </a:lnTo>
                  <a:lnTo>
                    <a:pt x="666" y="1674"/>
                  </a:lnTo>
                  <a:lnTo>
                    <a:pt x="666" y="1670"/>
                  </a:lnTo>
                  <a:lnTo>
                    <a:pt x="666" y="1668"/>
                  </a:lnTo>
                  <a:lnTo>
                    <a:pt x="666" y="1665"/>
                  </a:lnTo>
                  <a:lnTo>
                    <a:pt x="666" y="1661"/>
                  </a:lnTo>
                  <a:lnTo>
                    <a:pt x="666" y="1659"/>
                  </a:lnTo>
                  <a:lnTo>
                    <a:pt x="666" y="1655"/>
                  </a:lnTo>
                  <a:lnTo>
                    <a:pt x="666" y="1653"/>
                  </a:lnTo>
                  <a:lnTo>
                    <a:pt x="666" y="1649"/>
                  </a:lnTo>
                  <a:lnTo>
                    <a:pt x="666" y="1645"/>
                  </a:lnTo>
                  <a:lnTo>
                    <a:pt x="662" y="1643"/>
                  </a:lnTo>
                  <a:lnTo>
                    <a:pt x="662" y="1639"/>
                  </a:lnTo>
                  <a:lnTo>
                    <a:pt x="662" y="1637"/>
                  </a:lnTo>
                  <a:lnTo>
                    <a:pt x="662" y="1634"/>
                  </a:lnTo>
                  <a:lnTo>
                    <a:pt x="662" y="1630"/>
                  </a:lnTo>
                  <a:lnTo>
                    <a:pt x="662" y="1628"/>
                  </a:lnTo>
                  <a:lnTo>
                    <a:pt x="662" y="1624"/>
                  </a:lnTo>
                  <a:lnTo>
                    <a:pt x="658" y="1622"/>
                  </a:lnTo>
                  <a:lnTo>
                    <a:pt x="658" y="1618"/>
                  </a:lnTo>
                  <a:lnTo>
                    <a:pt x="658" y="1614"/>
                  </a:lnTo>
                  <a:lnTo>
                    <a:pt x="658" y="1612"/>
                  </a:lnTo>
                  <a:lnTo>
                    <a:pt x="656" y="1612"/>
                  </a:lnTo>
                  <a:lnTo>
                    <a:pt x="656" y="1609"/>
                  </a:lnTo>
                  <a:lnTo>
                    <a:pt x="656" y="1607"/>
                  </a:lnTo>
                  <a:lnTo>
                    <a:pt x="652" y="1603"/>
                  </a:lnTo>
                  <a:lnTo>
                    <a:pt x="652" y="1599"/>
                  </a:lnTo>
                  <a:lnTo>
                    <a:pt x="652" y="1597"/>
                  </a:lnTo>
                  <a:lnTo>
                    <a:pt x="648" y="1597"/>
                  </a:lnTo>
                  <a:lnTo>
                    <a:pt x="648" y="1593"/>
                  </a:lnTo>
                  <a:lnTo>
                    <a:pt x="646" y="1591"/>
                  </a:lnTo>
                  <a:lnTo>
                    <a:pt x="644" y="1587"/>
                  </a:lnTo>
                  <a:lnTo>
                    <a:pt x="642" y="1583"/>
                  </a:lnTo>
                  <a:lnTo>
                    <a:pt x="639" y="1587"/>
                  </a:lnTo>
                  <a:lnTo>
                    <a:pt x="637" y="1587"/>
                  </a:lnTo>
                  <a:lnTo>
                    <a:pt x="637" y="1583"/>
                  </a:lnTo>
                  <a:lnTo>
                    <a:pt x="637" y="1581"/>
                  </a:lnTo>
                  <a:lnTo>
                    <a:pt x="633" y="1578"/>
                  </a:lnTo>
                  <a:lnTo>
                    <a:pt x="633" y="1576"/>
                  </a:lnTo>
                  <a:lnTo>
                    <a:pt x="629" y="1572"/>
                  </a:lnTo>
                  <a:lnTo>
                    <a:pt x="627" y="1570"/>
                  </a:lnTo>
                  <a:lnTo>
                    <a:pt x="627" y="1566"/>
                  </a:lnTo>
                  <a:lnTo>
                    <a:pt x="627" y="1562"/>
                  </a:lnTo>
                  <a:lnTo>
                    <a:pt x="627" y="1560"/>
                  </a:lnTo>
                  <a:lnTo>
                    <a:pt x="623" y="1560"/>
                  </a:lnTo>
                  <a:lnTo>
                    <a:pt x="619" y="1560"/>
                  </a:lnTo>
                  <a:lnTo>
                    <a:pt x="619" y="1556"/>
                  </a:lnTo>
                  <a:lnTo>
                    <a:pt x="617" y="1556"/>
                  </a:lnTo>
                  <a:lnTo>
                    <a:pt x="613" y="1554"/>
                  </a:lnTo>
                  <a:lnTo>
                    <a:pt x="613" y="1551"/>
                  </a:lnTo>
                  <a:lnTo>
                    <a:pt x="613" y="1547"/>
                  </a:lnTo>
                  <a:lnTo>
                    <a:pt x="613" y="1545"/>
                  </a:lnTo>
                  <a:lnTo>
                    <a:pt x="613" y="1541"/>
                  </a:lnTo>
                  <a:lnTo>
                    <a:pt x="613" y="1539"/>
                  </a:lnTo>
                  <a:lnTo>
                    <a:pt x="610" y="1539"/>
                  </a:lnTo>
                  <a:lnTo>
                    <a:pt x="610" y="1535"/>
                  </a:lnTo>
                  <a:lnTo>
                    <a:pt x="610" y="1531"/>
                  </a:lnTo>
                  <a:lnTo>
                    <a:pt x="610" y="1529"/>
                  </a:lnTo>
                  <a:lnTo>
                    <a:pt x="610" y="1526"/>
                  </a:lnTo>
                  <a:lnTo>
                    <a:pt x="610" y="1524"/>
                  </a:lnTo>
                  <a:lnTo>
                    <a:pt x="610" y="1520"/>
                  </a:lnTo>
                  <a:lnTo>
                    <a:pt x="610" y="1516"/>
                  </a:lnTo>
                  <a:lnTo>
                    <a:pt x="610" y="1514"/>
                  </a:lnTo>
                  <a:lnTo>
                    <a:pt x="610" y="1510"/>
                  </a:lnTo>
                  <a:lnTo>
                    <a:pt x="610" y="1508"/>
                  </a:lnTo>
                  <a:lnTo>
                    <a:pt x="613" y="1504"/>
                  </a:lnTo>
                  <a:lnTo>
                    <a:pt x="615" y="1504"/>
                  </a:lnTo>
                  <a:lnTo>
                    <a:pt x="615" y="1500"/>
                  </a:lnTo>
                  <a:lnTo>
                    <a:pt x="615" y="1498"/>
                  </a:lnTo>
                  <a:lnTo>
                    <a:pt x="615" y="1495"/>
                  </a:lnTo>
                  <a:lnTo>
                    <a:pt x="619" y="1495"/>
                  </a:lnTo>
                  <a:lnTo>
                    <a:pt x="621" y="1495"/>
                  </a:lnTo>
                  <a:lnTo>
                    <a:pt x="621" y="1491"/>
                  </a:lnTo>
                  <a:lnTo>
                    <a:pt x="625" y="1491"/>
                  </a:lnTo>
                  <a:lnTo>
                    <a:pt x="625" y="1489"/>
                  </a:lnTo>
                  <a:lnTo>
                    <a:pt x="629" y="1489"/>
                  </a:lnTo>
                  <a:lnTo>
                    <a:pt x="631" y="1489"/>
                  </a:lnTo>
                  <a:lnTo>
                    <a:pt x="631" y="1491"/>
                  </a:lnTo>
                  <a:lnTo>
                    <a:pt x="635" y="1491"/>
                  </a:lnTo>
                  <a:lnTo>
                    <a:pt x="637" y="1491"/>
                  </a:lnTo>
                  <a:lnTo>
                    <a:pt x="637" y="1495"/>
                  </a:lnTo>
                  <a:lnTo>
                    <a:pt x="637" y="1491"/>
                  </a:lnTo>
                  <a:lnTo>
                    <a:pt x="644" y="1491"/>
                  </a:lnTo>
                  <a:lnTo>
                    <a:pt x="644" y="1489"/>
                  </a:lnTo>
                  <a:lnTo>
                    <a:pt x="646" y="1489"/>
                  </a:lnTo>
                  <a:lnTo>
                    <a:pt x="646" y="1485"/>
                  </a:lnTo>
                  <a:lnTo>
                    <a:pt x="650" y="1485"/>
                  </a:lnTo>
                  <a:lnTo>
                    <a:pt x="652" y="1479"/>
                  </a:lnTo>
                  <a:lnTo>
                    <a:pt x="656" y="1475"/>
                  </a:lnTo>
                  <a:lnTo>
                    <a:pt x="656" y="1471"/>
                  </a:lnTo>
                  <a:lnTo>
                    <a:pt x="660" y="1470"/>
                  </a:lnTo>
                  <a:lnTo>
                    <a:pt x="658" y="1466"/>
                  </a:lnTo>
                  <a:lnTo>
                    <a:pt x="662" y="1460"/>
                  </a:lnTo>
                  <a:lnTo>
                    <a:pt x="662" y="1456"/>
                  </a:lnTo>
                  <a:lnTo>
                    <a:pt x="662" y="1454"/>
                  </a:lnTo>
                  <a:lnTo>
                    <a:pt x="662" y="1450"/>
                  </a:lnTo>
                  <a:lnTo>
                    <a:pt x="666" y="1446"/>
                  </a:lnTo>
                  <a:lnTo>
                    <a:pt x="666" y="1444"/>
                  </a:lnTo>
                  <a:lnTo>
                    <a:pt x="666" y="1441"/>
                  </a:lnTo>
                  <a:lnTo>
                    <a:pt x="664" y="1439"/>
                  </a:lnTo>
                  <a:lnTo>
                    <a:pt x="667" y="1439"/>
                  </a:lnTo>
                  <a:lnTo>
                    <a:pt x="667" y="1435"/>
                  </a:lnTo>
                  <a:lnTo>
                    <a:pt x="667" y="1431"/>
                  </a:lnTo>
                  <a:lnTo>
                    <a:pt x="667" y="1429"/>
                  </a:lnTo>
                  <a:lnTo>
                    <a:pt x="667" y="1425"/>
                  </a:lnTo>
                  <a:lnTo>
                    <a:pt x="667" y="1423"/>
                  </a:lnTo>
                  <a:lnTo>
                    <a:pt x="667" y="1419"/>
                  </a:lnTo>
                  <a:lnTo>
                    <a:pt x="667" y="1415"/>
                  </a:lnTo>
                  <a:lnTo>
                    <a:pt x="664" y="1415"/>
                  </a:lnTo>
                  <a:lnTo>
                    <a:pt x="664" y="1414"/>
                  </a:lnTo>
                  <a:lnTo>
                    <a:pt x="664" y="1410"/>
                  </a:lnTo>
                  <a:lnTo>
                    <a:pt x="664" y="1408"/>
                  </a:lnTo>
                  <a:lnTo>
                    <a:pt x="664" y="1404"/>
                  </a:lnTo>
                  <a:lnTo>
                    <a:pt x="664" y="1400"/>
                  </a:lnTo>
                  <a:lnTo>
                    <a:pt x="664" y="1398"/>
                  </a:lnTo>
                  <a:lnTo>
                    <a:pt x="664" y="1394"/>
                  </a:lnTo>
                  <a:lnTo>
                    <a:pt x="664" y="1392"/>
                  </a:lnTo>
                  <a:lnTo>
                    <a:pt x="664" y="1388"/>
                  </a:lnTo>
                  <a:lnTo>
                    <a:pt x="664" y="1385"/>
                  </a:lnTo>
                  <a:lnTo>
                    <a:pt x="664" y="1383"/>
                  </a:lnTo>
                  <a:lnTo>
                    <a:pt x="664" y="1379"/>
                  </a:lnTo>
                  <a:lnTo>
                    <a:pt x="660" y="1373"/>
                  </a:lnTo>
                  <a:lnTo>
                    <a:pt x="660" y="1369"/>
                  </a:lnTo>
                  <a:lnTo>
                    <a:pt x="660" y="1367"/>
                  </a:lnTo>
                  <a:lnTo>
                    <a:pt x="660" y="1363"/>
                  </a:lnTo>
                  <a:lnTo>
                    <a:pt x="660" y="1361"/>
                  </a:lnTo>
                  <a:lnTo>
                    <a:pt x="658" y="1361"/>
                  </a:lnTo>
                  <a:lnTo>
                    <a:pt x="658" y="1358"/>
                  </a:lnTo>
                  <a:lnTo>
                    <a:pt x="656" y="1354"/>
                  </a:lnTo>
                  <a:lnTo>
                    <a:pt x="656" y="1352"/>
                  </a:lnTo>
                  <a:lnTo>
                    <a:pt x="656" y="1348"/>
                  </a:lnTo>
                  <a:lnTo>
                    <a:pt x="654" y="1348"/>
                  </a:lnTo>
                  <a:lnTo>
                    <a:pt x="654" y="1346"/>
                  </a:lnTo>
                  <a:lnTo>
                    <a:pt x="654" y="1342"/>
                  </a:lnTo>
                  <a:lnTo>
                    <a:pt x="654" y="1338"/>
                  </a:lnTo>
                  <a:lnTo>
                    <a:pt x="654" y="1336"/>
                  </a:lnTo>
                  <a:lnTo>
                    <a:pt x="650" y="1336"/>
                  </a:lnTo>
                  <a:lnTo>
                    <a:pt x="650" y="1332"/>
                  </a:lnTo>
                  <a:lnTo>
                    <a:pt x="650" y="1331"/>
                  </a:lnTo>
                  <a:lnTo>
                    <a:pt x="650" y="1327"/>
                  </a:lnTo>
                  <a:lnTo>
                    <a:pt x="650" y="1317"/>
                  </a:lnTo>
                  <a:lnTo>
                    <a:pt x="650" y="1315"/>
                  </a:lnTo>
                  <a:lnTo>
                    <a:pt x="650" y="1311"/>
                  </a:lnTo>
                  <a:lnTo>
                    <a:pt x="650" y="1307"/>
                  </a:lnTo>
                  <a:lnTo>
                    <a:pt x="650" y="1305"/>
                  </a:lnTo>
                  <a:lnTo>
                    <a:pt x="650" y="1302"/>
                  </a:lnTo>
                  <a:lnTo>
                    <a:pt x="650" y="1298"/>
                  </a:lnTo>
                  <a:lnTo>
                    <a:pt x="646" y="1300"/>
                  </a:lnTo>
                  <a:lnTo>
                    <a:pt x="646" y="1292"/>
                  </a:lnTo>
                  <a:lnTo>
                    <a:pt x="646" y="1290"/>
                  </a:lnTo>
                  <a:lnTo>
                    <a:pt x="646" y="1286"/>
                  </a:lnTo>
                  <a:lnTo>
                    <a:pt x="642" y="1284"/>
                  </a:lnTo>
                  <a:lnTo>
                    <a:pt x="642" y="1280"/>
                  </a:lnTo>
                  <a:lnTo>
                    <a:pt x="642" y="1276"/>
                  </a:lnTo>
                  <a:lnTo>
                    <a:pt x="642" y="1275"/>
                  </a:lnTo>
                  <a:lnTo>
                    <a:pt x="642" y="1271"/>
                  </a:lnTo>
                  <a:lnTo>
                    <a:pt x="640" y="1267"/>
                  </a:lnTo>
                  <a:lnTo>
                    <a:pt x="640" y="1265"/>
                  </a:lnTo>
                  <a:lnTo>
                    <a:pt x="640" y="1261"/>
                  </a:lnTo>
                  <a:lnTo>
                    <a:pt x="637" y="1259"/>
                  </a:lnTo>
                  <a:lnTo>
                    <a:pt x="637" y="1255"/>
                  </a:lnTo>
                  <a:lnTo>
                    <a:pt x="637" y="1251"/>
                  </a:lnTo>
                  <a:lnTo>
                    <a:pt x="633" y="1249"/>
                  </a:lnTo>
                  <a:lnTo>
                    <a:pt x="633" y="1246"/>
                  </a:lnTo>
                  <a:lnTo>
                    <a:pt x="633" y="1244"/>
                  </a:lnTo>
                  <a:lnTo>
                    <a:pt x="633" y="1240"/>
                  </a:lnTo>
                  <a:lnTo>
                    <a:pt x="633" y="1236"/>
                  </a:lnTo>
                  <a:lnTo>
                    <a:pt x="633" y="1234"/>
                  </a:lnTo>
                  <a:lnTo>
                    <a:pt x="633" y="1230"/>
                  </a:lnTo>
                  <a:lnTo>
                    <a:pt x="633" y="1228"/>
                  </a:lnTo>
                  <a:lnTo>
                    <a:pt x="633" y="1224"/>
                  </a:lnTo>
                  <a:lnTo>
                    <a:pt x="633" y="1221"/>
                  </a:lnTo>
                  <a:lnTo>
                    <a:pt x="633" y="1219"/>
                  </a:lnTo>
                  <a:lnTo>
                    <a:pt x="629" y="1219"/>
                  </a:lnTo>
                  <a:lnTo>
                    <a:pt x="629" y="1215"/>
                  </a:lnTo>
                  <a:lnTo>
                    <a:pt x="629" y="1213"/>
                  </a:lnTo>
                  <a:lnTo>
                    <a:pt x="629" y="1205"/>
                  </a:lnTo>
                  <a:lnTo>
                    <a:pt x="629" y="1203"/>
                  </a:lnTo>
                  <a:lnTo>
                    <a:pt x="627" y="1203"/>
                  </a:lnTo>
                  <a:lnTo>
                    <a:pt x="627" y="1199"/>
                  </a:lnTo>
                  <a:lnTo>
                    <a:pt x="625" y="1197"/>
                  </a:lnTo>
                  <a:lnTo>
                    <a:pt x="625" y="1193"/>
                  </a:lnTo>
                  <a:lnTo>
                    <a:pt x="625" y="1190"/>
                  </a:lnTo>
                  <a:lnTo>
                    <a:pt x="623" y="1190"/>
                  </a:lnTo>
                  <a:lnTo>
                    <a:pt x="623" y="1188"/>
                  </a:lnTo>
                  <a:lnTo>
                    <a:pt x="623" y="1184"/>
                  </a:lnTo>
                  <a:lnTo>
                    <a:pt x="623" y="1182"/>
                  </a:lnTo>
                  <a:lnTo>
                    <a:pt x="623" y="1178"/>
                  </a:lnTo>
                  <a:lnTo>
                    <a:pt x="623" y="1174"/>
                  </a:lnTo>
                  <a:lnTo>
                    <a:pt x="623" y="1172"/>
                  </a:lnTo>
                  <a:lnTo>
                    <a:pt x="623" y="1168"/>
                  </a:lnTo>
                  <a:lnTo>
                    <a:pt x="619" y="1168"/>
                  </a:lnTo>
                  <a:lnTo>
                    <a:pt x="619" y="1166"/>
                  </a:lnTo>
                  <a:lnTo>
                    <a:pt x="619" y="1163"/>
                  </a:lnTo>
                  <a:lnTo>
                    <a:pt x="619" y="1159"/>
                  </a:lnTo>
                  <a:lnTo>
                    <a:pt x="615" y="1157"/>
                  </a:lnTo>
                  <a:lnTo>
                    <a:pt x="615" y="1153"/>
                  </a:lnTo>
                  <a:lnTo>
                    <a:pt x="615" y="1151"/>
                  </a:lnTo>
                  <a:lnTo>
                    <a:pt x="613" y="1151"/>
                  </a:lnTo>
                  <a:lnTo>
                    <a:pt x="613" y="1147"/>
                  </a:lnTo>
                  <a:lnTo>
                    <a:pt x="613" y="1143"/>
                  </a:lnTo>
                  <a:lnTo>
                    <a:pt x="611" y="1136"/>
                  </a:lnTo>
                  <a:lnTo>
                    <a:pt x="611" y="1128"/>
                  </a:lnTo>
                  <a:lnTo>
                    <a:pt x="611" y="1126"/>
                  </a:lnTo>
                  <a:lnTo>
                    <a:pt x="610" y="1122"/>
                  </a:lnTo>
                  <a:lnTo>
                    <a:pt x="610" y="1120"/>
                  </a:lnTo>
                  <a:lnTo>
                    <a:pt x="610" y="1116"/>
                  </a:lnTo>
                  <a:lnTo>
                    <a:pt x="606" y="1116"/>
                  </a:lnTo>
                  <a:lnTo>
                    <a:pt x="606" y="1112"/>
                  </a:lnTo>
                  <a:lnTo>
                    <a:pt x="610" y="1112"/>
                  </a:lnTo>
                  <a:lnTo>
                    <a:pt x="606" y="1112"/>
                  </a:lnTo>
                  <a:lnTo>
                    <a:pt x="600" y="1105"/>
                  </a:lnTo>
                  <a:lnTo>
                    <a:pt x="600" y="1101"/>
                  </a:lnTo>
                  <a:lnTo>
                    <a:pt x="596" y="1095"/>
                  </a:lnTo>
                  <a:lnTo>
                    <a:pt x="596" y="1089"/>
                  </a:lnTo>
                  <a:lnTo>
                    <a:pt x="590" y="1083"/>
                  </a:lnTo>
                  <a:lnTo>
                    <a:pt x="590" y="1080"/>
                  </a:lnTo>
                  <a:lnTo>
                    <a:pt x="586" y="1076"/>
                  </a:lnTo>
                  <a:lnTo>
                    <a:pt x="586" y="1074"/>
                  </a:lnTo>
                  <a:lnTo>
                    <a:pt x="583" y="1074"/>
                  </a:lnTo>
                  <a:lnTo>
                    <a:pt x="583" y="1070"/>
                  </a:lnTo>
                  <a:lnTo>
                    <a:pt x="581" y="1070"/>
                  </a:lnTo>
                  <a:lnTo>
                    <a:pt x="581" y="1064"/>
                  </a:lnTo>
                  <a:lnTo>
                    <a:pt x="581" y="1060"/>
                  </a:lnTo>
                  <a:lnTo>
                    <a:pt x="577" y="1060"/>
                  </a:lnTo>
                  <a:lnTo>
                    <a:pt x="577" y="1058"/>
                  </a:lnTo>
                  <a:lnTo>
                    <a:pt x="577" y="1054"/>
                  </a:lnTo>
                  <a:lnTo>
                    <a:pt x="577" y="1053"/>
                  </a:lnTo>
                  <a:lnTo>
                    <a:pt x="577" y="1049"/>
                  </a:lnTo>
                  <a:lnTo>
                    <a:pt x="577" y="1045"/>
                  </a:lnTo>
                  <a:lnTo>
                    <a:pt x="573" y="1045"/>
                  </a:lnTo>
                  <a:lnTo>
                    <a:pt x="573" y="1043"/>
                  </a:lnTo>
                  <a:lnTo>
                    <a:pt x="573" y="1039"/>
                  </a:lnTo>
                  <a:lnTo>
                    <a:pt x="573" y="1037"/>
                  </a:lnTo>
                  <a:lnTo>
                    <a:pt x="569" y="1033"/>
                  </a:lnTo>
                  <a:lnTo>
                    <a:pt x="569" y="1029"/>
                  </a:lnTo>
                  <a:lnTo>
                    <a:pt x="569" y="1027"/>
                  </a:lnTo>
                  <a:lnTo>
                    <a:pt x="567" y="1024"/>
                  </a:lnTo>
                  <a:lnTo>
                    <a:pt x="567" y="1022"/>
                  </a:lnTo>
                  <a:lnTo>
                    <a:pt x="563" y="1012"/>
                  </a:lnTo>
                  <a:lnTo>
                    <a:pt x="563" y="1008"/>
                  </a:lnTo>
                  <a:lnTo>
                    <a:pt x="559" y="1008"/>
                  </a:lnTo>
                  <a:lnTo>
                    <a:pt x="559" y="1006"/>
                  </a:lnTo>
                  <a:lnTo>
                    <a:pt x="559" y="1002"/>
                  </a:lnTo>
                  <a:lnTo>
                    <a:pt x="557" y="991"/>
                  </a:lnTo>
                  <a:lnTo>
                    <a:pt x="554" y="987"/>
                  </a:lnTo>
                  <a:lnTo>
                    <a:pt x="554" y="983"/>
                  </a:lnTo>
                  <a:lnTo>
                    <a:pt x="554" y="981"/>
                  </a:lnTo>
                  <a:lnTo>
                    <a:pt x="550" y="981"/>
                  </a:lnTo>
                  <a:lnTo>
                    <a:pt x="550" y="977"/>
                  </a:lnTo>
                  <a:lnTo>
                    <a:pt x="550" y="975"/>
                  </a:lnTo>
                  <a:lnTo>
                    <a:pt x="550" y="971"/>
                  </a:lnTo>
                  <a:lnTo>
                    <a:pt x="550" y="968"/>
                  </a:lnTo>
                  <a:lnTo>
                    <a:pt x="550" y="966"/>
                  </a:lnTo>
                  <a:lnTo>
                    <a:pt x="548" y="966"/>
                  </a:lnTo>
                  <a:lnTo>
                    <a:pt x="546" y="962"/>
                  </a:lnTo>
                  <a:lnTo>
                    <a:pt x="546" y="956"/>
                  </a:lnTo>
                  <a:lnTo>
                    <a:pt x="546" y="952"/>
                  </a:lnTo>
                  <a:lnTo>
                    <a:pt x="544" y="952"/>
                  </a:lnTo>
                  <a:lnTo>
                    <a:pt x="544" y="950"/>
                  </a:lnTo>
                  <a:lnTo>
                    <a:pt x="544" y="946"/>
                  </a:lnTo>
                  <a:lnTo>
                    <a:pt x="544" y="944"/>
                  </a:lnTo>
                  <a:lnTo>
                    <a:pt x="540" y="944"/>
                  </a:lnTo>
                  <a:lnTo>
                    <a:pt x="540" y="937"/>
                  </a:lnTo>
                  <a:lnTo>
                    <a:pt x="534" y="925"/>
                  </a:lnTo>
                  <a:lnTo>
                    <a:pt x="534" y="921"/>
                  </a:lnTo>
                  <a:lnTo>
                    <a:pt x="534" y="919"/>
                  </a:lnTo>
                  <a:lnTo>
                    <a:pt x="525" y="898"/>
                  </a:lnTo>
                  <a:lnTo>
                    <a:pt x="525" y="894"/>
                  </a:lnTo>
                  <a:lnTo>
                    <a:pt x="521" y="888"/>
                  </a:lnTo>
                  <a:lnTo>
                    <a:pt x="521" y="885"/>
                  </a:lnTo>
                  <a:lnTo>
                    <a:pt x="517" y="883"/>
                  </a:lnTo>
                  <a:lnTo>
                    <a:pt x="517" y="879"/>
                  </a:lnTo>
                  <a:lnTo>
                    <a:pt x="515" y="875"/>
                  </a:lnTo>
                  <a:lnTo>
                    <a:pt x="513" y="873"/>
                  </a:lnTo>
                  <a:lnTo>
                    <a:pt x="513" y="869"/>
                  </a:lnTo>
                  <a:lnTo>
                    <a:pt x="511" y="869"/>
                  </a:lnTo>
                  <a:lnTo>
                    <a:pt x="507" y="867"/>
                  </a:lnTo>
                  <a:lnTo>
                    <a:pt x="507" y="863"/>
                  </a:lnTo>
                  <a:lnTo>
                    <a:pt x="505" y="863"/>
                  </a:lnTo>
                  <a:lnTo>
                    <a:pt x="505" y="861"/>
                  </a:lnTo>
                  <a:lnTo>
                    <a:pt x="501" y="861"/>
                  </a:lnTo>
                  <a:lnTo>
                    <a:pt x="501" y="858"/>
                  </a:lnTo>
                  <a:lnTo>
                    <a:pt x="501" y="854"/>
                  </a:lnTo>
                  <a:lnTo>
                    <a:pt x="498" y="854"/>
                  </a:lnTo>
                  <a:lnTo>
                    <a:pt x="498" y="848"/>
                  </a:lnTo>
                  <a:lnTo>
                    <a:pt x="496" y="846"/>
                  </a:lnTo>
                  <a:lnTo>
                    <a:pt x="496" y="842"/>
                  </a:lnTo>
                  <a:lnTo>
                    <a:pt x="494" y="838"/>
                  </a:lnTo>
                  <a:lnTo>
                    <a:pt x="494" y="836"/>
                  </a:lnTo>
                  <a:lnTo>
                    <a:pt x="494" y="838"/>
                  </a:lnTo>
                  <a:lnTo>
                    <a:pt x="494" y="836"/>
                  </a:lnTo>
                  <a:lnTo>
                    <a:pt x="492" y="832"/>
                  </a:lnTo>
                  <a:lnTo>
                    <a:pt x="492" y="831"/>
                  </a:lnTo>
                  <a:lnTo>
                    <a:pt x="484" y="823"/>
                  </a:lnTo>
                  <a:lnTo>
                    <a:pt x="484" y="821"/>
                  </a:lnTo>
                  <a:lnTo>
                    <a:pt x="482" y="821"/>
                  </a:lnTo>
                  <a:lnTo>
                    <a:pt x="482" y="817"/>
                  </a:lnTo>
                  <a:lnTo>
                    <a:pt x="473" y="805"/>
                  </a:lnTo>
                  <a:lnTo>
                    <a:pt x="473" y="802"/>
                  </a:lnTo>
                  <a:lnTo>
                    <a:pt x="469" y="800"/>
                  </a:lnTo>
                  <a:lnTo>
                    <a:pt x="465" y="794"/>
                  </a:lnTo>
                  <a:lnTo>
                    <a:pt x="463" y="790"/>
                  </a:lnTo>
                  <a:lnTo>
                    <a:pt x="463" y="786"/>
                  </a:lnTo>
                  <a:lnTo>
                    <a:pt x="459" y="784"/>
                  </a:lnTo>
                  <a:lnTo>
                    <a:pt x="457" y="780"/>
                  </a:lnTo>
                  <a:lnTo>
                    <a:pt x="453" y="778"/>
                  </a:lnTo>
                  <a:lnTo>
                    <a:pt x="449" y="769"/>
                  </a:lnTo>
                  <a:lnTo>
                    <a:pt x="447" y="765"/>
                  </a:lnTo>
                  <a:lnTo>
                    <a:pt x="445" y="763"/>
                  </a:lnTo>
                  <a:lnTo>
                    <a:pt x="444" y="763"/>
                  </a:lnTo>
                  <a:lnTo>
                    <a:pt x="440" y="755"/>
                  </a:lnTo>
                  <a:lnTo>
                    <a:pt x="438" y="753"/>
                  </a:lnTo>
                  <a:lnTo>
                    <a:pt x="434" y="736"/>
                  </a:lnTo>
                  <a:lnTo>
                    <a:pt x="430" y="736"/>
                  </a:lnTo>
                  <a:lnTo>
                    <a:pt x="430" y="734"/>
                  </a:lnTo>
                  <a:lnTo>
                    <a:pt x="426" y="730"/>
                  </a:lnTo>
                  <a:lnTo>
                    <a:pt x="426" y="726"/>
                  </a:lnTo>
                  <a:lnTo>
                    <a:pt x="424" y="724"/>
                  </a:lnTo>
                  <a:lnTo>
                    <a:pt x="420" y="721"/>
                  </a:lnTo>
                  <a:lnTo>
                    <a:pt x="420" y="715"/>
                  </a:lnTo>
                  <a:lnTo>
                    <a:pt x="418" y="709"/>
                  </a:lnTo>
                  <a:lnTo>
                    <a:pt x="415" y="707"/>
                  </a:lnTo>
                  <a:lnTo>
                    <a:pt x="411" y="703"/>
                  </a:lnTo>
                  <a:lnTo>
                    <a:pt x="409" y="701"/>
                  </a:lnTo>
                  <a:lnTo>
                    <a:pt x="409" y="697"/>
                  </a:lnTo>
                  <a:lnTo>
                    <a:pt x="405" y="694"/>
                  </a:lnTo>
                  <a:lnTo>
                    <a:pt x="401" y="688"/>
                  </a:lnTo>
                  <a:lnTo>
                    <a:pt x="399" y="688"/>
                  </a:lnTo>
                  <a:lnTo>
                    <a:pt x="399" y="686"/>
                  </a:lnTo>
                  <a:lnTo>
                    <a:pt x="395" y="686"/>
                  </a:lnTo>
                  <a:lnTo>
                    <a:pt x="395" y="682"/>
                  </a:lnTo>
                  <a:lnTo>
                    <a:pt x="391" y="678"/>
                  </a:lnTo>
                  <a:lnTo>
                    <a:pt x="389" y="676"/>
                  </a:lnTo>
                  <a:lnTo>
                    <a:pt x="386" y="670"/>
                  </a:lnTo>
                  <a:lnTo>
                    <a:pt x="382" y="670"/>
                  </a:lnTo>
                  <a:lnTo>
                    <a:pt x="382" y="666"/>
                  </a:lnTo>
                  <a:lnTo>
                    <a:pt x="380" y="670"/>
                  </a:lnTo>
                  <a:lnTo>
                    <a:pt x="382" y="666"/>
                  </a:lnTo>
                  <a:lnTo>
                    <a:pt x="386" y="666"/>
                  </a:lnTo>
                  <a:lnTo>
                    <a:pt x="391" y="672"/>
                  </a:lnTo>
                  <a:lnTo>
                    <a:pt x="395" y="676"/>
                  </a:lnTo>
                  <a:lnTo>
                    <a:pt x="395" y="672"/>
                  </a:lnTo>
                  <a:lnTo>
                    <a:pt x="399" y="672"/>
                  </a:lnTo>
                  <a:lnTo>
                    <a:pt x="399" y="670"/>
                  </a:lnTo>
                  <a:lnTo>
                    <a:pt x="395" y="670"/>
                  </a:lnTo>
                  <a:lnTo>
                    <a:pt x="391" y="670"/>
                  </a:lnTo>
                  <a:lnTo>
                    <a:pt x="389" y="666"/>
                  </a:lnTo>
                  <a:lnTo>
                    <a:pt x="389" y="661"/>
                  </a:lnTo>
                  <a:lnTo>
                    <a:pt x="389" y="657"/>
                  </a:lnTo>
                  <a:lnTo>
                    <a:pt x="389" y="655"/>
                  </a:lnTo>
                  <a:lnTo>
                    <a:pt x="386" y="655"/>
                  </a:lnTo>
                  <a:lnTo>
                    <a:pt x="386" y="657"/>
                  </a:lnTo>
                  <a:lnTo>
                    <a:pt x="386" y="661"/>
                  </a:lnTo>
                  <a:lnTo>
                    <a:pt x="382" y="657"/>
                  </a:lnTo>
                  <a:lnTo>
                    <a:pt x="382" y="661"/>
                  </a:lnTo>
                  <a:lnTo>
                    <a:pt x="382" y="663"/>
                  </a:lnTo>
                  <a:lnTo>
                    <a:pt x="386" y="663"/>
                  </a:lnTo>
                  <a:lnTo>
                    <a:pt x="382" y="663"/>
                  </a:lnTo>
                  <a:lnTo>
                    <a:pt x="380" y="665"/>
                  </a:lnTo>
                  <a:lnTo>
                    <a:pt x="382" y="663"/>
                  </a:lnTo>
                  <a:lnTo>
                    <a:pt x="380" y="661"/>
                  </a:lnTo>
                  <a:lnTo>
                    <a:pt x="380" y="657"/>
                  </a:lnTo>
                  <a:lnTo>
                    <a:pt x="370" y="657"/>
                  </a:lnTo>
                  <a:lnTo>
                    <a:pt x="370" y="655"/>
                  </a:lnTo>
                  <a:lnTo>
                    <a:pt x="372" y="655"/>
                  </a:lnTo>
                  <a:lnTo>
                    <a:pt x="372" y="651"/>
                  </a:lnTo>
                  <a:lnTo>
                    <a:pt x="376" y="651"/>
                  </a:lnTo>
                  <a:lnTo>
                    <a:pt x="380" y="651"/>
                  </a:lnTo>
                  <a:lnTo>
                    <a:pt x="380" y="655"/>
                  </a:lnTo>
                  <a:lnTo>
                    <a:pt x="380" y="651"/>
                  </a:lnTo>
                  <a:lnTo>
                    <a:pt x="382" y="651"/>
                  </a:lnTo>
                  <a:lnTo>
                    <a:pt x="382" y="647"/>
                  </a:lnTo>
                  <a:lnTo>
                    <a:pt x="376" y="639"/>
                  </a:lnTo>
                  <a:lnTo>
                    <a:pt x="372" y="641"/>
                  </a:lnTo>
                  <a:lnTo>
                    <a:pt x="372" y="649"/>
                  </a:lnTo>
                  <a:lnTo>
                    <a:pt x="372" y="651"/>
                  </a:lnTo>
                  <a:lnTo>
                    <a:pt x="372" y="649"/>
                  </a:lnTo>
                  <a:lnTo>
                    <a:pt x="370" y="649"/>
                  </a:lnTo>
                  <a:lnTo>
                    <a:pt x="366" y="651"/>
                  </a:lnTo>
                  <a:lnTo>
                    <a:pt x="366" y="655"/>
                  </a:lnTo>
                  <a:lnTo>
                    <a:pt x="366" y="665"/>
                  </a:lnTo>
                  <a:lnTo>
                    <a:pt x="366" y="655"/>
                  </a:lnTo>
                  <a:lnTo>
                    <a:pt x="366" y="651"/>
                  </a:lnTo>
                  <a:lnTo>
                    <a:pt x="370" y="651"/>
                  </a:lnTo>
                  <a:lnTo>
                    <a:pt x="362" y="641"/>
                  </a:lnTo>
                  <a:lnTo>
                    <a:pt x="362" y="639"/>
                  </a:lnTo>
                  <a:lnTo>
                    <a:pt x="361" y="636"/>
                  </a:lnTo>
                  <a:lnTo>
                    <a:pt x="361" y="634"/>
                  </a:lnTo>
                  <a:lnTo>
                    <a:pt x="357" y="634"/>
                  </a:lnTo>
                  <a:lnTo>
                    <a:pt x="357" y="630"/>
                  </a:lnTo>
                  <a:lnTo>
                    <a:pt x="357" y="626"/>
                  </a:lnTo>
                  <a:lnTo>
                    <a:pt x="353" y="626"/>
                  </a:lnTo>
                  <a:lnTo>
                    <a:pt x="353" y="624"/>
                  </a:lnTo>
                  <a:lnTo>
                    <a:pt x="351" y="624"/>
                  </a:lnTo>
                  <a:lnTo>
                    <a:pt x="351" y="620"/>
                  </a:lnTo>
                  <a:lnTo>
                    <a:pt x="347" y="618"/>
                  </a:lnTo>
                  <a:lnTo>
                    <a:pt x="347" y="614"/>
                  </a:lnTo>
                  <a:lnTo>
                    <a:pt x="343" y="612"/>
                  </a:lnTo>
                  <a:lnTo>
                    <a:pt x="341" y="609"/>
                  </a:lnTo>
                  <a:lnTo>
                    <a:pt x="335" y="599"/>
                  </a:lnTo>
                  <a:lnTo>
                    <a:pt x="332" y="593"/>
                  </a:lnTo>
                  <a:lnTo>
                    <a:pt x="328" y="589"/>
                  </a:lnTo>
                  <a:lnTo>
                    <a:pt x="328" y="587"/>
                  </a:lnTo>
                  <a:lnTo>
                    <a:pt x="326" y="587"/>
                  </a:lnTo>
                  <a:lnTo>
                    <a:pt x="322" y="582"/>
                  </a:lnTo>
                  <a:lnTo>
                    <a:pt x="322" y="578"/>
                  </a:lnTo>
                  <a:lnTo>
                    <a:pt x="316" y="572"/>
                  </a:lnTo>
                  <a:lnTo>
                    <a:pt x="316" y="568"/>
                  </a:lnTo>
                  <a:lnTo>
                    <a:pt x="312" y="566"/>
                  </a:lnTo>
                  <a:lnTo>
                    <a:pt x="308" y="562"/>
                  </a:lnTo>
                  <a:lnTo>
                    <a:pt x="308" y="556"/>
                  </a:lnTo>
                  <a:lnTo>
                    <a:pt x="306" y="556"/>
                  </a:lnTo>
                  <a:lnTo>
                    <a:pt x="306" y="553"/>
                  </a:lnTo>
                  <a:lnTo>
                    <a:pt x="303" y="553"/>
                  </a:lnTo>
                  <a:lnTo>
                    <a:pt x="303" y="551"/>
                  </a:lnTo>
                  <a:lnTo>
                    <a:pt x="299" y="547"/>
                  </a:lnTo>
                  <a:lnTo>
                    <a:pt x="297" y="541"/>
                  </a:lnTo>
                  <a:lnTo>
                    <a:pt x="293" y="537"/>
                  </a:lnTo>
                  <a:lnTo>
                    <a:pt x="293" y="535"/>
                  </a:lnTo>
                  <a:lnTo>
                    <a:pt x="289" y="531"/>
                  </a:lnTo>
                  <a:lnTo>
                    <a:pt x="289" y="529"/>
                  </a:lnTo>
                  <a:lnTo>
                    <a:pt x="287" y="529"/>
                  </a:lnTo>
                  <a:lnTo>
                    <a:pt x="287" y="526"/>
                  </a:lnTo>
                  <a:lnTo>
                    <a:pt x="283" y="522"/>
                  </a:lnTo>
                  <a:lnTo>
                    <a:pt x="283" y="520"/>
                  </a:lnTo>
                  <a:lnTo>
                    <a:pt x="279" y="520"/>
                  </a:lnTo>
                  <a:lnTo>
                    <a:pt x="279" y="516"/>
                  </a:lnTo>
                  <a:lnTo>
                    <a:pt x="278" y="516"/>
                  </a:lnTo>
                  <a:lnTo>
                    <a:pt x="278" y="514"/>
                  </a:lnTo>
                  <a:lnTo>
                    <a:pt x="274" y="510"/>
                  </a:lnTo>
                  <a:lnTo>
                    <a:pt x="270" y="504"/>
                  </a:lnTo>
                  <a:lnTo>
                    <a:pt x="268" y="500"/>
                  </a:lnTo>
                  <a:lnTo>
                    <a:pt x="264" y="499"/>
                  </a:lnTo>
                  <a:lnTo>
                    <a:pt x="260" y="495"/>
                  </a:lnTo>
                  <a:lnTo>
                    <a:pt x="254" y="483"/>
                  </a:lnTo>
                  <a:lnTo>
                    <a:pt x="249" y="477"/>
                  </a:lnTo>
                  <a:lnTo>
                    <a:pt x="249" y="473"/>
                  </a:lnTo>
                  <a:lnTo>
                    <a:pt x="245" y="473"/>
                  </a:lnTo>
                  <a:lnTo>
                    <a:pt x="245" y="470"/>
                  </a:lnTo>
                  <a:lnTo>
                    <a:pt x="241" y="464"/>
                  </a:lnTo>
                  <a:lnTo>
                    <a:pt x="235" y="462"/>
                  </a:lnTo>
                  <a:lnTo>
                    <a:pt x="231" y="456"/>
                  </a:lnTo>
                  <a:lnTo>
                    <a:pt x="231" y="452"/>
                  </a:lnTo>
                  <a:lnTo>
                    <a:pt x="229" y="448"/>
                  </a:lnTo>
                  <a:lnTo>
                    <a:pt x="225" y="448"/>
                  </a:lnTo>
                  <a:lnTo>
                    <a:pt x="225" y="446"/>
                  </a:lnTo>
                  <a:lnTo>
                    <a:pt x="222" y="441"/>
                  </a:lnTo>
                  <a:lnTo>
                    <a:pt x="220" y="441"/>
                  </a:lnTo>
                  <a:lnTo>
                    <a:pt x="220" y="437"/>
                  </a:lnTo>
                  <a:lnTo>
                    <a:pt x="216" y="433"/>
                  </a:lnTo>
                  <a:lnTo>
                    <a:pt x="216" y="431"/>
                  </a:lnTo>
                  <a:lnTo>
                    <a:pt x="212" y="431"/>
                  </a:lnTo>
                  <a:lnTo>
                    <a:pt x="210" y="427"/>
                  </a:lnTo>
                  <a:lnTo>
                    <a:pt x="210" y="425"/>
                  </a:lnTo>
                  <a:lnTo>
                    <a:pt x="206" y="421"/>
                  </a:lnTo>
                  <a:lnTo>
                    <a:pt x="202" y="419"/>
                  </a:lnTo>
                  <a:lnTo>
                    <a:pt x="200" y="416"/>
                  </a:lnTo>
                  <a:lnTo>
                    <a:pt x="195" y="410"/>
                  </a:lnTo>
                  <a:lnTo>
                    <a:pt x="195" y="406"/>
                  </a:lnTo>
                  <a:lnTo>
                    <a:pt x="191" y="404"/>
                  </a:lnTo>
                  <a:lnTo>
                    <a:pt x="187" y="404"/>
                  </a:lnTo>
                  <a:lnTo>
                    <a:pt x="187" y="400"/>
                  </a:lnTo>
                  <a:lnTo>
                    <a:pt x="185" y="396"/>
                  </a:lnTo>
                  <a:lnTo>
                    <a:pt x="185" y="394"/>
                  </a:lnTo>
                  <a:lnTo>
                    <a:pt x="181" y="394"/>
                  </a:lnTo>
                  <a:lnTo>
                    <a:pt x="181" y="390"/>
                  </a:lnTo>
                  <a:lnTo>
                    <a:pt x="177" y="390"/>
                  </a:lnTo>
                  <a:lnTo>
                    <a:pt x="177" y="389"/>
                  </a:lnTo>
                  <a:lnTo>
                    <a:pt x="175" y="389"/>
                  </a:lnTo>
                  <a:lnTo>
                    <a:pt x="175" y="385"/>
                  </a:lnTo>
                  <a:lnTo>
                    <a:pt x="181" y="379"/>
                  </a:lnTo>
                  <a:lnTo>
                    <a:pt x="171" y="373"/>
                  </a:lnTo>
                  <a:lnTo>
                    <a:pt x="139" y="342"/>
                  </a:lnTo>
                  <a:lnTo>
                    <a:pt x="121" y="331"/>
                  </a:lnTo>
                  <a:lnTo>
                    <a:pt x="104" y="317"/>
                  </a:lnTo>
                  <a:lnTo>
                    <a:pt x="92" y="305"/>
                  </a:lnTo>
                  <a:lnTo>
                    <a:pt x="88" y="311"/>
                  </a:lnTo>
                  <a:lnTo>
                    <a:pt x="86" y="311"/>
                  </a:lnTo>
                  <a:lnTo>
                    <a:pt x="86" y="309"/>
                  </a:lnTo>
                  <a:lnTo>
                    <a:pt x="79" y="309"/>
                  </a:lnTo>
                  <a:lnTo>
                    <a:pt x="79" y="305"/>
                  </a:lnTo>
                  <a:lnTo>
                    <a:pt x="73" y="305"/>
                  </a:lnTo>
                  <a:lnTo>
                    <a:pt x="73" y="304"/>
                  </a:lnTo>
                  <a:lnTo>
                    <a:pt x="69" y="304"/>
                  </a:lnTo>
                  <a:lnTo>
                    <a:pt x="67" y="300"/>
                  </a:lnTo>
                  <a:lnTo>
                    <a:pt x="63" y="300"/>
                  </a:lnTo>
                  <a:lnTo>
                    <a:pt x="67" y="294"/>
                  </a:lnTo>
                  <a:lnTo>
                    <a:pt x="67" y="290"/>
                  </a:lnTo>
                  <a:lnTo>
                    <a:pt x="63" y="288"/>
                  </a:lnTo>
                  <a:lnTo>
                    <a:pt x="59" y="284"/>
                  </a:lnTo>
                  <a:lnTo>
                    <a:pt x="59" y="280"/>
                  </a:lnTo>
                  <a:lnTo>
                    <a:pt x="57" y="282"/>
                  </a:lnTo>
                  <a:lnTo>
                    <a:pt x="48" y="278"/>
                  </a:lnTo>
                  <a:lnTo>
                    <a:pt x="42" y="275"/>
                  </a:lnTo>
                  <a:lnTo>
                    <a:pt x="34" y="273"/>
                  </a:lnTo>
                  <a:lnTo>
                    <a:pt x="32" y="277"/>
                  </a:lnTo>
                  <a:lnTo>
                    <a:pt x="32" y="278"/>
                  </a:lnTo>
                  <a:lnTo>
                    <a:pt x="29" y="278"/>
                  </a:lnTo>
                  <a:lnTo>
                    <a:pt x="29" y="277"/>
                  </a:lnTo>
                  <a:lnTo>
                    <a:pt x="23" y="277"/>
                  </a:lnTo>
                  <a:lnTo>
                    <a:pt x="19" y="277"/>
                  </a:lnTo>
                  <a:lnTo>
                    <a:pt x="13" y="273"/>
                  </a:lnTo>
                  <a:lnTo>
                    <a:pt x="9" y="271"/>
                  </a:lnTo>
                  <a:lnTo>
                    <a:pt x="7" y="271"/>
                  </a:lnTo>
                  <a:lnTo>
                    <a:pt x="7" y="267"/>
                  </a:lnTo>
                  <a:lnTo>
                    <a:pt x="7" y="263"/>
                  </a:lnTo>
                  <a:lnTo>
                    <a:pt x="7" y="261"/>
                  </a:lnTo>
                  <a:lnTo>
                    <a:pt x="7" y="263"/>
                  </a:lnTo>
                  <a:lnTo>
                    <a:pt x="7" y="267"/>
                  </a:lnTo>
                  <a:lnTo>
                    <a:pt x="3" y="267"/>
                  </a:lnTo>
                  <a:lnTo>
                    <a:pt x="7" y="267"/>
                  </a:lnTo>
                  <a:lnTo>
                    <a:pt x="7" y="271"/>
                  </a:lnTo>
                  <a:lnTo>
                    <a:pt x="3" y="267"/>
                  </a:lnTo>
                  <a:lnTo>
                    <a:pt x="2" y="263"/>
                  </a:lnTo>
                  <a:lnTo>
                    <a:pt x="0" y="261"/>
                  </a:lnTo>
                  <a:lnTo>
                    <a:pt x="3" y="255"/>
                  </a:lnTo>
                  <a:lnTo>
                    <a:pt x="7" y="242"/>
                  </a:lnTo>
                  <a:lnTo>
                    <a:pt x="9" y="230"/>
                  </a:lnTo>
                  <a:lnTo>
                    <a:pt x="13" y="211"/>
                  </a:lnTo>
                  <a:lnTo>
                    <a:pt x="32" y="114"/>
                  </a:lnTo>
                  <a:lnTo>
                    <a:pt x="44" y="114"/>
                  </a:lnTo>
                  <a:lnTo>
                    <a:pt x="52" y="116"/>
                  </a:lnTo>
                  <a:lnTo>
                    <a:pt x="69" y="120"/>
                  </a:lnTo>
                  <a:lnTo>
                    <a:pt x="77" y="116"/>
                  </a:lnTo>
                  <a:lnTo>
                    <a:pt x="110" y="111"/>
                  </a:lnTo>
                  <a:lnTo>
                    <a:pt x="156" y="82"/>
                  </a:lnTo>
                  <a:lnTo>
                    <a:pt x="166" y="74"/>
                  </a:lnTo>
                  <a:lnTo>
                    <a:pt x="166" y="43"/>
                  </a:lnTo>
                  <a:lnTo>
                    <a:pt x="166" y="41"/>
                  </a:lnTo>
                  <a:lnTo>
                    <a:pt x="181" y="28"/>
                  </a:lnTo>
                  <a:lnTo>
                    <a:pt x="181" y="26"/>
                  </a:lnTo>
                  <a:lnTo>
                    <a:pt x="191" y="16"/>
                  </a:lnTo>
                  <a:lnTo>
                    <a:pt x="198" y="8"/>
                  </a:lnTo>
                  <a:lnTo>
                    <a:pt x="206" y="0"/>
                  </a:lnTo>
                  <a:lnTo>
                    <a:pt x="214" y="8"/>
                  </a:lnTo>
                  <a:lnTo>
                    <a:pt x="218" y="12"/>
                  </a:lnTo>
                  <a:lnTo>
                    <a:pt x="233" y="29"/>
                  </a:lnTo>
                  <a:lnTo>
                    <a:pt x="237" y="37"/>
                  </a:lnTo>
                  <a:lnTo>
                    <a:pt x="229" y="74"/>
                  </a:lnTo>
                  <a:lnTo>
                    <a:pt x="231" y="74"/>
                  </a:lnTo>
                  <a:lnTo>
                    <a:pt x="237" y="74"/>
                  </a:lnTo>
                  <a:lnTo>
                    <a:pt x="241" y="74"/>
                  </a:lnTo>
                  <a:lnTo>
                    <a:pt x="245" y="68"/>
                  </a:lnTo>
                  <a:lnTo>
                    <a:pt x="251" y="66"/>
                  </a:lnTo>
                  <a:lnTo>
                    <a:pt x="247" y="60"/>
                  </a:lnTo>
                  <a:lnTo>
                    <a:pt x="251" y="58"/>
                  </a:lnTo>
                  <a:lnTo>
                    <a:pt x="276" y="66"/>
                  </a:lnTo>
                  <a:lnTo>
                    <a:pt x="291" y="72"/>
                  </a:lnTo>
                  <a:lnTo>
                    <a:pt x="312" y="78"/>
                  </a:lnTo>
                  <a:lnTo>
                    <a:pt x="326" y="84"/>
                  </a:lnTo>
                  <a:lnTo>
                    <a:pt x="328" y="84"/>
                  </a:lnTo>
                  <a:lnTo>
                    <a:pt x="337" y="87"/>
                  </a:lnTo>
                  <a:lnTo>
                    <a:pt x="345" y="91"/>
                  </a:lnTo>
                  <a:lnTo>
                    <a:pt x="357" y="97"/>
                  </a:lnTo>
                  <a:lnTo>
                    <a:pt x="372" y="105"/>
                  </a:lnTo>
                  <a:lnTo>
                    <a:pt x="380" y="126"/>
                  </a:lnTo>
                  <a:lnTo>
                    <a:pt x="380" y="130"/>
                  </a:lnTo>
                  <a:lnTo>
                    <a:pt x="445" y="128"/>
                  </a:lnTo>
                  <a:lnTo>
                    <a:pt x="445" y="112"/>
                  </a:lnTo>
                  <a:lnTo>
                    <a:pt x="451" y="112"/>
                  </a:lnTo>
                  <a:lnTo>
                    <a:pt x="451" y="97"/>
                  </a:lnTo>
                  <a:lnTo>
                    <a:pt x="476" y="97"/>
                  </a:lnTo>
                  <a:lnTo>
                    <a:pt x="484" y="97"/>
                  </a:lnTo>
                  <a:lnTo>
                    <a:pt x="484" y="93"/>
                  </a:lnTo>
                  <a:lnTo>
                    <a:pt x="494" y="91"/>
                  </a:lnTo>
                  <a:lnTo>
                    <a:pt x="494" y="97"/>
                  </a:lnTo>
                  <a:lnTo>
                    <a:pt x="494" y="103"/>
                  </a:lnTo>
                  <a:lnTo>
                    <a:pt x="501" y="103"/>
                  </a:lnTo>
                  <a:lnTo>
                    <a:pt x="501" y="128"/>
                  </a:lnTo>
                  <a:lnTo>
                    <a:pt x="521" y="128"/>
                  </a:lnTo>
                  <a:lnTo>
                    <a:pt x="521" y="122"/>
                  </a:lnTo>
                  <a:lnTo>
                    <a:pt x="527" y="122"/>
                  </a:lnTo>
                  <a:lnTo>
                    <a:pt x="527" y="128"/>
                  </a:lnTo>
                  <a:lnTo>
                    <a:pt x="527" y="145"/>
                  </a:lnTo>
                  <a:lnTo>
                    <a:pt x="546" y="145"/>
                  </a:lnTo>
                  <a:lnTo>
                    <a:pt x="546" y="128"/>
                  </a:lnTo>
                  <a:lnTo>
                    <a:pt x="544" y="103"/>
                  </a:lnTo>
                  <a:lnTo>
                    <a:pt x="554" y="103"/>
                  </a:lnTo>
                  <a:lnTo>
                    <a:pt x="554" y="95"/>
                  </a:lnTo>
                  <a:lnTo>
                    <a:pt x="544" y="97"/>
                  </a:lnTo>
                  <a:lnTo>
                    <a:pt x="544" y="87"/>
                  </a:lnTo>
                  <a:lnTo>
                    <a:pt x="534" y="87"/>
                  </a:lnTo>
                  <a:lnTo>
                    <a:pt x="534" y="82"/>
                  </a:lnTo>
                  <a:lnTo>
                    <a:pt x="544" y="80"/>
                  </a:lnTo>
                  <a:lnTo>
                    <a:pt x="544" y="74"/>
                  </a:lnTo>
                  <a:lnTo>
                    <a:pt x="554" y="74"/>
                  </a:lnTo>
                  <a:lnTo>
                    <a:pt x="563" y="78"/>
                  </a:lnTo>
                  <a:lnTo>
                    <a:pt x="565" y="78"/>
                  </a:lnTo>
                  <a:lnTo>
                    <a:pt x="565" y="80"/>
                  </a:lnTo>
                  <a:lnTo>
                    <a:pt x="573" y="80"/>
                  </a:lnTo>
                  <a:lnTo>
                    <a:pt x="573" y="84"/>
                  </a:lnTo>
                  <a:lnTo>
                    <a:pt x="594" y="89"/>
                  </a:lnTo>
                  <a:lnTo>
                    <a:pt x="594" y="101"/>
                  </a:lnTo>
                  <a:lnTo>
                    <a:pt x="600" y="101"/>
                  </a:lnTo>
                  <a:lnTo>
                    <a:pt x="600" y="91"/>
                  </a:lnTo>
                  <a:lnTo>
                    <a:pt x="610" y="95"/>
                  </a:lnTo>
                  <a:lnTo>
                    <a:pt x="625" y="101"/>
                  </a:lnTo>
                  <a:lnTo>
                    <a:pt x="635" y="105"/>
                  </a:lnTo>
                  <a:lnTo>
                    <a:pt x="639" y="107"/>
                  </a:lnTo>
                  <a:lnTo>
                    <a:pt x="644" y="107"/>
                  </a:lnTo>
                  <a:lnTo>
                    <a:pt x="654" y="112"/>
                  </a:lnTo>
                  <a:lnTo>
                    <a:pt x="658" y="112"/>
                  </a:lnTo>
                  <a:lnTo>
                    <a:pt x="660" y="112"/>
                  </a:lnTo>
                  <a:lnTo>
                    <a:pt x="675" y="122"/>
                  </a:lnTo>
                  <a:lnTo>
                    <a:pt x="675" y="128"/>
                  </a:lnTo>
                  <a:lnTo>
                    <a:pt x="677" y="159"/>
                  </a:lnTo>
                  <a:lnTo>
                    <a:pt x="693" y="159"/>
                  </a:lnTo>
                  <a:lnTo>
                    <a:pt x="694" y="159"/>
                  </a:lnTo>
                  <a:lnTo>
                    <a:pt x="702" y="159"/>
                  </a:lnTo>
                  <a:lnTo>
                    <a:pt x="704" y="159"/>
                  </a:lnTo>
                  <a:lnTo>
                    <a:pt x="708" y="159"/>
                  </a:lnTo>
                  <a:lnTo>
                    <a:pt x="754" y="157"/>
                  </a:lnTo>
                  <a:lnTo>
                    <a:pt x="760" y="157"/>
                  </a:lnTo>
                  <a:lnTo>
                    <a:pt x="764" y="157"/>
                  </a:lnTo>
                  <a:lnTo>
                    <a:pt x="774" y="157"/>
                  </a:lnTo>
                  <a:lnTo>
                    <a:pt x="777" y="157"/>
                  </a:lnTo>
                  <a:lnTo>
                    <a:pt x="785" y="157"/>
                  </a:lnTo>
                  <a:lnTo>
                    <a:pt x="787" y="167"/>
                  </a:lnTo>
                  <a:lnTo>
                    <a:pt x="785" y="163"/>
                  </a:lnTo>
                  <a:lnTo>
                    <a:pt x="789" y="163"/>
                  </a:lnTo>
                  <a:lnTo>
                    <a:pt x="793" y="161"/>
                  </a:lnTo>
                  <a:lnTo>
                    <a:pt x="795" y="161"/>
                  </a:lnTo>
                  <a:lnTo>
                    <a:pt x="793" y="157"/>
                  </a:lnTo>
                  <a:lnTo>
                    <a:pt x="808" y="157"/>
                  </a:lnTo>
                  <a:lnTo>
                    <a:pt x="864" y="155"/>
                  </a:lnTo>
                  <a:lnTo>
                    <a:pt x="876" y="155"/>
                  </a:lnTo>
                  <a:lnTo>
                    <a:pt x="884" y="155"/>
                  </a:lnTo>
                  <a:lnTo>
                    <a:pt x="889" y="155"/>
                  </a:lnTo>
                  <a:lnTo>
                    <a:pt x="895" y="155"/>
                  </a:lnTo>
                  <a:lnTo>
                    <a:pt x="899" y="155"/>
                  </a:lnTo>
                  <a:lnTo>
                    <a:pt x="934" y="161"/>
                  </a:lnTo>
                  <a:lnTo>
                    <a:pt x="940" y="161"/>
                  </a:lnTo>
                  <a:lnTo>
                    <a:pt x="976" y="161"/>
                  </a:lnTo>
                  <a:lnTo>
                    <a:pt x="980" y="161"/>
                  </a:lnTo>
                  <a:lnTo>
                    <a:pt x="1036" y="159"/>
                  </a:lnTo>
                  <a:lnTo>
                    <a:pt x="1036" y="170"/>
                  </a:lnTo>
                  <a:lnTo>
                    <a:pt x="1040" y="184"/>
                  </a:lnTo>
                  <a:lnTo>
                    <a:pt x="1040" y="194"/>
                  </a:lnTo>
                  <a:lnTo>
                    <a:pt x="1040" y="203"/>
                  </a:lnTo>
                  <a:lnTo>
                    <a:pt x="1050" y="201"/>
                  </a:lnTo>
                  <a:lnTo>
                    <a:pt x="1050" y="209"/>
                  </a:lnTo>
                  <a:lnTo>
                    <a:pt x="1055" y="209"/>
                  </a:lnTo>
                  <a:lnTo>
                    <a:pt x="1055" y="194"/>
                  </a:lnTo>
                  <a:lnTo>
                    <a:pt x="1059" y="194"/>
                  </a:lnTo>
                  <a:lnTo>
                    <a:pt x="1075" y="195"/>
                  </a:lnTo>
                  <a:lnTo>
                    <a:pt x="1077" y="211"/>
                  </a:lnTo>
                  <a:lnTo>
                    <a:pt x="1075" y="226"/>
                  </a:lnTo>
                  <a:lnTo>
                    <a:pt x="1075" y="230"/>
                  </a:lnTo>
                  <a:lnTo>
                    <a:pt x="1069" y="240"/>
                  </a:lnTo>
                  <a:lnTo>
                    <a:pt x="1040" y="242"/>
                  </a:lnTo>
                  <a:lnTo>
                    <a:pt x="1040" y="250"/>
                  </a:lnTo>
                  <a:lnTo>
                    <a:pt x="1034" y="250"/>
                  </a:lnTo>
                  <a:lnTo>
                    <a:pt x="1034" y="251"/>
                  </a:lnTo>
                  <a:lnTo>
                    <a:pt x="1032" y="251"/>
                  </a:lnTo>
                  <a:lnTo>
                    <a:pt x="1032" y="259"/>
                  </a:lnTo>
                  <a:lnTo>
                    <a:pt x="1015" y="255"/>
                  </a:lnTo>
                  <a:lnTo>
                    <a:pt x="1015" y="234"/>
                  </a:lnTo>
                  <a:lnTo>
                    <a:pt x="1030" y="234"/>
                  </a:lnTo>
                  <a:lnTo>
                    <a:pt x="1030" y="224"/>
                  </a:lnTo>
                  <a:lnTo>
                    <a:pt x="1025" y="224"/>
                  </a:lnTo>
                  <a:lnTo>
                    <a:pt x="1025" y="219"/>
                  </a:lnTo>
                  <a:lnTo>
                    <a:pt x="1015" y="215"/>
                  </a:lnTo>
                  <a:lnTo>
                    <a:pt x="1015" y="209"/>
                  </a:lnTo>
                  <a:lnTo>
                    <a:pt x="1005" y="209"/>
                  </a:lnTo>
                  <a:lnTo>
                    <a:pt x="1005" y="224"/>
                  </a:lnTo>
                  <a:lnTo>
                    <a:pt x="999" y="224"/>
                  </a:lnTo>
                  <a:lnTo>
                    <a:pt x="999" y="230"/>
                  </a:lnTo>
                  <a:lnTo>
                    <a:pt x="990" y="230"/>
                  </a:lnTo>
                  <a:lnTo>
                    <a:pt x="990" y="224"/>
                  </a:lnTo>
                  <a:lnTo>
                    <a:pt x="984" y="224"/>
                  </a:lnTo>
                  <a:lnTo>
                    <a:pt x="982" y="255"/>
                  </a:lnTo>
                  <a:lnTo>
                    <a:pt x="959" y="257"/>
                  </a:lnTo>
                  <a:lnTo>
                    <a:pt x="957" y="257"/>
                  </a:lnTo>
                  <a:lnTo>
                    <a:pt x="957" y="288"/>
                  </a:lnTo>
                  <a:lnTo>
                    <a:pt x="951" y="288"/>
                  </a:lnTo>
                  <a:lnTo>
                    <a:pt x="951" y="273"/>
                  </a:lnTo>
                  <a:lnTo>
                    <a:pt x="942" y="273"/>
                  </a:lnTo>
                  <a:lnTo>
                    <a:pt x="942" y="288"/>
                  </a:lnTo>
                  <a:lnTo>
                    <a:pt x="942" y="305"/>
                  </a:lnTo>
                  <a:lnTo>
                    <a:pt x="942" y="313"/>
                  </a:lnTo>
                  <a:lnTo>
                    <a:pt x="936" y="313"/>
                  </a:lnTo>
                  <a:lnTo>
                    <a:pt x="936" y="319"/>
                  </a:lnTo>
                  <a:lnTo>
                    <a:pt x="932" y="319"/>
                  </a:lnTo>
                  <a:lnTo>
                    <a:pt x="932" y="323"/>
                  </a:lnTo>
                  <a:lnTo>
                    <a:pt x="924" y="323"/>
                  </a:lnTo>
                  <a:lnTo>
                    <a:pt x="924" y="331"/>
                  </a:lnTo>
                  <a:lnTo>
                    <a:pt x="924" y="338"/>
                  </a:lnTo>
                  <a:lnTo>
                    <a:pt x="905" y="338"/>
                  </a:lnTo>
                  <a:lnTo>
                    <a:pt x="905" y="340"/>
                  </a:lnTo>
                  <a:lnTo>
                    <a:pt x="905" y="348"/>
                  </a:lnTo>
                  <a:lnTo>
                    <a:pt x="895" y="348"/>
                  </a:lnTo>
                  <a:lnTo>
                    <a:pt x="899" y="323"/>
                  </a:lnTo>
                  <a:lnTo>
                    <a:pt x="886" y="323"/>
                  </a:lnTo>
                  <a:lnTo>
                    <a:pt x="882" y="323"/>
                  </a:lnTo>
                  <a:lnTo>
                    <a:pt x="884" y="327"/>
                  </a:lnTo>
                  <a:lnTo>
                    <a:pt x="884" y="333"/>
                  </a:lnTo>
                  <a:lnTo>
                    <a:pt x="880" y="333"/>
                  </a:lnTo>
                  <a:lnTo>
                    <a:pt x="880" y="334"/>
                  </a:lnTo>
                  <a:lnTo>
                    <a:pt x="880" y="342"/>
                  </a:lnTo>
                  <a:lnTo>
                    <a:pt x="880" y="344"/>
                  </a:lnTo>
                  <a:lnTo>
                    <a:pt x="884" y="344"/>
                  </a:lnTo>
                  <a:lnTo>
                    <a:pt x="880" y="348"/>
                  </a:lnTo>
                  <a:lnTo>
                    <a:pt x="876" y="344"/>
                  </a:lnTo>
                  <a:lnTo>
                    <a:pt x="874" y="342"/>
                  </a:lnTo>
                  <a:lnTo>
                    <a:pt x="870" y="342"/>
                  </a:lnTo>
                  <a:lnTo>
                    <a:pt x="870" y="336"/>
                  </a:lnTo>
                  <a:lnTo>
                    <a:pt x="870" y="323"/>
                  </a:lnTo>
                  <a:lnTo>
                    <a:pt x="855" y="323"/>
                  </a:lnTo>
                  <a:lnTo>
                    <a:pt x="851" y="323"/>
                  </a:lnTo>
                  <a:lnTo>
                    <a:pt x="855" y="329"/>
                  </a:lnTo>
                  <a:lnTo>
                    <a:pt x="859" y="329"/>
                  </a:lnTo>
                  <a:lnTo>
                    <a:pt x="859" y="333"/>
                  </a:lnTo>
                  <a:lnTo>
                    <a:pt x="855" y="336"/>
                  </a:lnTo>
                  <a:lnTo>
                    <a:pt x="851" y="336"/>
                  </a:lnTo>
                  <a:lnTo>
                    <a:pt x="855" y="338"/>
                  </a:lnTo>
                  <a:lnTo>
                    <a:pt x="849" y="342"/>
                  </a:lnTo>
                  <a:lnTo>
                    <a:pt x="849" y="346"/>
                  </a:lnTo>
                  <a:lnTo>
                    <a:pt x="849" y="348"/>
                  </a:lnTo>
                  <a:lnTo>
                    <a:pt x="855" y="354"/>
                  </a:lnTo>
                  <a:lnTo>
                    <a:pt x="855" y="358"/>
                  </a:lnTo>
                  <a:lnTo>
                    <a:pt x="855" y="373"/>
                  </a:lnTo>
                  <a:lnTo>
                    <a:pt x="853" y="373"/>
                  </a:lnTo>
                  <a:lnTo>
                    <a:pt x="855" y="377"/>
                  </a:lnTo>
                  <a:lnTo>
                    <a:pt x="853" y="377"/>
                  </a:lnTo>
                  <a:lnTo>
                    <a:pt x="853" y="379"/>
                  </a:lnTo>
                  <a:lnTo>
                    <a:pt x="855" y="379"/>
                  </a:lnTo>
                  <a:lnTo>
                    <a:pt x="855" y="383"/>
                  </a:lnTo>
                  <a:lnTo>
                    <a:pt x="857" y="392"/>
                  </a:lnTo>
                  <a:lnTo>
                    <a:pt x="862" y="394"/>
                  </a:lnTo>
                  <a:lnTo>
                    <a:pt x="859" y="394"/>
                  </a:lnTo>
                  <a:lnTo>
                    <a:pt x="857" y="398"/>
                  </a:lnTo>
                  <a:lnTo>
                    <a:pt x="859" y="400"/>
                  </a:lnTo>
                  <a:lnTo>
                    <a:pt x="859" y="404"/>
                  </a:lnTo>
                  <a:lnTo>
                    <a:pt x="859" y="408"/>
                  </a:lnTo>
                  <a:lnTo>
                    <a:pt x="859" y="410"/>
                  </a:lnTo>
                  <a:lnTo>
                    <a:pt x="862" y="410"/>
                  </a:lnTo>
                  <a:lnTo>
                    <a:pt x="862" y="416"/>
                  </a:lnTo>
                  <a:lnTo>
                    <a:pt x="864" y="389"/>
                  </a:lnTo>
                  <a:lnTo>
                    <a:pt x="872" y="389"/>
                  </a:lnTo>
                  <a:lnTo>
                    <a:pt x="870" y="373"/>
                  </a:lnTo>
                  <a:lnTo>
                    <a:pt x="880" y="373"/>
                  </a:lnTo>
                  <a:lnTo>
                    <a:pt x="880" y="379"/>
                  </a:lnTo>
                  <a:lnTo>
                    <a:pt x="889" y="381"/>
                  </a:lnTo>
                  <a:lnTo>
                    <a:pt x="889" y="390"/>
                  </a:lnTo>
                  <a:lnTo>
                    <a:pt x="888" y="390"/>
                  </a:lnTo>
                  <a:lnTo>
                    <a:pt x="880" y="389"/>
                  </a:lnTo>
                  <a:lnTo>
                    <a:pt x="882" y="406"/>
                  </a:lnTo>
                  <a:lnTo>
                    <a:pt x="889" y="406"/>
                  </a:lnTo>
                  <a:lnTo>
                    <a:pt x="889" y="398"/>
                  </a:lnTo>
                  <a:lnTo>
                    <a:pt x="905" y="396"/>
                  </a:lnTo>
                  <a:lnTo>
                    <a:pt x="905" y="394"/>
                  </a:lnTo>
                  <a:lnTo>
                    <a:pt x="905" y="390"/>
                  </a:lnTo>
                  <a:lnTo>
                    <a:pt x="905" y="389"/>
                  </a:lnTo>
                  <a:lnTo>
                    <a:pt x="915" y="387"/>
                  </a:lnTo>
                  <a:lnTo>
                    <a:pt x="915" y="381"/>
                  </a:lnTo>
                  <a:lnTo>
                    <a:pt x="940" y="381"/>
                  </a:lnTo>
                  <a:lnTo>
                    <a:pt x="940" y="387"/>
                  </a:lnTo>
                  <a:lnTo>
                    <a:pt x="974" y="387"/>
                  </a:lnTo>
                  <a:lnTo>
                    <a:pt x="974" y="402"/>
                  </a:lnTo>
                  <a:lnTo>
                    <a:pt x="978" y="402"/>
                  </a:lnTo>
                  <a:lnTo>
                    <a:pt x="984" y="402"/>
                  </a:lnTo>
                  <a:lnTo>
                    <a:pt x="984" y="412"/>
                  </a:lnTo>
                  <a:lnTo>
                    <a:pt x="994" y="412"/>
                  </a:lnTo>
                  <a:lnTo>
                    <a:pt x="994" y="417"/>
                  </a:lnTo>
                  <a:lnTo>
                    <a:pt x="999" y="417"/>
                  </a:lnTo>
                  <a:lnTo>
                    <a:pt x="999" y="402"/>
                  </a:lnTo>
                  <a:lnTo>
                    <a:pt x="1009" y="402"/>
                  </a:lnTo>
                  <a:lnTo>
                    <a:pt x="1009" y="412"/>
                  </a:lnTo>
                  <a:lnTo>
                    <a:pt x="1015" y="410"/>
                  </a:lnTo>
                  <a:lnTo>
                    <a:pt x="1015" y="417"/>
                  </a:lnTo>
                  <a:lnTo>
                    <a:pt x="1015" y="419"/>
                  </a:lnTo>
                  <a:lnTo>
                    <a:pt x="1019" y="419"/>
                  </a:lnTo>
                  <a:lnTo>
                    <a:pt x="1050" y="419"/>
                  </a:lnTo>
                  <a:lnTo>
                    <a:pt x="1050" y="394"/>
                  </a:lnTo>
                  <a:lnTo>
                    <a:pt x="1040" y="394"/>
                  </a:lnTo>
                  <a:lnTo>
                    <a:pt x="1040" y="377"/>
                  </a:lnTo>
                  <a:lnTo>
                    <a:pt x="1050" y="379"/>
                  </a:lnTo>
                  <a:lnTo>
                    <a:pt x="1050" y="385"/>
                  </a:lnTo>
                  <a:lnTo>
                    <a:pt x="1050" y="389"/>
                  </a:lnTo>
                  <a:lnTo>
                    <a:pt x="1069" y="389"/>
                  </a:lnTo>
                  <a:lnTo>
                    <a:pt x="1067" y="383"/>
                  </a:lnTo>
                  <a:lnTo>
                    <a:pt x="1067" y="379"/>
                  </a:lnTo>
                  <a:lnTo>
                    <a:pt x="1075" y="381"/>
                  </a:lnTo>
                  <a:lnTo>
                    <a:pt x="1073" y="354"/>
                  </a:lnTo>
                  <a:lnTo>
                    <a:pt x="1042" y="358"/>
                  </a:lnTo>
                  <a:lnTo>
                    <a:pt x="1042" y="354"/>
                  </a:lnTo>
                  <a:lnTo>
                    <a:pt x="1042" y="323"/>
                  </a:lnTo>
                  <a:lnTo>
                    <a:pt x="1042" y="321"/>
                  </a:lnTo>
                  <a:lnTo>
                    <a:pt x="1048" y="323"/>
                  </a:lnTo>
                  <a:lnTo>
                    <a:pt x="1052" y="323"/>
                  </a:lnTo>
                  <a:lnTo>
                    <a:pt x="1054" y="319"/>
                  </a:lnTo>
                  <a:lnTo>
                    <a:pt x="1057" y="319"/>
                  </a:lnTo>
                  <a:lnTo>
                    <a:pt x="1057" y="323"/>
                  </a:lnTo>
                  <a:lnTo>
                    <a:pt x="1063" y="323"/>
                  </a:lnTo>
                  <a:lnTo>
                    <a:pt x="1063" y="327"/>
                  </a:lnTo>
                  <a:lnTo>
                    <a:pt x="1067" y="327"/>
                  </a:lnTo>
                  <a:lnTo>
                    <a:pt x="1067" y="329"/>
                  </a:lnTo>
                  <a:lnTo>
                    <a:pt x="1071" y="329"/>
                  </a:lnTo>
                  <a:lnTo>
                    <a:pt x="1073" y="329"/>
                  </a:lnTo>
                  <a:lnTo>
                    <a:pt x="1077" y="329"/>
                  </a:lnTo>
                  <a:lnTo>
                    <a:pt x="1092" y="333"/>
                  </a:lnTo>
                  <a:lnTo>
                    <a:pt x="1092" y="338"/>
                  </a:lnTo>
                  <a:lnTo>
                    <a:pt x="1088" y="338"/>
                  </a:lnTo>
                  <a:lnTo>
                    <a:pt x="1088" y="340"/>
                  </a:lnTo>
                  <a:lnTo>
                    <a:pt x="1090" y="344"/>
                  </a:lnTo>
                  <a:lnTo>
                    <a:pt x="1092" y="348"/>
                  </a:lnTo>
                  <a:lnTo>
                    <a:pt x="1092" y="356"/>
                  </a:lnTo>
                  <a:lnTo>
                    <a:pt x="1102" y="356"/>
                  </a:lnTo>
                  <a:lnTo>
                    <a:pt x="1102" y="369"/>
                  </a:lnTo>
                  <a:lnTo>
                    <a:pt x="1102" y="381"/>
                  </a:lnTo>
                  <a:lnTo>
                    <a:pt x="1111" y="369"/>
                  </a:lnTo>
                  <a:lnTo>
                    <a:pt x="1111" y="371"/>
                  </a:lnTo>
                  <a:lnTo>
                    <a:pt x="1111" y="379"/>
                  </a:lnTo>
                  <a:lnTo>
                    <a:pt x="1127" y="369"/>
                  </a:lnTo>
                  <a:lnTo>
                    <a:pt x="1131" y="375"/>
                  </a:lnTo>
                  <a:lnTo>
                    <a:pt x="1127" y="375"/>
                  </a:lnTo>
                  <a:lnTo>
                    <a:pt x="1117" y="381"/>
                  </a:lnTo>
                  <a:lnTo>
                    <a:pt x="1115" y="381"/>
                  </a:lnTo>
                  <a:lnTo>
                    <a:pt x="1127" y="387"/>
                  </a:lnTo>
                  <a:lnTo>
                    <a:pt x="1131" y="387"/>
                  </a:lnTo>
                  <a:lnTo>
                    <a:pt x="1137" y="390"/>
                  </a:lnTo>
                  <a:lnTo>
                    <a:pt x="1140" y="390"/>
                  </a:lnTo>
                  <a:lnTo>
                    <a:pt x="1142" y="390"/>
                  </a:lnTo>
                  <a:lnTo>
                    <a:pt x="1142" y="392"/>
                  </a:lnTo>
                  <a:lnTo>
                    <a:pt x="1146" y="390"/>
                  </a:lnTo>
                  <a:lnTo>
                    <a:pt x="1146" y="392"/>
                  </a:lnTo>
                  <a:lnTo>
                    <a:pt x="1150" y="390"/>
                  </a:lnTo>
                  <a:lnTo>
                    <a:pt x="1152" y="390"/>
                  </a:lnTo>
                  <a:lnTo>
                    <a:pt x="1162" y="387"/>
                  </a:lnTo>
                  <a:lnTo>
                    <a:pt x="1167" y="387"/>
                  </a:lnTo>
                  <a:lnTo>
                    <a:pt x="1175" y="387"/>
                  </a:lnTo>
                  <a:lnTo>
                    <a:pt x="1177" y="383"/>
                  </a:lnTo>
                  <a:lnTo>
                    <a:pt x="1181" y="383"/>
                  </a:lnTo>
                  <a:lnTo>
                    <a:pt x="1183" y="383"/>
                  </a:lnTo>
                  <a:lnTo>
                    <a:pt x="1183" y="379"/>
                  </a:lnTo>
                  <a:lnTo>
                    <a:pt x="1183" y="377"/>
                  </a:lnTo>
                  <a:lnTo>
                    <a:pt x="1187" y="373"/>
                  </a:lnTo>
                  <a:lnTo>
                    <a:pt x="1187" y="371"/>
                  </a:lnTo>
                  <a:lnTo>
                    <a:pt x="1191" y="371"/>
                  </a:lnTo>
                  <a:lnTo>
                    <a:pt x="1187" y="367"/>
                  </a:lnTo>
                  <a:lnTo>
                    <a:pt x="1183" y="367"/>
                  </a:lnTo>
                  <a:lnTo>
                    <a:pt x="1181" y="367"/>
                  </a:lnTo>
                  <a:lnTo>
                    <a:pt x="1177" y="367"/>
                  </a:lnTo>
                  <a:lnTo>
                    <a:pt x="1173" y="365"/>
                  </a:lnTo>
                  <a:lnTo>
                    <a:pt x="1167" y="367"/>
                  </a:lnTo>
                  <a:lnTo>
                    <a:pt x="1165" y="365"/>
                  </a:lnTo>
                  <a:lnTo>
                    <a:pt x="1165" y="367"/>
                  </a:lnTo>
                  <a:lnTo>
                    <a:pt x="1162" y="371"/>
                  </a:lnTo>
                  <a:lnTo>
                    <a:pt x="1162" y="373"/>
                  </a:lnTo>
                  <a:lnTo>
                    <a:pt x="1156" y="367"/>
                  </a:lnTo>
                  <a:lnTo>
                    <a:pt x="1152" y="371"/>
                  </a:lnTo>
                  <a:lnTo>
                    <a:pt x="1142" y="377"/>
                  </a:lnTo>
                  <a:lnTo>
                    <a:pt x="1140" y="375"/>
                  </a:lnTo>
                  <a:lnTo>
                    <a:pt x="1140" y="371"/>
                  </a:lnTo>
                  <a:lnTo>
                    <a:pt x="1137" y="367"/>
                  </a:lnTo>
                  <a:lnTo>
                    <a:pt x="1133" y="367"/>
                  </a:lnTo>
                  <a:lnTo>
                    <a:pt x="1131" y="365"/>
                  </a:lnTo>
                  <a:lnTo>
                    <a:pt x="1123" y="365"/>
                  </a:lnTo>
                  <a:lnTo>
                    <a:pt x="1115" y="361"/>
                  </a:lnTo>
                  <a:lnTo>
                    <a:pt x="1121" y="356"/>
                  </a:lnTo>
                  <a:lnTo>
                    <a:pt x="1123" y="354"/>
                  </a:lnTo>
                  <a:lnTo>
                    <a:pt x="1123" y="346"/>
                  </a:lnTo>
                  <a:lnTo>
                    <a:pt x="1131" y="350"/>
                  </a:lnTo>
                  <a:lnTo>
                    <a:pt x="1133" y="346"/>
                  </a:lnTo>
                  <a:lnTo>
                    <a:pt x="1137" y="340"/>
                  </a:lnTo>
                  <a:lnTo>
                    <a:pt x="1138" y="340"/>
                  </a:lnTo>
                  <a:lnTo>
                    <a:pt x="1142" y="336"/>
                  </a:lnTo>
                  <a:lnTo>
                    <a:pt x="1148" y="331"/>
                  </a:lnTo>
                  <a:lnTo>
                    <a:pt x="1177" y="346"/>
                  </a:lnTo>
                  <a:lnTo>
                    <a:pt x="1208" y="361"/>
                  </a:lnTo>
                  <a:lnTo>
                    <a:pt x="1243" y="375"/>
                  </a:lnTo>
                  <a:lnTo>
                    <a:pt x="1258" y="381"/>
                  </a:lnTo>
                  <a:lnTo>
                    <a:pt x="1277" y="390"/>
                  </a:lnTo>
                  <a:lnTo>
                    <a:pt x="1293" y="400"/>
                  </a:lnTo>
                  <a:lnTo>
                    <a:pt x="1324" y="412"/>
                  </a:lnTo>
                  <a:lnTo>
                    <a:pt x="1331" y="414"/>
                  </a:lnTo>
                  <a:lnTo>
                    <a:pt x="1328" y="417"/>
                  </a:lnTo>
                  <a:lnTo>
                    <a:pt x="1312" y="437"/>
                  </a:lnTo>
                  <a:lnTo>
                    <a:pt x="1306" y="448"/>
                  </a:lnTo>
                  <a:lnTo>
                    <a:pt x="1304" y="448"/>
                  </a:lnTo>
                  <a:lnTo>
                    <a:pt x="1304" y="452"/>
                  </a:lnTo>
                  <a:lnTo>
                    <a:pt x="1295" y="464"/>
                  </a:lnTo>
                  <a:lnTo>
                    <a:pt x="1285" y="473"/>
                  </a:lnTo>
                  <a:lnTo>
                    <a:pt x="1279" y="477"/>
                  </a:lnTo>
                  <a:lnTo>
                    <a:pt x="1264" y="483"/>
                  </a:lnTo>
                  <a:lnTo>
                    <a:pt x="1254" y="487"/>
                  </a:lnTo>
                  <a:lnTo>
                    <a:pt x="1241" y="485"/>
                  </a:lnTo>
                  <a:lnTo>
                    <a:pt x="1214" y="485"/>
                  </a:lnTo>
                  <a:lnTo>
                    <a:pt x="1214" y="481"/>
                  </a:lnTo>
                  <a:lnTo>
                    <a:pt x="1214" y="475"/>
                  </a:lnTo>
                  <a:lnTo>
                    <a:pt x="1204" y="473"/>
                  </a:lnTo>
                  <a:lnTo>
                    <a:pt x="1204" y="479"/>
                  </a:lnTo>
                  <a:lnTo>
                    <a:pt x="1194" y="479"/>
                  </a:lnTo>
                  <a:lnTo>
                    <a:pt x="1194" y="470"/>
                  </a:lnTo>
                  <a:lnTo>
                    <a:pt x="1191" y="470"/>
                  </a:lnTo>
                  <a:lnTo>
                    <a:pt x="1189" y="470"/>
                  </a:lnTo>
                  <a:lnTo>
                    <a:pt x="1189" y="495"/>
                  </a:lnTo>
                  <a:lnTo>
                    <a:pt x="1194" y="495"/>
                  </a:lnTo>
                  <a:lnTo>
                    <a:pt x="1194" y="510"/>
                  </a:lnTo>
                  <a:lnTo>
                    <a:pt x="1189" y="510"/>
                  </a:lnTo>
                  <a:lnTo>
                    <a:pt x="1189" y="500"/>
                  </a:lnTo>
                  <a:lnTo>
                    <a:pt x="1179" y="500"/>
                  </a:lnTo>
                  <a:lnTo>
                    <a:pt x="1179" y="526"/>
                  </a:lnTo>
                  <a:lnTo>
                    <a:pt x="1181" y="553"/>
                  </a:lnTo>
                  <a:lnTo>
                    <a:pt x="1181" y="566"/>
                  </a:lnTo>
                  <a:lnTo>
                    <a:pt x="1181" y="582"/>
                  </a:lnTo>
                  <a:lnTo>
                    <a:pt x="1221" y="582"/>
                  </a:lnTo>
                  <a:lnTo>
                    <a:pt x="1221" y="589"/>
                  </a:lnTo>
                  <a:lnTo>
                    <a:pt x="1225" y="589"/>
                  </a:lnTo>
                  <a:lnTo>
                    <a:pt x="1225" y="597"/>
                  </a:lnTo>
                  <a:lnTo>
                    <a:pt x="1212" y="597"/>
                  </a:lnTo>
                  <a:lnTo>
                    <a:pt x="1212" y="607"/>
                  </a:lnTo>
                  <a:lnTo>
                    <a:pt x="1212" y="614"/>
                  </a:lnTo>
                  <a:lnTo>
                    <a:pt x="1214" y="624"/>
                  </a:lnTo>
                  <a:lnTo>
                    <a:pt x="1214" y="630"/>
                  </a:lnTo>
                  <a:lnTo>
                    <a:pt x="1204" y="630"/>
                  </a:lnTo>
                  <a:lnTo>
                    <a:pt x="1204" y="649"/>
                  </a:lnTo>
                  <a:lnTo>
                    <a:pt x="1204" y="663"/>
                  </a:lnTo>
                  <a:lnTo>
                    <a:pt x="1204" y="680"/>
                  </a:lnTo>
                  <a:lnTo>
                    <a:pt x="1214" y="680"/>
                  </a:lnTo>
                  <a:lnTo>
                    <a:pt x="1214" y="665"/>
                  </a:lnTo>
                  <a:lnTo>
                    <a:pt x="1229" y="665"/>
                  </a:lnTo>
                  <a:lnTo>
                    <a:pt x="1229" y="630"/>
                  </a:lnTo>
                  <a:lnTo>
                    <a:pt x="1221" y="630"/>
                  </a:lnTo>
                  <a:lnTo>
                    <a:pt x="1221" y="624"/>
                  </a:lnTo>
                  <a:lnTo>
                    <a:pt x="1237" y="624"/>
                  </a:lnTo>
                  <a:lnTo>
                    <a:pt x="1239" y="630"/>
                  </a:lnTo>
                  <a:lnTo>
                    <a:pt x="1247" y="630"/>
                  </a:lnTo>
                  <a:lnTo>
                    <a:pt x="1272" y="632"/>
                  </a:lnTo>
                  <a:lnTo>
                    <a:pt x="1272" y="614"/>
                  </a:lnTo>
                  <a:lnTo>
                    <a:pt x="1281" y="614"/>
                  </a:lnTo>
                  <a:lnTo>
                    <a:pt x="1281" y="609"/>
                  </a:lnTo>
                  <a:lnTo>
                    <a:pt x="1287" y="607"/>
                  </a:lnTo>
                  <a:lnTo>
                    <a:pt x="1287" y="599"/>
                  </a:lnTo>
                  <a:lnTo>
                    <a:pt x="1297" y="599"/>
                  </a:lnTo>
                  <a:lnTo>
                    <a:pt x="1297" y="616"/>
                  </a:lnTo>
                  <a:lnTo>
                    <a:pt x="1297" y="641"/>
                  </a:lnTo>
                  <a:lnTo>
                    <a:pt x="1289" y="641"/>
                  </a:lnTo>
                  <a:lnTo>
                    <a:pt x="1289" y="647"/>
                  </a:lnTo>
                  <a:lnTo>
                    <a:pt x="1281" y="647"/>
                  </a:lnTo>
                  <a:lnTo>
                    <a:pt x="1281" y="657"/>
                  </a:lnTo>
                  <a:lnTo>
                    <a:pt x="1304" y="657"/>
                  </a:lnTo>
                  <a:lnTo>
                    <a:pt x="1301" y="663"/>
                  </a:lnTo>
                  <a:lnTo>
                    <a:pt x="1299" y="670"/>
                  </a:lnTo>
                  <a:lnTo>
                    <a:pt x="1293" y="678"/>
                  </a:lnTo>
                  <a:lnTo>
                    <a:pt x="1289" y="682"/>
                  </a:lnTo>
                  <a:lnTo>
                    <a:pt x="1283" y="695"/>
                  </a:lnTo>
                  <a:lnTo>
                    <a:pt x="1277" y="703"/>
                  </a:lnTo>
                  <a:lnTo>
                    <a:pt x="1274" y="703"/>
                  </a:lnTo>
                  <a:lnTo>
                    <a:pt x="1274" y="692"/>
                  </a:lnTo>
                  <a:lnTo>
                    <a:pt x="1268" y="692"/>
                  </a:lnTo>
                  <a:lnTo>
                    <a:pt x="1268" y="682"/>
                  </a:lnTo>
                  <a:lnTo>
                    <a:pt x="1264" y="682"/>
                  </a:lnTo>
                  <a:lnTo>
                    <a:pt x="1264" y="680"/>
                  </a:lnTo>
                  <a:lnTo>
                    <a:pt x="1260" y="680"/>
                  </a:lnTo>
                  <a:lnTo>
                    <a:pt x="1258" y="676"/>
                  </a:lnTo>
                  <a:lnTo>
                    <a:pt x="1260" y="676"/>
                  </a:lnTo>
                  <a:lnTo>
                    <a:pt x="1258" y="676"/>
                  </a:lnTo>
                  <a:lnTo>
                    <a:pt x="1258" y="672"/>
                  </a:lnTo>
                  <a:lnTo>
                    <a:pt x="1248" y="674"/>
                  </a:lnTo>
                  <a:lnTo>
                    <a:pt x="1248" y="682"/>
                  </a:lnTo>
                  <a:lnTo>
                    <a:pt x="1247" y="715"/>
                  </a:lnTo>
                  <a:lnTo>
                    <a:pt x="1248" y="721"/>
                  </a:lnTo>
                  <a:lnTo>
                    <a:pt x="1247" y="732"/>
                  </a:lnTo>
                  <a:lnTo>
                    <a:pt x="1254" y="732"/>
                  </a:lnTo>
                  <a:lnTo>
                    <a:pt x="1254" y="740"/>
                  </a:lnTo>
                  <a:lnTo>
                    <a:pt x="1231" y="740"/>
                  </a:lnTo>
                  <a:lnTo>
                    <a:pt x="1231" y="755"/>
                  </a:lnTo>
                  <a:lnTo>
                    <a:pt x="1216" y="755"/>
                  </a:lnTo>
                  <a:lnTo>
                    <a:pt x="1216" y="765"/>
                  </a:lnTo>
                  <a:lnTo>
                    <a:pt x="1216" y="798"/>
                  </a:lnTo>
                  <a:lnTo>
                    <a:pt x="1216" y="807"/>
                  </a:lnTo>
                  <a:lnTo>
                    <a:pt x="1171" y="809"/>
                  </a:lnTo>
                  <a:lnTo>
                    <a:pt x="1171" y="815"/>
                  </a:lnTo>
                  <a:lnTo>
                    <a:pt x="1164" y="815"/>
                  </a:lnTo>
                  <a:lnTo>
                    <a:pt x="1165" y="790"/>
                  </a:lnTo>
                  <a:lnTo>
                    <a:pt x="1171" y="790"/>
                  </a:lnTo>
                  <a:lnTo>
                    <a:pt x="1171" y="784"/>
                  </a:lnTo>
                  <a:lnTo>
                    <a:pt x="1181" y="784"/>
                  </a:lnTo>
                  <a:lnTo>
                    <a:pt x="1181" y="765"/>
                  </a:lnTo>
                  <a:lnTo>
                    <a:pt x="1196" y="765"/>
                  </a:lnTo>
                  <a:lnTo>
                    <a:pt x="1196" y="749"/>
                  </a:lnTo>
                  <a:lnTo>
                    <a:pt x="1216" y="749"/>
                  </a:lnTo>
                  <a:lnTo>
                    <a:pt x="1214" y="740"/>
                  </a:lnTo>
                  <a:lnTo>
                    <a:pt x="1221" y="740"/>
                  </a:lnTo>
                  <a:lnTo>
                    <a:pt x="1221" y="730"/>
                  </a:lnTo>
                  <a:lnTo>
                    <a:pt x="1214" y="730"/>
                  </a:lnTo>
                  <a:lnTo>
                    <a:pt x="1198" y="730"/>
                  </a:lnTo>
                  <a:lnTo>
                    <a:pt x="1193" y="730"/>
                  </a:lnTo>
                  <a:lnTo>
                    <a:pt x="1146" y="732"/>
                  </a:lnTo>
                  <a:lnTo>
                    <a:pt x="1142" y="732"/>
                  </a:lnTo>
                  <a:lnTo>
                    <a:pt x="1121" y="736"/>
                  </a:lnTo>
                  <a:lnTo>
                    <a:pt x="1111" y="736"/>
                  </a:lnTo>
                  <a:lnTo>
                    <a:pt x="1111" y="753"/>
                  </a:lnTo>
                  <a:lnTo>
                    <a:pt x="1111" y="759"/>
                  </a:lnTo>
                  <a:lnTo>
                    <a:pt x="1110" y="763"/>
                  </a:lnTo>
                  <a:lnTo>
                    <a:pt x="1111" y="769"/>
                  </a:lnTo>
                  <a:lnTo>
                    <a:pt x="1111" y="773"/>
                  </a:lnTo>
                  <a:lnTo>
                    <a:pt x="1115" y="778"/>
                  </a:lnTo>
                  <a:lnTo>
                    <a:pt x="1110" y="778"/>
                  </a:lnTo>
                  <a:lnTo>
                    <a:pt x="1110" y="784"/>
                  </a:lnTo>
                  <a:lnTo>
                    <a:pt x="1106" y="804"/>
                  </a:lnTo>
                  <a:lnTo>
                    <a:pt x="1115" y="804"/>
                  </a:lnTo>
                  <a:lnTo>
                    <a:pt x="1117" y="834"/>
                  </a:lnTo>
                  <a:lnTo>
                    <a:pt x="1117" y="840"/>
                  </a:lnTo>
                  <a:lnTo>
                    <a:pt x="1104" y="840"/>
                  </a:lnTo>
                  <a:lnTo>
                    <a:pt x="1110" y="854"/>
                  </a:lnTo>
                  <a:lnTo>
                    <a:pt x="1113" y="856"/>
                  </a:lnTo>
                  <a:lnTo>
                    <a:pt x="1119" y="861"/>
                  </a:lnTo>
                  <a:lnTo>
                    <a:pt x="1129" y="885"/>
                  </a:lnTo>
                  <a:lnTo>
                    <a:pt x="1123" y="887"/>
                  </a:lnTo>
                  <a:lnTo>
                    <a:pt x="1127" y="887"/>
                  </a:lnTo>
                  <a:lnTo>
                    <a:pt x="1127" y="890"/>
                  </a:lnTo>
                  <a:lnTo>
                    <a:pt x="1123" y="890"/>
                  </a:lnTo>
                  <a:lnTo>
                    <a:pt x="1123" y="892"/>
                  </a:lnTo>
                  <a:lnTo>
                    <a:pt x="1127" y="892"/>
                  </a:lnTo>
                  <a:lnTo>
                    <a:pt x="1127" y="900"/>
                  </a:lnTo>
                  <a:lnTo>
                    <a:pt x="1131" y="900"/>
                  </a:lnTo>
                  <a:lnTo>
                    <a:pt x="1131" y="916"/>
                  </a:lnTo>
                  <a:lnTo>
                    <a:pt x="1140" y="916"/>
                  </a:lnTo>
                  <a:lnTo>
                    <a:pt x="1140" y="908"/>
                  </a:lnTo>
                  <a:lnTo>
                    <a:pt x="1148" y="908"/>
                  </a:lnTo>
                  <a:lnTo>
                    <a:pt x="1148" y="898"/>
                  </a:lnTo>
                  <a:lnTo>
                    <a:pt x="1179" y="898"/>
                  </a:lnTo>
                  <a:lnTo>
                    <a:pt x="1181" y="908"/>
                  </a:lnTo>
                  <a:lnTo>
                    <a:pt x="1214" y="908"/>
                  </a:lnTo>
                  <a:lnTo>
                    <a:pt x="1216" y="923"/>
                  </a:lnTo>
                  <a:lnTo>
                    <a:pt x="1216" y="933"/>
                  </a:lnTo>
                  <a:lnTo>
                    <a:pt x="1216" y="939"/>
                  </a:lnTo>
                  <a:lnTo>
                    <a:pt x="1221" y="939"/>
                  </a:lnTo>
                  <a:lnTo>
                    <a:pt x="1221" y="935"/>
                  </a:lnTo>
                  <a:lnTo>
                    <a:pt x="1223" y="935"/>
                  </a:lnTo>
                  <a:lnTo>
                    <a:pt x="1227" y="935"/>
                  </a:lnTo>
                  <a:lnTo>
                    <a:pt x="1231" y="935"/>
                  </a:lnTo>
                  <a:lnTo>
                    <a:pt x="1231" y="931"/>
                  </a:lnTo>
                  <a:lnTo>
                    <a:pt x="1231" y="923"/>
                  </a:lnTo>
                  <a:lnTo>
                    <a:pt x="1256" y="921"/>
                  </a:lnTo>
                  <a:lnTo>
                    <a:pt x="1256" y="931"/>
                  </a:lnTo>
                  <a:lnTo>
                    <a:pt x="1274" y="931"/>
                  </a:lnTo>
                  <a:lnTo>
                    <a:pt x="1274" y="937"/>
                  </a:lnTo>
                  <a:lnTo>
                    <a:pt x="1324" y="937"/>
                  </a:lnTo>
                  <a:lnTo>
                    <a:pt x="1324" y="954"/>
                  </a:lnTo>
                  <a:lnTo>
                    <a:pt x="1308" y="956"/>
                  </a:lnTo>
                  <a:lnTo>
                    <a:pt x="1308" y="962"/>
                  </a:lnTo>
                  <a:lnTo>
                    <a:pt x="1252" y="962"/>
                  </a:lnTo>
                  <a:lnTo>
                    <a:pt x="1247" y="962"/>
                  </a:lnTo>
                  <a:lnTo>
                    <a:pt x="1247" y="954"/>
                  </a:lnTo>
                  <a:lnTo>
                    <a:pt x="1250" y="954"/>
                  </a:lnTo>
                  <a:lnTo>
                    <a:pt x="1250" y="946"/>
                  </a:lnTo>
                  <a:lnTo>
                    <a:pt x="1247" y="946"/>
                  </a:lnTo>
                  <a:lnTo>
                    <a:pt x="1247" y="944"/>
                  </a:lnTo>
                  <a:lnTo>
                    <a:pt x="1247" y="941"/>
                  </a:lnTo>
                  <a:lnTo>
                    <a:pt x="1247" y="931"/>
                  </a:lnTo>
                  <a:lnTo>
                    <a:pt x="1241" y="931"/>
                  </a:lnTo>
                  <a:lnTo>
                    <a:pt x="1241" y="941"/>
                  </a:lnTo>
                  <a:lnTo>
                    <a:pt x="1241" y="946"/>
                  </a:lnTo>
                  <a:lnTo>
                    <a:pt x="1231" y="946"/>
                  </a:lnTo>
                  <a:lnTo>
                    <a:pt x="1231" y="950"/>
                  </a:lnTo>
                  <a:lnTo>
                    <a:pt x="1233" y="950"/>
                  </a:lnTo>
                  <a:lnTo>
                    <a:pt x="1233" y="954"/>
                  </a:lnTo>
                  <a:lnTo>
                    <a:pt x="1231" y="954"/>
                  </a:lnTo>
                  <a:lnTo>
                    <a:pt x="1231" y="956"/>
                  </a:lnTo>
                  <a:lnTo>
                    <a:pt x="1225" y="956"/>
                  </a:lnTo>
                  <a:lnTo>
                    <a:pt x="1225" y="964"/>
                  </a:lnTo>
                  <a:lnTo>
                    <a:pt x="1200" y="964"/>
                  </a:lnTo>
                  <a:lnTo>
                    <a:pt x="1200" y="975"/>
                  </a:lnTo>
                  <a:lnTo>
                    <a:pt x="1194" y="973"/>
                  </a:lnTo>
                  <a:lnTo>
                    <a:pt x="1194" y="975"/>
                  </a:lnTo>
                  <a:lnTo>
                    <a:pt x="1187" y="979"/>
                  </a:lnTo>
                  <a:lnTo>
                    <a:pt x="1185" y="975"/>
                  </a:lnTo>
                  <a:lnTo>
                    <a:pt x="1185" y="989"/>
                  </a:lnTo>
                  <a:lnTo>
                    <a:pt x="1185" y="999"/>
                  </a:lnTo>
                  <a:lnTo>
                    <a:pt x="1229" y="997"/>
                  </a:lnTo>
                  <a:lnTo>
                    <a:pt x="1229" y="1002"/>
                  </a:lnTo>
                  <a:lnTo>
                    <a:pt x="1220" y="1002"/>
                  </a:lnTo>
                  <a:lnTo>
                    <a:pt x="1216" y="1004"/>
                  </a:lnTo>
                  <a:lnTo>
                    <a:pt x="1210" y="1004"/>
                  </a:lnTo>
                  <a:lnTo>
                    <a:pt x="1210" y="1020"/>
                  </a:lnTo>
                  <a:lnTo>
                    <a:pt x="1216" y="1020"/>
                  </a:lnTo>
                  <a:lnTo>
                    <a:pt x="1220" y="1020"/>
                  </a:lnTo>
                  <a:lnTo>
                    <a:pt x="1220" y="1027"/>
                  </a:lnTo>
                  <a:lnTo>
                    <a:pt x="1250" y="1031"/>
                  </a:lnTo>
                  <a:lnTo>
                    <a:pt x="1270" y="1031"/>
                  </a:lnTo>
                  <a:lnTo>
                    <a:pt x="1270" y="1012"/>
                  </a:lnTo>
                  <a:lnTo>
                    <a:pt x="1285" y="1012"/>
                  </a:lnTo>
                  <a:lnTo>
                    <a:pt x="1285" y="1018"/>
                  </a:lnTo>
                  <a:lnTo>
                    <a:pt x="1285" y="1029"/>
                  </a:lnTo>
                  <a:lnTo>
                    <a:pt x="1306" y="1020"/>
                  </a:lnTo>
                  <a:lnTo>
                    <a:pt x="1366" y="970"/>
                  </a:lnTo>
                  <a:lnTo>
                    <a:pt x="1353" y="970"/>
                  </a:lnTo>
                  <a:lnTo>
                    <a:pt x="1351" y="973"/>
                  </a:lnTo>
                  <a:lnTo>
                    <a:pt x="1349" y="964"/>
                  </a:lnTo>
                  <a:lnTo>
                    <a:pt x="1337" y="964"/>
                  </a:lnTo>
                  <a:lnTo>
                    <a:pt x="1337" y="973"/>
                  </a:lnTo>
                  <a:lnTo>
                    <a:pt x="1331" y="973"/>
                  </a:lnTo>
                  <a:lnTo>
                    <a:pt x="1331" y="970"/>
                  </a:lnTo>
                  <a:lnTo>
                    <a:pt x="1331" y="968"/>
                  </a:lnTo>
                  <a:lnTo>
                    <a:pt x="1331" y="964"/>
                  </a:lnTo>
                  <a:lnTo>
                    <a:pt x="1331" y="962"/>
                  </a:lnTo>
                  <a:lnTo>
                    <a:pt x="1331" y="958"/>
                  </a:lnTo>
                  <a:lnTo>
                    <a:pt x="1331" y="954"/>
                  </a:lnTo>
                  <a:lnTo>
                    <a:pt x="1331" y="952"/>
                  </a:lnTo>
                  <a:lnTo>
                    <a:pt x="1331" y="948"/>
                  </a:lnTo>
                  <a:lnTo>
                    <a:pt x="1333" y="948"/>
                  </a:lnTo>
                  <a:lnTo>
                    <a:pt x="1333" y="954"/>
                  </a:lnTo>
                  <a:lnTo>
                    <a:pt x="1364" y="954"/>
                  </a:lnTo>
                  <a:lnTo>
                    <a:pt x="1366" y="964"/>
                  </a:lnTo>
                  <a:lnTo>
                    <a:pt x="1384" y="964"/>
                  </a:lnTo>
                  <a:lnTo>
                    <a:pt x="1384" y="944"/>
                  </a:lnTo>
                  <a:lnTo>
                    <a:pt x="1409" y="944"/>
                  </a:lnTo>
                  <a:lnTo>
                    <a:pt x="1418" y="944"/>
                  </a:lnTo>
                  <a:lnTo>
                    <a:pt x="1414" y="929"/>
                  </a:lnTo>
                  <a:lnTo>
                    <a:pt x="1474" y="927"/>
                  </a:lnTo>
                  <a:lnTo>
                    <a:pt x="1474" y="952"/>
                  </a:lnTo>
                  <a:lnTo>
                    <a:pt x="1470" y="952"/>
                  </a:lnTo>
                  <a:lnTo>
                    <a:pt x="1465" y="962"/>
                  </a:lnTo>
                  <a:lnTo>
                    <a:pt x="1465" y="966"/>
                  </a:lnTo>
                  <a:lnTo>
                    <a:pt x="1459" y="977"/>
                  </a:lnTo>
                  <a:lnTo>
                    <a:pt x="1453" y="987"/>
                  </a:lnTo>
                  <a:lnTo>
                    <a:pt x="1457" y="987"/>
                  </a:lnTo>
                  <a:lnTo>
                    <a:pt x="1459" y="993"/>
                  </a:lnTo>
                  <a:lnTo>
                    <a:pt x="1453" y="993"/>
                  </a:lnTo>
                  <a:lnTo>
                    <a:pt x="1451" y="993"/>
                  </a:lnTo>
                  <a:lnTo>
                    <a:pt x="1451" y="999"/>
                  </a:lnTo>
                  <a:lnTo>
                    <a:pt x="1453" y="999"/>
                  </a:lnTo>
                  <a:lnTo>
                    <a:pt x="1457" y="1018"/>
                  </a:lnTo>
                  <a:lnTo>
                    <a:pt x="1461" y="1018"/>
                  </a:lnTo>
                  <a:lnTo>
                    <a:pt x="1467" y="1018"/>
                  </a:lnTo>
                  <a:lnTo>
                    <a:pt x="1467" y="1027"/>
                  </a:lnTo>
                  <a:lnTo>
                    <a:pt x="1467" y="1033"/>
                  </a:lnTo>
                  <a:lnTo>
                    <a:pt x="1467" y="1037"/>
                  </a:lnTo>
                  <a:lnTo>
                    <a:pt x="1470" y="1037"/>
                  </a:lnTo>
                  <a:lnTo>
                    <a:pt x="1476" y="1035"/>
                  </a:lnTo>
                  <a:lnTo>
                    <a:pt x="1476" y="1043"/>
                  </a:lnTo>
                  <a:lnTo>
                    <a:pt x="1486" y="1043"/>
                  </a:lnTo>
                  <a:lnTo>
                    <a:pt x="1486" y="1039"/>
                  </a:lnTo>
                  <a:lnTo>
                    <a:pt x="1488" y="1039"/>
                  </a:lnTo>
                  <a:lnTo>
                    <a:pt x="1496" y="1035"/>
                  </a:lnTo>
                  <a:lnTo>
                    <a:pt x="1497" y="1033"/>
                  </a:lnTo>
                  <a:lnTo>
                    <a:pt x="1501" y="1033"/>
                  </a:lnTo>
                  <a:lnTo>
                    <a:pt x="1552" y="1031"/>
                  </a:lnTo>
                  <a:lnTo>
                    <a:pt x="1552" y="1041"/>
                  </a:lnTo>
                  <a:lnTo>
                    <a:pt x="1517" y="1041"/>
                  </a:lnTo>
                  <a:lnTo>
                    <a:pt x="1517" y="1051"/>
                  </a:lnTo>
                  <a:lnTo>
                    <a:pt x="1526" y="1051"/>
                  </a:lnTo>
                  <a:lnTo>
                    <a:pt x="1526" y="1056"/>
                  </a:lnTo>
                  <a:lnTo>
                    <a:pt x="1517" y="1056"/>
                  </a:lnTo>
                  <a:lnTo>
                    <a:pt x="1492" y="1058"/>
                  </a:lnTo>
                  <a:lnTo>
                    <a:pt x="1492" y="1070"/>
                  </a:lnTo>
                  <a:lnTo>
                    <a:pt x="1492" y="1074"/>
                  </a:lnTo>
                  <a:lnTo>
                    <a:pt x="1492" y="1076"/>
                  </a:lnTo>
                  <a:lnTo>
                    <a:pt x="1496" y="1076"/>
                  </a:lnTo>
                  <a:lnTo>
                    <a:pt x="1499" y="1076"/>
                  </a:lnTo>
                  <a:lnTo>
                    <a:pt x="1505" y="1076"/>
                  </a:lnTo>
                  <a:lnTo>
                    <a:pt x="1507" y="1076"/>
                  </a:lnTo>
                  <a:lnTo>
                    <a:pt x="1511" y="1076"/>
                  </a:lnTo>
                  <a:lnTo>
                    <a:pt x="1515" y="1076"/>
                  </a:lnTo>
                  <a:lnTo>
                    <a:pt x="1517" y="1076"/>
                  </a:lnTo>
                  <a:lnTo>
                    <a:pt x="1521" y="1076"/>
                  </a:lnTo>
                  <a:lnTo>
                    <a:pt x="1532" y="1076"/>
                  </a:lnTo>
                  <a:lnTo>
                    <a:pt x="1536" y="1076"/>
                  </a:lnTo>
                  <a:lnTo>
                    <a:pt x="1540" y="1076"/>
                  </a:lnTo>
                  <a:lnTo>
                    <a:pt x="1540" y="1078"/>
                  </a:lnTo>
                  <a:lnTo>
                    <a:pt x="1536" y="1078"/>
                  </a:lnTo>
                  <a:lnTo>
                    <a:pt x="1536" y="1082"/>
                  </a:lnTo>
                  <a:lnTo>
                    <a:pt x="1536" y="1085"/>
                  </a:lnTo>
                  <a:lnTo>
                    <a:pt x="1532" y="1085"/>
                  </a:lnTo>
                  <a:lnTo>
                    <a:pt x="1532" y="1087"/>
                  </a:lnTo>
                  <a:lnTo>
                    <a:pt x="1534" y="1091"/>
                  </a:lnTo>
                  <a:lnTo>
                    <a:pt x="1534" y="1095"/>
                  </a:lnTo>
                  <a:lnTo>
                    <a:pt x="1530" y="1095"/>
                  </a:lnTo>
                  <a:lnTo>
                    <a:pt x="1530" y="1097"/>
                  </a:lnTo>
                  <a:lnTo>
                    <a:pt x="1534" y="1097"/>
                  </a:lnTo>
                  <a:lnTo>
                    <a:pt x="1536" y="1097"/>
                  </a:lnTo>
                  <a:lnTo>
                    <a:pt x="1540" y="1097"/>
                  </a:lnTo>
                  <a:lnTo>
                    <a:pt x="1542" y="1097"/>
                  </a:lnTo>
                  <a:lnTo>
                    <a:pt x="1542" y="1101"/>
                  </a:lnTo>
                  <a:lnTo>
                    <a:pt x="1550" y="1101"/>
                  </a:lnTo>
                  <a:lnTo>
                    <a:pt x="1559" y="1099"/>
                  </a:lnTo>
                  <a:lnTo>
                    <a:pt x="1559" y="1103"/>
                  </a:lnTo>
                  <a:lnTo>
                    <a:pt x="1559" y="1107"/>
                  </a:lnTo>
                  <a:lnTo>
                    <a:pt x="1559" y="1109"/>
                  </a:lnTo>
                  <a:lnTo>
                    <a:pt x="1559" y="1112"/>
                  </a:lnTo>
                  <a:lnTo>
                    <a:pt x="1561" y="1112"/>
                  </a:lnTo>
                  <a:lnTo>
                    <a:pt x="1565" y="1112"/>
                  </a:lnTo>
                  <a:lnTo>
                    <a:pt x="1565" y="1114"/>
                  </a:lnTo>
                  <a:lnTo>
                    <a:pt x="1569" y="1114"/>
                  </a:lnTo>
                  <a:lnTo>
                    <a:pt x="1569" y="1118"/>
                  </a:lnTo>
                  <a:lnTo>
                    <a:pt x="1571" y="1118"/>
                  </a:lnTo>
                  <a:lnTo>
                    <a:pt x="1571" y="1122"/>
                  </a:lnTo>
                  <a:lnTo>
                    <a:pt x="1575" y="1122"/>
                  </a:lnTo>
                  <a:lnTo>
                    <a:pt x="1575" y="1124"/>
                  </a:lnTo>
                  <a:lnTo>
                    <a:pt x="1577" y="1124"/>
                  </a:lnTo>
                  <a:lnTo>
                    <a:pt x="1577" y="1128"/>
                  </a:lnTo>
                  <a:lnTo>
                    <a:pt x="1584" y="1128"/>
                  </a:lnTo>
                  <a:lnTo>
                    <a:pt x="1594" y="1130"/>
                  </a:lnTo>
                  <a:lnTo>
                    <a:pt x="1604" y="1134"/>
                  </a:lnTo>
                  <a:lnTo>
                    <a:pt x="1602" y="1130"/>
                  </a:lnTo>
                  <a:lnTo>
                    <a:pt x="1619" y="1130"/>
                  </a:lnTo>
                  <a:lnTo>
                    <a:pt x="1619" y="1134"/>
                  </a:lnTo>
                  <a:lnTo>
                    <a:pt x="1619" y="1139"/>
                  </a:lnTo>
                  <a:lnTo>
                    <a:pt x="1619" y="1149"/>
                  </a:lnTo>
                  <a:lnTo>
                    <a:pt x="1611" y="1149"/>
                  </a:lnTo>
                  <a:lnTo>
                    <a:pt x="1609" y="1143"/>
                  </a:lnTo>
                  <a:lnTo>
                    <a:pt x="1594" y="1145"/>
                  </a:lnTo>
                  <a:lnTo>
                    <a:pt x="1584" y="1153"/>
                  </a:lnTo>
                  <a:lnTo>
                    <a:pt x="1584" y="1139"/>
                  </a:lnTo>
                  <a:lnTo>
                    <a:pt x="1579" y="1139"/>
                  </a:lnTo>
                  <a:lnTo>
                    <a:pt x="1550" y="1138"/>
                  </a:lnTo>
                  <a:lnTo>
                    <a:pt x="1546" y="1132"/>
                  </a:lnTo>
                  <a:lnTo>
                    <a:pt x="1544" y="1132"/>
                  </a:lnTo>
                  <a:lnTo>
                    <a:pt x="1540" y="1132"/>
                  </a:lnTo>
                  <a:lnTo>
                    <a:pt x="1538" y="1134"/>
                  </a:lnTo>
                  <a:lnTo>
                    <a:pt x="1538" y="1138"/>
                  </a:lnTo>
                  <a:lnTo>
                    <a:pt x="1534" y="1138"/>
                  </a:lnTo>
                  <a:lnTo>
                    <a:pt x="1534" y="1141"/>
                  </a:lnTo>
                  <a:lnTo>
                    <a:pt x="1534" y="1143"/>
                  </a:lnTo>
                  <a:lnTo>
                    <a:pt x="1534" y="1147"/>
                  </a:lnTo>
                  <a:lnTo>
                    <a:pt x="1530" y="1147"/>
                  </a:lnTo>
                  <a:lnTo>
                    <a:pt x="1528" y="1143"/>
                  </a:lnTo>
                  <a:lnTo>
                    <a:pt x="1525" y="1147"/>
                  </a:lnTo>
                  <a:lnTo>
                    <a:pt x="1523" y="1147"/>
                  </a:lnTo>
                  <a:lnTo>
                    <a:pt x="1519" y="1147"/>
                  </a:lnTo>
                  <a:lnTo>
                    <a:pt x="1519" y="1151"/>
                  </a:lnTo>
                  <a:lnTo>
                    <a:pt x="1519" y="1153"/>
                  </a:lnTo>
                  <a:lnTo>
                    <a:pt x="1519" y="1157"/>
                  </a:lnTo>
                  <a:lnTo>
                    <a:pt x="1519" y="1159"/>
                  </a:lnTo>
                  <a:lnTo>
                    <a:pt x="1513" y="1159"/>
                  </a:lnTo>
                  <a:lnTo>
                    <a:pt x="1499" y="1153"/>
                  </a:lnTo>
                  <a:lnTo>
                    <a:pt x="1499" y="1157"/>
                  </a:lnTo>
                  <a:lnTo>
                    <a:pt x="1453" y="1157"/>
                  </a:lnTo>
                  <a:lnTo>
                    <a:pt x="1451" y="1192"/>
                  </a:lnTo>
                  <a:lnTo>
                    <a:pt x="1455" y="1222"/>
                  </a:lnTo>
                  <a:lnTo>
                    <a:pt x="1440" y="1226"/>
                  </a:lnTo>
                  <a:lnTo>
                    <a:pt x="1440" y="1228"/>
                  </a:lnTo>
                  <a:lnTo>
                    <a:pt x="1440" y="1257"/>
                  </a:lnTo>
                  <a:lnTo>
                    <a:pt x="1434" y="1251"/>
                  </a:lnTo>
                  <a:lnTo>
                    <a:pt x="1430" y="1248"/>
                  </a:lnTo>
                  <a:lnTo>
                    <a:pt x="1424" y="1251"/>
                  </a:lnTo>
                  <a:lnTo>
                    <a:pt x="1420" y="1248"/>
                  </a:lnTo>
                  <a:lnTo>
                    <a:pt x="1420" y="1246"/>
                  </a:lnTo>
                  <a:lnTo>
                    <a:pt x="1420" y="1242"/>
                  </a:lnTo>
                  <a:lnTo>
                    <a:pt x="1416" y="1242"/>
                  </a:lnTo>
                  <a:lnTo>
                    <a:pt x="1414" y="1242"/>
                  </a:lnTo>
                  <a:lnTo>
                    <a:pt x="1411" y="1246"/>
                  </a:lnTo>
                  <a:lnTo>
                    <a:pt x="1405" y="1251"/>
                  </a:lnTo>
                  <a:lnTo>
                    <a:pt x="1405" y="1248"/>
                  </a:lnTo>
                  <a:lnTo>
                    <a:pt x="1405" y="1246"/>
                  </a:lnTo>
                  <a:lnTo>
                    <a:pt x="1389" y="1246"/>
                  </a:lnTo>
                  <a:lnTo>
                    <a:pt x="1380" y="1257"/>
                  </a:lnTo>
                  <a:lnTo>
                    <a:pt x="1380" y="1261"/>
                  </a:lnTo>
                  <a:lnTo>
                    <a:pt x="1384" y="1265"/>
                  </a:lnTo>
                  <a:lnTo>
                    <a:pt x="1384" y="1267"/>
                  </a:lnTo>
                  <a:lnTo>
                    <a:pt x="1378" y="1290"/>
                  </a:lnTo>
                  <a:lnTo>
                    <a:pt x="1380" y="1298"/>
                  </a:lnTo>
                  <a:lnTo>
                    <a:pt x="1378" y="1298"/>
                  </a:lnTo>
                  <a:lnTo>
                    <a:pt x="1359" y="1300"/>
                  </a:lnTo>
                  <a:lnTo>
                    <a:pt x="1359" y="1290"/>
                  </a:lnTo>
                  <a:lnTo>
                    <a:pt x="1353" y="1290"/>
                  </a:lnTo>
                  <a:lnTo>
                    <a:pt x="1353" y="1284"/>
                  </a:lnTo>
                  <a:lnTo>
                    <a:pt x="1343" y="1284"/>
                  </a:lnTo>
                  <a:lnTo>
                    <a:pt x="1343" y="1276"/>
                  </a:lnTo>
                  <a:lnTo>
                    <a:pt x="1343" y="1265"/>
                  </a:lnTo>
                  <a:lnTo>
                    <a:pt x="1353" y="1265"/>
                  </a:lnTo>
                  <a:lnTo>
                    <a:pt x="1353" y="1275"/>
                  </a:lnTo>
                  <a:lnTo>
                    <a:pt x="1368" y="1275"/>
                  </a:lnTo>
                  <a:lnTo>
                    <a:pt x="1368" y="1265"/>
                  </a:lnTo>
                  <a:lnTo>
                    <a:pt x="1359" y="1265"/>
                  </a:lnTo>
                  <a:lnTo>
                    <a:pt x="1359" y="1249"/>
                  </a:lnTo>
                  <a:lnTo>
                    <a:pt x="1343" y="1249"/>
                  </a:lnTo>
                  <a:lnTo>
                    <a:pt x="1343" y="1253"/>
                  </a:lnTo>
                  <a:lnTo>
                    <a:pt x="1333" y="1255"/>
                  </a:lnTo>
                  <a:lnTo>
                    <a:pt x="1333" y="1246"/>
                  </a:lnTo>
                  <a:lnTo>
                    <a:pt x="1339" y="1240"/>
                  </a:lnTo>
                  <a:lnTo>
                    <a:pt x="1351" y="1240"/>
                  </a:lnTo>
                  <a:lnTo>
                    <a:pt x="1351" y="1230"/>
                  </a:lnTo>
                  <a:lnTo>
                    <a:pt x="1359" y="1230"/>
                  </a:lnTo>
                  <a:lnTo>
                    <a:pt x="1376" y="1230"/>
                  </a:lnTo>
                  <a:lnTo>
                    <a:pt x="1360" y="1215"/>
                  </a:lnTo>
                  <a:lnTo>
                    <a:pt x="1357" y="1215"/>
                  </a:lnTo>
                  <a:lnTo>
                    <a:pt x="1357" y="1209"/>
                  </a:lnTo>
                  <a:lnTo>
                    <a:pt x="1355" y="1205"/>
                  </a:lnTo>
                  <a:lnTo>
                    <a:pt x="1357" y="1203"/>
                  </a:lnTo>
                  <a:lnTo>
                    <a:pt x="1355" y="1197"/>
                  </a:lnTo>
                  <a:lnTo>
                    <a:pt x="1347" y="1197"/>
                  </a:lnTo>
                  <a:lnTo>
                    <a:pt x="1347" y="1199"/>
                  </a:lnTo>
                  <a:lnTo>
                    <a:pt x="1347" y="1205"/>
                  </a:lnTo>
                  <a:lnTo>
                    <a:pt x="1339" y="1205"/>
                  </a:lnTo>
                  <a:lnTo>
                    <a:pt x="1339" y="1230"/>
                  </a:lnTo>
                  <a:lnTo>
                    <a:pt x="1333" y="1230"/>
                  </a:lnTo>
                  <a:lnTo>
                    <a:pt x="1333" y="1240"/>
                  </a:lnTo>
                  <a:lnTo>
                    <a:pt x="1326" y="1240"/>
                  </a:lnTo>
                  <a:lnTo>
                    <a:pt x="1324" y="1240"/>
                  </a:lnTo>
                  <a:lnTo>
                    <a:pt x="1324" y="1230"/>
                  </a:lnTo>
                  <a:lnTo>
                    <a:pt x="1285" y="1228"/>
                  </a:lnTo>
                  <a:lnTo>
                    <a:pt x="1289" y="1195"/>
                  </a:lnTo>
                  <a:lnTo>
                    <a:pt x="1281" y="1195"/>
                  </a:lnTo>
                  <a:lnTo>
                    <a:pt x="1281" y="1203"/>
                  </a:lnTo>
                  <a:lnTo>
                    <a:pt x="1279" y="1203"/>
                  </a:lnTo>
                  <a:lnTo>
                    <a:pt x="1276" y="1207"/>
                  </a:lnTo>
                  <a:lnTo>
                    <a:pt x="1276" y="1211"/>
                  </a:lnTo>
                  <a:lnTo>
                    <a:pt x="1270" y="1211"/>
                  </a:lnTo>
                  <a:lnTo>
                    <a:pt x="1270" y="1186"/>
                  </a:lnTo>
                  <a:lnTo>
                    <a:pt x="1279" y="1186"/>
                  </a:lnTo>
                  <a:lnTo>
                    <a:pt x="1277" y="1165"/>
                  </a:lnTo>
                  <a:lnTo>
                    <a:pt x="1277" y="1161"/>
                  </a:lnTo>
                  <a:lnTo>
                    <a:pt x="1270" y="1161"/>
                  </a:lnTo>
                  <a:lnTo>
                    <a:pt x="1270" y="1155"/>
                  </a:lnTo>
                  <a:lnTo>
                    <a:pt x="1247" y="1155"/>
                  </a:lnTo>
                  <a:lnTo>
                    <a:pt x="1247" y="1149"/>
                  </a:lnTo>
                  <a:lnTo>
                    <a:pt x="1235" y="1149"/>
                  </a:lnTo>
                  <a:lnTo>
                    <a:pt x="1235" y="1155"/>
                  </a:lnTo>
                  <a:lnTo>
                    <a:pt x="1227" y="1155"/>
                  </a:lnTo>
                  <a:lnTo>
                    <a:pt x="1227" y="1149"/>
                  </a:lnTo>
                  <a:lnTo>
                    <a:pt x="1225" y="1149"/>
                  </a:lnTo>
                  <a:lnTo>
                    <a:pt x="1225" y="1155"/>
                  </a:lnTo>
                  <a:lnTo>
                    <a:pt x="1220" y="1155"/>
                  </a:lnTo>
                  <a:lnTo>
                    <a:pt x="1220" y="1161"/>
                  </a:lnTo>
                  <a:lnTo>
                    <a:pt x="1220" y="1170"/>
                  </a:lnTo>
                  <a:lnTo>
                    <a:pt x="1220" y="1195"/>
                  </a:lnTo>
                  <a:lnTo>
                    <a:pt x="1220" y="1221"/>
                  </a:lnTo>
                  <a:lnTo>
                    <a:pt x="1220" y="1230"/>
                  </a:lnTo>
                  <a:lnTo>
                    <a:pt x="1202" y="1230"/>
                  </a:lnTo>
                  <a:lnTo>
                    <a:pt x="1177" y="1228"/>
                  </a:lnTo>
                  <a:lnTo>
                    <a:pt x="1169" y="1228"/>
                  </a:lnTo>
                  <a:lnTo>
                    <a:pt x="1169" y="1236"/>
                  </a:lnTo>
                  <a:lnTo>
                    <a:pt x="1154" y="1238"/>
                  </a:lnTo>
                  <a:lnTo>
                    <a:pt x="1156" y="1253"/>
                  </a:lnTo>
                  <a:lnTo>
                    <a:pt x="1152" y="1275"/>
                  </a:lnTo>
                  <a:lnTo>
                    <a:pt x="1156" y="1275"/>
                  </a:lnTo>
                  <a:lnTo>
                    <a:pt x="1158" y="1276"/>
                  </a:lnTo>
                  <a:lnTo>
                    <a:pt x="1162" y="1276"/>
                  </a:lnTo>
                  <a:lnTo>
                    <a:pt x="1165" y="1275"/>
                  </a:lnTo>
                  <a:lnTo>
                    <a:pt x="1167" y="1275"/>
                  </a:lnTo>
                  <a:lnTo>
                    <a:pt x="1171" y="1275"/>
                  </a:lnTo>
                  <a:lnTo>
                    <a:pt x="1173" y="1275"/>
                  </a:lnTo>
                  <a:lnTo>
                    <a:pt x="1177" y="1275"/>
                  </a:lnTo>
                  <a:lnTo>
                    <a:pt x="1183" y="1275"/>
                  </a:lnTo>
                  <a:lnTo>
                    <a:pt x="1183" y="1276"/>
                  </a:lnTo>
                  <a:lnTo>
                    <a:pt x="1187" y="1276"/>
                  </a:lnTo>
                  <a:lnTo>
                    <a:pt x="1187" y="1280"/>
                  </a:lnTo>
                  <a:lnTo>
                    <a:pt x="1183" y="1280"/>
                  </a:lnTo>
                  <a:lnTo>
                    <a:pt x="1181" y="1282"/>
                  </a:lnTo>
                  <a:lnTo>
                    <a:pt x="1177" y="1286"/>
                  </a:lnTo>
                  <a:lnTo>
                    <a:pt x="1181" y="1286"/>
                  </a:lnTo>
                  <a:lnTo>
                    <a:pt x="1177" y="1286"/>
                  </a:lnTo>
                  <a:lnTo>
                    <a:pt x="1177" y="1290"/>
                  </a:lnTo>
                  <a:lnTo>
                    <a:pt x="1181" y="1292"/>
                  </a:lnTo>
                  <a:lnTo>
                    <a:pt x="1181" y="1296"/>
                  </a:lnTo>
                  <a:lnTo>
                    <a:pt x="1167" y="1296"/>
                  </a:lnTo>
                  <a:lnTo>
                    <a:pt x="1169" y="1323"/>
                  </a:lnTo>
                  <a:lnTo>
                    <a:pt x="1173" y="1358"/>
                  </a:lnTo>
                  <a:lnTo>
                    <a:pt x="1179" y="1358"/>
                  </a:lnTo>
                  <a:lnTo>
                    <a:pt x="1179" y="1363"/>
                  </a:lnTo>
                  <a:lnTo>
                    <a:pt x="1181" y="1363"/>
                  </a:lnTo>
                  <a:lnTo>
                    <a:pt x="1189" y="1363"/>
                  </a:lnTo>
                  <a:lnTo>
                    <a:pt x="1189" y="1369"/>
                  </a:lnTo>
                  <a:lnTo>
                    <a:pt x="1256" y="1356"/>
                  </a:lnTo>
                  <a:lnTo>
                    <a:pt x="1270" y="1356"/>
                  </a:lnTo>
                  <a:lnTo>
                    <a:pt x="1287" y="1359"/>
                  </a:lnTo>
                  <a:lnTo>
                    <a:pt x="1301" y="1361"/>
                  </a:lnTo>
                  <a:lnTo>
                    <a:pt x="1301" y="1346"/>
                  </a:lnTo>
                  <a:lnTo>
                    <a:pt x="1310" y="1350"/>
                  </a:lnTo>
                  <a:lnTo>
                    <a:pt x="1310" y="1346"/>
                  </a:lnTo>
                  <a:lnTo>
                    <a:pt x="1322" y="1350"/>
                  </a:lnTo>
                  <a:lnTo>
                    <a:pt x="1326" y="1350"/>
                  </a:lnTo>
                  <a:lnTo>
                    <a:pt x="1326" y="1356"/>
                  </a:lnTo>
                  <a:lnTo>
                    <a:pt x="1328" y="1356"/>
                  </a:lnTo>
                  <a:lnTo>
                    <a:pt x="1330" y="1358"/>
                  </a:lnTo>
                  <a:lnTo>
                    <a:pt x="1360" y="1358"/>
                  </a:lnTo>
                  <a:lnTo>
                    <a:pt x="1360" y="1367"/>
                  </a:lnTo>
                  <a:lnTo>
                    <a:pt x="1366" y="1367"/>
                  </a:lnTo>
                  <a:lnTo>
                    <a:pt x="1366" y="1369"/>
                  </a:lnTo>
                  <a:lnTo>
                    <a:pt x="1362" y="1369"/>
                  </a:lnTo>
                  <a:lnTo>
                    <a:pt x="1362" y="1373"/>
                  </a:lnTo>
                  <a:lnTo>
                    <a:pt x="1360" y="1377"/>
                  </a:lnTo>
                  <a:lnTo>
                    <a:pt x="1360" y="1383"/>
                  </a:lnTo>
                  <a:lnTo>
                    <a:pt x="1360" y="1387"/>
                  </a:lnTo>
                  <a:lnTo>
                    <a:pt x="1360" y="1388"/>
                  </a:lnTo>
                  <a:lnTo>
                    <a:pt x="1357" y="1388"/>
                  </a:lnTo>
                  <a:lnTo>
                    <a:pt x="1357" y="1392"/>
                  </a:lnTo>
                  <a:lnTo>
                    <a:pt x="1360" y="1392"/>
                  </a:lnTo>
                  <a:lnTo>
                    <a:pt x="1357" y="1394"/>
                  </a:lnTo>
                  <a:lnTo>
                    <a:pt x="1355" y="1398"/>
                  </a:lnTo>
                  <a:lnTo>
                    <a:pt x="1351" y="1402"/>
                  </a:lnTo>
                  <a:lnTo>
                    <a:pt x="1349" y="1404"/>
                  </a:lnTo>
                  <a:lnTo>
                    <a:pt x="1355" y="1402"/>
                  </a:lnTo>
                  <a:lnTo>
                    <a:pt x="1366" y="1398"/>
                  </a:lnTo>
                  <a:lnTo>
                    <a:pt x="1370" y="1398"/>
                  </a:lnTo>
                  <a:lnTo>
                    <a:pt x="1382" y="1394"/>
                  </a:lnTo>
                  <a:lnTo>
                    <a:pt x="1389" y="1390"/>
                  </a:lnTo>
                  <a:lnTo>
                    <a:pt x="1438" y="1375"/>
                  </a:lnTo>
                  <a:lnTo>
                    <a:pt x="1453" y="1385"/>
                  </a:lnTo>
                  <a:lnTo>
                    <a:pt x="1470" y="1390"/>
                  </a:lnTo>
                  <a:lnTo>
                    <a:pt x="1470" y="1396"/>
                  </a:lnTo>
                  <a:lnTo>
                    <a:pt x="1488" y="1392"/>
                  </a:lnTo>
                  <a:lnTo>
                    <a:pt x="1488" y="1396"/>
                  </a:lnTo>
                  <a:lnTo>
                    <a:pt x="1488" y="1402"/>
                  </a:lnTo>
                  <a:lnTo>
                    <a:pt x="1490" y="1412"/>
                  </a:lnTo>
                  <a:lnTo>
                    <a:pt x="1490" y="1423"/>
                  </a:lnTo>
                  <a:lnTo>
                    <a:pt x="1490" y="1427"/>
                  </a:lnTo>
                  <a:lnTo>
                    <a:pt x="1530" y="1427"/>
                  </a:lnTo>
                  <a:lnTo>
                    <a:pt x="1530" y="1460"/>
                  </a:lnTo>
                  <a:lnTo>
                    <a:pt x="1530" y="1466"/>
                  </a:lnTo>
                  <a:lnTo>
                    <a:pt x="1540" y="1466"/>
                  </a:lnTo>
                  <a:lnTo>
                    <a:pt x="1536" y="1460"/>
                  </a:lnTo>
                  <a:lnTo>
                    <a:pt x="1555" y="1460"/>
                  </a:lnTo>
                  <a:lnTo>
                    <a:pt x="1555" y="1444"/>
                  </a:lnTo>
                  <a:lnTo>
                    <a:pt x="1586" y="1441"/>
                  </a:lnTo>
                  <a:lnTo>
                    <a:pt x="1596" y="1441"/>
                  </a:lnTo>
                  <a:lnTo>
                    <a:pt x="1596" y="1435"/>
                  </a:lnTo>
                  <a:lnTo>
                    <a:pt x="1613" y="1435"/>
                  </a:lnTo>
                  <a:lnTo>
                    <a:pt x="1615" y="1456"/>
                  </a:lnTo>
                  <a:lnTo>
                    <a:pt x="1621" y="1456"/>
                  </a:lnTo>
                  <a:lnTo>
                    <a:pt x="1621" y="1473"/>
                  </a:lnTo>
                  <a:lnTo>
                    <a:pt x="1627" y="1473"/>
                  </a:lnTo>
                  <a:lnTo>
                    <a:pt x="1631" y="1473"/>
                  </a:lnTo>
                  <a:lnTo>
                    <a:pt x="1631" y="1462"/>
                  </a:lnTo>
                  <a:lnTo>
                    <a:pt x="1640" y="1464"/>
                  </a:lnTo>
                  <a:lnTo>
                    <a:pt x="1640" y="1473"/>
                  </a:lnTo>
                  <a:lnTo>
                    <a:pt x="1656" y="1473"/>
                  </a:lnTo>
                  <a:lnTo>
                    <a:pt x="1656" y="1479"/>
                  </a:lnTo>
                  <a:lnTo>
                    <a:pt x="1656" y="1504"/>
                  </a:lnTo>
                  <a:lnTo>
                    <a:pt x="1665" y="1504"/>
                  </a:lnTo>
                  <a:lnTo>
                    <a:pt x="1665" y="1529"/>
                  </a:lnTo>
                  <a:lnTo>
                    <a:pt x="1656" y="1529"/>
                  </a:lnTo>
                  <a:lnTo>
                    <a:pt x="1660" y="1554"/>
                  </a:lnTo>
                  <a:lnTo>
                    <a:pt x="1691" y="1554"/>
                  </a:lnTo>
                  <a:lnTo>
                    <a:pt x="1692" y="1566"/>
                  </a:lnTo>
                  <a:lnTo>
                    <a:pt x="1689" y="1585"/>
                  </a:lnTo>
                  <a:lnTo>
                    <a:pt x="1648" y="1585"/>
                  </a:lnTo>
                  <a:lnTo>
                    <a:pt x="1648" y="1576"/>
                  </a:lnTo>
                  <a:lnTo>
                    <a:pt x="1644" y="1580"/>
                  </a:lnTo>
                  <a:lnTo>
                    <a:pt x="1642" y="1580"/>
                  </a:lnTo>
                  <a:lnTo>
                    <a:pt x="1642" y="1585"/>
                  </a:lnTo>
                  <a:lnTo>
                    <a:pt x="1633" y="1585"/>
                  </a:lnTo>
                  <a:lnTo>
                    <a:pt x="1633" y="1580"/>
                  </a:lnTo>
                  <a:lnTo>
                    <a:pt x="1629" y="1580"/>
                  </a:lnTo>
                  <a:lnTo>
                    <a:pt x="1623" y="1580"/>
                  </a:lnTo>
                  <a:lnTo>
                    <a:pt x="1623" y="1570"/>
                  </a:lnTo>
                  <a:lnTo>
                    <a:pt x="1617" y="1570"/>
                  </a:lnTo>
                  <a:lnTo>
                    <a:pt x="1608" y="1570"/>
                  </a:lnTo>
                  <a:lnTo>
                    <a:pt x="1608" y="1585"/>
                  </a:lnTo>
                  <a:lnTo>
                    <a:pt x="1588" y="1587"/>
                  </a:lnTo>
                  <a:lnTo>
                    <a:pt x="1582" y="1587"/>
                  </a:lnTo>
                  <a:lnTo>
                    <a:pt x="1542" y="1587"/>
                  </a:lnTo>
                  <a:lnTo>
                    <a:pt x="1526" y="1587"/>
                  </a:lnTo>
                  <a:lnTo>
                    <a:pt x="1507" y="1587"/>
                  </a:lnTo>
                  <a:lnTo>
                    <a:pt x="1509" y="1622"/>
                  </a:lnTo>
                  <a:lnTo>
                    <a:pt x="1526" y="1618"/>
                  </a:lnTo>
                  <a:lnTo>
                    <a:pt x="1536" y="1618"/>
                  </a:lnTo>
                  <a:lnTo>
                    <a:pt x="1536" y="1628"/>
                  </a:lnTo>
                  <a:lnTo>
                    <a:pt x="1526" y="1628"/>
                  </a:lnTo>
                  <a:lnTo>
                    <a:pt x="1526" y="1647"/>
                  </a:lnTo>
                  <a:lnTo>
                    <a:pt x="1509" y="1647"/>
                  </a:lnTo>
                  <a:lnTo>
                    <a:pt x="1509" y="1637"/>
                  </a:lnTo>
                  <a:lnTo>
                    <a:pt x="1490" y="1641"/>
                  </a:lnTo>
                  <a:lnTo>
                    <a:pt x="1490" y="1622"/>
                  </a:lnTo>
                  <a:lnTo>
                    <a:pt x="1486" y="1622"/>
                  </a:lnTo>
                  <a:lnTo>
                    <a:pt x="1470" y="1626"/>
                  </a:lnTo>
                  <a:lnTo>
                    <a:pt x="1459" y="1626"/>
                  </a:lnTo>
                  <a:lnTo>
                    <a:pt x="1459" y="1647"/>
                  </a:lnTo>
                  <a:lnTo>
                    <a:pt x="1459" y="1657"/>
                  </a:lnTo>
                  <a:lnTo>
                    <a:pt x="1490" y="1657"/>
                  </a:lnTo>
                  <a:lnTo>
                    <a:pt x="1490" y="1663"/>
                  </a:lnTo>
                  <a:lnTo>
                    <a:pt x="1484" y="1666"/>
                  </a:lnTo>
                  <a:lnTo>
                    <a:pt x="1484" y="1672"/>
                  </a:lnTo>
                  <a:lnTo>
                    <a:pt x="1474" y="1672"/>
                  </a:lnTo>
                  <a:lnTo>
                    <a:pt x="1474" y="1682"/>
                  </a:lnTo>
                  <a:lnTo>
                    <a:pt x="1432" y="1682"/>
                  </a:lnTo>
                  <a:lnTo>
                    <a:pt x="1432" y="1692"/>
                  </a:lnTo>
                  <a:lnTo>
                    <a:pt x="1424" y="1692"/>
                  </a:lnTo>
                  <a:lnTo>
                    <a:pt x="1426" y="1707"/>
                  </a:lnTo>
                  <a:lnTo>
                    <a:pt x="1428" y="1719"/>
                  </a:lnTo>
                  <a:lnTo>
                    <a:pt x="1443" y="1719"/>
                  </a:lnTo>
                  <a:lnTo>
                    <a:pt x="1445" y="1734"/>
                  </a:lnTo>
                  <a:lnTo>
                    <a:pt x="1445" y="1738"/>
                  </a:lnTo>
                  <a:lnTo>
                    <a:pt x="1478" y="1738"/>
                  </a:lnTo>
                  <a:lnTo>
                    <a:pt x="1480" y="1753"/>
                  </a:lnTo>
                  <a:lnTo>
                    <a:pt x="1463" y="1753"/>
                  </a:lnTo>
                  <a:lnTo>
                    <a:pt x="1465" y="1769"/>
                  </a:lnTo>
                  <a:lnTo>
                    <a:pt x="1472" y="1769"/>
                  </a:lnTo>
                  <a:lnTo>
                    <a:pt x="1470" y="1784"/>
                  </a:lnTo>
                  <a:lnTo>
                    <a:pt x="1470" y="1819"/>
                  </a:lnTo>
                  <a:lnTo>
                    <a:pt x="1470" y="1825"/>
                  </a:lnTo>
                  <a:lnTo>
                    <a:pt x="1430" y="1825"/>
                  </a:lnTo>
                  <a:lnTo>
                    <a:pt x="1430" y="1790"/>
                  </a:lnTo>
                  <a:lnTo>
                    <a:pt x="1424" y="1790"/>
                  </a:lnTo>
                  <a:lnTo>
                    <a:pt x="1420" y="1792"/>
                  </a:lnTo>
                  <a:lnTo>
                    <a:pt x="1420" y="1798"/>
                  </a:lnTo>
                  <a:lnTo>
                    <a:pt x="1420" y="1803"/>
                  </a:lnTo>
                  <a:lnTo>
                    <a:pt x="1414" y="1803"/>
                  </a:lnTo>
                  <a:lnTo>
                    <a:pt x="1414" y="1813"/>
                  </a:lnTo>
                  <a:lnTo>
                    <a:pt x="1409" y="1809"/>
                  </a:lnTo>
                  <a:lnTo>
                    <a:pt x="1411" y="1813"/>
                  </a:lnTo>
                  <a:lnTo>
                    <a:pt x="1403" y="1813"/>
                  </a:lnTo>
                  <a:lnTo>
                    <a:pt x="1399" y="1809"/>
                  </a:lnTo>
                  <a:lnTo>
                    <a:pt x="1399" y="1819"/>
                  </a:lnTo>
                  <a:lnTo>
                    <a:pt x="1403" y="1856"/>
                  </a:lnTo>
                  <a:lnTo>
                    <a:pt x="1393" y="1858"/>
                  </a:lnTo>
                  <a:lnTo>
                    <a:pt x="1391" y="1858"/>
                  </a:lnTo>
                  <a:lnTo>
                    <a:pt x="1359" y="1858"/>
                  </a:lnTo>
                  <a:lnTo>
                    <a:pt x="1343" y="1858"/>
                  </a:lnTo>
                  <a:lnTo>
                    <a:pt x="1345" y="1888"/>
                  </a:lnTo>
                  <a:lnTo>
                    <a:pt x="1326" y="1888"/>
                  </a:lnTo>
                  <a:lnTo>
                    <a:pt x="1326" y="1923"/>
                  </a:lnTo>
                  <a:lnTo>
                    <a:pt x="1324" y="1923"/>
                  </a:lnTo>
                  <a:lnTo>
                    <a:pt x="1295" y="1921"/>
                  </a:lnTo>
                  <a:lnTo>
                    <a:pt x="1295" y="1906"/>
                  </a:lnTo>
                  <a:lnTo>
                    <a:pt x="1285" y="1906"/>
                  </a:lnTo>
                  <a:lnTo>
                    <a:pt x="1285" y="1908"/>
                  </a:lnTo>
                  <a:lnTo>
                    <a:pt x="1285" y="1912"/>
                  </a:lnTo>
                  <a:lnTo>
                    <a:pt x="1281" y="1914"/>
                  </a:lnTo>
                  <a:lnTo>
                    <a:pt x="1281" y="1917"/>
                  </a:lnTo>
                  <a:lnTo>
                    <a:pt x="1276" y="1917"/>
                  </a:lnTo>
                  <a:lnTo>
                    <a:pt x="1276" y="1915"/>
                  </a:lnTo>
                  <a:lnTo>
                    <a:pt x="1276" y="1917"/>
                  </a:lnTo>
                  <a:lnTo>
                    <a:pt x="1274" y="1917"/>
                  </a:lnTo>
                  <a:lnTo>
                    <a:pt x="1276" y="1917"/>
                  </a:lnTo>
                  <a:lnTo>
                    <a:pt x="1276" y="1921"/>
                  </a:lnTo>
                  <a:lnTo>
                    <a:pt x="1274" y="1921"/>
                  </a:lnTo>
                  <a:lnTo>
                    <a:pt x="1274" y="1923"/>
                  </a:lnTo>
                  <a:lnTo>
                    <a:pt x="1276" y="1923"/>
                  </a:lnTo>
                  <a:lnTo>
                    <a:pt x="1274" y="1927"/>
                  </a:lnTo>
                  <a:lnTo>
                    <a:pt x="1276" y="1931"/>
                  </a:lnTo>
                  <a:lnTo>
                    <a:pt x="1276" y="1933"/>
                  </a:lnTo>
                  <a:lnTo>
                    <a:pt x="1274" y="1933"/>
                  </a:lnTo>
                  <a:lnTo>
                    <a:pt x="1270" y="1933"/>
                  </a:lnTo>
                  <a:lnTo>
                    <a:pt x="1268" y="1937"/>
                  </a:lnTo>
                  <a:lnTo>
                    <a:pt x="1270" y="1937"/>
                  </a:lnTo>
                  <a:lnTo>
                    <a:pt x="1274" y="1939"/>
                  </a:lnTo>
                  <a:lnTo>
                    <a:pt x="1276" y="1939"/>
                  </a:lnTo>
                  <a:lnTo>
                    <a:pt x="1279" y="1939"/>
                  </a:lnTo>
                  <a:lnTo>
                    <a:pt x="1285" y="1939"/>
                  </a:lnTo>
                  <a:lnTo>
                    <a:pt x="1289" y="1942"/>
                  </a:lnTo>
                  <a:lnTo>
                    <a:pt x="1285" y="1942"/>
                  </a:lnTo>
                  <a:lnTo>
                    <a:pt x="1285" y="1944"/>
                  </a:lnTo>
                  <a:lnTo>
                    <a:pt x="1283" y="1948"/>
                  </a:lnTo>
                  <a:lnTo>
                    <a:pt x="1283" y="1952"/>
                  </a:lnTo>
                  <a:lnTo>
                    <a:pt x="1279" y="1952"/>
                  </a:lnTo>
                  <a:lnTo>
                    <a:pt x="1279" y="1948"/>
                  </a:lnTo>
                  <a:lnTo>
                    <a:pt x="1283" y="1954"/>
                  </a:lnTo>
                  <a:lnTo>
                    <a:pt x="1283" y="1958"/>
                  </a:lnTo>
                  <a:lnTo>
                    <a:pt x="1283" y="1962"/>
                  </a:lnTo>
                  <a:lnTo>
                    <a:pt x="1287" y="1964"/>
                  </a:lnTo>
                  <a:lnTo>
                    <a:pt x="1287" y="1968"/>
                  </a:lnTo>
                  <a:lnTo>
                    <a:pt x="1287" y="1970"/>
                  </a:lnTo>
                </a:path>
              </a:pathLst>
            </a:custGeom>
            <a:grpFill/>
            <a:ln w="9525">
              <a:noFill/>
              <a:round/>
              <a:headEnd/>
              <a:tailEnd/>
            </a:ln>
          </p:spPr>
          <p:txBody>
            <a:bodyPr/>
            <a:lstStyle/>
            <a:p>
              <a:pPr>
                <a:defRPr/>
              </a:pPr>
              <a:endParaRPr lang="en-US" dirty="0">
                <a:solidFill>
                  <a:prstClr val="white"/>
                </a:solidFill>
              </a:endParaRPr>
            </a:p>
          </p:txBody>
        </p:sp>
        <p:sp>
          <p:nvSpPr>
            <p:cNvPr id="16659" name="Freeform 117"/>
            <p:cNvSpPr>
              <a:spLocks/>
            </p:cNvSpPr>
            <p:nvPr/>
          </p:nvSpPr>
          <p:spPr bwMode="ltGray">
            <a:xfrm>
              <a:off x="4193" y="2016"/>
              <a:ext cx="12" cy="13"/>
            </a:xfrm>
            <a:custGeom>
              <a:avLst/>
              <a:gdLst>
                <a:gd name="T0" fmla="*/ 0 w 12"/>
                <a:gd name="T1" fmla="*/ 0 h 13"/>
                <a:gd name="T2" fmla="*/ 4 w 12"/>
                <a:gd name="T3" fmla="*/ 9 h 13"/>
                <a:gd name="T4" fmla="*/ 10 w 12"/>
                <a:gd name="T5" fmla="*/ 13 h 13"/>
                <a:gd name="T6" fmla="*/ 12 w 12"/>
                <a:gd name="T7" fmla="*/ 0 h 13"/>
                <a:gd name="T8" fmla="*/ 0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0"/>
                  </a:moveTo>
                  <a:lnTo>
                    <a:pt x="4" y="9"/>
                  </a:lnTo>
                  <a:lnTo>
                    <a:pt x="10" y="13"/>
                  </a:lnTo>
                  <a:lnTo>
                    <a:pt x="12" y="0"/>
                  </a:lnTo>
                  <a:lnTo>
                    <a:pt x="0" y="0"/>
                  </a:lnTo>
                  <a:close/>
                </a:path>
              </a:pathLst>
            </a:custGeom>
            <a:grpFill/>
            <a:ln w="9525">
              <a:noFill/>
              <a:round/>
              <a:headEnd/>
              <a:tailEnd/>
            </a:ln>
          </p:spPr>
          <p:txBody>
            <a:bodyPr/>
            <a:lstStyle/>
            <a:p>
              <a:pPr>
                <a:defRPr/>
              </a:pPr>
              <a:endParaRPr lang="en-US" dirty="0">
                <a:solidFill>
                  <a:prstClr val="white"/>
                </a:solidFill>
              </a:endParaRPr>
            </a:p>
          </p:txBody>
        </p:sp>
        <p:sp>
          <p:nvSpPr>
            <p:cNvPr id="16660" name="Freeform 118"/>
            <p:cNvSpPr>
              <a:spLocks/>
            </p:cNvSpPr>
            <p:nvPr/>
          </p:nvSpPr>
          <p:spPr bwMode="ltGray">
            <a:xfrm>
              <a:off x="4193" y="2016"/>
              <a:ext cx="12" cy="13"/>
            </a:xfrm>
            <a:custGeom>
              <a:avLst/>
              <a:gdLst>
                <a:gd name="T0" fmla="*/ 0 w 12"/>
                <a:gd name="T1" fmla="*/ 0 h 13"/>
                <a:gd name="T2" fmla="*/ 4 w 12"/>
                <a:gd name="T3" fmla="*/ 9 h 13"/>
                <a:gd name="T4" fmla="*/ 10 w 12"/>
                <a:gd name="T5" fmla="*/ 13 h 13"/>
                <a:gd name="T6" fmla="*/ 12 w 12"/>
                <a:gd name="T7" fmla="*/ 0 h 13"/>
                <a:gd name="T8" fmla="*/ 0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0"/>
                  </a:moveTo>
                  <a:lnTo>
                    <a:pt x="4" y="9"/>
                  </a:lnTo>
                  <a:lnTo>
                    <a:pt x="10" y="13"/>
                  </a:lnTo>
                  <a:lnTo>
                    <a:pt x="12" y="0"/>
                  </a:lnTo>
                  <a:lnTo>
                    <a:pt x="0" y="0"/>
                  </a:lnTo>
                </a:path>
              </a:pathLst>
            </a:custGeom>
            <a:grpFill/>
            <a:ln w="9525">
              <a:noFill/>
              <a:round/>
              <a:headEnd/>
              <a:tailEnd/>
            </a:ln>
          </p:spPr>
          <p:txBody>
            <a:bodyPr/>
            <a:lstStyle/>
            <a:p>
              <a:pPr>
                <a:defRPr/>
              </a:pPr>
              <a:endParaRPr lang="en-US" dirty="0">
                <a:solidFill>
                  <a:prstClr val="white"/>
                </a:solidFill>
              </a:endParaRPr>
            </a:p>
          </p:txBody>
        </p:sp>
        <p:sp>
          <p:nvSpPr>
            <p:cNvPr id="16661" name="Freeform 119"/>
            <p:cNvSpPr>
              <a:spLocks/>
            </p:cNvSpPr>
            <p:nvPr/>
          </p:nvSpPr>
          <p:spPr bwMode="ltGray">
            <a:xfrm>
              <a:off x="4288" y="2043"/>
              <a:ext cx="31" cy="25"/>
            </a:xfrm>
            <a:custGeom>
              <a:avLst/>
              <a:gdLst>
                <a:gd name="T0" fmla="*/ 21 w 31"/>
                <a:gd name="T1" fmla="*/ 0 h 25"/>
                <a:gd name="T2" fmla="*/ 21 w 31"/>
                <a:gd name="T3" fmla="*/ 5 h 25"/>
                <a:gd name="T4" fmla="*/ 0 w 31"/>
                <a:gd name="T5" fmla="*/ 5 h 25"/>
                <a:gd name="T6" fmla="*/ 0 w 31"/>
                <a:gd name="T7" fmla="*/ 25 h 25"/>
                <a:gd name="T8" fmla="*/ 2 w 31"/>
                <a:gd name="T9" fmla="*/ 25 h 25"/>
                <a:gd name="T10" fmla="*/ 11 w 31"/>
                <a:gd name="T11" fmla="*/ 25 h 25"/>
                <a:gd name="T12" fmla="*/ 27 w 31"/>
                <a:gd name="T13" fmla="*/ 23 h 25"/>
                <a:gd name="T14" fmla="*/ 31 w 31"/>
                <a:gd name="T15" fmla="*/ 0 h 25"/>
                <a:gd name="T16" fmla="*/ 21 w 3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5"/>
                <a:gd name="T29" fmla="*/ 31 w 3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5">
                  <a:moveTo>
                    <a:pt x="21" y="0"/>
                  </a:moveTo>
                  <a:lnTo>
                    <a:pt x="21" y="5"/>
                  </a:lnTo>
                  <a:lnTo>
                    <a:pt x="0" y="5"/>
                  </a:lnTo>
                  <a:lnTo>
                    <a:pt x="0" y="25"/>
                  </a:lnTo>
                  <a:lnTo>
                    <a:pt x="2" y="25"/>
                  </a:lnTo>
                  <a:lnTo>
                    <a:pt x="11" y="25"/>
                  </a:lnTo>
                  <a:lnTo>
                    <a:pt x="27" y="23"/>
                  </a:lnTo>
                  <a:lnTo>
                    <a:pt x="31" y="0"/>
                  </a:lnTo>
                  <a:lnTo>
                    <a:pt x="21" y="0"/>
                  </a:lnTo>
                  <a:close/>
                </a:path>
              </a:pathLst>
            </a:custGeom>
            <a:grpFill/>
            <a:ln w="9525">
              <a:noFill/>
              <a:round/>
              <a:headEnd/>
              <a:tailEnd/>
            </a:ln>
          </p:spPr>
          <p:txBody>
            <a:bodyPr/>
            <a:lstStyle/>
            <a:p>
              <a:pPr>
                <a:defRPr/>
              </a:pPr>
              <a:endParaRPr lang="en-US" dirty="0">
                <a:solidFill>
                  <a:prstClr val="white"/>
                </a:solidFill>
              </a:endParaRPr>
            </a:p>
          </p:txBody>
        </p:sp>
        <p:sp>
          <p:nvSpPr>
            <p:cNvPr id="16662" name="Freeform 120"/>
            <p:cNvSpPr>
              <a:spLocks/>
            </p:cNvSpPr>
            <p:nvPr/>
          </p:nvSpPr>
          <p:spPr bwMode="ltGray">
            <a:xfrm>
              <a:off x="4288" y="2043"/>
              <a:ext cx="31" cy="25"/>
            </a:xfrm>
            <a:custGeom>
              <a:avLst/>
              <a:gdLst>
                <a:gd name="T0" fmla="*/ 21 w 31"/>
                <a:gd name="T1" fmla="*/ 0 h 25"/>
                <a:gd name="T2" fmla="*/ 21 w 31"/>
                <a:gd name="T3" fmla="*/ 5 h 25"/>
                <a:gd name="T4" fmla="*/ 0 w 31"/>
                <a:gd name="T5" fmla="*/ 5 h 25"/>
                <a:gd name="T6" fmla="*/ 0 w 31"/>
                <a:gd name="T7" fmla="*/ 25 h 25"/>
                <a:gd name="T8" fmla="*/ 2 w 31"/>
                <a:gd name="T9" fmla="*/ 25 h 25"/>
                <a:gd name="T10" fmla="*/ 11 w 31"/>
                <a:gd name="T11" fmla="*/ 25 h 25"/>
                <a:gd name="T12" fmla="*/ 27 w 31"/>
                <a:gd name="T13" fmla="*/ 23 h 25"/>
                <a:gd name="T14" fmla="*/ 31 w 31"/>
                <a:gd name="T15" fmla="*/ 0 h 25"/>
                <a:gd name="T16" fmla="*/ 21 w 3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5"/>
                <a:gd name="T29" fmla="*/ 31 w 3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5">
                  <a:moveTo>
                    <a:pt x="21" y="0"/>
                  </a:moveTo>
                  <a:lnTo>
                    <a:pt x="21" y="5"/>
                  </a:lnTo>
                  <a:lnTo>
                    <a:pt x="0" y="5"/>
                  </a:lnTo>
                  <a:lnTo>
                    <a:pt x="0" y="25"/>
                  </a:lnTo>
                  <a:lnTo>
                    <a:pt x="2" y="25"/>
                  </a:lnTo>
                  <a:lnTo>
                    <a:pt x="11" y="25"/>
                  </a:lnTo>
                  <a:lnTo>
                    <a:pt x="27" y="23"/>
                  </a:lnTo>
                  <a:lnTo>
                    <a:pt x="31" y="0"/>
                  </a:lnTo>
                  <a:lnTo>
                    <a:pt x="21" y="0"/>
                  </a:lnTo>
                </a:path>
              </a:pathLst>
            </a:custGeom>
            <a:grpFill/>
            <a:ln w="9525">
              <a:noFill/>
              <a:round/>
              <a:headEnd/>
              <a:tailEnd/>
            </a:ln>
          </p:spPr>
          <p:txBody>
            <a:bodyPr/>
            <a:lstStyle/>
            <a:p>
              <a:pPr>
                <a:defRPr/>
              </a:pPr>
              <a:endParaRPr lang="en-US" dirty="0">
                <a:solidFill>
                  <a:prstClr val="white"/>
                </a:solidFill>
              </a:endParaRPr>
            </a:p>
          </p:txBody>
        </p:sp>
        <p:sp>
          <p:nvSpPr>
            <p:cNvPr id="16663" name="Freeform 121"/>
            <p:cNvSpPr>
              <a:spLocks/>
            </p:cNvSpPr>
            <p:nvPr/>
          </p:nvSpPr>
          <p:spPr bwMode="ltGray">
            <a:xfrm>
              <a:off x="4442" y="2452"/>
              <a:ext cx="16" cy="15"/>
            </a:xfrm>
            <a:custGeom>
              <a:avLst/>
              <a:gdLst>
                <a:gd name="T0" fmla="*/ 16 w 16"/>
                <a:gd name="T1" fmla="*/ 4 h 15"/>
                <a:gd name="T2" fmla="*/ 12 w 16"/>
                <a:gd name="T3" fmla="*/ 4 h 15"/>
                <a:gd name="T4" fmla="*/ 2 w 16"/>
                <a:gd name="T5" fmla="*/ 0 h 15"/>
                <a:gd name="T6" fmla="*/ 0 w 16"/>
                <a:gd name="T7" fmla="*/ 15 h 15"/>
                <a:gd name="T8" fmla="*/ 8 w 16"/>
                <a:gd name="T9" fmla="*/ 15 h 15"/>
                <a:gd name="T10" fmla="*/ 16 w 16"/>
                <a:gd name="T11" fmla="*/ 6 h 15"/>
                <a:gd name="T12" fmla="*/ 16 w 16"/>
                <a:gd name="T13" fmla="*/ 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6" y="4"/>
                  </a:moveTo>
                  <a:lnTo>
                    <a:pt x="12" y="4"/>
                  </a:lnTo>
                  <a:lnTo>
                    <a:pt x="2" y="0"/>
                  </a:lnTo>
                  <a:lnTo>
                    <a:pt x="0" y="15"/>
                  </a:lnTo>
                  <a:lnTo>
                    <a:pt x="8" y="15"/>
                  </a:lnTo>
                  <a:lnTo>
                    <a:pt x="16" y="6"/>
                  </a:lnTo>
                  <a:lnTo>
                    <a:pt x="16" y="4"/>
                  </a:lnTo>
                  <a:close/>
                </a:path>
              </a:pathLst>
            </a:custGeom>
            <a:grpFill/>
            <a:ln w="9525">
              <a:noFill/>
              <a:round/>
              <a:headEnd/>
              <a:tailEnd/>
            </a:ln>
          </p:spPr>
          <p:txBody>
            <a:bodyPr/>
            <a:lstStyle/>
            <a:p>
              <a:pPr>
                <a:defRPr/>
              </a:pPr>
              <a:endParaRPr lang="en-US" dirty="0">
                <a:solidFill>
                  <a:prstClr val="white"/>
                </a:solidFill>
              </a:endParaRPr>
            </a:p>
          </p:txBody>
        </p:sp>
        <p:sp>
          <p:nvSpPr>
            <p:cNvPr id="16664" name="Freeform 122"/>
            <p:cNvSpPr>
              <a:spLocks/>
            </p:cNvSpPr>
            <p:nvPr/>
          </p:nvSpPr>
          <p:spPr bwMode="ltGray">
            <a:xfrm>
              <a:off x="4442" y="2452"/>
              <a:ext cx="16" cy="15"/>
            </a:xfrm>
            <a:custGeom>
              <a:avLst/>
              <a:gdLst>
                <a:gd name="T0" fmla="*/ 16 w 16"/>
                <a:gd name="T1" fmla="*/ 4 h 15"/>
                <a:gd name="T2" fmla="*/ 12 w 16"/>
                <a:gd name="T3" fmla="*/ 4 h 15"/>
                <a:gd name="T4" fmla="*/ 2 w 16"/>
                <a:gd name="T5" fmla="*/ 0 h 15"/>
                <a:gd name="T6" fmla="*/ 0 w 16"/>
                <a:gd name="T7" fmla="*/ 15 h 15"/>
                <a:gd name="T8" fmla="*/ 8 w 16"/>
                <a:gd name="T9" fmla="*/ 15 h 15"/>
                <a:gd name="T10" fmla="*/ 16 w 16"/>
                <a:gd name="T11" fmla="*/ 6 h 15"/>
                <a:gd name="T12" fmla="*/ 16 w 16"/>
                <a:gd name="T13" fmla="*/ 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6" y="4"/>
                  </a:moveTo>
                  <a:lnTo>
                    <a:pt x="12" y="4"/>
                  </a:lnTo>
                  <a:lnTo>
                    <a:pt x="2" y="0"/>
                  </a:lnTo>
                  <a:lnTo>
                    <a:pt x="0" y="15"/>
                  </a:lnTo>
                  <a:lnTo>
                    <a:pt x="8" y="15"/>
                  </a:lnTo>
                  <a:lnTo>
                    <a:pt x="16" y="6"/>
                  </a:lnTo>
                  <a:lnTo>
                    <a:pt x="16" y="4"/>
                  </a:lnTo>
                </a:path>
              </a:pathLst>
            </a:custGeom>
            <a:grpFill/>
            <a:ln w="9525">
              <a:noFill/>
              <a:round/>
              <a:headEnd/>
              <a:tailEnd/>
            </a:ln>
          </p:spPr>
          <p:txBody>
            <a:bodyPr/>
            <a:lstStyle/>
            <a:p>
              <a:pPr>
                <a:defRPr/>
              </a:pPr>
              <a:endParaRPr lang="en-US" dirty="0">
                <a:solidFill>
                  <a:prstClr val="white"/>
                </a:solidFill>
              </a:endParaRPr>
            </a:p>
          </p:txBody>
        </p:sp>
        <p:sp>
          <p:nvSpPr>
            <p:cNvPr id="16665" name="Freeform 123"/>
            <p:cNvSpPr>
              <a:spLocks/>
            </p:cNvSpPr>
            <p:nvPr/>
          </p:nvSpPr>
          <p:spPr bwMode="ltGray">
            <a:xfrm>
              <a:off x="4685" y="2882"/>
              <a:ext cx="20" cy="16"/>
            </a:xfrm>
            <a:custGeom>
              <a:avLst/>
              <a:gdLst>
                <a:gd name="T0" fmla="*/ 20 w 20"/>
                <a:gd name="T1" fmla="*/ 0 h 16"/>
                <a:gd name="T2" fmla="*/ 0 w 20"/>
                <a:gd name="T3" fmla="*/ 0 h 16"/>
                <a:gd name="T4" fmla="*/ 0 w 20"/>
                <a:gd name="T5" fmla="*/ 16 h 16"/>
                <a:gd name="T6" fmla="*/ 0 w 20"/>
                <a:gd name="T7" fmla="*/ 14 h 16"/>
                <a:gd name="T8" fmla="*/ 4 w 20"/>
                <a:gd name="T9" fmla="*/ 14 h 16"/>
                <a:gd name="T10" fmla="*/ 4 w 20"/>
                <a:gd name="T11" fmla="*/ 10 h 16"/>
                <a:gd name="T12" fmla="*/ 8 w 20"/>
                <a:gd name="T13" fmla="*/ 10 h 16"/>
                <a:gd name="T14" fmla="*/ 10 w 20"/>
                <a:gd name="T15" fmla="*/ 6 h 16"/>
                <a:gd name="T16" fmla="*/ 14 w 20"/>
                <a:gd name="T17" fmla="*/ 4 h 16"/>
                <a:gd name="T18" fmla="*/ 20 w 20"/>
                <a:gd name="T19" fmla="*/ 4 h 16"/>
                <a:gd name="T20" fmla="*/ 2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0" y="0"/>
                  </a:lnTo>
                  <a:lnTo>
                    <a:pt x="0" y="16"/>
                  </a:lnTo>
                  <a:lnTo>
                    <a:pt x="0" y="14"/>
                  </a:lnTo>
                  <a:lnTo>
                    <a:pt x="4" y="14"/>
                  </a:lnTo>
                  <a:lnTo>
                    <a:pt x="4" y="10"/>
                  </a:lnTo>
                  <a:lnTo>
                    <a:pt x="8" y="10"/>
                  </a:lnTo>
                  <a:lnTo>
                    <a:pt x="10" y="6"/>
                  </a:lnTo>
                  <a:lnTo>
                    <a:pt x="14" y="4"/>
                  </a:lnTo>
                  <a:lnTo>
                    <a:pt x="20" y="4"/>
                  </a:lnTo>
                  <a:lnTo>
                    <a:pt x="20" y="0"/>
                  </a:lnTo>
                  <a:close/>
                </a:path>
              </a:pathLst>
            </a:custGeom>
            <a:grpFill/>
            <a:ln w="9525">
              <a:noFill/>
              <a:round/>
              <a:headEnd/>
              <a:tailEnd/>
            </a:ln>
          </p:spPr>
          <p:txBody>
            <a:bodyPr/>
            <a:lstStyle/>
            <a:p>
              <a:pPr>
                <a:defRPr/>
              </a:pPr>
              <a:endParaRPr lang="en-US" dirty="0">
                <a:solidFill>
                  <a:prstClr val="white"/>
                </a:solidFill>
              </a:endParaRPr>
            </a:p>
          </p:txBody>
        </p:sp>
        <p:sp>
          <p:nvSpPr>
            <p:cNvPr id="16666" name="Freeform 124"/>
            <p:cNvSpPr>
              <a:spLocks/>
            </p:cNvSpPr>
            <p:nvPr/>
          </p:nvSpPr>
          <p:spPr bwMode="ltGray">
            <a:xfrm>
              <a:off x="4685" y="2882"/>
              <a:ext cx="20" cy="16"/>
            </a:xfrm>
            <a:custGeom>
              <a:avLst/>
              <a:gdLst>
                <a:gd name="T0" fmla="*/ 20 w 20"/>
                <a:gd name="T1" fmla="*/ 0 h 16"/>
                <a:gd name="T2" fmla="*/ 0 w 20"/>
                <a:gd name="T3" fmla="*/ 0 h 16"/>
                <a:gd name="T4" fmla="*/ 0 w 20"/>
                <a:gd name="T5" fmla="*/ 16 h 16"/>
                <a:gd name="T6" fmla="*/ 0 w 20"/>
                <a:gd name="T7" fmla="*/ 14 h 16"/>
                <a:gd name="T8" fmla="*/ 4 w 20"/>
                <a:gd name="T9" fmla="*/ 14 h 16"/>
                <a:gd name="T10" fmla="*/ 4 w 20"/>
                <a:gd name="T11" fmla="*/ 10 h 16"/>
                <a:gd name="T12" fmla="*/ 8 w 20"/>
                <a:gd name="T13" fmla="*/ 10 h 16"/>
                <a:gd name="T14" fmla="*/ 10 w 20"/>
                <a:gd name="T15" fmla="*/ 6 h 16"/>
                <a:gd name="T16" fmla="*/ 14 w 20"/>
                <a:gd name="T17" fmla="*/ 4 h 16"/>
                <a:gd name="T18" fmla="*/ 20 w 20"/>
                <a:gd name="T19" fmla="*/ 4 h 16"/>
                <a:gd name="T20" fmla="*/ 2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0" y="0"/>
                  </a:lnTo>
                  <a:lnTo>
                    <a:pt x="0" y="16"/>
                  </a:lnTo>
                  <a:lnTo>
                    <a:pt x="0" y="14"/>
                  </a:lnTo>
                  <a:lnTo>
                    <a:pt x="4" y="14"/>
                  </a:lnTo>
                  <a:lnTo>
                    <a:pt x="4" y="10"/>
                  </a:lnTo>
                  <a:lnTo>
                    <a:pt x="8" y="10"/>
                  </a:lnTo>
                  <a:lnTo>
                    <a:pt x="10" y="6"/>
                  </a:lnTo>
                  <a:lnTo>
                    <a:pt x="14" y="4"/>
                  </a:lnTo>
                  <a:lnTo>
                    <a:pt x="20" y="4"/>
                  </a:lnTo>
                  <a:lnTo>
                    <a:pt x="20" y="0"/>
                  </a:lnTo>
                </a:path>
              </a:pathLst>
            </a:custGeom>
            <a:grpFill/>
            <a:ln w="9525">
              <a:noFill/>
              <a:round/>
              <a:headEnd/>
              <a:tailEnd/>
            </a:ln>
          </p:spPr>
          <p:txBody>
            <a:bodyPr/>
            <a:lstStyle/>
            <a:p>
              <a:pPr>
                <a:defRPr/>
              </a:pPr>
              <a:endParaRPr lang="en-US" dirty="0">
                <a:solidFill>
                  <a:prstClr val="white"/>
                </a:solidFill>
              </a:endParaRPr>
            </a:p>
          </p:txBody>
        </p:sp>
        <p:sp>
          <p:nvSpPr>
            <p:cNvPr id="16667" name="Freeform 125"/>
            <p:cNvSpPr>
              <a:spLocks/>
            </p:cNvSpPr>
            <p:nvPr/>
          </p:nvSpPr>
          <p:spPr bwMode="ltGray">
            <a:xfrm>
              <a:off x="4710" y="2772"/>
              <a:ext cx="39" cy="85"/>
            </a:xfrm>
            <a:custGeom>
              <a:avLst/>
              <a:gdLst>
                <a:gd name="T0" fmla="*/ 2 w 39"/>
                <a:gd name="T1" fmla="*/ 85 h 85"/>
                <a:gd name="T2" fmla="*/ 2 w 39"/>
                <a:gd name="T3" fmla="*/ 81 h 85"/>
                <a:gd name="T4" fmla="*/ 6 w 39"/>
                <a:gd name="T5" fmla="*/ 79 h 85"/>
                <a:gd name="T6" fmla="*/ 6 w 39"/>
                <a:gd name="T7" fmla="*/ 76 h 85"/>
                <a:gd name="T8" fmla="*/ 12 w 39"/>
                <a:gd name="T9" fmla="*/ 76 h 85"/>
                <a:gd name="T10" fmla="*/ 12 w 39"/>
                <a:gd name="T11" fmla="*/ 72 h 85"/>
                <a:gd name="T12" fmla="*/ 12 w 39"/>
                <a:gd name="T13" fmla="*/ 70 h 85"/>
                <a:gd name="T14" fmla="*/ 10 w 39"/>
                <a:gd name="T15" fmla="*/ 70 h 85"/>
                <a:gd name="T16" fmla="*/ 12 w 39"/>
                <a:gd name="T17" fmla="*/ 66 h 85"/>
                <a:gd name="T18" fmla="*/ 12 w 39"/>
                <a:gd name="T19" fmla="*/ 64 h 85"/>
                <a:gd name="T20" fmla="*/ 12 w 39"/>
                <a:gd name="T21" fmla="*/ 60 h 85"/>
                <a:gd name="T22" fmla="*/ 8 w 39"/>
                <a:gd name="T23" fmla="*/ 60 h 85"/>
                <a:gd name="T24" fmla="*/ 8 w 39"/>
                <a:gd name="T25" fmla="*/ 56 h 85"/>
                <a:gd name="T26" fmla="*/ 8 w 39"/>
                <a:gd name="T27" fmla="*/ 50 h 85"/>
                <a:gd name="T28" fmla="*/ 8 w 39"/>
                <a:gd name="T29" fmla="*/ 48 h 85"/>
                <a:gd name="T30" fmla="*/ 12 w 39"/>
                <a:gd name="T31" fmla="*/ 41 h 85"/>
                <a:gd name="T32" fmla="*/ 12 w 39"/>
                <a:gd name="T33" fmla="*/ 39 h 85"/>
                <a:gd name="T34" fmla="*/ 12 w 39"/>
                <a:gd name="T35" fmla="*/ 35 h 85"/>
                <a:gd name="T36" fmla="*/ 12 w 39"/>
                <a:gd name="T37" fmla="*/ 33 h 85"/>
                <a:gd name="T38" fmla="*/ 12 w 39"/>
                <a:gd name="T39" fmla="*/ 29 h 85"/>
                <a:gd name="T40" fmla="*/ 12 w 39"/>
                <a:gd name="T41" fmla="*/ 25 h 85"/>
                <a:gd name="T42" fmla="*/ 14 w 39"/>
                <a:gd name="T43" fmla="*/ 23 h 85"/>
                <a:gd name="T44" fmla="*/ 18 w 39"/>
                <a:gd name="T45" fmla="*/ 23 h 85"/>
                <a:gd name="T46" fmla="*/ 18 w 39"/>
                <a:gd name="T47" fmla="*/ 20 h 85"/>
                <a:gd name="T48" fmla="*/ 18 w 39"/>
                <a:gd name="T49" fmla="*/ 16 h 85"/>
                <a:gd name="T50" fmla="*/ 33 w 39"/>
                <a:gd name="T51" fmla="*/ 35 h 85"/>
                <a:gd name="T52" fmla="*/ 37 w 39"/>
                <a:gd name="T53" fmla="*/ 20 h 85"/>
                <a:gd name="T54" fmla="*/ 37 w 39"/>
                <a:gd name="T55" fmla="*/ 14 h 85"/>
                <a:gd name="T56" fmla="*/ 39 w 39"/>
                <a:gd name="T57" fmla="*/ 14 h 85"/>
                <a:gd name="T58" fmla="*/ 39 w 39"/>
                <a:gd name="T59" fmla="*/ 10 h 85"/>
                <a:gd name="T60" fmla="*/ 33 w 39"/>
                <a:gd name="T61" fmla="*/ 10 h 85"/>
                <a:gd name="T62" fmla="*/ 29 w 39"/>
                <a:gd name="T63" fmla="*/ 10 h 85"/>
                <a:gd name="T64" fmla="*/ 27 w 39"/>
                <a:gd name="T65" fmla="*/ 10 h 85"/>
                <a:gd name="T66" fmla="*/ 27 w 39"/>
                <a:gd name="T67" fmla="*/ 8 h 85"/>
                <a:gd name="T68" fmla="*/ 27 w 39"/>
                <a:gd name="T69" fmla="*/ 4 h 85"/>
                <a:gd name="T70" fmla="*/ 27 w 39"/>
                <a:gd name="T71" fmla="*/ 0 h 85"/>
                <a:gd name="T72" fmla="*/ 20 w 39"/>
                <a:gd name="T73" fmla="*/ 0 h 85"/>
                <a:gd name="T74" fmla="*/ 20 w 39"/>
                <a:gd name="T75" fmla="*/ 4 h 85"/>
                <a:gd name="T76" fmla="*/ 20 w 39"/>
                <a:gd name="T77" fmla="*/ 8 h 85"/>
                <a:gd name="T78" fmla="*/ 18 w 39"/>
                <a:gd name="T79" fmla="*/ 8 h 85"/>
                <a:gd name="T80" fmla="*/ 18 w 39"/>
                <a:gd name="T81" fmla="*/ 10 h 85"/>
                <a:gd name="T82" fmla="*/ 8 w 39"/>
                <a:gd name="T83" fmla="*/ 10 h 85"/>
                <a:gd name="T84" fmla="*/ 8 w 39"/>
                <a:gd name="T85" fmla="*/ 14 h 85"/>
                <a:gd name="T86" fmla="*/ 8 w 39"/>
                <a:gd name="T87" fmla="*/ 20 h 85"/>
                <a:gd name="T88" fmla="*/ 2 w 39"/>
                <a:gd name="T89" fmla="*/ 20 h 85"/>
                <a:gd name="T90" fmla="*/ 2 w 39"/>
                <a:gd name="T91" fmla="*/ 48 h 85"/>
                <a:gd name="T92" fmla="*/ 2 w 39"/>
                <a:gd name="T93" fmla="*/ 50 h 85"/>
                <a:gd name="T94" fmla="*/ 2 w 39"/>
                <a:gd name="T95" fmla="*/ 56 h 85"/>
                <a:gd name="T96" fmla="*/ 0 w 39"/>
                <a:gd name="T97" fmla="*/ 56 h 85"/>
                <a:gd name="T98" fmla="*/ 0 w 39"/>
                <a:gd name="T99" fmla="*/ 60 h 85"/>
                <a:gd name="T100" fmla="*/ 2 w 39"/>
                <a:gd name="T101" fmla="*/ 60 h 85"/>
                <a:gd name="T102" fmla="*/ 6 w 39"/>
                <a:gd name="T103" fmla="*/ 60 h 85"/>
                <a:gd name="T104" fmla="*/ 6 w 39"/>
                <a:gd name="T105" fmla="*/ 64 h 85"/>
                <a:gd name="T106" fmla="*/ 2 w 39"/>
                <a:gd name="T107" fmla="*/ 66 h 85"/>
                <a:gd name="T108" fmla="*/ 2 w 39"/>
                <a:gd name="T109" fmla="*/ 70 h 85"/>
                <a:gd name="T110" fmla="*/ 2 w 39"/>
                <a:gd name="T111" fmla="*/ 72 h 85"/>
                <a:gd name="T112" fmla="*/ 2 w 39"/>
                <a:gd name="T113" fmla="*/ 76 h 85"/>
                <a:gd name="T114" fmla="*/ 2 w 39"/>
                <a:gd name="T115" fmla="*/ 85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85"/>
                <a:gd name="T176" fmla="*/ 39 w 39"/>
                <a:gd name="T177" fmla="*/ 85 h 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85">
                  <a:moveTo>
                    <a:pt x="2" y="85"/>
                  </a:moveTo>
                  <a:lnTo>
                    <a:pt x="2" y="81"/>
                  </a:lnTo>
                  <a:lnTo>
                    <a:pt x="6" y="79"/>
                  </a:lnTo>
                  <a:lnTo>
                    <a:pt x="6" y="76"/>
                  </a:lnTo>
                  <a:lnTo>
                    <a:pt x="12" y="76"/>
                  </a:lnTo>
                  <a:lnTo>
                    <a:pt x="12" y="72"/>
                  </a:lnTo>
                  <a:lnTo>
                    <a:pt x="12" y="70"/>
                  </a:lnTo>
                  <a:lnTo>
                    <a:pt x="10" y="70"/>
                  </a:lnTo>
                  <a:lnTo>
                    <a:pt x="12" y="66"/>
                  </a:lnTo>
                  <a:lnTo>
                    <a:pt x="12" y="64"/>
                  </a:lnTo>
                  <a:lnTo>
                    <a:pt x="12" y="60"/>
                  </a:lnTo>
                  <a:lnTo>
                    <a:pt x="8" y="60"/>
                  </a:lnTo>
                  <a:lnTo>
                    <a:pt x="8" y="56"/>
                  </a:lnTo>
                  <a:lnTo>
                    <a:pt x="8" y="50"/>
                  </a:lnTo>
                  <a:lnTo>
                    <a:pt x="8" y="48"/>
                  </a:lnTo>
                  <a:lnTo>
                    <a:pt x="12" y="41"/>
                  </a:lnTo>
                  <a:lnTo>
                    <a:pt x="12" y="39"/>
                  </a:lnTo>
                  <a:lnTo>
                    <a:pt x="12" y="35"/>
                  </a:lnTo>
                  <a:lnTo>
                    <a:pt x="12" y="33"/>
                  </a:lnTo>
                  <a:lnTo>
                    <a:pt x="12" y="29"/>
                  </a:lnTo>
                  <a:lnTo>
                    <a:pt x="12" y="25"/>
                  </a:lnTo>
                  <a:lnTo>
                    <a:pt x="14" y="23"/>
                  </a:lnTo>
                  <a:lnTo>
                    <a:pt x="18" y="23"/>
                  </a:lnTo>
                  <a:lnTo>
                    <a:pt x="18" y="20"/>
                  </a:lnTo>
                  <a:lnTo>
                    <a:pt x="18" y="16"/>
                  </a:lnTo>
                  <a:lnTo>
                    <a:pt x="33" y="35"/>
                  </a:lnTo>
                  <a:lnTo>
                    <a:pt x="37" y="20"/>
                  </a:lnTo>
                  <a:lnTo>
                    <a:pt x="37" y="14"/>
                  </a:lnTo>
                  <a:lnTo>
                    <a:pt x="39" y="14"/>
                  </a:lnTo>
                  <a:lnTo>
                    <a:pt x="39" y="10"/>
                  </a:lnTo>
                  <a:lnTo>
                    <a:pt x="33" y="10"/>
                  </a:lnTo>
                  <a:lnTo>
                    <a:pt x="29" y="10"/>
                  </a:lnTo>
                  <a:lnTo>
                    <a:pt x="27" y="10"/>
                  </a:lnTo>
                  <a:lnTo>
                    <a:pt x="27" y="8"/>
                  </a:lnTo>
                  <a:lnTo>
                    <a:pt x="27" y="4"/>
                  </a:lnTo>
                  <a:lnTo>
                    <a:pt x="27" y="0"/>
                  </a:lnTo>
                  <a:lnTo>
                    <a:pt x="20" y="0"/>
                  </a:lnTo>
                  <a:lnTo>
                    <a:pt x="20" y="4"/>
                  </a:lnTo>
                  <a:lnTo>
                    <a:pt x="20" y="8"/>
                  </a:lnTo>
                  <a:lnTo>
                    <a:pt x="18" y="8"/>
                  </a:lnTo>
                  <a:lnTo>
                    <a:pt x="18" y="10"/>
                  </a:lnTo>
                  <a:lnTo>
                    <a:pt x="8" y="10"/>
                  </a:lnTo>
                  <a:lnTo>
                    <a:pt x="8" y="14"/>
                  </a:lnTo>
                  <a:lnTo>
                    <a:pt x="8" y="20"/>
                  </a:lnTo>
                  <a:lnTo>
                    <a:pt x="2" y="20"/>
                  </a:lnTo>
                  <a:lnTo>
                    <a:pt x="2" y="48"/>
                  </a:lnTo>
                  <a:lnTo>
                    <a:pt x="2" y="50"/>
                  </a:lnTo>
                  <a:lnTo>
                    <a:pt x="2" y="56"/>
                  </a:lnTo>
                  <a:lnTo>
                    <a:pt x="0" y="56"/>
                  </a:lnTo>
                  <a:lnTo>
                    <a:pt x="0" y="60"/>
                  </a:lnTo>
                  <a:lnTo>
                    <a:pt x="2" y="60"/>
                  </a:lnTo>
                  <a:lnTo>
                    <a:pt x="6" y="60"/>
                  </a:lnTo>
                  <a:lnTo>
                    <a:pt x="6" y="64"/>
                  </a:lnTo>
                  <a:lnTo>
                    <a:pt x="2" y="66"/>
                  </a:lnTo>
                  <a:lnTo>
                    <a:pt x="2" y="70"/>
                  </a:lnTo>
                  <a:lnTo>
                    <a:pt x="2" y="72"/>
                  </a:lnTo>
                  <a:lnTo>
                    <a:pt x="2" y="76"/>
                  </a:lnTo>
                  <a:lnTo>
                    <a:pt x="2" y="85"/>
                  </a:lnTo>
                  <a:close/>
                </a:path>
              </a:pathLst>
            </a:custGeom>
            <a:grpFill/>
            <a:ln w="9525">
              <a:noFill/>
              <a:round/>
              <a:headEnd/>
              <a:tailEnd/>
            </a:ln>
          </p:spPr>
          <p:txBody>
            <a:bodyPr/>
            <a:lstStyle/>
            <a:p>
              <a:pPr>
                <a:defRPr/>
              </a:pPr>
              <a:endParaRPr lang="en-US" dirty="0">
                <a:solidFill>
                  <a:prstClr val="white"/>
                </a:solidFill>
              </a:endParaRPr>
            </a:p>
          </p:txBody>
        </p:sp>
        <p:sp>
          <p:nvSpPr>
            <p:cNvPr id="16668" name="Freeform 126"/>
            <p:cNvSpPr>
              <a:spLocks/>
            </p:cNvSpPr>
            <p:nvPr/>
          </p:nvSpPr>
          <p:spPr bwMode="ltGray">
            <a:xfrm>
              <a:off x="4710" y="2772"/>
              <a:ext cx="39" cy="85"/>
            </a:xfrm>
            <a:custGeom>
              <a:avLst/>
              <a:gdLst>
                <a:gd name="T0" fmla="*/ 2 w 39"/>
                <a:gd name="T1" fmla="*/ 85 h 85"/>
                <a:gd name="T2" fmla="*/ 2 w 39"/>
                <a:gd name="T3" fmla="*/ 81 h 85"/>
                <a:gd name="T4" fmla="*/ 6 w 39"/>
                <a:gd name="T5" fmla="*/ 79 h 85"/>
                <a:gd name="T6" fmla="*/ 6 w 39"/>
                <a:gd name="T7" fmla="*/ 76 h 85"/>
                <a:gd name="T8" fmla="*/ 12 w 39"/>
                <a:gd name="T9" fmla="*/ 76 h 85"/>
                <a:gd name="T10" fmla="*/ 12 w 39"/>
                <a:gd name="T11" fmla="*/ 72 h 85"/>
                <a:gd name="T12" fmla="*/ 12 w 39"/>
                <a:gd name="T13" fmla="*/ 70 h 85"/>
                <a:gd name="T14" fmla="*/ 10 w 39"/>
                <a:gd name="T15" fmla="*/ 70 h 85"/>
                <a:gd name="T16" fmla="*/ 12 w 39"/>
                <a:gd name="T17" fmla="*/ 66 h 85"/>
                <a:gd name="T18" fmla="*/ 12 w 39"/>
                <a:gd name="T19" fmla="*/ 64 h 85"/>
                <a:gd name="T20" fmla="*/ 12 w 39"/>
                <a:gd name="T21" fmla="*/ 60 h 85"/>
                <a:gd name="T22" fmla="*/ 8 w 39"/>
                <a:gd name="T23" fmla="*/ 60 h 85"/>
                <a:gd name="T24" fmla="*/ 8 w 39"/>
                <a:gd name="T25" fmla="*/ 56 h 85"/>
                <a:gd name="T26" fmla="*/ 8 w 39"/>
                <a:gd name="T27" fmla="*/ 50 h 85"/>
                <a:gd name="T28" fmla="*/ 8 w 39"/>
                <a:gd name="T29" fmla="*/ 48 h 85"/>
                <a:gd name="T30" fmla="*/ 12 w 39"/>
                <a:gd name="T31" fmla="*/ 41 h 85"/>
                <a:gd name="T32" fmla="*/ 12 w 39"/>
                <a:gd name="T33" fmla="*/ 39 h 85"/>
                <a:gd name="T34" fmla="*/ 12 w 39"/>
                <a:gd name="T35" fmla="*/ 35 h 85"/>
                <a:gd name="T36" fmla="*/ 12 w 39"/>
                <a:gd name="T37" fmla="*/ 33 h 85"/>
                <a:gd name="T38" fmla="*/ 12 w 39"/>
                <a:gd name="T39" fmla="*/ 29 h 85"/>
                <a:gd name="T40" fmla="*/ 12 w 39"/>
                <a:gd name="T41" fmla="*/ 25 h 85"/>
                <a:gd name="T42" fmla="*/ 14 w 39"/>
                <a:gd name="T43" fmla="*/ 23 h 85"/>
                <a:gd name="T44" fmla="*/ 18 w 39"/>
                <a:gd name="T45" fmla="*/ 23 h 85"/>
                <a:gd name="T46" fmla="*/ 18 w 39"/>
                <a:gd name="T47" fmla="*/ 20 h 85"/>
                <a:gd name="T48" fmla="*/ 18 w 39"/>
                <a:gd name="T49" fmla="*/ 16 h 85"/>
                <a:gd name="T50" fmla="*/ 33 w 39"/>
                <a:gd name="T51" fmla="*/ 35 h 85"/>
                <a:gd name="T52" fmla="*/ 37 w 39"/>
                <a:gd name="T53" fmla="*/ 20 h 85"/>
                <a:gd name="T54" fmla="*/ 37 w 39"/>
                <a:gd name="T55" fmla="*/ 14 h 85"/>
                <a:gd name="T56" fmla="*/ 39 w 39"/>
                <a:gd name="T57" fmla="*/ 14 h 85"/>
                <a:gd name="T58" fmla="*/ 39 w 39"/>
                <a:gd name="T59" fmla="*/ 10 h 85"/>
                <a:gd name="T60" fmla="*/ 33 w 39"/>
                <a:gd name="T61" fmla="*/ 10 h 85"/>
                <a:gd name="T62" fmla="*/ 29 w 39"/>
                <a:gd name="T63" fmla="*/ 10 h 85"/>
                <a:gd name="T64" fmla="*/ 27 w 39"/>
                <a:gd name="T65" fmla="*/ 10 h 85"/>
                <a:gd name="T66" fmla="*/ 27 w 39"/>
                <a:gd name="T67" fmla="*/ 8 h 85"/>
                <a:gd name="T68" fmla="*/ 27 w 39"/>
                <a:gd name="T69" fmla="*/ 4 h 85"/>
                <a:gd name="T70" fmla="*/ 27 w 39"/>
                <a:gd name="T71" fmla="*/ 0 h 85"/>
                <a:gd name="T72" fmla="*/ 20 w 39"/>
                <a:gd name="T73" fmla="*/ 0 h 85"/>
                <a:gd name="T74" fmla="*/ 20 w 39"/>
                <a:gd name="T75" fmla="*/ 4 h 85"/>
                <a:gd name="T76" fmla="*/ 20 w 39"/>
                <a:gd name="T77" fmla="*/ 8 h 85"/>
                <a:gd name="T78" fmla="*/ 18 w 39"/>
                <a:gd name="T79" fmla="*/ 8 h 85"/>
                <a:gd name="T80" fmla="*/ 18 w 39"/>
                <a:gd name="T81" fmla="*/ 10 h 85"/>
                <a:gd name="T82" fmla="*/ 8 w 39"/>
                <a:gd name="T83" fmla="*/ 10 h 85"/>
                <a:gd name="T84" fmla="*/ 8 w 39"/>
                <a:gd name="T85" fmla="*/ 14 h 85"/>
                <a:gd name="T86" fmla="*/ 8 w 39"/>
                <a:gd name="T87" fmla="*/ 20 h 85"/>
                <a:gd name="T88" fmla="*/ 2 w 39"/>
                <a:gd name="T89" fmla="*/ 20 h 85"/>
                <a:gd name="T90" fmla="*/ 2 w 39"/>
                <a:gd name="T91" fmla="*/ 48 h 85"/>
                <a:gd name="T92" fmla="*/ 2 w 39"/>
                <a:gd name="T93" fmla="*/ 50 h 85"/>
                <a:gd name="T94" fmla="*/ 2 w 39"/>
                <a:gd name="T95" fmla="*/ 56 h 85"/>
                <a:gd name="T96" fmla="*/ 0 w 39"/>
                <a:gd name="T97" fmla="*/ 56 h 85"/>
                <a:gd name="T98" fmla="*/ 0 w 39"/>
                <a:gd name="T99" fmla="*/ 60 h 85"/>
                <a:gd name="T100" fmla="*/ 2 w 39"/>
                <a:gd name="T101" fmla="*/ 60 h 85"/>
                <a:gd name="T102" fmla="*/ 6 w 39"/>
                <a:gd name="T103" fmla="*/ 60 h 85"/>
                <a:gd name="T104" fmla="*/ 6 w 39"/>
                <a:gd name="T105" fmla="*/ 64 h 85"/>
                <a:gd name="T106" fmla="*/ 2 w 39"/>
                <a:gd name="T107" fmla="*/ 66 h 85"/>
                <a:gd name="T108" fmla="*/ 2 w 39"/>
                <a:gd name="T109" fmla="*/ 70 h 85"/>
                <a:gd name="T110" fmla="*/ 2 w 39"/>
                <a:gd name="T111" fmla="*/ 72 h 85"/>
                <a:gd name="T112" fmla="*/ 2 w 39"/>
                <a:gd name="T113" fmla="*/ 76 h 85"/>
                <a:gd name="T114" fmla="*/ 2 w 39"/>
                <a:gd name="T115" fmla="*/ 85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85"/>
                <a:gd name="T176" fmla="*/ 39 w 39"/>
                <a:gd name="T177" fmla="*/ 85 h 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85">
                  <a:moveTo>
                    <a:pt x="2" y="85"/>
                  </a:moveTo>
                  <a:lnTo>
                    <a:pt x="2" y="81"/>
                  </a:lnTo>
                  <a:lnTo>
                    <a:pt x="6" y="79"/>
                  </a:lnTo>
                  <a:lnTo>
                    <a:pt x="6" y="76"/>
                  </a:lnTo>
                  <a:lnTo>
                    <a:pt x="12" y="76"/>
                  </a:lnTo>
                  <a:lnTo>
                    <a:pt x="12" y="72"/>
                  </a:lnTo>
                  <a:lnTo>
                    <a:pt x="12" y="70"/>
                  </a:lnTo>
                  <a:lnTo>
                    <a:pt x="10" y="70"/>
                  </a:lnTo>
                  <a:lnTo>
                    <a:pt x="12" y="66"/>
                  </a:lnTo>
                  <a:lnTo>
                    <a:pt x="12" y="64"/>
                  </a:lnTo>
                  <a:lnTo>
                    <a:pt x="12" y="60"/>
                  </a:lnTo>
                  <a:lnTo>
                    <a:pt x="8" y="60"/>
                  </a:lnTo>
                  <a:lnTo>
                    <a:pt x="8" y="56"/>
                  </a:lnTo>
                  <a:lnTo>
                    <a:pt x="8" y="50"/>
                  </a:lnTo>
                  <a:lnTo>
                    <a:pt x="8" y="48"/>
                  </a:lnTo>
                  <a:lnTo>
                    <a:pt x="12" y="41"/>
                  </a:lnTo>
                  <a:lnTo>
                    <a:pt x="12" y="39"/>
                  </a:lnTo>
                  <a:lnTo>
                    <a:pt x="12" y="35"/>
                  </a:lnTo>
                  <a:lnTo>
                    <a:pt x="12" y="33"/>
                  </a:lnTo>
                  <a:lnTo>
                    <a:pt x="12" y="29"/>
                  </a:lnTo>
                  <a:lnTo>
                    <a:pt x="12" y="25"/>
                  </a:lnTo>
                  <a:lnTo>
                    <a:pt x="14" y="23"/>
                  </a:lnTo>
                  <a:lnTo>
                    <a:pt x="18" y="23"/>
                  </a:lnTo>
                  <a:lnTo>
                    <a:pt x="18" y="20"/>
                  </a:lnTo>
                  <a:lnTo>
                    <a:pt x="18" y="16"/>
                  </a:lnTo>
                  <a:lnTo>
                    <a:pt x="33" y="35"/>
                  </a:lnTo>
                  <a:lnTo>
                    <a:pt x="37" y="20"/>
                  </a:lnTo>
                  <a:lnTo>
                    <a:pt x="37" y="14"/>
                  </a:lnTo>
                  <a:lnTo>
                    <a:pt x="39" y="14"/>
                  </a:lnTo>
                  <a:lnTo>
                    <a:pt x="39" y="10"/>
                  </a:lnTo>
                  <a:lnTo>
                    <a:pt x="33" y="10"/>
                  </a:lnTo>
                  <a:lnTo>
                    <a:pt x="29" y="10"/>
                  </a:lnTo>
                  <a:lnTo>
                    <a:pt x="27" y="10"/>
                  </a:lnTo>
                  <a:lnTo>
                    <a:pt x="27" y="8"/>
                  </a:lnTo>
                  <a:lnTo>
                    <a:pt x="27" y="4"/>
                  </a:lnTo>
                  <a:lnTo>
                    <a:pt x="27" y="0"/>
                  </a:lnTo>
                  <a:lnTo>
                    <a:pt x="20" y="0"/>
                  </a:lnTo>
                  <a:lnTo>
                    <a:pt x="20" y="4"/>
                  </a:lnTo>
                  <a:lnTo>
                    <a:pt x="20" y="8"/>
                  </a:lnTo>
                  <a:lnTo>
                    <a:pt x="18" y="8"/>
                  </a:lnTo>
                  <a:lnTo>
                    <a:pt x="18" y="10"/>
                  </a:lnTo>
                  <a:lnTo>
                    <a:pt x="8" y="10"/>
                  </a:lnTo>
                  <a:lnTo>
                    <a:pt x="8" y="14"/>
                  </a:lnTo>
                  <a:lnTo>
                    <a:pt x="8" y="20"/>
                  </a:lnTo>
                  <a:lnTo>
                    <a:pt x="2" y="20"/>
                  </a:lnTo>
                  <a:lnTo>
                    <a:pt x="2" y="48"/>
                  </a:lnTo>
                  <a:lnTo>
                    <a:pt x="2" y="50"/>
                  </a:lnTo>
                  <a:lnTo>
                    <a:pt x="2" y="56"/>
                  </a:lnTo>
                  <a:lnTo>
                    <a:pt x="0" y="56"/>
                  </a:lnTo>
                  <a:lnTo>
                    <a:pt x="0" y="60"/>
                  </a:lnTo>
                  <a:lnTo>
                    <a:pt x="2" y="60"/>
                  </a:lnTo>
                  <a:lnTo>
                    <a:pt x="6" y="60"/>
                  </a:lnTo>
                  <a:lnTo>
                    <a:pt x="6" y="64"/>
                  </a:lnTo>
                  <a:lnTo>
                    <a:pt x="2" y="66"/>
                  </a:lnTo>
                  <a:lnTo>
                    <a:pt x="2" y="70"/>
                  </a:lnTo>
                  <a:lnTo>
                    <a:pt x="2" y="72"/>
                  </a:lnTo>
                  <a:lnTo>
                    <a:pt x="2" y="76"/>
                  </a:lnTo>
                  <a:lnTo>
                    <a:pt x="2" y="85"/>
                  </a:lnTo>
                </a:path>
              </a:pathLst>
            </a:custGeom>
            <a:grpFill/>
            <a:ln w="9525">
              <a:noFill/>
              <a:round/>
              <a:headEnd/>
              <a:tailEnd/>
            </a:ln>
          </p:spPr>
          <p:txBody>
            <a:bodyPr/>
            <a:lstStyle/>
            <a:p>
              <a:pPr>
                <a:defRPr/>
              </a:pPr>
              <a:endParaRPr lang="en-US" dirty="0">
                <a:solidFill>
                  <a:prstClr val="white"/>
                </a:solidFill>
              </a:endParaRPr>
            </a:p>
          </p:txBody>
        </p:sp>
        <p:sp>
          <p:nvSpPr>
            <p:cNvPr id="16669" name="Freeform 127"/>
            <p:cNvSpPr>
              <a:spLocks/>
            </p:cNvSpPr>
            <p:nvPr/>
          </p:nvSpPr>
          <p:spPr bwMode="ltGray">
            <a:xfrm>
              <a:off x="4529" y="2678"/>
              <a:ext cx="14" cy="9"/>
            </a:xfrm>
            <a:custGeom>
              <a:avLst/>
              <a:gdLst>
                <a:gd name="T0" fmla="*/ 10 w 14"/>
                <a:gd name="T1" fmla="*/ 0 h 9"/>
                <a:gd name="T2" fmla="*/ 6 w 14"/>
                <a:gd name="T3" fmla="*/ 0 h 9"/>
                <a:gd name="T4" fmla="*/ 0 w 14"/>
                <a:gd name="T5" fmla="*/ 0 h 9"/>
                <a:gd name="T6" fmla="*/ 4 w 14"/>
                <a:gd name="T7" fmla="*/ 5 h 9"/>
                <a:gd name="T8" fmla="*/ 6 w 14"/>
                <a:gd name="T9" fmla="*/ 9 h 9"/>
                <a:gd name="T10" fmla="*/ 6 w 14"/>
                <a:gd name="T11" fmla="*/ 5 h 9"/>
                <a:gd name="T12" fmla="*/ 14 w 14"/>
                <a:gd name="T13" fmla="*/ 9 h 9"/>
                <a:gd name="T14" fmla="*/ 14 w 14"/>
                <a:gd name="T15" fmla="*/ 5 h 9"/>
                <a:gd name="T16" fmla="*/ 10 w 14"/>
                <a:gd name="T17" fmla="*/ 3 h 9"/>
                <a:gd name="T18" fmla="*/ 1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0" y="0"/>
                  </a:moveTo>
                  <a:lnTo>
                    <a:pt x="6" y="0"/>
                  </a:lnTo>
                  <a:lnTo>
                    <a:pt x="0" y="0"/>
                  </a:lnTo>
                  <a:lnTo>
                    <a:pt x="4" y="5"/>
                  </a:lnTo>
                  <a:lnTo>
                    <a:pt x="6" y="9"/>
                  </a:lnTo>
                  <a:lnTo>
                    <a:pt x="6" y="5"/>
                  </a:lnTo>
                  <a:lnTo>
                    <a:pt x="14" y="9"/>
                  </a:lnTo>
                  <a:lnTo>
                    <a:pt x="14" y="5"/>
                  </a:lnTo>
                  <a:lnTo>
                    <a:pt x="10" y="3"/>
                  </a:lnTo>
                  <a:lnTo>
                    <a:pt x="10" y="0"/>
                  </a:lnTo>
                  <a:close/>
                </a:path>
              </a:pathLst>
            </a:custGeom>
            <a:grpFill/>
            <a:ln w="9525">
              <a:noFill/>
              <a:round/>
              <a:headEnd/>
              <a:tailEnd/>
            </a:ln>
          </p:spPr>
          <p:txBody>
            <a:bodyPr/>
            <a:lstStyle/>
            <a:p>
              <a:pPr>
                <a:defRPr/>
              </a:pPr>
              <a:endParaRPr lang="en-US" dirty="0">
                <a:solidFill>
                  <a:prstClr val="white"/>
                </a:solidFill>
              </a:endParaRPr>
            </a:p>
          </p:txBody>
        </p:sp>
        <p:sp>
          <p:nvSpPr>
            <p:cNvPr id="16670" name="Freeform 128"/>
            <p:cNvSpPr>
              <a:spLocks/>
            </p:cNvSpPr>
            <p:nvPr/>
          </p:nvSpPr>
          <p:spPr bwMode="ltGray">
            <a:xfrm>
              <a:off x="4529" y="2678"/>
              <a:ext cx="14" cy="9"/>
            </a:xfrm>
            <a:custGeom>
              <a:avLst/>
              <a:gdLst>
                <a:gd name="T0" fmla="*/ 10 w 14"/>
                <a:gd name="T1" fmla="*/ 0 h 9"/>
                <a:gd name="T2" fmla="*/ 6 w 14"/>
                <a:gd name="T3" fmla="*/ 0 h 9"/>
                <a:gd name="T4" fmla="*/ 0 w 14"/>
                <a:gd name="T5" fmla="*/ 0 h 9"/>
                <a:gd name="T6" fmla="*/ 4 w 14"/>
                <a:gd name="T7" fmla="*/ 5 h 9"/>
                <a:gd name="T8" fmla="*/ 6 w 14"/>
                <a:gd name="T9" fmla="*/ 9 h 9"/>
                <a:gd name="T10" fmla="*/ 6 w 14"/>
                <a:gd name="T11" fmla="*/ 5 h 9"/>
                <a:gd name="T12" fmla="*/ 14 w 14"/>
                <a:gd name="T13" fmla="*/ 9 h 9"/>
                <a:gd name="T14" fmla="*/ 14 w 14"/>
                <a:gd name="T15" fmla="*/ 5 h 9"/>
                <a:gd name="T16" fmla="*/ 10 w 14"/>
                <a:gd name="T17" fmla="*/ 3 h 9"/>
                <a:gd name="T18" fmla="*/ 1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0" y="0"/>
                  </a:moveTo>
                  <a:lnTo>
                    <a:pt x="6" y="0"/>
                  </a:lnTo>
                  <a:lnTo>
                    <a:pt x="0" y="0"/>
                  </a:lnTo>
                  <a:lnTo>
                    <a:pt x="4" y="5"/>
                  </a:lnTo>
                  <a:lnTo>
                    <a:pt x="6" y="9"/>
                  </a:lnTo>
                  <a:lnTo>
                    <a:pt x="6" y="5"/>
                  </a:lnTo>
                  <a:lnTo>
                    <a:pt x="14" y="9"/>
                  </a:lnTo>
                  <a:lnTo>
                    <a:pt x="14" y="5"/>
                  </a:lnTo>
                  <a:lnTo>
                    <a:pt x="10" y="3"/>
                  </a:lnTo>
                  <a:lnTo>
                    <a:pt x="10" y="0"/>
                  </a:lnTo>
                </a:path>
              </a:pathLst>
            </a:custGeom>
            <a:grpFill/>
            <a:ln w="9525">
              <a:noFill/>
              <a:round/>
              <a:headEnd/>
              <a:tailEnd/>
            </a:ln>
          </p:spPr>
          <p:txBody>
            <a:bodyPr/>
            <a:lstStyle/>
            <a:p>
              <a:pPr>
                <a:defRPr/>
              </a:pPr>
              <a:endParaRPr lang="en-US" dirty="0">
                <a:solidFill>
                  <a:prstClr val="white"/>
                </a:solidFill>
              </a:endParaRPr>
            </a:p>
          </p:txBody>
        </p:sp>
        <p:sp>
          <p:nvSpPr>
            <p:cNvPr id="16671" name="Freeform 129"/>
            <p:cNvSpPr>
              <a:spLocks/>
            </p:cNvSpPr>
            <p:nvPr/>
          </p:nvSpPr>
          <p:spPr bwMode="ltGray">
            <a:xfrm>
              <a:off x="4508" y="2697"/>
              <a:ext cx="4" cy="6"/>
            </a:xfrm>
            <a:custGeom>
              <a:avLst/>
              <a:gdLst>
                <a:gd name="T0" fmla="*/ 4 w 4"/>
                <a:gd name="T1" fmla="*/ 6 h 6"/>
                <a:gd name="T2" fmla="*/ 2 w 4"/>
                <a:gd name="T3" fmla="*/ 2 h 6"/>
                <a:gd name="T4" fmla="*/ 0 w 4"/>
                <a:gd name="T5" fmla="*/ 0 h 6"/>
                <a:gd name="T6" fmla="*/ 0 w 4"/>
                <a:gd name="T7" fmla="*/ 2 h 6"/>
                <a:gd name="T8" fmla="*/ 0 w 4"/>
                <a:gd name="T9" fmla="*/ 6 h 6"/>
                <a:gd name="T10" fmla="*/ 4 w 4"/>
                <a:gd name="T11" fmla="*/ 6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6"/>
                  </a:moveTo>
                  <a:lnTo>
                    <a:pt x="2" y="2"/>
                  </a:lnTo>
                  <a:lnTo>
                    <a:pt x="0" y="0"/>
                  </a:lnTo>
                  <a:lnTo>
                    <a:pt x="0" y="2"/>
                  </a:lnTo>
                  <a:lnTo>
                    <a:pt x="0" y="6"/>
                  </a:lnTo>
                  <a:lnTo>
                    <a:pt x="4" y="6"/>
                  </a:lnTo>
                  <a:close/>
                </a:path>
              </a:pathLst>
            </a:custGeom>
            <a:grpFill/>
            <a:ln w="9525">
              <a:noFill/>
              <a:round/>
              <a:headEnd/>
              <a:tailEnd/>
            </a:ln>
          </p:spPr>
          <p:txBody>
            <a:bodyPr/>
            <a:lstStyle/>
            <a:p>
              <a:pPr>
                <a:defRPr/>
              </a:pPr>
              <a:endParaRPr lang="en-US" dirty="0">
                <a:solidFill>
                  <a:prstClr val="white"/>
                </a:solidFill>
              </a:endParaRPr>
            </a:p>
          </p:txBody>
        </p:sp>
        <p:sp>
          <p:nvSpPr>
            <p:cNvPr id="16672" name="Freeform 130"/>
            <p:cNvSpPr>
              <a:spLocks/>
            </p:cNvSpPr>
            <p:nvPr/>
          </p:nvSpPr>
          <p:spPr bwMode="ltGray">
            <a:xfrm>
              <a:off x="4508" y="2697"/>
              <a:ext cx="4" cy="6"/>
            </a:xfrm>
            <a:custGeom>
              <a:avLst/>
              <a:gdLst>
                <a:gd name="T0" fmla="*/ 4 w 4"/>
                <a:gd name="T1" fmla="*/ 6 h 6"/>
                <a:gd name="T2" fmla="*/ 2 w 4"/>
                <a:gd name="T3" fmla="*/ 2 h 6"/>
                <a:gd name="T4" fmla="*/ 0 w 4"/>
                <a:gd name="T5" fmla="*/ 0 h 6"/>
                <a:gd name="T6" fmla="*/ 0 w 4"/>
                <a:gd name="T7" fmla="*/ 2 h 6"/>
                <a:gd name="T8" fmla="*/ 0 w 4"/>
                <a:gd name="T9" fmla="*/ 6 h 6"/>
                <a:gd name="T10" fmla="*/ 4 w 4"/>
                <a:gd name="T11" fmla="*/ 6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6"/>
                  </a:moveTo>
                  <a:lnTo>
                    <a:pt x="2" y="2"/>
                  </a:lnTo>
                  <a:lnTo>
                    <a:pt x="0" y="0"/>
                  </a:lnTo>
                  <a:lnTo>
                    <a:pt x="0" y="2"/>
                  </a:lnTo>
                  <a:lnTo>
                    <a:pt x="0" y="6"/>
                  </a:lnTo>
                  <a:lnTo>
                    <a:pt x="4" y="6"/>
                  </a:lnTo>
                </a:path>
              </a:pathLst>
            </a:custGeom>
            <a:grpFill/>
            <a:ln w="9525">
              <a:noFill/>
              <a:round/>
              <a:headEnd/>
              <a:tailEnd/>
            </a:ln>
          </p:spPr>
          <p:txBody>
            <a:bodyPr/>
            <a:lstStyle/>
            <a:p>
              <a:pPr>
                <a:defRPr/>
              </a:pPr>
              <a:endParaRPr lang="en-US" dirty="0">
                <a:solidFill>
                  <a:prstClr val="white"/>
                </a:solidFill>
              </a:endParaRPr>
            </a:p>
          </p:txBody>
        </p:sp>
        <p:sp>
          <p:nvSpPr>
            <p:cNvPr id="16673" name="Rectangle 131"/>
            <p:cNvSpPr>
              <a:spLocks noChangeArrowheads="1"/>
            </p:cNvSpPr>
            <p:nvPr/>
          </p:nvSpPr>
          <p:spPr bwMode="ltGray">
            <a:xfrm>
              <a:off x="4683" y="2712"/>
              <a:ext cx="2" cy="6"/>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74" name="Rectangle 132"/>
            <p:cNvSpPr>
              <a:spLocks noChangeArrowheads="1"/>
            </p:cNvSpPr>
            <p:nvPr/>
          </p:nvSpPr>
          <p:spPr bwMode="ltGray">
            <a:xfrm>
              <a:off x="4683" y="2712"/>
              <a:ext cx="2" cy="6"/>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75" name="Freeform 133"/>
            <p:cNvSpPr>
              <a:spLocks/>
            </p:cNvSpPr>
            <p:nvPr/>
          </p:nvSpPr>
          <p:spPr bwMode="ltGray">
            <a:xfrm>
              <a:off x="4597" y="2784"/>
              <a:ext cx="50" cy="33"/>
            </a:xfrm>
            <a:custGeom>
              <a:avLst/>
              <a:gdLst>
                <a:gd name="T0" fmla="*/ 25 w 50"/>
                <a:gd name="T1" fmla="*/ 0 h 33"/>
                <a:gd name="T2" fmla="*/ 25 w 50"/>
                <a:gd name="T3" fmla="*/ 8 h 33"/>
                <a:gd name="T4" fmla="*/ 3 w 50"/>
                <a:gd name="T5" fmla="*/ 8 h 33"/>
                <a:gd name="T6" fmla="*/ 0 w 50"/>
                <a:gd name="T7" fmla="*/ 17 h 33"/>
                <a:gd name="T8" fmla="*/ 5 w 50"/>
                <a:gd name="T9" fmla="*/ 17 h 33"/>
                <a:gd name="T10" fmla="*/ 5 w 50"/>
                <a:gd name="T11" fmla="*/ 19 h 33"/>
                <a:gd name="T12" fmla="*/ 5 w 50"/>
                <a:gd name="T13" fmla="*/ 23 h 33"/>
                <a:gd name="T14" fmla="*/ 19 w 50"/>
                <a:gd name="T15" fmla="*/ 25 h 33"/>
                <a:gd name="T16" fmla="*/ 15 w 50"/>
                <a:gd name="T17" fmla="*/ 33 h 33"/>
                <a:gd name="T18" fmla="*/ 40 w 50"/>
                <a:gd name="T19" fmla="*/ 31 h 33"/>
                <a:gd name="T20" fmla="*/ 44 w 50"/>
                <a:gd name="T21" fmla="*/ 15 h 33"/>
                <a:gd name="T22" fmla="*/ 50 w 50"/>
                <a:gd name="T23" fmla="*/ 15 h 33"/>
                <a:gd name="T24" fmla="*/ 50 w 50"/>
                <a:gd name="T25" fmla="*/ 0 h 33"/>
                <a:gd name="T26" fmla="*/ 44 w 50"/>
                <a:gd name="T27" fmla="*/ 0 h 33"/>
                <a:gd name="T28" fmla="*/ 25 w 5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33"/>
                <a:gd name="T47" fmla="*/ 50 w 5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33">
                  <a:moveTo>
                    <a:pt x="25" y="0"/>
                  </a:moveTo>
                  <a:lnTo>
                    <a:pt x="25" y="8"/>
                  </a:lnTo>
                  <a:lnTo>
                    <a:pt x="3" y="8"/>
                  </a:lnTo>
                  <a:lnTo>
                    <a:pt x="0" y="17"/>
                  </a:lnTo>
                  <a:lnTo>
                    <a:pt x="5" y="17"/>
                  </a:lnTo>
                  <a:lnTo>
                    <a:pt x="5" y="19"/>
                  </a:lnTo>
                  <a:lnTo>
                    <a:pt x="5" y="23"/>
                  </a:lnTo>
                  <a:lnTo>
                    <a:pt x="19" y="25"/>
                  </a:lnTo>
                  <a:lnTo>
                    <a:pt x="15" y="33"/>
                  </a:lnTo>
                  <a:lnTo>
                    <a:pt x="40" y="31"/>
                  </a:lnTo>
                  <a:lnTo>
                    <a:pt x="44" y="15"/>
                  </a:lnTo>
                  <a:lnTo>
                    <a:pt x="50" y="15"/>
                  </a:lnTo>
                  <a:lnTo>
                    <a:pt x="50" y="0"/>
                  </a:lnTo>
                  <a:lnTo>
                    <a:pt x="44" y="0"/>
                  </a:lnTo>
                  <a:lnTo>
                    <a:pt x="25" y="0"/>
                  </a:lnTo>
                  <a:close/>
                </a:path>
              </a:pathLst>
            </a:custGeom>
            <a:grpFill/>
            <a:ln w="9525">
              <a:noFill/>
              <a:round/>
              <a:headEnd/>
              <a:tailEnd/>
            </a:ln>
          </p:spPr>
          <p:txBody>
            <a:bodyPr/>
            <a:lstStyle/>
            <a:p>
              <a:pPr>
                <a:defRPr/>
              </a:pPr>
              <a:endParaRPr lang="en-US" dirty="0">
                <a:solidFill>
                  <a:prstClr val="white"/>
                </a:solidFill>
              </a:endParaRPr>
            </a:p>
          </p:txBody>
        </p:sp>
        <p:sp>
          <p:nvSpPr>
            <p:cNvPr id="16676" name="Freeform 134"/>
            <p:cNvSpPr>
              <a:spLocks/>
            </p:cNvSpPr>
            <p:nvPr/>
          </p:nvSpPr>
          <p:spPr bwMode="ltGray">
            <a:xfrm>
              <a:off x="4597" y="2784"/>
              <a:ext cx="50" cy="33"/>
            </a:xfrm>
            <a:custGeom>
              <a:avLst/>
              <a:gdLst>
                <a:gd name="T0" fmla="*/ 25 w 50"/>
                <a:gd name="T1" fmla="*/ 0 h 33"/>
                <a:gd name="T2" fmla="*/ 25 w 50"/>
                <a:gd name="T3" fmla="*/ 8 h 33"/>
                <a:gd name="T4" fmla="*/ 3 w 50"/>
                <a:gd name="T5" fmla="*/ 8 h 33"/>
                <a:gd name="T6" fmla="*/ 0 w 50"/>
                <a:gd name="T7" fmla="*/ 17 h 33"/>
                <a:gd name="T8" fmla="*/ 5 w 50"/>
                <a:gd name="T9" fmla="*/ 17 h 33"/>
                <a:gd name="T10" fmla="*/ 5 w 50"/>
                <a:gd name="T11" fmla="*/ 19 h 33"/>
                <a:gd name="T12" fmla="*/ 5 w 50"/>
                <a:gd name="T13" fmla="*/ 23 h 33"/>
                <a:gd name="T14" fmla="*/ 19 w 50"/>
                <a:gd name="T15" fmla="*/ 25 h 33"/>
                <a:gd name="T16" fmla="*/ 15 w 50"/>
                <a:gd name="T17" fmla="*/ 33 h 33"/>
                <a:gd name="T18" fmla="*/ 40 w 50"/>
                <a:gd name="T19" fmla="*/ 31 h 33"/>
                <a:gd name="T20" fmla="*/ 44 w 50"/>
                <a:gd name="T21" fmla="*/ 15 h 33"/>
                <a:gd name="T22" fmla="*/ 50 w 50"/>
                <a:gd name="T23" fmla="*/ 15 h 33"/>
                <a:gd name="T24" fmla="*/ 50 w 50"/>
                <a:gd name="T25" fmla="*/ 0 h 33"/>
                <a:gd name="T26" fmla="*/ 44 w 50"/>
                <a:gd name="T27" fmla="*/ 0 h 33"/>
                <a:gd name="T28" fmla="*/ 25 w 5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33"/>
                <a:gd name="T47" fmla="*/ 50 w 5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33">
                  <a:moveTo>
                    <a:pt x="25" y="0"/>
                  </a:moveTo>
                  <a:lnTo>
                    <a:pt x="25" y="8"/>
                  </a:lnTo>
                  <a:lnTo>
                    <a:pt x="3" y="8"/>
                  </a:lnTo>
                  <a:lnTo>
                    <a:pt x="0" y="17"/>
                  </a:lnTo>
                  <a:lnTo>
                    <a:pt x="5" y="17"/>
                  </a:lnTo>
                  <a:lnTo>
                    <a:pt x="5" y="19"/>
                  </a:lnTo>
                  <a:lnTo>
                    <a:pt x="5" y="23"/>
                  </a:lnTo>
                  <a:lnTo>
                    <a:pt x="19" y="25"/>
                  </a:lnTo>
                  <a:lnTo>
                    <a:pt x="15" y="33"/>
                  </a:lnTo>
                  <a:lnTo>
                    <a:pt x="40" y="31"/>
                  </a:lnTo>
                  <a:lnTo>
                    <a:pt x="44" y="15"/>
                  </a:lnTo>
                  <a:lnTo>
                    <a:pt x="50" y="15"/>
                  </a:lnTo>
                  <a:lnTo>
                    <a:pt x="50" y="0"/>
                  </a:lnTo>
                  <a:lnTo>
                    <a:pt x="44" y="0"/>
                  </a:lnTo>
                  <a:lnTo>
                    <a:pt x="25" y="0"/>
                  </a:lnTo>
                </a:path>
              </a:pathLst>
            </a:custGeom>
            <a:grpFill/>
            <a:ln w="9525">
              <a:noFill/>
              <a:round/>
              <a:headEnd/>
              <a:tailEnd/>
            </a:ln>
          </p:spPr>
          <p:txBody>
            <a:bodyPr/>
            <a:lstStyle/>
            <a:p>
              <a:pPr>
                <a:defRPr/>
              </a:pPr>
              <a:endParaRPr lang="en-US" dirty="0">
                <a:solidFill>
                  <a:prstClr val="white"/>
                </a:solidFill>
              </a:endParaRPr>
            </a:p>
          </p:txBody>
        </p:sp>
        <p:sp>
          <p:nvSpPr>
            <p:cNvPr id="16677" name="Freeform 135"/>
            <p:cNvSpPr>
              <a:spLocks/>
            </p:cNvSpPr>
            <p:nvPr/>
          </p:nvSpPr>
          <p:spPr bwMode="ltGray">
            <a:xfrm>
              <a:off x="4510" y="2790"/>
              <a:ext cx="11" cy="3"/>
            </a:xfrm>
            <a:custGeom>
              <a:avLst/>
              <a:gdLst>
                <a:gd name="T0" fmla="*/ 0 w 11"/>
                <a:gd name="T1" fmla="*/ 3 h 3"/>
                <a:gd name="T2" fmla="*/ 2 w 11"/>
                <a:gd name="T3" fmla="*/ 3 h 3"/>
                <a:gd name="T4" fmla="*/ 6 w 11"/>
                <a:gd name="T5" fmla="*/ 3 h 3"/>
                <a:gd name="T6" fmla="*/ 11 w 11"/>
                <a:gd name="T7" fmla="*/ 3 h 3"/>
                <a:gd name="T8" fmla="*/ 11 w 11"/>
                <a:gd name="T9" fmla="*/ 0 h 3"/>
                <a:gd name="T10" fmla="*/ 9 w 11"/>
                <a:gd name="T11" fmla="*/ 0 h 3"/>
                <a:gd name="T12" fmla="*/ 6 w 11"/>
                <a:gd name="T13" fmla="*/ 0 h 3"/>
                <a:gd name="T14" fmla="*/ 0 w 11"/>
                <a:gd name="T15" fmla="*/ 0 h 3"/>
                <a:gd name="T16" fmla="*/ 0 w 1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2" y="3"/>
                  </a:lnTo>
                  <a:lnTo>
                    <a:pt x="6" y="3"/>
                  </a:lnTo>
                  <a:lnTo>
                    <a:pt x="11" y="3"/>
                  </a:lnTo>
                  <a:lnTo>
                    <a:pt x="11" y="0"/>
                  </a:lnTo>
                  <a:lnTo>
                    <a:pt x="9" y="0"/>
                  </a:lnTo>
                  <a:lnTo>
                    <a:pt x="6" y="0"/>
                  </a:lnTo>
                  <a:lnTo>
                    <a:pt x="0" y="0"/>
                  </a:lnTo>
                  <a:lnTo>
                    <a:pt x="0" y="3"/>
                  </a:lnTo>
                  <a:close/>
                </a:path>
              </a:pathLst>
            </a:custGeom>
            <a:grpFill/>
            <a:ln w="9525">
              <a:noFill/>
              <a:round/>
              <a:headEnd/>
              <a:tailEnd/>
            </a:ln>
          </p:spPr>
          <p:txBody>
            <a:bodyPr/>
            <a:lstStyle/>
            <a:p>
              <a:pPr>
                <a:defRPr/>
              </a:pPr>
              <a:endParaRPr lang="en-US" dirty="0">
                <a:solidFill>
                  <a:prstClr val="white"/>
                </a:solidFill>
              </a:endParaRPr>
            </a:p>
          </p:txBody>
        </p:sp>
        <p:sp>
          <p:nvSpPr>
            <p:cNvPr id="16678" name="Freeform 136"/>
            <p:cNvSpPr>
              <a:spLocks/>
            </p:cNvSpPr>
            <p:nvPr/>
          </p:nvSpPr>
          <p:spPr bwMode="ltGray">
            <a:xfrm>
              <a:off x="4510" y="2790"/>
              <a:ext cx="11" cy="3"/>
            </a:xfrm>
            <a:custGeom>
              <a:avLst/>
              <a:gdLst>
                <a:gd name="T0" fmla="*/ 0 w 11"/>
                <a:gd name="T1" fmla="*/ 3 h 3"/>
                <a:gd name="T2" fmla="*/ 2 w 11"/>
                <a:gd name="T3" fmla="*/ 3 h 3"/>
                <a:gd name="T4" fmla="*/ 6 w 11"/>
                <a:gd name="T5" fmla="*/ 3 h 3"/>
                <a:gd name="T6" fmla="*/ 11 w 11"/>
                <a:gd name="T7" fmla="*/ 3 h 3"/>
                <a:gd name="T8" fmla="*/ 11 w 11"/>
                <a:gd name="T9" fmla="*/ 0 h 3"/>
                <a:gd name="T10" fmla="*/ 9 w 11"/>
                <a:gd name="T11" fmla="*/ 0 h 3"/>
                <a:gd name="T12" fmla="*/ 6 w 11"/>
                <a:gd name="T13" fmla="*/ 0 h 3"/>
                <a:gd name="T14" fmla="*/ 0 w 11"/>
                <a:gd name="T15" fmla="*/ 0 h 3"/>
                <a:gd name="T16" fmla="*/ 0 w 1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2" y="3"/>
                  </a:lnTo>
                  <a:lnTo>
                    <a:pt x="6" y="3"/>
                  </a:lnTo>
                  <a:lnTo>
                    <a:pt x="11" y="3"/>
                  </a:lnTo>
                  <a:lnTo>
                    <a:pt x="11" y="0"/>
                  </a:lnTo>
                  <a:lnTo>
                    <a:pt x="9" y="0"/>
                  </a:lnTo>
                  <a:lnTo>
                    <a:pt x="6" y="0"/>
                  </a:lnTo>
                  <a:lnTo>
                    <a:pt x="0" y="0"/>
                  </a:lnTo>
                  <a:lnTo>
                    <a:pt x="0" y="3"/>
                  </a:lnTo>
                </a:path>
              </a:pathLst>
            </a:custGeom>
            <a:grpFill/>
            <a:ln w="9525">
              <a:noFill/>
              <a:round/>
              <a:headEnd/>
              <a:tailEnd/>
            </a:ln>
          </p:spPr>
          <p:txBody>
            <a:bodyPr/>
            <a:lstStyle/>
            <a:p>
              <a:pPr>
                <a:defRPr/>
              </a:pPr>
              <a:endParaRPr lang="en-US" dirty="0">
                <a:solidFill>
                  <a:prstClr val="white"/>
                </a:solidFill>
              </a:endParaRPr>
            </a:p>
          </p:txBody>
        </p:sp>
        <p:sp>
          <p:nvSpPr>
            <p:cNvPr id="16679" name="Freeform 137"/>
            <p:cNvSpPr>
              <a:spLocks/>
            </p:cNvSpPr>
            <p:nvPr/>
          </p:nvSpPr>
          <p:spPr bwMode="ltGray">
            <a:xfrm>
              <a:off x="4365" y="2807"/>
              <a:ext cx="10" cy="10"/>
            </a:xfrm>
            <a:custGeom>
              <a:avLst/>
              <a:gdLst>
                <a:gd name="T0" fmla="*/ 10 w 10"/>
                <a:gd name="T1" fmla="*/ 0 h 10"/>
                <a:gd name="T2" fmla="*/ 8 w 10"/>
                <a:gd name="T3" fmla="*/ 0 h 10"/>
                <a:gd name="T4" fmla="*/ 4 w 10"/>
                <a:gd name="T5" fmla="*/ 0 h 10"/>
                <a:gd name="T6" fmla="*/ 4 w 10"/>
                <a:gd name="T7" fmla="*/ 4 h 10"/>
                <a:gd name="T8" fmla="*/ 0 w 10"/>
                <a:gd name="T9" fmla="*/ 4 h 10"/>
                <a:gd name="T10" fmla="*/ 0 w 10"/>
                <a:gd name="T11" fmla="*/ 8 h 10"/>
                <a:gd name="T12" fmla="*/ 4 w 10"/>
                <a:gd name="T13" fmla="*/ 10 h 10"/>
                <a:gd name="T14" fmla="*/ 4 w 10"/>
                <a:gd name="T15" fmla="*/ 8 h 10"/>
                <a:gd name="T16" fmla="*/ 8 w 10"/>
                <a:gd name="T17" fmla="*/ 8 h 10"/>
                <a:gd name="T18" fmla="*/ 8 w 10"/>
                <a:gd name="T19" fmla="*/ 0 h 10"/>
                <a:gd name="T20" fmla="*/ 1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0"/>
                  </a:moveTo>
                  <a:lnTo>
                    <a:pt x="8" y="0"/>
                  </a:lnTo>
                  <a:lnTo>
                    <a:pt x="4" y="0"/>
                  </a:lnTo>
                  <a:lnTo>
                    <a:pt x="4" y="4"/>
                  </a:lnTo>
                  <a:lnTo>
                    <a:pt x="0" y="4"/>
                  </a:lnTo>
                  <a:lnTo>
                    <a:pt x="0" y="8"/>
                  </a:lnTo>
                  <a:lnTo>
                    <a:pt x="4" y="10"/>
                  </a:lnTo>
                  <a:lnTo>
                    <a:pt x="4" y="8"/>
                  </a:lnTo>
                  <a:lnTo>
                    <a:pt x="8" y="8"/>
                  </a:lnTo>
                  <a:lnTo>
                    <a:pt x="8" y="0"/>
                  </a:lnTo>
                  <a:lnTo>
                    <a:pt x="10" y="0"/>
                  </a:lnTo>
                  <a:close/>
                </a:path>
              </a:pathLst>
            </a:custGeom>
            <a:grpFill/>
            <a:ln w="9525">
              <a:noFill/>
              <a:round/>
              <a:headEnd/>
              <a:tailEnd/>
            </a:ln>
          </p:spPr>
          <p:txBody>
            <a:bodyPr/>
            <a:lstStyle/>
            <a:p>
              <a:pPr>
                <a:defRPr/>
              </a:pPr>
              <a:endParaRPr lang="en-US" dirty="0">
                <a:solidFill>
                  <a:prstClr val="white"/>
                </a:solidFill>
              </a:endParaRPr>
            </a:p>
          </p:txBody>
        </p:sp>
        <p:sp>
          <p:nvSpPr>
            <p:cNvPr id="16680" name="Freeform 138"/>
            <p:cNvSpPr>
              <a:spLocks/>
            </p:cNvSpPr>
            <p:nvPr/>
          </p:nvSpPr>
          <p:spPr bwMode="ltGray">
            <a:xfrm>
              <a:off x="4365" y="2807"/>
              <a:ext cx="10" cy="10"/>
            </a:xfrm>
            <a:custGeom>
              <a:avLst/>
              <a:gdLst>
                <a:gd name="T0" fmla="*/ 10 w 10"/>
                <a:gd name="T1" fmla="*/ 0 h 10"/>
                <a:gd name="T2" fmla="*/ 8 w 10"/>
                <a:gd name="T3" fmla="*/ 0 h 10"/>
                <a:gd name="T4" fmla="*/ 4 w 10"/>
                <a:gd name="T5" fmla="*/ 0 h 10"/>
                <a:gd name="T6" fmla="*/ 4 w 10"/>
                <a:gd name="T7" fmla="*/ 4 h 10"/>
                <a:gd name="T8" fmla="*/ 0 w 10"/>
                <a:gd name="T9" fmla="*/ 4 h 10"/>
                <a:gd name="T10" fmla="*/ 0 w 10"/>
                <a:gd name="T11" fmla="*/ 8 h 10"/>
                <a:gd name="T12" fmla="*/ 4 w 10"/>
                <a:gd name="T13" fmla="*/ 10 h 10"/>
                <a:gd name="T14" fmla="*/ 4 w 10"/>
                <a:gd name="T15" fmla="*/ 8 h 10"/>
                <a:gd name="T16" fmla="*/ 8 w 10"/>
                <a:gd name="T17" fmla="*/ 8 h 10"/>
                <a:gd name="T18" fmla="*/ 8 w 10"/>
                <a:gd name="T19" fmla="*/ 0 h 10"/>
                <a:gd name="T20" fmla="*/ 1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0"/>
                  </a:moveTo>
                  <a:lnTo>
                    <a:pt x="8" y="0"/>
                  </a:lnTo>
                  <a:lnTo>
                    <a:pt x="4" y="0"/>
                  </a:lnTo>
                  <a:lnTo>
                    <a:pt x="4" y="4"/>
                  </a:lnTo>
                  <a:lnTo>
                    <a:pt x="0" y="4"/>
                  </a:lnTo>
                  <a:lnTo>
                    <a:pt x="0" y="8"/>
                  </a:lnTo>
                  <a:lnTo>
                    <a:pt x="4" y="10"/>
                  </a:lnTo>
                  <a:lnTo>
                    <a:pt x="4" y="8"/>
                  </a:lnTo>
                  <a:lnTo>
                    <a:pt x="8" y="8"/>
                  </a:lnTo>
                  <a:lnTo>
                    <a:pt x="8" y="0"/>
                  </a:lnTo>
                  <a:lnTo>
                    <a:pt x="10" y="0"/>
                  </a:lnTo>
                </a:path>
              </a:pathLst>
            </a:custGeom>
            <a:grpFill/>
            <a:ln w="9525">
              <a:noFill/>
              <a:round/>
              <a:headEnd/>
              <a:tailEnd/>
            </a:ln>
          </p:spPr>
          <p:txBody>
            <a:bodyPr/>
            <a:lstStyle/>
            <a:p>
              <a:pPr>
                <a:defRPr/>
              </a:pPr>
              <a:endParaRPr lang="en-US" dirty="0">
                <a:solidFill>
                  <a:prstClr val="white"/>
                </a:solidFill>
              </a:endParaRPr>
            </a:p>
          </p:txBody>
        </p:sp>
        <p:sp>
          <p:nvSpPr>
            <p:cNvPr id="16681" name="Freeform 139"/>
            <p:cNvSpPr>
              <a:spLocks/>
            </p:cNvSpPr>
            <p:nvPr/>
          </p:nvSpPr>
          <p:spPr bwMode="ltGray">
            <a:xfrm>
              <a:off x="4600" y="2878"/>
              <a:ext cx="8" cy="6"/>
            </a:xfrm>
            <a:custGeom>
              <a:avLst/>
              <a:gdLst>
                <a:gd name="T0" fmla="*/ 0 w 8"/>
                <a:gd name="T1" fmla="*/ 0 h 6"/>
                <a:gd name="T2" fmla="*/ 0 w 8"/>
                <a:gd name="T3" fmla="*/ 6 h 6"/>
                <a:gd name="T4" fmla="*/ 4 w 8"/>
                <a:gd name="T5" fmla="*/ 6 h 6"/>
                <a:gd name="T6" fmla="*/ 4 w 8"/>
                <a:gd name="T7" fmla="*/ 2 h 6"/>
                <a:gd name="T8" fmla="*/ 8 w 8"/>
                <a:gd name="T9" fmla="*/ 2 h 6"/>
                <a:gd name="T10" fmla="*/ 8 w 8"/>
                <a:gd name="T11" fmla="*/ 0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6"/>
                  </a:lnTo>
                  <a:lnTo>
                    <a:pt x="4" y="6"/>
                  </a:lnTo>
                  <a:lnTo>
                    <a:pt x="4" y="2"/>
                  </a:lnTo>
                  <a:lnTo>
                    <a:pt x="8" y="2"/>
                  </a:lnTo>
                  <a:lnTo>
                    <a:pt x="8" y="0"/>
                  </a:lnTo>
                  <a:lnTo>
                    <a:pt x="0" y="0"/>
                  </a:lnTo>
                  <a:close/>
                </a:path>
              </a:pathLst>
            </a:custGeom>
            <a:grpFill/>
            <a:ln w="9525">
              <a:noFill/>
              <a:round/>
              <a:headEnd/>
              <a:tailEnd/>
            </a:ln>
          </p:spPr>
          <p:txBody>
            <a:bodyPr/>
            <a:lstStyle/>
            <a:p>
              <a:pPr>
                <a:defRPr/>
              </a:pPr>
              <a:endParaRPr lang="en-US" dirty="0">
                <a:solidFill>
                  <a:prstClr val="white"/>
                </a:solidFill>
              </a:endParaRPr>
            </a:p>
          </p:txBody>
        </p:sp>
        <p:sp>
          <p:nvSpPr>
            <p:cNvPr id="16682" name="Freeform 140"/>
            <p:cNvSpPr>
              <a:spLocks/>
            </p:cNvSpPr>
            <p:nvPr/>
          </p:nvSpPr>
          <p:spPr bwMode="ltGray">
            <a:xfrm>
              <a:off x="4600" y="2878"/>
              <a:ext cx="8" cy="6"/>
            </a:xfrm>
            <a:custGeom>
              <a:avLst/>
              <a:gdLst>
                <a:gd name="T0" fmla="*/ 0 w 8"/>
                <a:gd name="T1" fmla="*/ 0 h 6"/>
                <a:gd name="T2" fmla="*/ 0 w 8"/>
                <a:gd name="T3" fmla="*/ 6 h 6"/>
                <a:gd name="T4" fmla="*/ 4 w 8"/>
                <a:gd name="T5" fmla="*/ 6 h 6"/>
                <a:gd name="T6" fmla="*/ 4 w 8"/>
                <a:gd name="T7" fmla="*/ 2 h 6"/>
                <a:gd name="T8" fmla="*/ 8 w 8"/>
                <a:gd name="T9" fmla="*/ 2 h 6"/>
                <a:gd name="T10" fmla="*/ 8 w 8"/>
                <a:gd name="T11" fmla="*/ 0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6"/>
                  </a:lnTo>
                  <a:lnTo>
                    <a:pt x="4" y="6"/>
                  </a:lnTo>
                  <a:lnTo>
                    <a:pt x="4" y="2"/>
                  </a:lnTo>
                  <a:lnTo>
                    <a:pt x="8" y="2"/>
                  </a:lnTo>
                  <a:lnTo>
                    <a:pt x="8" y="0"/>
                  </a:lnTo>
                  <a:lnTo>
                    <a:pt x="0" y="0"/>
                  </a:lnTo>
                </a:path>
              </a:pathLst>
            </a:custGeom>
            <a:grpFill/>
            <a:ln w="9525">
              <a:noFill/>
              <a:round/>
              <a:headEnd/>
              <a:tailEnd/>
            </a:ln>
          </p:spPr>
          <p:txBody>
            <a:bodyPr/>
            <a:lstStyle/>
            <a:p>
              <a:pPr>
                <a:defRPr/>
              </a:pPr>
              <a:endParaRPr lang="en-US" dirty="0">
                <a:solidFill>
                  <a:prstClr val="white"/>
                </a:solidFill>
              </a:endParaRPr>
            </a:p>
          </p:txBody>
        </p:sp>
        <p:sp>
          <p:nvSpPr>
            <p:cNvPr id="16683" name="Rectangle 141"/>
            <p:cNvSpPr>
              <a:spLocks noChangeArrowheads="1"/>
            </p:cNvSpPr>
            <p:nvPr/>
          </p:nvSpPr>
          <p:spPr bwMode="ltGray">
            <a:xfrm>
              <a:off x="4589" y="2894"/>
              <a:ext cx="6" cy="6"/>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84" name="Rectangle 142"/>
            <p:cNvSpPr>
              <a:spLocks noChangeArrowheads="1"/>
            </p:cNvSpPr>
            <p:nvPr/>
          </p:nvSpPr>
          <p:spPr bwMode="ltGray">
            <a:xfrm>
              <a:off x="4589" y="2894"/>
              <a:ext cx="6" cy="6"/>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685" name="Freeform 143"/>
            <p:cNvSpPr>
              <a:spLocks/>
            </p:cNvSpPr>
            <p:nvPr/>
          </p:nvSpPr>
          <p:spPr bwMode="ltGray">
            <a:xfrm>
              <a:off x="4714" y="2842"/>
              <a:ext cx="16" cy="90"/>
            </a:xfrm>
            <a:custGeom>
              <a:avLst/>
              <a:gdLst>
                <a:gd name="T0" fmla="*/ 16 w 16"/>
                <a:gd name="T1" fmla="*/ 21 h 90"/>
                <a:gd name="T2" fmla="*/ 16 w 16"/>
                <a:gd name="T3" fmla="*/ 19 h 90"/>
                <a:gd name="T4" fmla="*/ 16 w 16"/>
                <a:gd name="T5" fmla="*/ 15 h 90"/>
                <a:gd name="T6" fmla="*/ 12 w 16"/>
                <a:gd name="T7" fmla="*/ 11 h 90"/>
                <a:gd name="T8" fmla="*/ 8 w 16"/>
                <a:gd name="T9" fmla="*/ 9 h 90"/>
                <a:gd name="T10" fmla="*/ 12 w 16"/>
                <a:gd name="T11" fmla="*/ 6 h 90"/>
                <a:gd name="T12" fmla="*/ 12 w 16"/>
                <a:gd name="T13" fmla="*/ 4 h 90"/>
                <a:gd name="T14" fmla="*/ 8 w 16"/>
                <a:gd name="T15" fmla="*/ 0 h 90"/>
                <a:gd name="T16" fmla="*/ 8 w 16"/>
                <a:gd name="T17" fmla="*/ 4 h 90"/>
                <a:gd name="T18" fmla="*/ 6 w 16"/>
                <a:gd name="T19" fmla="*/ 4 h 90"/>
                <a:gd name="T20" fmla="*/ 6 w 16"/>
                <a:gd name="T21" fmla="*/ 6 h 90"/>
                <a:gd name="T22" fmla="*/ 6 w 16"/>
                <a:gd name="T23" fmla="*/ 9 h 90"/>
                <a:gd name="T24" fmla="*/ 8 w 16"/>
                <a:gd name="T25" fmla="*/ 9 h 90"/>
                <a:gd name="T26" fmla="*/ 8 w 16"/>
                <a:gd name="T27" fmla="*/ 11 h 90"/>
                <a:gd name="T28" fmla="*/ 8 w 16"/>
                <a:gd name="T29" fmla="*/ 15 h 90"/>
                <a:gd name="T30" fmla="*/ 8 w 16"/>
                <a:gd name="T31" fmla="*/ 19 h 90"/>
                <a:gd name="T32" fmla="*/ 8 w 16"/>
                <a:gd name="T33" fmla="*/ 21 h 90"/>
                <a:gd name="T34" fmla="*/ 8 w 16"/>
                <a:gd name="T35" fmla="*/ 25 h 90"/>
                <a:gd name="T36" fmla="*/ 8 w 16"/>
                <a:gd name="T37" fmla="*/ 29 h 90"/>
                <a:gd name="T38" fmla="*/ 10 w 16"/>
                <a:gd name="T39" fmla="*/ 31 h 90"/>
                <a:gd name="T40" fmla="*/ 6 w 16"/>
                <a:gd name="T41" fmla="*/ 34 h 90"/>
                <a:gd name="T42" fmla="*/ 6 w 16"/>
                <a:gd name="T43" fmla="*/ 36 h 90"/>
                <a:gd name="T44" fmla="*/ 2 w 16"/>
                <a:gd name="T45" fmla="*/ 36 h 90"/>
                <a:gd name="T46" fmla="*/ 2 w 16"/>
                <a:gd name="T47" fmla="*/ 40 h 90"/>
                <a:gd name="T48" fmla="*/ 2 w 16"/>
                <a:gd name="T49" fmla="*/ 44 h 90"/>
                <a:gd name="T50" fmla="*/ 0 w 16"/>
                <a:gd name="T51" fmla="*/ 44 h 90"/>
                <a:gd name="T52" fmla="*/ 0 w 16"/>
                <a:gd name="T53" fmla="*/ 46 h 90"/>
                <a:gd name="T54" fmla="*/ 0 w 16"/>
                <a:gd name="T55" fmla="*/ 50 h 90"/>
                <a:gd name="T56" fmla="*/ 0 w 16"/>
                <a:gd name="T57" fmla="*/ 46 h 90"/>
                <a:gd name="T58" fmla="*/ 0 w 16"/>
                <a:gd name="T59" fmla="*/ 56 h 90"/>
                <a:gd name="T60" fmla="*/ 0 w 16"/>
                <a:gd name="T61" fmla="*/ 90 h 90"/>
                <a:gd name="T62" fmla="*/ 6 w 16"/>
                <a:gd name="T63" fmla="*/ 56 h 90"/>
                <a:gd name="T64" fmla="*/ 12 w 16"/>
                <a:gd name="T65" fmla="*/ 40 h 90"/>
                <a:gd name="T66" fmla="*/ 16 w 16"/>
                <a:gd name="T67" fmla="*/ 21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90"/>
                <a:gd name="T104" fmla="*/ 16 w 16"/>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90">
                  <a:moveTo>
                    <a:pt x="16" y="21"/>
                  </a:moveTo>
                  <a:lnTo>
                    <a:pt x="16" y="19"/>
                  </a:lnTo>
                  <a:lnTo>
                    <a:pt x="16" y="15"/>
                  </a:lnTo>
                  <a:lnTo>
                    <a:pt x="12" y="11"/>
                  </a:lnTo>
                  <a:lnTo>
                    <a:pt x="8" y="9"/>
                  </a:lnTo>
                  <a:lnTo>
                    <a:pt x="12" y="6"/>
                  </a:lnTo>
                  <a:lnTo>
                    <a:pt x="12" y="4"/>
                  </a:lnTo>
                  <a:lnTo>
                    <a:pt x="8" y="0"/>
                  </a:lnTo>
                  <a:lnTo>
                    <a:pt x="8" y="4"/>
                  </a:lnTo>
                  <a:lnTo>
                    <a:pt x="6" y="4"/>
                  </a:lnTo>
                  <a:lnTo>
                    <a:pt x="6" y="6"/>
                  </a:lnTo>
                  <a:lnTo>
                    <a:pt x="6" y="9"/>
                  </a:lnTo>
                  <a:lnTo>
                    <a:pt x="8" y="9"/>
                  </a:lnTo>
                  <a:lnTo>
                    <a:pt x="8" y="11"/>
                  </a:lnTo>
                  <a:lnTo>
                    <a:pt x="8" y="15"/>
                  </a:lnTo>
                  <a:lnTo>
                    <a:pt x="8" y="19"/>
                  </a:lnTo>
                  <a:lnTo>
                    <a:pt x="8" y="21"/>
                  </a:lnTo>
                  <a:lnTo>
                    <a:pt x="8" y="25"/>
                  </a:lnTo>
                  <a:lnTo>
                    <a:pt x="8" y="29"/>
                  </a:lnTo>
                  <a:lnTo>
                    <a:pt x="10" y="31"/>
                  </a:lnTo>
                  <a:lnTo>
                    <a:pt x="6" y="34"/>
                  </a:lnTo>
                  <a:lnTo>
                    <a:pt x="6" y="36"/>
                  </a:lnTo>
                  <a:lnTo>
                    <a:pt x="2" y="36"/>
                  </a:lnTo>
                  <a:lnTo>
                    <a:pt x="2" y="40"/>
                  </a:lnTo>
                  <a:lnTo>
                    <a:pt x="2" y="44"/>
                  </a:lnTo>
                  <a:lnTo>
                    <a:pt x="0" y="44"/>
                  </a:lnTo>
                  <a:lnTo>
                    <a:pt x="0" y="46"/>
                  </a:lnTo>
                  <a:lnTo>
                    <a:pt x="0" y="50"/>
                  </a:lnTo>
                  <a:lnTo>
                    <a:pt x="0" y="46"/>
                  </a:lnTo>
                  <a:lnTo>
                    <a:pt x="0" y="56"/>
                  </a:lnTo>
                  <a:lnTo>
                    <a:pt x="0" y="90"/>
                  </a:lnTo>
                  <a:lnTo>
                    <a:pt x="6" y="56"/>
                  </a:lnTo>
                  <a:lnTo>
                    <a:pt x="12" y="40"/>
                  </a:lnTo>
                  <a:lnTo>
                    <a:pt x="16" y="21"/>
                  </a:lnTo>
                  <a:close/>
                </a:path>
              </a:pathLst>
            </a:custGeom>
            <a:grpFill/>
            <a:ln w="9525">
              <a:noFill/>
              <a:round/>
              <a:headEnd/>
              <a:tailEnd/>
            </a:ln>
          </p:spPr>
          <p:txBody>
            <a:bodyPr/>
            <a:lstStyle/>
            <a:p>
              <a:pPr>
                <a:defRPr/>
              </a:pPr>
              <a:endParaRPr lang="en-US" dirty="0">
                <a:solidFill>
                  <a:prstClr val="white"/>
                </a:solidFill>
              </a:endParaRPr>
            </a:p>
          </p:txBody>
        </p:sp>
        <p:sp>
          <p:nvSpPr>
            <p:cNvPr id="16686" name="Freeform 144"/>
            <p:cNvSpPr>
              <a:spLocks/>
            </p:cNvSpPr>
            <p:nvPr/>
          </p:nvSpPr>
          <p:spPr bwMode="ltGray">
            <a:xfrm>
              <a:off x="4714" y="2842"/>
              <a:ext cx="16" cy="90"/>
            </a:xfrm>
            <a:custGeom>
              <a:avLst/>
              <a:gdLst>
                <a:gd name="T0" fmla="*/ 16 w 16"/>
                <a:gd name="T1" fmla="*/ 21 h 90"/>
                <a:gd name="T2" fmla="*/ 16 w 16"/>
                <a:gd name="T3" fmla="*/ 19 h 90"/>
                <a:gd name="T4" fmla="*/ 16 w 16"/>
                <a:gd name="T5" fmla="*/ 15 h 90"/>
                <a:gd name="T6" fmla="*/ 12 w 16"/>
                <a:gd name="T7" fmla="*/ 11 h 90"/>
                <a:gd name="T8" fmla="*/ 8 w 16"/>
                <a:gd name="T9" fmla="*/ 9 h 90"/>
                <a:gd name="T10" fmla="*/ 12 w 16"/>
                <a:gd name="T11" fmla="*/ 6 h 90"/>
                <a:gd name="T12" fmla="*/ 12 w 16"/>
                <a:gd name="T13" fmla="*/ 4 h 90"/>
                <a:gd name="T14" fmla="*/ 8 w 16"/>
                <a:gd name="T15" fmla="*/ 0 h 90"/>
                <a:gd name="T16" fmla="*/ 8 w 16"/>
                <a:gd name="T17" fmla="*/ 4 h 90"/>
                <a:gd name="T18" fmla="*/ 6 w 16"/>
                <a:gd name="T19" fmla="*/ 4 h 90"/>
                <a:gd name="T20" fmla="*/ 6 w 16"/>
                <a:gd name="T21" fmla="*/ 6 h 90"/>
                <a:gd name="T22" fmla="*/ 6 w 16"/>
                <a:gd name="T23" fmla="*/ 9 h 90"/>
                <a:gd name="T24" fmla="*/ 8 w 16"/>
                <a:gd name="T25" fmla="*/ 9 h 90"/>
                <a:gd name="T26" fmla="*/ 8 w 16"/>
                <a:gd name="T27" fmla="*/ 11 h 90"/>
                <a:gd name="T28" fmla="*/ 8 w 16"/>
                <a:gd name="T29" fmla="*/ 15 h 90"/>
                <a:gd name="T30" fmla="*/ 8 w 16"/>
                <a:gd name="T31" fmla="*/ 19 h 90"/>
                <a:gd name="T32" fmla="*/ 8 w 16"/>
                <a:gd name="T33" fmla="*/ 21 h 90"/>
                <a:gd name="T34" fmla="*/ 8 w 16"/>
                <a:gd name="T35" fmla="*/ 25 h 90"/>
                <a:gd name="T36" fmla="*/ 8 w 16"/>
                <a:gd name="T37" fmla="*/ 29 h 90"/>
                <a:gd name="T38" fmla="*/ 10 w 16"/>
                <a:gd name="T39" fmla="*/ 31 h 90"/>
                <a:gd name="T40" fmla="*/ 6 w 16"/>
                <a:gd name="T41" fmla="*/ 34 h 90"/>
                <a:gd name="T42" fmla="*/ 6 w 16"/>
                <a:gd name="T43" fmla="*/ 36 h 90"/>
                <a:gd name="T44" fmla="*/ 2 w 16"/>
                <a:gd name="T45" fmla="*/ 36 h 90"/>
                <a:gd name="T46" fmla="*/ 2 w 16"/>
                <a:gd name="T47" fmla="*/ 40 h 90"/>
                <a:gd name="T48" fmla="*/ 2 w 16"/>
                <a:gd name="T49" fmla="*/ 44 h 90"/>
                <a:gd name="T50" fmla="*/ 0 w 16"/>
                <a:gd name="T51" fmla="*/ 44 h 90"/>
                <a:gd name="T52" fmla="*/ 0 w 16"/>
                <a:gd name="T53" fmla="*/ 46 h 90"/>
                <a:gd name="T54" fmla="*/ 0 w 16"/>
                <a:gd name="T55" fmla="*/ 50 h 90"/>
                <a:gd name="T56" fmla="*/ 0 w 16"/>
                <a:gd name="T57" fmla="*/ 46 h 90"/>
                <a:gd name="T58" fmla="*/ 0 w 16"/>
                <a:gd name="T59" fmla="*/ 56 h 90"/>
                <a:gd name="T60" fmla="*/ 0 w 16"/>
                <a:gd name="T61" fmla="*/ 90 h 90"/>
                <a:gd name="T62" fmla="*/ 6 w 16"/>
                <a:gd name="T63" fmla="*/ 56 h 90"/>
                <a:gd name="T64" fmla="*/ 12 w 16"/>
                <a:gd name="T65" fmla="*/ 40 h 90"/>
                <a:gd name="T66" fmla="*/ 16 w 16"/>
                <a:gd name="T67" fmla="*/ 21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90"/>
                <a:gd name="T104" fmla="*/ 16 w 16"/>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90">
                  <a:moveTo>
                    <a:pt x="16" y="21"/>
                  </a:moveTo>
                  <a:lnTo>
                    <a:pt x="16" y="19"/>
                  </a:lnTo>
                  <a:lnTo>
                    <a:pt x="16" y="15"/>
                  </a:lnTo>
                  <a:lnTo>
                    <a:pt x="12" y="11"/>
                  </a:lnTo>
                  <a:lnTo>
                    <a:pt x="8" y="9"/>
                  </a:lnTo>
                  <a:lnTo>
                    <a:pt x="12" y="6"/>
                  </a:lnTo>
                  <a:lnTo>
                    <a:pt x="12" y="4"/>
                  </a:lnTo>
                  <a:lnTo>
                    <a:pt x="8" y="0"/>
                  </a:lnTo>
                  <a:lnTo>
                    <a:pt x="8" y="4"/>
                  </a:lnTo>
                  <a:lnTo>
                    <a:pt x="6" y="4"/>
                  </a:lnTo>
                  <a:lnTo>
                    <a:pt x="6" y="6"/>
                  </a:lnTo>
                  <a:lnTo>
                    <a:pt x="6" y="9"/>
                  </a:lnTo>
                  <a:lnTo>
                    <a:pt x="8" y="9"/>
                  </a:lnTo>
                  <a:lnTo>
                    <a:pt x="8" y="11"/>
                  </a:lnTo>
                  <a:lnTo>
                    <a:pt x="8" y="15"/>
                  </a:lnTo>
                  <a:lnTo>
                    <a:pt x="8" y="19"/>
                  </a:lnTo>
                  <a:lnTo>
                    <a:pt x="8" y="21"/>
                  </a:lnTo>
                  <a:lnTo>
                    <a:pt x="8" y="25"/>
                  </a:lnTo>
                  <a:lnTo>
                    <a:pt x="8" y="29"/>
                  </a:lnTo>
                  <a:lnTo>
                    <a:pt x="10" y="31"/>
                  </a:lnTo>
                  <a:lnTo>
                    <a:pt x="6" y="34"/>
                  </a:lnTo>
                  <a:lnTo>
                    <a:pt x="6" y="36"/>
                  </a:lnTo>
                  <a:lnTo>
                    <a:pt x="2" y="36"/>
                  </a:lnTo>
                  <a:lnTo>
                    <a:pt x="2" y="40"/>
                  </a:lnTo>
                  <a:lnTo>
                    <a:pt x="2" y="44"/>
                  </a:lnTo>
                  <a:lnTo>
                    <a:pt x="0" y="44"/>
                  </a:lnTo>
                  <a:lnTo>
                    <a:pt x="0" y="46"/>
                  </a:lnTo>
                  <a:lnTo>
                    <a:pt x="0" y="50"/>
                  </a:lnTo>
                  <a:lnTo>
                    <a:pt x="0" y="46"/>
                  </a:lnTo>
                  <a:lnTo>
                    <a:pt x="0" y="56"/>
                  </a:lnTo>
                  <a:lnTo>
                    <a:pt x="0" y="90"/>
                  </a:lnTo>
                  <a:lnTo>
                    <a:pt x="6" y="56"/>
                  </a:lnTo>
                  <a:lnTo>
                    <a:pt x="12" y="40"/>
                  </a:lnTo>
                  <a:lnTo>
                    <a:pt x="16" y="21"/>
                  </a:lnTo>
                </a:path>
              </a:pathLst>
            </a:custGeom>
            <a:grpFill/>
            <a:ln w="9525">
              <a:noFill/>
              <a:round/>
              <a:headEnd/>
              <a:tailEnd/>
            </a:ln>
          </p:spPr>
          <p:txBody>
            <a:bodyPr/>
            <a:lstStyle/>
            <a:p>
              <a:pPr>
                <a:defRPr/>
              </a:pPr>
              <a:endParaRPr lang="en-US" dirty="0">
                <a:solidFill>
                  <a:prstClr val="white"/>
                </a:solidFill>
              </a:endParaRPr>
            </a:p>
          </p:txBody>
        </p:sp>
        <p:sp>
          <p:nvSpPr>
            <p:cNvPr id="16687" name="Freeform 145"/>
            <p:cNvSpPr>
              <a:spLocks/>
            </p:cNvSpPr>
            <p:nvPr/>
          </p:nvSpPr>
          <p:spPr bwMode="ltGray">
            <a:xfrm>
              <a:off x="4780" y="3077"/>
              <a:ext cx="19" cy="33"/>
            </a:xfrm>
            <a:custGeom>
              <a:avLst/>
              <a:gdLst>
                <a:gd name="T0" fmla="*/ 19 w 19"/>
                <a:gd name="T1" fmla="*/ 33 h 33"/>
                <a:gd name="T2" fmla="*/ 15 w 19"/>
                <a:gd name="T3" fmla="*/ 0 h 33"/>
                <a:gd name="T4" fmla="*/ 0 w 19"/>
                <a:gd name="T5" fmla="*/ 0 h 33"/>
                <a:gd name="T6" fmla="*/ 0 w 19"/>
                <a:gd name="T7" fmla="*/ 33 h 33"/>
                <a:gd name="T8" fmla="*/ 19 w 19"/>
                <a:gd name="T9" fmla="*/ 33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19" y="33"/>
                  </a:moveTo>
                  <a:lnTo>
                    <a:pt x="15" y="0"/>
                  </a:lnTo>
                  <a:lnTo>
                    <a:pt x="0" y="0"/>
                  </a:lnTo>
                  <a:lnTo>
                    <a:pt x="0" y="33"/>
                  </a:lnTo>
                  <a:lnTo>
                    <a:pt x="19" y="33"/>
                  </a:lnTo>
                  <a:close/>
                </a:path>
              </a:pathLst>
            </a:custGeom>
            <a:grpFill/>
            <a:ln w="9525">
              <a:noFill/>
              <a:round/>
              <a:headEnd/>
              <a:tailEnd/>
            </a:ln>
          </p:spPr>
          <p:txBody>
            <a:bodyPr/>
            <a:lstStyle/>
            <a:p>
              <a:pPr>
                <a:defRPr/>
              </a:pPr>
              <a:endParaRPr lang="en-US" dirty="0">
                <a:solidFill>
                  <a:prstClr val="white"/>
                </a:solidFill>
              </a:endParaRPr>
            </a:p>
          </p:txBody>
        </p:sp>
        <p:sp>
          <p:nvSpPr>
            <p:cNvPr id="16688" name="Freeform 146"/>
            <p:cNvSpPr>
              <a:spLocks/>
            </p:cNvSpPr>
            <p:nvPr/>
          </p:nvSpPr>
          <p:spPr bwMode="ltGray">
            <a:xfrm>
              <a:off x="4780" y="3077"/>
              <a:ext cx="19" cy="33"/>
            </a:xfrm>
            <a:custGeom>
              <a:avLst/>
              <a:gdLst>
                <a:gd name="T0" fmla="*/ 19 w 19"/>
                <a:gd name="T1" fmla="*/ 33 h 33"/>
                <a:gd name="T2" fmla="*/ 15 w 19"/>
                <a:gd name="T3" fmla="*/ 0 h 33"/>
                <a:gd name="T4" fmla="*/ 0 w 19"/>
                <a:gd name="T5" fmla="*/ 0 h 33"/>
                <a:gd name="T6" fmla="*/ 0 w 19"/>
                <a:gd name="T7" fmla="*/ 33 h 33"/>
                <a:gd name="T8" fmla="*/ 19 w 19"/>
                <a:gd name="T9" fmla="*/ 33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19" y="33"/>
                  </a:moveTo>
                  <a:lnTo>
                    <a:pt x="15" y="0"/>
                  </a:lnTo>
                  <a:lnTo>
                    <a:pt x="0" y="0"/>
                  </a:lnTo>
                  <a:lnTo>
                    <a:pt x="0" y="33"/>
                  </a:lnTo>
                  <a:lnTo>
                    <a:pt x="19" y="33"/>
                  </a:lnTo>
                </a:path>
              </a:pathLst>
            </a:custGeom>
            <a:grpFill/>
            <a:ln w="9525">
              <a:noFill/>
              <a:round/>
              <a:headEnd/>
              <a:tailEnd/>
            </a:ln>
          </p:spPr>
          <p:txBody>
            <a:bodyPr/>
            <a:lstStyle/>
            <a:p>
              <a:pPr>
                <a:defRPr/>
              </a:pPr>
              <a:endParaRPr lang="en-US" dirty="0">
                <a:solidFill>
                  <a:prstClr val="white"/>
                </a:solidFill>
              </a:endParaRPr>
            </a:p>
          </p:txBody>
        </p:sp>
        <p:sp>
          <p:nvSpPr>
            <p:cNvPr id="16689" name="Freeform 147"/>
            <p:cNvSpPr>
              <a:spLocks/>
            </p:cNvSpPr>
            <p:nvPr/>
          </p:nvSpPr>
          <p:spPr bwMode="ltGray">
            <a:xfrm>
              <a:off x="4790" y="3135"/>
              <a:ext cx="27" cy="35"/>
            </a:xfrm>
            <a:custGeom>
              <a:avLst/>
              <a:gdLst>
                <a:gd name="T0" fmla="*/ 25 w 27"/>
                <a:gd name="T1" fmla="*/ 25 h 35"/>
                <a:gd name="T2" fmla="*/ 25 w 27"/>
                <a:gd name="T3" fmla="*/ 10 h 35"/>
                <a:gd name="T4" fmla="*/ 25 w 27"/>
                <a:gd name="T5" fmla="*/ 6 h 35"/>
                <a:gd name="T6" fmla="*/ 23 w 27"/>
                <a:gd name="T7" fmla="*/ 6 h 35"/>
                <a:gd name="T8" fmla="*/ 25 w 27"/>
                <a:gd name="T9" fmla="*/ 6 h 35"/>
                <a:gd name="T10" fmla="*/ 25 w 27"/>
                <a:gd name="T11" fmla="*/ 4 h 35"/>
                <a:gd name="T12" fmla="*/ 25 w 27"/>
                <a:gd name="T13" fmla="*/ 0 h 35"/>
                <a:gd name="T14" fmla="*/ 23 w 27"/>
                <a:gd name="T15" fmla="*/ 4 h 35"/>
                <a:gd name="T16" fmla="*/ 23 w 27"/>
                <a:gd name="T17" fmla="*/ 6 h 35"/>
                <a:gd name="T18" fmla="*/ 19 w 27"/>
                <a:gd name="T19" fmla="*/ 10 h 35"/>
                <a:gd name="T20" fmla="*/ 0 w 27"/>
                <a:gd name="T21" fmla="*/ 10 h 35"/>
                <a:gd name="T22" fmla="*/ 0 w 27"/>
                <a:gd name="T23" fmla="*/ 16 h 35"/>
                <a:gd name="T24" fmla="*/ 9 w 27"/>
                <a:gd name="T25" fmla="*/ 16 h 35"/>
                <a:gd name="T26" fmla="*/ 9 w 27"/>
                <a:gd name="T27" fmla="*/ 25 h 35"/>
                <a:gd name="T28" fmla="*/ 17 w 27"/>
                <a:gd name="T29" fmla="*/ 25 h 35"/>
                <a:gd name="T30" fmla="*/ 17 w 27"/>
                <a:gd name="T31" fmla="*/ 35 h 35"/>
                <a:gd name="T32" fmla="*/ 27 w 27"/>
                <a:gd name="T33" fmla="*/ 35 h 35"/>
                <a:gd name="T34" fmla="*/ 25 w 27"/>
                <a:gd name="T35" fmla="*/ 25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5"/>
                <a:gd name="T56" fmla="*/ 27 w 2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5">
                  <a:moveTo>
                    <a:pt x="25" y="25"/>
                  </a:moveTo>
                  <a:lnTo>
                    <a:pt x="25" y="10"/>
                  </a:lnTo>
                  <a:lnTo>
                    <a:pt x="25" y="6"/>
                  </a:lnTo>
                  <a:lnTo>
                    <a:pt x="23" y="6"/>
                  </a:lnTo>
                  <a:lnTo>
                    <a:pt x="25" y="6"/>
                  </a:lnTo>
                  <a:lnTo>
                    <a:pt x="25" y="4"/>
                  </a:lnTo>
                  <a:lnTo>
                    <a:pt x="25" y="0"/>
                  </a:lnTo>
                  <a:lnTo>
                    <a:pt x="23" y="4"/>
                  </a:lnTo>
                  <a:lnTo>
                    <a:pt x="23" y="6"/>
                  </a:lnTo>
                  <a:lnTo>
                    <a:pt x="19" y="10"/>
                  </a:lnTo>
                  <a:lnTo>
                    <a:pt x="0" y="10"/>
                  </a:lnTo>
                  <a:lnTo>
                    <a:pt x="0" y="16"/>
                  </a:lnTo>
                  <a:lnTo>
                    <a:pt x="9" y="16"/>
                  </a:lnTo>
                  <a:lnTo>
                    <a:pt x="9" y="25"/>
                  </a:lnTo>
                  <a:lnTo>
                    <a:pt x="17" y="25"/>
                  </a:lnTo>
                  <a:lnTo>
                    <a:pt x="17" y="35"/>
                  </a:lnTo>
                  <a:lnTo>
                    <a:pt x="27" y="35"/>
                  </a:lnTo>
                  <a:lnTo>
                    <a:pt x="25" y="25"/>
                  </a:lnTo>
                  <a:close/>
                </a:path>
              </a:pathLst>
            </a:custGeom>
            <a:grpFill/>
            <a:ln w="9525">
              <a:noFill/>
              <a:round/>
              <a:headEnd/>
              <a:tailEnd/>
            </a:ln>
          </p:spPr>
          <p:txBody>
            <a:bodyPr/>
            <a:lstStyle/>
            <a:p>
              <a:pPr>
                <a:defRPr/>
              </a:pPr>
              <a:endParaRPr lang="en-US" dirty="0">
                <a:solidFill>
                  <a:prstClr val="white"/>
                </a:solidFill>
              </a:endParaRPr>
            </a:p>
          </p:txBody>
        </p:sp>
        <p:sp>
          <p:nvSpPr>
            <p:cNvPr id="16690" name="Freeform 148"/>
            <p:cNvSpPr>
              <a:spLocks/>
            </p:cNvSpPr>
            <p:nvPr/>
          </p:nvSpPr>
          <p:spPr bwMode="ltGray">
            <a:xfrm>
              <a:off x="4790" y="3135"/>
              <a:ext cx="27" cy="35"/>
            </a:xfrm>
            <a:custGeom>
              <a:avLst/>
              <a:gdLst>
                <a:gd name="T0" fmla="*/ 25 w 27"/>
                <a:gd name="T1" fmla="*/ 25 h 35"/>
                <a:gd name="T2" fmla="*/ 25 w 27"/>
                <a:gd name="T3" fmla="*/ 10 h 35"/>
                <a:gd name="T4" fmla="*/ 25 w 27"/>
                <a:gd name="T5" fmla="*/ 6 h 35"/>
                <a:gd name="T6" fmla="*/ 23 w 27"/>
                <a:gd name="T7" fmla="*/ 6 h 35"/>
                <a:gd name="T8" fmla="*/ 25 w 27"/>
                <a:gd name="T9" fmla="*/ 6 h 35"/>
                <a:gd name="T10" fmla="*/ 25 w 27"/>
                <a:gd name="T11" fmla="*/ 4 h 35"/>
                <a:gd name="T12" fmla="*/ 25 w 27"/>
                <a:gd name="T13" fmla="*/ 0 h 35"/>
                <a:gd name="T14" fmla="*/ 23 w 27"/>
                <a:gd name="T15" fmla="*/ 4 h 35"/>
                <a:gd name="T16" fmla="*/ 23 w 27"/>
                <a:gd name="T17" fmla="*/ 6 h 35"/>
                <a:gd name="T18" fmla="*/ 19 w 27"/>
                <a:gd name="T19" fmla="*/ 10 h 35"/>
                <a:gd name="T20" fmla="*/ 0 w 27"/>
                <a:gd name="T21" fmla="*/ 10 h 35"/>
                <a:gd name="T22" fmla="*/ 0 w 27"/>
                <a:gd name="T23" fmla="*/ 16 h 35"/>
                <a:gd name="T24" fmla="*/ 9 w 27"/>
                <a:gd name="T25" fmla="*/ 16 h 35"/>
                <a:gd name="T26" fmla="*/ 9 w 27"/>
                <a:gd name="T27" fmla="*/ 25 h 35"/>
                <a:gd name="T28" fmla="*/ 17 w 27"/>
                <a:gd name="T29" fmla="*/ 25 h 35"/>
                <a:gd name="T30" fmla="*/ 17 w 27"/>
                <a:gd name="T31" fmla="*/ 35 h 35"/>
                <a:gd name="T32" fmla="*/ 27 w 27"/>
                <a:gd name="T33" fmla="*/ 35 h 35"/>
                <a:gd name="T34" fmla="*/ 25 w 27"/>
                <a:gd name="T35" fmla="*/ 25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5"/>
                <a:gd name="T56" fmla="*/ 27 w 2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5">
                  <a:moveTo>
                    <a:pt x="25" y="25"/>
                  </a:moveTo>
                  <a:lnTo>
                    <a:pt x="25" y="10"/>
                  </a:lnTo>
                  <a:lnTo>
                    <a:pt x="25" y="6"/>
                  </a:lnTo>
                  <a:lnTo>
                    <a:pt x="23" y="6"/>
                  </a:lnTo>
                  <a:lnTo>
                    <a:pt x="25" y="6"/>
                  </a:lnTo>
                  <a:lnTo>
                    <a:pt x="25" y="4"/>
                  </a:lnTo>
                  <a:lnTo>
                    <a:pt x="25" y="0"/>
                  </a:lnTo>
                  <a:lnTo>
                    <a:pt x="23" y="4"/>
                  </a:lnTo>
                  <a:lnTo>
                    <a:pt x="23" y="6"/>
                  </a:lnTo>
                  <a:lnTo>
                    <a:pt x="19" y="10"/>
                  </a:lnTo>
                  <a:lnTo>
                    <a:pt x="0" y="10"/>
                  </a:lnTo>
                  <a:lnTo>
                    <a:pt x="0" y="16"/>
                  </a:lnTo>
                  <a:lnTo>
                    <a:pt x="9" y="16"/>
                  </a:lnTo>
                  <a:lnTo>
                    <a:pt x="9" y="25"/>
                  </a:lnTo>
                  <a:lnTo>
                    <a:pt x="17" y="25"/>
                  </a:lnTo>
                  <a:lnTo>
                    <a:pt x="17" y="35"/>
                  </a:lnTo>
                  <a:lnTo>
                    <a:pt x="27" y="35"/>
                  </a:lnTo>
                  <a:lnTo>
                    <a:pt x="25" y="25"/>
                  </a:lnTo>
                </a:path>
              </a:pathLst>
            </a:custGeom>
            <a:grpFill/>
            <a:ln w="9525">
              <a:noFill/>
              <a:round/>
              <a:headEnd/>
              <a:tailEnd/>
            </a:ln>
          </p:spPr>
          <p:txBody>
            <a:bodyPr/>
            <a:lstStyle/>
            <a:p>
              <a:pPr>
                <a:defRPr/>
              </a:pPr>
              <a:endParaRPr lang="en-US" dirty="0">
                <a:solidFill>
                  <a:prstClr val="white"/>
                </a:solidFill>
              </a:endParaRPr>
            </a:p>
          </p:txBody>
        </p:sp>
        <p:sp>
          <p:nvSpPr>
            <p:cNvPr id="16691" name="Freeform 149"/>
            <p:cNvSpPr>
              <a:spLocks/>
            </p:cNvSpPr>
            <p:nvPr/>
          </p:nvSpPr>
          <p:spPr bwMode="ltGray">
            <a:xfrm>
              <a:off x="4720" y="3226"/>
              <a:ext cx="19" cy="13"/>
            </a:xfrm>
            <a:custGeom>
              <a:avLst/>
              <a:gdLst>
                <a:gd name="T0" fmla="*/ 16 w 19"/>
                <a:gd name="T1" fmla="*/ 6 h 13"/>
                <a:gd name="T2" fmla="*/ 19 w 19"/>
                <a:gd name="T3" fmla="*/ 0 h 13"/>
                <a:gd name="T4" fmla="*/ 0 w 19"/>
                <a:gd name="T5" fmla="*/ 0 h 13"/>
                <a:gd name="T6" fmla="*/ 0 w 19"/>
                <a:gd name="T7" fmla="*/ 8 h 13"/>
                <a:gd name="T8" fmla="*/ 0 w 19"/>
                <a:gd name="T9" fmla="*/ 10 h 13"/>
                <a:gd name="T10" fmla="*/ 4 w 19"/>
                <a:gd name="T11" fmla="*/ 13 h 13"/>
                <a:gd name="T12" fmla="*/ 6 w 19"/>
                <a:gd name="T13" fmla="*/ 13 h 13"/>
                <a:gd name="T14" fmla="*/ 6 w 19"/>
                <a:gd name="T15" fmla="*/ 10 h 13"/>
                <a:gd name="T16" fmla="*/ 12 w 19"/>
                <a:gd name="T17" fmla="*/ 10 h 13"/>
                <a:gd name="T18" fmla="*/ 16 w 19"/>
                <a:gd name="T19" fmla="*/ 10 h 13"/>
                <a:gd name="T20" fmla="*/ 16 w 1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3"/>
                <a:gd name="T35" fmla="*/ 19 w 1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3">
                  <a:moveTo>
                    <a:pt x="16" y="6"/>
                  </a:moveTo>
                  <a:lnTo>
                    <a:pt x="19" y="0"/>
                  </a:lnTo>
                  <a:lnTo>
                    <a:pt x="0" y="0"/>
                  </a:lnTo>
                  <a:lnTo>
                    <a:pt x="0" y="8"/>
                  </a:lnTo>
                  <a:lnTo>
                    <a:pt x="0" y="10"/>
                  </a:lnTo>
                  <a:lnTo>
                    <a:pt x="4" y="13"/>
                  </a:lnTo>
                  <a:lnTo>
                    <a:pt x="6" y="13"/>
                  </a:lnTo>
                  <a:lnTo>
                    <a:pt x="6" y="10"/>
                  </a:lnTo>
                  <a:lnTo>
                    <a:pt x="12" y="10"/>
                  </a:lnTo>
                  <a:lnTo>
                    <a:pt x="16" y="10"/>
                  </a:lnTo>
                  <a:lnTo>
                    <a:pt x="16" y="6"/>
                  </a:lnTo>
                  <a:close/>
                </a:path>
              </a:pathLst>
            </a:custGeom>
            <a:grpFill/>
            <a:ln w="9525">
              <a:noFill/>
              <a:round/>
              <a:headEnd/>
              <a:tailEnd/>
            </a:ln>
          </p:spPr>
          <p:txBody>
            <a:bodyPr/>
            <a:lstStyle/>
            <a:p>
              <a:pPr>
                <a:defRPr/>
              </a:pPr>
              <a:endParaRPr lang="en-US" dirty="0">
                <a:solidFill>
                  <a:prstClr val="white"/>
                </a:solidFill>
              </a:endParaRPr>
            </a:p>
          </p:txBody>
        </p:sp>
        <p:sp>
          <p:nvSpPr>
            <p:cNvPr id="16692" name="Freeform 150"/>
            <p:cNvSpPr>
              <a:spLocks/>
            </p:cNvSpPr>
            <p:nvPr/>
          </p:nvSpPr>
          <p:spPr bwMode="ltGray">
            <a:xfrm>
              <a:off x="4720" y="3226"/>
              <a:ext cx="19" cy="13"/>
            </a:xfrm>
            <a:custGeom>
              <a:avLst/>
              <a:gdLst>
                <a:gd name="T0" fmla="*/ 16 w 19"/>
                <a:gd name="T1" fmla="*/ 6 h 13"/>
                <a:gd name="T2" fmla="*/ 19 w 19"/>
                <a:gd name="T3" fmla="*/ 0 h 13"/>
                <a:gd name="T4" fmla="*/ 0 w 19"/>
                <a:gd name="T5" fmla="*/ 0 h 13"/>
                <a:gd name="T6" fmla="*/ 0 w 19"/>
                <a:gd name="T7" fmla="*/ 8 h 13"/>
                <a:gd name="T8" fmla="*/ 0 w 19"/>
                <a:gd name="T9" fmla="*/ 10 h 13"/>
                <a:gd name="T10" fmla="*/ 4 w 19"/>
                <a:gd name="T11" fmla="*/ 13 h 13"/>
                <a:gd name="T12" fmla="*/ 6 w 19"/>
                <a:gd name="T13" fmla="*/ 13 h 13"/>
                <a:gd name="T14" fmla="*/ 6 w 19"/>
                <a:gd name="T15" fmla="*/ 10 h 13"/>
                <a:gd name="T16" fmla="*/ 12 w 19"/>
                <a:gd name="T17" fmla="*/ 10 h 13"/>
                <a:gd name="T18" fmla="*/ 16 w 19"/>
                <a:gd name="T19" fmla="*/ 10 h 13"/>
                <a:gd name="T20" fmla="*/ 16 w 1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3"/>
                <a:gd name="T35" fmla="*/ 19 w 1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3">
                  <a:moveTo>
                    <a:pt x="16" y="6"/>
                  </a:moveTo>
                  <a:lnTo>
                    <a:pt x="19" y="0"/>
                  </a:lnTo>
                  <a:lnTo>
                    <a:pt x="0" y="0"/>
                  </a:lnTo>
                  <a:lnTo>
                    <a:pt x="0" y="8"/>
                  </a:lnTo>
                  <a:lnTo>
                    <a:pt x="0" y="10"/>
                  </a:lnTo>
                  <a:lnTo>
                    <a:pt x="4" y="13"/>
                  </a:lnTo>
                  <a:lnTo>
                    <a:pt x="6" y="13"/>
                  </a:lnTo>
                  <a:lnTo>
                    <a:pt x="6" y="10"/>
                  </a:lnTo>
                  <a:lnTo>
                    <a:pt x="12" y="10"/>
                  </a:lnTo>
                  <a:lnTo>
                    <a:pt x="16" y="10"/>
                  </a:lnTo>
                  <a:lnTo>
                    <a:pt x="16" y="6"/>
                  </a:lnTo>
                </a:path>
              </a:pathLst>
            </a:custGeom>
            <a:grpFill/>
            <a:ln w="9525">
              <a:noFill/>
              <a:round/>
              <a:headEnd/>
              <a:tailEnd/>
            </a:ln>
          </p:spPr>
          <p:txBody>
            <a:bodyPr/>
            <a:lstStyle/>
            <a:p>
              <a:pPr>
                <a:defRPr/>
              </a:pPr>
              <a:endParaRPr lang="en-US" dirty="0">
                <a:solidFill>
                  <a:prstClr val="white"/>
                </a:solidFill>
              </a:endParaRPr>
            </a:p>
          </p:txBody>
        </p:sp>
        <p:sp>
          <p:nvSpPr>
            <p:cNvPr id="16693" name="Freeform 151"/>
            <p:cNvSpPr>
              <a:spLocks/>
            </p:cNvSpPr>
            <p:nvPr/>
          </p:nvSpPr>
          <p:spPr bwMode="ltGray">
            <a:xfrm>
              <a:off x="4737" y="3654"/>
              <a:ext cx="26" cy="12"/>
            </a:xfrm>
            <a:custGeom>
              <a:avLst/>
              <a:gdLst>
                <a:gd name="T0" fmla="*/ 0 w 26"/>
                <a:gd name="T1" fmla="*/ 0 h 12"/>
                <a:gd name="T2" fmla="*/ 2 w 26"/>
                <a:gd name="T3" fmla="*/ 12 h 12"/>
                <a:gd name="T4" fmla="*/ 22 w 26"/>
                <a:gd name="T5" fmla="*/ 12 h 12"/>
                <a:gd name="T6" fmla="*/ 22 w 26"/>
                <a:gd name="T7" fmla="*/ 6 h 12"/>
                <a:gd name="T8" fmla="*/ 26 w 26"/>
                <a:gd name="T9" fmla="*/ 6 h 12"/>
                <a:gd name="T10" fmla="*/ 18 w 26"/>
                <a:gd name="T11" fmla="*/ 6 h 12"/>
                <a:gd name="T12" fmla="*/ 18 w 26"/>
                <a:gd name="T13" fmla="*/ 2 h 12"/>
                <a:gd name="T14" fmla="*/ 12 w 26"/>
                <a:gd name="T15" fmla="*/ 0 h 12"/>
                <a:gd name="T16" fmla="*/ 0 w 2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2"/>
                <a:gd name="T29" fmla="*/ 26 w 2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2">
                  <a:moveTo>
                    <a:pt x="0" y="0"/>
                  </a:moveTo>
                  <a:lnTo>
                    <a:pt x="2" y="12"/>
                  </a:lnTo>
                  <a:lnTo>
                    <a:pt x="22" y="12"/>
                  </a:lnTo>
                  <a:lnTo>
                    <a:pt x="22" y="6"/>
                  </a:lnTo>
                  <a:lnTo>
                    <a:pt x="26" y="6"/>
                  </a:lnTo>
                  <a:lnTo>
                    <a:pt x="18" y="6"/>
                  </a:lnTo>
                  <a:lnTo>
                    <a:pt x="18" y="2"/>
                  </a:lnTo>
                  <a:lnTo>
                    <a:pt x="12" y="0"/>
                  </a:lnTo>
                  <a:lnTo>
                    <a:pt x="0" y="0"/>
                  </a:lnTo>
                  <a:close/>
                </a:path>
              </a:pathLst>
            </a:custGeom>
            <a:grpFill/>
            <a:ln w="9525">
              <a:noFill/>
              <a:round/>
              <a:headEnd/>
              <a:tailEnd/>
            </a:ln>
          </p:spPr>
          <p:txBody>
            <a:bodyPr/>
            <a:lstStyle/>
            <a:p>
              <a:pPr>
                <a:defRPr/>
              </a:pPr>
              <a:endParaRPr lang="en-US" dirty="0">
                <a:solidFill>
                  <a:prstClr val="white"/>
                </a:solidFill>
              </a:endParaRPr>
            </a:p>
          </p:txBody>
        </p:sp>
        <p:sp>
          <p:nvSpPr>
            <p:cNvPr id="16694" name="Freeform 152"/>
            <p:cNvSpPr>
              <a:spLocks/>
            </p:cNvSpPr>
            <p:nvPr/>
          </p:nvSpPr>
          <p:spPr bwMode="ltGray">
            <a:xfrm>
              <a:off x="4737" y="3654"/>
              <a:ext cx="26" cy="12"/>
            </a:xfrm>
            <a:custGeom>
              <a:avLst/>
              <a:gdLst>
                <a:gd name="T0" fmla="*/ 0 w 26"/>
                <a:gd name="T1" fmla="*/ 0 h 12"/>
                <a:gd name="T2" fmla="*/ 2 w 26"/>
                <a:gd name="T3" fmla="*/ 12 h 12"/>
                <a:gd name="T4" fmla="*/ 22 w 26"/>
                <a:gd name="T5" fmla="*/ 12 h 12"/>
                <a:gd name="T6" fmla="*/ 22 w 26"/>
                <a:gd name="T7" fmla="*/ 6 h 12"/>
                <a:gd name="T8" fmla="*/ 26 w 26"/>
                <a:gd name="T9" fmla="*/ 6 h 12"/>
                <a:gd name="T10" fmla="*/ 18 w 26"/>
                <a:gd name="T11" fmla="*/ 6 h 12"/>
                <a:gd name="T12" fmla="*/ 18 w 26"/>
                <a:gd name="T13" fmla="*/ 2 h 12"/>
                <a:gd name="T14" fmla="*/ 12 w 26"/>
                <a:gd name="T15" fmla="*/ 0 h 12"/>
                <a:gd name="T16" fmla="*/ 0 w 2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2"/>
                <a:gd name="T29" fmla="*/ 26 w 2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2">
                  <a:moveTo>
                    <a:pt x="0" y="0"/>
                  </a:moveTo>
                  <a:lnTo>
                    <a:pt x="2" y="12"/>
                  </a:lnTo>
                  <a:lnTo>
                    <a:pt x="22" y="12"/>
                  </a:lnTo>
                  <a:lnTo>
                    <a:pt x="22" y="6"/>
                  </a:lnTo>
                  <a:lnTo>
                    <a:pt x="26" y="6"/>
                  </a:lnTo>
                  <a:lnTo>
                    <a:pt x="18" y="6"/>
                  </a:lnTo>
                  <a:lnTo>
                    <a:pt x="18" y="2"/>
                  </a:lnTo>
                  <a:lnTo>
                    <a:pt x="12" y="0"/>
                  </a:lnTo>
                  <a:lnTo>
                    <a:pt x="0" y="0"/>
                  </a:lnTo>
                </a:path>
              </a:pathLst>
            </a:custGeom>
            <a:grpFill/>
            <a:ln w="9525">
              <a:noFill/>
              <a:round/>
              <a:headEnd/>
              <a:tailEnd/>
            </a:ln>
          </p:spPr>
          <p:txBody>
            <a:bodyPr/>
            <a:lstStyle/>
            <a:p>
              <a:pPr>
                <a:defRPr/>
              </a:pPr>
              <a:endParaRPr lang="en-US" dirty="0">
                <a:solidFill>
                  <a:prstClr val="white"/>
                </a:solidFill>
              </a:endParaRPr>
            </a:p>
          </p:txBody>
        </p:sp>
        <p:sp>
          <p:nvSpPr>
            <p:cNvPr id="16695" name="Freeform 153"/>
            <p:cNvSpPr>
              <a:spLocks/>
            </p:cNvSpPr>
            <p:nvPr/>
          </p:nvSpPr>
          <p:spPr bwMode="ltGray">
            <a:xfrm>
              <a:off x="4211" y="1583"/>
              <a:ext cx="40" cy="44"/>
            </a:xfrm>
            <a:custGeom>
              <a:avLst/>
              <a:gdLst>
                <a:gd name="T0" fmla="*/ 0 w 40"/>
                <a:gd name="T1" fmla="*/ 2 h 44"/>
                <a:gd name="T2" fmla="*/ 40 w 40"/>
                <a:gd name="T3" fmla="*/ 0 h 44"/>
                <a:gd name="T4" fmla="*/ 40 w 40"/>
                <a:gd name="T5" fmla="*/ 39 h 44"/>
                <a:gd name="T6" fmla="*/ 34 w 40"/>
                <a:gd name="T7" fmla="*/ 39 h 44"/>
                <a:gd name="T8" fmla="*/ 34 w 40"/>
                <a:gd name="T9" fmla="*/ 44 h 44"/>
                <a:gd name="T10" fmla="*/ 25 w 40"/>
                <a:gd name="T11" fmla="*/ 44 h 44"/>
                <a:gd name="T12" fmla="*/ 25 w 40"/>
                <a:gd name="T13" fmla="*/ 19 h 44"/>
                <a:gd name="T14" fmla="*/ 15 w 40"/>
                <a:gd name="T15" fmla="*/ 17 h 44"/>
                <a:gd name="T16" fmla="*/ 15 w 40"/>
                <a:gd name="T17" fmla="*/ 10 h 44"/>
                <a:gd name="T18" fmla="*/ 0 w 40"/>
                <a:gd name="T19" fmla="*/ 10 h 44"/>
                <a:gd name="T20" fmla="*/ 0 w 40"/>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4"/>
                <a:gd name="T35" fmla="*/ 40 w 4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4">
                  <a:moveTo>
                    <a:pt x="0" y="2"/>
                  </a:moveTo>
                  <a:lnTo>
                    <a:pt x="40" y="0"/>
                  </a:lnTo>
                  <a:lnTo>
                    <a:pt x="40" y="39"/>
                  </a:lnTo>
                  <a:lnTo>
                    <a:pt x="34" y="39"/>
                  </a:lnTo>
                  <a:lnTo>
                    <a:pt x="34" y="44"/>
                  </a:lnTo>
                  <a:lnTo>
                    <a:pt x="25" y="44"/>
                  </a:lnTo>
                  <a:lnTo>
                    <a:pt x="25" y="19"/>
                  </a:lnTo>
                  <a:lnTo>
                    <a:pt x="15" y="17"/>
                  </a:lnTo>
                  <a:lnTo>
                    <a:pt x="15" y="10"/>
                  </a:lnTo>
                  <a:lnTo>
                    <a:pt x="0" y="10"/>
                  </a:lnTo>
                  <a:lnTo>
                    <a:pt x="0" y="2"/>
                  </a:lnTo>
                  <a:close/>
                </a:path>
              </a:pathLst>
            </a:custGeom>
            <a:grpFill/>
            <a:ln w="9525">
              <a:noFill/>
              <a:round/>
              <a:headEnd/>
              <a:tailEnd/>
            </a:ln>
          </p:spPr>
          <p:txBody>
            <a:bodyPr/>
            <a:lstStyle/>
            <a:p>
              <a:pPr>
                <a:defRPr/>
              </a:pPr>
              <a:endParaRPr lang="en-US" dirty="0">
                <a:solidFill>
                  <a:prstClr val="white"/>
                </a:solidFill>
              </a:endParaRPr>
            </a:p>
          </p:txBody>
        </p:sp>
        <p:sp>
          <p:nvSpPr>
            <p:cNvPr id="16696" name="Freeform 154"/>
            <p:cNvSpPr>
              <a:spLocks/>
            </p:cNvSpPr>
            <p:nvPr/>
          </p:nvSpPr>
          <p:spPr bwMode="ltGray">
            <a:xfrm>
              <a:off x="4211" y="1583"/>
              <a:ext cx="40" cy="44"/>
            </a:xfrm>
            <a:custGeom>
              <a:avLst/>
              <a:gdLst>
                <a:gd name="T0" fmla="*/ 0 w 40"/>
                <a:gd name="T1" fmla="*/ 2 h 44"/>
                <a:gd name="T2" fmla="*/ 40 w 40"/>
                <a:gd name="T3" fmla="*/ 0 h 44"/>
                <a:gd name="T4" fmla="*/ 40 w 40"/>
                <a:gd name="T5" fmla="*/ 39 h 44"/>
                <a:gd name="T6" fmla="*/ 34 w 40"/>
                <a:gd name="T7" fmla="*/ 39 h 44"/>
                <a:gd name="T8" fmla="*/ 34 w 40"/>
                <a:gd name="T9" fmla="*/ 44 h 44"/>
                <a:gd name="T10" fmla="*/ 25 w 40"/>
                <a:gd name="T11" fmla="*/ 44 h 44"/>
                <a:gd name="T12" fmla="*/ 25 w 40"/>
                <a:gd name="T13" fmla="*/ 19 h 44"/>
                <a:gd name="T14" fmla="*/ 15 w 40"/>
                <a:gd name="T15" fmla="*/ 17 h 44"/>
                <a:gd name="T16" fmla="*/ 15 w 40"/>
                <a:gd name="T17" fmla="*/ 10 h 44"/>
                <a:gd name="T18" fmla="*/ 0 w 40"/>
                <a:gd name="T19" fmla="*/ 10 h 44"/>
                <a:gd name="T20" fmla="*/ 0 w 40"/>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4"/>
                <a:gd name="T35" fmla="*/ 40 w 4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4">
                  <a:moveTo>
                    <a:pt x="0" y="2"/>
                  </a:moveTo>
                  <a:lnTo>
                    <a:pt x="40" y="0"/>
                  </a:lnTo>
                  <a:lnTo>
                    <a:pt x="40" y="39"/>
                  </a:lnTo>
                  <a:lnTo>
                    <a:pt x="34" y="39"/>
                  </a:lnTo>
                  <a:lnTo>
                    <a:pt x="34" y="44"/>
                  </a:lnTo>
                  <a:lnTo>
                    <a:pt x="25" y="44"/>
                  </a:lnTo>
                  <a:lnTo>
                    <a:pt x="25" y="19"/>
                  </a:lnTo>
                  <a:lnTo>
                    <a:pt x="15" y="17"/>
                  </a:lnTo>
                  <a:lnTo>
                    <a:pt x="15" y="10"/>
                  </a:lnTo>
                  <a:lnTo>
                    <a:pt x="0" y="10"/>
                  </a:lnTo>
                  <a:lnTo>
                    <a:pt x="0" y="2"/>
                  </a:lnTo>
                </a:path>
              </a:pathLst>
            </a:custGeom>
            <a:grpFill/>
            <a:ln w="9525">
              <a:noFill/>
              <a:round/>
              <a:headEnd/>
              <a:tailEnd/>
            </a:ln>
          </p:spPr>
          <p:txBody>
            <a:bodyPr/>
            <a:lstStyle/>
            <a:p>
              <a:pPr>
                <a:defRPr/>
              </a:pPr>
              <a:endParaRPr lang="en-US" dirty="0">
                <a:solidFill>
                  <a:prstClr val="white"/>
                </a:solidFill>
              </a:endParaRPr>
            </a:p>
          </p:txBody>
        </p:sp>
        <p:sp>
          <p:nvSpPr>
            <p:cNvPr id="16697" name="Freeform 155"/>
            <p:cNvSpPr>
              <a:spLocks noEditPoints="1"/>
            </p:cNvSpPr>
            <p:nvPr/>
          </p:nvSpPr>
          <p:spPr bwMode="ltGray">
            <a:xfrm>
              <a:off x="3637" y="649"/>
              <a:ext cx="1019" cy="1359"/>
            </a:xfrm>
            <a:custGeom>
              <a:avLst/>
              <a:gdLst>
                <a:gd name="T0" fmla="*/ 491 w 1019"/>
                <a:gd name="T1" fmla="*/ 0 h 1359"/>
                <a:gd name="T2" fmla="*/ 539 w 1019"/>
                <a:gd name="T3" fmla="*/ 2 h 1359"/>
                <a:gd name="T4" fmla="*/ 570 w 1019"/>
                <a:gd name="T5" fmla="*/ 33 h 1359"/>
                <a:gd name="T6" fmla="*/ 601 w 1019"/>
                <a:gd name="T7" fmla="*/ 33 h 1359"/>
                <a:gd name="T8" fmla="*/ 635 w 1019"/>
                <a:gd name="T9" fmla="*/ 31 h 1359"/>
                <a:gd name="T10" fmla="*/ 666 w 1019"/>
                <a:gd name="T11" fmla="*/ 35 h 1359"/>
                <a:gd name="T12" fmla="*/ 736 w 1019"/>
                <a:gd name="T13" fmla="*/ 77 h 1359"/>
                <a:gd name="T14" fmla="*/ 718 w 1019"/>
                <a:gd name="T15" fmla="*/ 135 h 1359"/>
                <a:gd name="T16" fmla="*/ 720 w 1019"/>
                <a:gd name="T17" fmla="*/ 204 h 1359"/>
                <a:gd name="T18" fmla="*/ 770 w 1019"/>
                <a:gd name="T19" fmla="*/ 255 h 1359"/>
                <a:gd name="T20" fmla="*/ 821 w 1019"/>
                <a:gd name="T21" fmla="*/ 280 h 1359"/>
                <a:gd name="T22" fmla="*/ 788 w 1019"/>
                <a:gd name="T23" fmla="*/ 370 h 1359"/>
                <a:gd name="T24" fmla="*/ 680 w 1019"/>
                <a:gd name="T25" fmla="*/ 428 h 1359"/>
                <a:gd name="T26" fmla="*/ 674 w 1019"/>
                <a:gd name="T27" fmla="*/ 484 h 1359"/>
                <a:gd name="T28" fmla="*/ 691 w 1019"/>
                <a:gd name="T29" fmla="*/ 592 h 1359"/>
                <a:gd name="T30" fmla="*/ 797 w 1019"/>
                <a:gd name="T31" fmla="*/ 720 h 1359"/>
                <a:gd name="T32" fmla="*/ 826 w 1019"/>
                <a:gd name="T33" fmla="*/ 785 h 1359"/>
                <a:gd name="T34" fmla="*/ 842 w 1019"/>
                <a:gd name="T35" fmla="*/ 803 h 1359"/>
                <a:gd name="T36" fmla="*/ 865 w 1019"/>
                <a:gd name="T37" fmla="*/ 832 h 1359"/>
                <a:gd name="T38" fmla="*/ 898 w 1019"/>
                <a:gd name="T39" fmla="*/ 971 h 1359"/>
                <a:gd name="T40" fmla="*/ 911 w 1019"/>
                <a:gd name="T41" fmla="*/ 1023 h 1359"/>
                <a:gd name="T42" fmla="*/ 900 w 1019"/>
                <a:gd name="T43" fmla="*/ 1121 h 1359"/>
                <a:gd name="T44" fmla="*/ 946 w 1019"/>
                <a:gd name="T45" fmla="*/ 1193 h 1359"/>
                <a:gd name="T46" fmla="*/ 981 w 1019"/>
                <a:gd name="T47" fmla="*/ 1216 h 1359"/>
                <a:gd name="T48" fmla="*/ 1016 w 1019"/>
                <a:gd name="T49" fmla="*/ 1256 h 1359"/>
                <a:gd name="T50" fmla="*/ 994 w 1019"/>
                <a:gd name="T51" fmla="*/ 1282 h 1359"/>
                <a:gd name="T52" fmla="*/ 923 w 1019"/>
                <a:gd name="T53" fmla="*/ 1305 h 1359"/>
                <a:gd name="T54" fmla="*/ 865 w 1019"/>
                <a:gd name="T55" fmla="*/ 1359 h 1359"/>
                <a:gd name="T56" fmla="*/ 817 w 1019"/>
                <a:gd name="T57" fmla="*/ 1312 h 1359"/>
                <a:gd name="T58" fmla="*/ 757 w 1019"/>
                <a:gd name="T59" fmla="*/ 1291 h 1359"/>
                <a:gd name="T60" fmla="*/ 711 w 1019"/>
                <a:gd name="T61" fmla="*/ 1274 h 1359"/>
                <a:gd name="T62" fmla="*/ 666 w 1019"/>
                <a:gd name="T63" fmla="*/ 1048 h 1359"/>
                <a:gd name="T64" fmla="*/ 599 w 1019"/>
                <a:gd name="T65" fmla="*/ 919 h 1359"/>
                <a:gd name="T66" fmla="*/ 500 w 1019"/>
                <a:gd name="T67" fmla="*/ 888 h 1359"/>
                <a:gd name="T68" fmla="*/ 502 w 1019"/>
                <a:gd name="T69" fmla="*/ 847 h 1359"/>
                <a:gd name="T70" fmla="*/ 431 w 1019"/>
                <a:gd name="T71" fmla="*/ 677 h 1359"/>
                <a:gd name="T72" fmla="*/ 315 w 1019"/>
                <a:gd name="T73" fmla="*/ 629 h 1359"/>
                <a:gd name="T74" fmla="*/ 153 w 1019"/>
                <a:gd name="T75" fmla="*/ 440 h 1359"/>
                <a:gd name="T76" fmla="*/ 18 w 1019"/>
                <a:gd name="T77" fmla="*/ 384 h 1359"/>
                <a:gd name="T78" fmla="*/ 14 w 1019"/>
                <a:gd name="T79" fmla="*/ 349 h 1359"/>
                <a:gd name="T80" fmla="*/ 29 w 1019"/>
                <a:gd name="T81" fmla="*/ 330 h 1359"/>
                <a:gd name="T82" fmla="*/ 43 w 1019"/>
                <a:gd name="T83" fmla="*/ 309 h 1359"/>
                <a:gd name="T84" fmla="*/ 39 w 1019"/>
                <a:gd name="T85" fmla="*/ 253 h 1359"/>
                <a:gd name="T86" fmla="*/ 124 w 1019"/>
                <a:gd name="T87" fmla="*/ 239 h 1359"/>
                <a:gd name="T88" fmla="*/ 124 w 1019"/>
                <a:gd name="T89" fmla="*/ 208 h 1359"/>
                <a:gd name="T90" fmla="*/ 122 w 1019"/>
                <a:gd name="T91" fmla="*/ 183 h 1359"/>
                <a:gd name="T92" fmla="*/ 122 w 1019"/>
                <a:gd name="T93" fmla="*/ 148 h 1359"/>
                <a:gd name="T94" fmla="*/ 168 w 1019"/>
                <a:gd name="T95" fmla="*/ 127 h 1359"/>
                <a:gd name="T96" fmla="*/ 220 w 1019"/>
                <a:gd name="T97" fmla="*/ 106 h 1359"/>
                <a:gd name="T98" fmla="*/ 224 w 1019"/>
                <a:gd name="T99" fmla="*/ 79 h 1359"/>
                <a:gd name="T100" fmla="*/ 224 w 1019"/>
                <a:gd name="T101" fmla="*/ 48 h 1359"/>
                <a:gd name="T102" fmla="*/ 222 w 1019"/>
                <a:gd name="T103" fmla="*/ 13 h 1359"/>
                <a:gd name="T104" fmla="*/ 253 w 1019"/>
                <a:gd name="T105" fmla="*/ 4 h 1359"/>
                <a:gd name="T106" fmla="*/ 309 w 1019"/>
                <a:gd name="T107" fmla="*/ 4 h 1359"/>
                <a:gd name="T108" fmla="*/ 350 w 1019"/>
                <a:gd name="T109" fmla="*/ 2 h 1359"/>
                <a:gd name="T110" fmla="*/ 597 w 1019"/>
                <a:gd name="T111" fmla="*/ 627 h 1359"/>
                <a:gd name="T112" fmla="*/ 529 w 1019"/>
                <a:gd name="T113" fmla="*/ 594 h 1359"/>
                <a:gd name="T114" fmla="*/ 525 w 1019"/>
                <a:gd name="T115" fmla="*/ 660 h 1359"/>
                <a:gd name="T116" fmla="*/ 873 w 1019"/>
                <a:gd name="T117" fmla="*/ 1015 h 1359"/>
                <a:gd name="T118" fmla="*/ 867 w 1019"/>
                <a:gd name="T119" fmla="*/ 1056 h 1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
                <a:gd name="T181" fmla="*/ 0 h 1359"/>
                <a:gd name="T182" fmla="*/ 1019 w 1019"/>
                <a:gd name="T183" fmla="*/ 1359 h 1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 h="1359">
                  <a:moveTo>
                    <a:pt x="388" y="2"/>
                  </a:moveTo>
                  <a:lnTo>
                    <a:pt x="398" y="2"/>
                  </a:lnTo>
                  <a:lnTo>
                    <a:pt x="404" y="2"/>
                  </a:lnTo>
                  <a:lnTo>
                    <a:pt x="415" y="2"/>
                  </a:lnTo>
                  <a:lnTo>
                    <a:pt x="433" y="2"/>
                  </a:lnTo>
                  <a:lnTo>
                    <a:pt x="438" y="0"/>
                  </a:lnTo>
                  <a:lnTo>
                    <a:pt x="489" y="0"/>
                  </a:lnTo>
                  <a:lnTo>
                    <a:pt x="491" y="0"/>
                  </a:lnTo>
                  <a:lnTo>
                    <a:pt x="494" y="0"/>
                  </a:lnTo>
                  <a:lnTo>
                    <a:pt x="521" y="0"/>
                  </a:lnTo>
                  <a:lnTo>
                    <a:pt x="525" y="0"/>
                  </a:lnTo>
                  <a:lnTo>
                    <a:pt x="525" y="2"/>
                  </a:lnTo>
                  <a:lnTo>
                    <a:pt x="529" y="2"/>
                  </a:lnTo>
                  <a:lnTo>
                    <a:pt x="531" y="2"/>
                  </a:lnTo>
                  <a:lnTo>
                    <a:pt x="535" y="2"/>
                  </a:lnTo>
                  <a:lnTo>
                    <a:pt x="539" y="2"/>
                  </a:lnTo>
                  <a:lnTo>
                    <a:pt x="554" y="2"/>
                  </a:lnTo>
                  <a:lnTo>
                    <a:pt x="556" y="2"/>
                  </a:lnTo>
                  <a:lnTo>
                    <a:pt x="570" y="2"/>
                  </a:lnTo>
                  <a:lnTo>
                    <a:pt x="570" y="4"/>
                  </a:lnTo>
                  <a:lnTo>
                    <a:pt x="570" y="11"/>
                  </a:lnTo>
                  <a:lnTo>
                    <a:pt x="570" y="23"/>
                  </a:lnTo>
                  <a:lnTo>
                    <a:pt x="570" y="27"/>
                  </a:lnTo>
                  <a:lnTo>
                    <a:pt x="570" y="33"/>
                  </a:lnTo>
                  <a:lnTo>
                    <a:pt x="574" y="33"/>
                  </a:lnTo>
                  <a:lnTo>
                    <a:pt x="575" y="33"/>
                  </a:lnTo>
                  <a:lnTo>
                    <a:pt x="579" y="33"/>
                  </a:lnTo>
                  <a:lnTo>
                    <a:pt x="585" y="33"/>
                  </a:lnTo>
                  <a:lnTo>
                    <a:pt x="591" y="33"/>
                  </a:lnTo>
                  <a:lnTo>
                    <a:pt x="595" y="33"/>
                  </a:lnTo>
                  <a:lnTo>
                    <a:pt x="599" y="33"/>
                  </a:lnTo>
                  <a:lnTo>
                    <a:pt x="601" y="33"/>
                  </a:lnTo>
                  <a:lnTo>
                    <a:pt x="604" y="33"/>
                  </a:lnTo>
                  <a:lnTo>
                    <a:pt x="610" y="33"/>
                  </a:lnTo>
                  <a:lnTo>
                    <a:pt x="614" y="33"/>
                  </a:lnTo>
                  <a:lnTo>
                    <a:pt x="616" y="33"/>
                  </a:lnTo>
                  <a:lnTo>
                    <a:pt x="624" y="31"/>
                  </a:lnTo>
                  <a:lnTo>
                    <a:pt x="626" y="31"/>
                  </a:lnTo>
                  <a:lnTo>
                    <a:pt x="631" y="31"/>
                  </a:lnTo>
                  <a:lnTo>
                    <a:pt x="635" y="31"/>
                  </a:lnTo>
                  <a:lnTo>
                    <a:pt x="639" y="31"/>
                  </a:lnTo>
                  <a:lnTo>
                    <a:pt x="645" y="31"/>
                  </a:lnTo>
                  <a:lnTo>
                    <a:pt x="645" y="35"/>
                  </a:lnTo>
                  <a:lnTo>
                    <a:pt x="649" y="35"/>
                  </a:lnTo>
                  <a:lnTo>
                    <a:pt x="651" y="35"/>
                  </a:lnTo>
                  <a:lnTo>
                    <a:pt x="657" y="35"/>
                  </a:lnTo>
                  <a:lnTo>
                    <a:pt x="664" y="35"/>
                  </a:lnTo>
                  <a:lnTo>
                    <a:pt x="666" y="35"/>
                  </a:lnTo>
                  <a:lnTo>
                    <a:pt x="672" y="35"/>
                  </a:lnTo>
                  <a:lnTo>
                    <a:pt x="682" y="35"/>
                  </a:lnTo>
                  <a:lnTo>
                    <a:pt x="691" y="33"/>
                  </a:lnTo>
                  <a:lnTo>
                    <a:pt x="695" y="33"/>
                  </a:lnTo>
                  <a:lnTo>
                    <a:pt x="697" y="33"/>
                  </a:lnTo>
                  <a:lnTo>
                    <a:pt x="701" y="33"/>
                  </a:lnTo>
                  <a:lnTo>
                    <a:pt x="736" y="33"/>
                  </a:lnTo>
                  <a:lnTo>
                    <a:pt x="736" y="77"/>
                  </a:lnTo>
                  <a:lnTo>
                    <a:pt x="736" y="83"/>
                  </a:lnTo>
                  <a:lnTo>
                    <a:pt x="718" y="83"/>
                  </a:lnTo>
                  <a:lnTo>
                    <a:pt x="718" y="94"/>
                  </a:lnTo>
                  <a:lnTo>
                    <a:pt x="718" y="104"/>
                  </a:lnTo>
                  <a:lnTo>
                    <a:pt x="718" y="114"/>
                  </a:lnTo>
                  <a:lnTo>
                    <a:pt x="718" y="118"/>
                  </a:lnTo>
                  <a:lnTo>
                    <a:pt x="718" y="129"/>
                  </a:lnTo>
                  <a:lnTo>
                    <a:pt x="718" y="135"/>
                  </a:lnTo>
                  <a:lnTo>
                    <a:pt x="718" y="145"/>
                  </a:lnTo>
                  <a:lnTo>
                    <a:pt x="718" y="154"/>
                  </a:lnTo>
                  <a:lnTo>
                    <a:pt x="718" y="164"/>
                  </a:lnTo>
                  <a:lnTo>
                    <a:pt x="718" y="175"/>
                  </a:lnTo>
                  <a:lnTo>
                    <a:pt x="720" y="191"/>
                  </a:lnTo>
                  <a:lnTo>
                    <a:pt x="720" y="197"/>
                  </a:lnTo>
                  <a:lnTo>
                    <a:pt x="720" y="201"/>
                  </a:lnTo>
                  <a:lnTo>
                    <a:pt x="720" y="204"/>
                  </a:lnTo>
                  <a:lnTo>
                    <a:pt x="720" y="216"/>
                  </a:lnTo>
                  <a:lnTo>
                    <a:pt x="720" y="231"/>
                  </a:lnTo>
                  <a:lnTo>
                    <a:pt x="755" y="231"/>
                  </a:lnTo>
                  <a:lnTo>
                    <a:pt x="755" y="241"/>
                  </a:lnTo>
                  <a:lnTo>
                    <a:pt x="755" y="247"/>
                  </a:lnTo>
                  <a:lnTo>
                    <a:pt x="767" y="247"/>
                  </a:lnTo>
                  <a:lnTo>
                    <a:pt x="770" y="247"/>
                  </a:lnTo>
                  <a:lnTo>
                    <a:pt x="770" y="255"/>
                  </a:lnTo>
                  <a:lnTo>
                    <a:pt x="770" y="262"/>
                  </a:lnTo>
                  <a:lnTo>
                    <a:pt x="759" y="264"/>
                  </a:lnTo>
                  <a:lnTo>
                    <a:pt x="745" y="266"/>
                  </a:lnTo>
                  <a:lnTo>
                    <a:pt x="749" y="272"/>
                  </a:lnTo>
                  <a:lnTo>
                    <a:pt x="753" y="282"/>
                  </a:lnTo>
                  <a:lnTo>
                    <a:pt x="799" y="280"/>
                  </a:lnTo>
                  <a:lnTo>
                    <a:pt x="809" y="280"/>
                  </a:lnTo>
                  <a:lnTo>
                    <a:pt x="821" y="280"/>
                  </a:lnTo>
                  <a:lnTo>
                    <a:pt x="821" y="295"/>
                  </a:lnTo>
                  <a:lnTo>
                    <a:pt x="823" y="322"/>
                  </a:lnTo>
                  <a:lnTo>
                    <a:pt x="823" y="341"/>
                  </a:lnTo>
                  <a:lnTo>
                    <a:pt x="823" y="357"/>
                  </a:lnTo>
                  <a:lnTo>
                    <a:pt x="823" y="363"/>
                  </a:lnTo>
                  <a:lnTo>
                    <a:pt x="823" y="368"/>
                  </a:lnTo>
                  <a:lnTo>
                    <a:pt x="807" y="370"/>
                  </a:lnTo>
                  <a:lnTo>
                    <a:pt x="788" y="370"/>
                  </a:lnTo>
                  <a:lnTo>
                    <a:pt x="788" y="372"/>
                  </a:lnTo>
                  <a:lnTo>
                    <a:pt x="788" y="376"/>
                  </a:lnTo>
                  <a:lnTo>
                    <a:pt x="695" y="378"/>
                  </a:lnTo>
                  <a:lnTo>
                    <a:pt x="687" y="378"/>
                  </a:lnTo>
                  <a:lnTo>
                    <a:pt x="680" y="378"/>
                  </a:lnTo>
                  <a:lnTo>
                    <a:pt x="680" y="394"/>
                  </a:lnTo>
                  <a:lnTo>
                    <a:pt x="680" y="413"/>
                  </a:lnTo>
                  <a:lnTo>
                    <a:pt x="680" y="428"/>
                  </a:lnTo>
                  <a:lnTo>
                    <a:pt x="689" y="428"/>
                  </a:lnTo>
                  <a:lnTo>
                    <a:pt x="689" y="436"/>
                  </a:lnTo>
                  <a:lnTo>
                    <a:pt x="689" y="450"/>
                  </a:lnTo>
                  <a:lnTo>
                    <a:pt x="689" y="461"/>
                  </a:lnTo>
                  <a:lnTo>
                    <a:pt x="680" y="461"/>
                  </a:lnTo>
                  <a:lnTo>
                    <a:pt x="672" y="461"/>
                  </a:lnTo>
                  <a:lnTo>
                    <a:pt x="674" y="469"/>
                  </a:lnTo>
                  <a:lnTo>
                    <a:pt x="674" y="484"/>
                  </a:lnTo>
                  <a:lnTo>
                    <a:pt x="674" y="492"/>
                  </a:lnTo>
                  <a:lnTo>
                    <a:pt x="682" y="492"/>
                  </a:lnTo>
                  <a:lnTo>
                    <a:pt x="691" y="492"/>
                  </a:lnTo>
                  <a:lnTo>
                    <a:pt x="691" y="506"/>
                  </a:lnTo>
                  <a:lnTo>
                    <a:pt x="691" y="521"/>
                  </a:lnTo>
                  <a:lnTo>
                    <a:pt x="691" y="548"/>
                  </a:lnTo>
                  <a:lnTo>
                    <a:pt x="691" y="571"/>
                  </a:lnTo>
                  <a:lnTo>
                    <a:pt x="691" y="592"/>
                  </a:lnTo>
                  <a:lnTo>
                    <a:pt x="714" y="592"/>
                  </a:lnTo>
                  <a:lnTo>
                    <a:pt x="714" y="614"/>
                  </a:lnTo>
                  <a:lnTo>
                    <a:pt x="714" y="641"/>
                  </a:lnTo>
                  <a:lnTo>
                    <a:pt x="714" y="656"/>
                  </a:lnTo>
                  <a:lnTo>
                    <a:pt x="796" y="656"/>
                  </a:lnTo>
                  <a:lnTo>
                    <a:pt x="797" y="687"/>
                  </a:lnTo>
                  <a:lnTo>
                    <a:pt x="797" y="718"/>
                  </a:lnTo>
                  <a:lnTo>
                    <a:pt x="797" y="720"/>
                  </a:lnTo>
                  <a:lnTo>
                    <a:pt x="797" y="735"/>
                  </a:lnTo>
                  <a:lnTo>
                    <a:pt x="797" y="755"/>
                  </a:lnTo>
                  <a:lnTo>
                    <a:pt x="797" y="758"/>
                  </a:lnTo>
                  <a:lnTo>
                    <a:pt x="797" y="766"/>
                  </a:lnTo>
                  <a:lnTo>
                    <a:pt x="799" y="789"/>
                  </a:lnTo>
                  <a:lnTo>
                    <a:pt x="805" y="785"/>
                  </a:lnTo>
                  <a:lnTo>
                    <a:pt x="811" y="785"/>
                  </a:lnTo>
                  <a:lnTo>
                    <a:pt x="826" y="785"/>
                  </a:lnTo>
                  <a:lnTo>
                    <a:pt x="830" y="785"/>
                  </a:lnTo>
                  <a:lnTo>
                    <a:pt x="832" y="785"/>
                  </a:lnTo>
                  <a:lnTo>
                    <a:pt x="836" y="785"/>
                  </a:lnTo>
                  <a:lnTo>
                    <a:pt x="840" y="785"/>
                  </a:lnTo>
                  <a:lnTo>
                    <a:pt x="842" y="791"/>
                  </a:lnTo>
                  <a:lnTo>
                    <a:pt x="842" y="793"/>
                  </a:lnTo>
                  <a:lnTo>
                    <a:pt x="842" y="801"/>
                  </a:lnTo>
                  <a:lnTo>
                    <a:pt x="842" y="803"/>
                  </a:lnTo>
                  <a:lnTo>
                    <a:pt x="840" y="803"/>
                  </a:lnTo>
                  <a:lnTo>
                    <a:pt x="842" y="803"/>
                  </a:lnTo>
                  <a:lnTo>
                    <a:pt x="850" y="803"/>
                  </a:lnTo>
                  <a:lnTo>
                    <a:pt x="859" y="803"/>
                  </a:lnTo>
                  <a:lnTo>
                    <a:pt x="865" y="803"/>
                  </a:lnTo>
                  <a:lnTo>
                    <a:pt x="865" y="816"/>
                  </a:lnTo>
                  <a:lnTo>
                    <a:pt x="865" y="818"/>
                  </a:lnTo>
                  <a:lnTo>
                    <a:pt x="865" y="832"/>
                  </a:lnTo>
                  <a:lnTo>
                    <a:pt x="863" y="849"/>
                  </a:lnTo>
                  <a:lnTo>
                    <a:pt x="863" y="853"/>
                  </a:lnTo>
                  <a:lnTo>
                    <a:pt x="863" y="859"/>
                  </a:lnTo>
                  <a:lnTo>
                    <a:pt x="863" y="919"/>
                  </a:lnTo>
                  <a:lnTo>
                    <a:pt x="898" y="917"/>
                  </a:lnTo>
                  <a:lnTo>
                    <a:pt x="898" y="940"/>
                  </a:lnTo>
                  <a:lnTo>
                    <a:pt x="898" y="967"/>
                  </a:lnTo>
                  <a:lnTo>
                    <a:pt x="898" y="971"/>
                  </a:lnTo>
                  <a:lnTo>
                    <a:pt x="892" y="977"/>
                  </a:lnTo>
                  <a:lnTo>
                    <a:pt x="902" y="988"/>
                  </a:lnTo>
                  <a:lnTo>
                    <a:pt x="907" y="982"/>
                  </a:lnTo>
                  <a:lnTo>
                    <a:pt x="911" y="982"/>
                  </a:lnTo>
                  <a:lnTo>
                    <a:pt x="931" y="982"/>
                  </a:lnTo>
                  <a:lnTo>
                    <a:pt x="931" y="1000"/>
                  </a:lnTo>
                  <a:lnTo>
                    <a:pt x="934" y="1004"/>
                  </a:lnTo>
                  <a:lnTo>
                    <a:pt x="911" y="1023"/>
                  </a:lnTo>
                  <a:lnTo>
                    <a:pt x="925" y="1038"/>
                  </a:lnTo>
                  <a:lnTo>
                    <a:pt x="906" y="1058"/>
                  </a:lnTo>
                  <a:lnTo>
                    <a:pt x="907" y="1060"/>
                  </a:lnTo>
                  <a:lnTo>
                    <a:pt x="907" y="1063"/>
                  </a:lnTo>
                  <a:lnTo>
                    <a:pt x="904" y="1063"/>
                  </a:lnTo>
                  <a:lnTo>
                    <a:pt x="896" y="1071"/>
                  </a:lnTo>
                  <a:lnTo>
                    <a:pt x="923" y="1100"/>
                  </a:lnTo>
                  <a:lnTo>
                    <a:pt x="900" y="1121"/>
                  </a:lnTo>
                  <a:lnTo>
                    <a:pt x="911" y="1135"/>
                  </a:lnTo>
                  <a:lnTo>
                    <a:pt x="915" y="1131"/>
                  </a:lnTo>
                  <a:lnTo>
                    <a:pt x="927" y="1143"/>
                  </a:lnTo>
                  <a:lnTo>
                    <a:pt x="933" y="1137"/>
                  </a:lnTo>
                  <a:lnTo>
                    <a:pt x="956" y="1162"/>
                  </a:lnTo>
                  <a:lnTo>
                    <a:pt x="967" y="1168"/>
                  </a:lnTo>
                  <a:lnTo>
                    <a:pt x="971" y="1170"/>
                  </a:lnTo>
                  <a:lnTo>
                    <a:pt x="946" y="1193"/>
                  </a:lnTo>
                  <a:lnTo>
                    <a:pt x="960" y="1204"/>
                  </a:lnTo>
                  <a:lnTo>
                    <a:pt x="962" y="1210"/>
                  </a:lnTo>
                  <a:lnTo>
                    <a:pt x="965" y="1210"/>
                  </a:lnTo>
                  <a:lnTo>
                    <a:pt x="969" y="1210"/>
                  </a:lnTo>
                  <a:lnTo>
                    <a:pt x="971" y="1210"/>
                  </a:lnTo>
                  <a:lnTo>
                    <a:pt x="977" y="1210"/>
                  </a:lnTo>
                  <a:lnTo>
                    <a:pt x="979" y="1214"/>
                  </a:lnTo>
                  <a:lnTo>
                    <a:pt x="981" y="1216"/>
                  </a:lnTo>
                  <a:lnTo>
                    <a:pt x="985" y="1220"/>
                  </a:lnTo>
                  <a:lnTo>
                    <a:pt x="987" y="1224"/>
                  </a:lnTo>
                  <a:lnTo>
                    <a:pt x="990" y="1224"/>
                  </a:lnTo>
                  <a:lnTo>
                    <a:pt x="1010" y="1241"/>
                  </a:lnTo>
                  <a:lnTo>
                    <a:pt x="1014" y="1251"/>
                  </a:lnTo>
                  <a:lnTo>
                    <a:pt x="1010" y="1251"/>
                  </a:lnTo>
                  <a:lnTo>
                    <a:pt x="1014" y="1256"/>
                  </a:lnTo>
                  <a:lnTo>
                    <a:pt x="1016" y="1256"/>
                  </a:lnTo>
                  <a:lnTo>
                    <a:pt x="1016" y="1260"/>
                  </a:lnTo>
                  <a:lnTo>
                    <a:pt x="1019" y="1262"/>
                  </a:lnTo>
                  <a:lnTo>
                    <a:pt x="1016" y="1266"/>
                  </a:lnTo>
                  <a:lnTo>
                    <a:pt x="1014" y="1268"/>
                  </a:lnTo>
                  <a:lnTo>
                    <a:pt x="1016" y="1272"/>
                  </a:lnTo>
                  <a:lnTo>
                    <a:pt x="1017" y="1282"/>
                  </a:lnTo>
                  <a:lnTo>
                    <a:pt x="1004" y="1282"/>
                  </a:lnTo>
                  <a:lnTo>
                    <a:pt x="994" y="1282"/>
                  </a:lnTo>
                  <a:lnTo>
                    <a:pt x="983" y="1282"/>
                  </a:lnTo>
                  <a:lnTo>
                    <a:pt x="983" y="1291"/>
                  </a:lnTo>
                  <a:lnTo>
                    <a:pt x="977" y="1291"/>
                  </a:lnTo>
                  <a:lnTo>
                    <a:pt x="977" y="1282"/>
                  </a:lnTo>
                  <a:lnTo>
                    <a:pt x="969" y="1285"/>
                  </a:lnTo>
                  <a:lnTo>
                    <a:pt x="963" y="1289"/>
                  </a:lnTo>
                  <a:lnTo>
                    <a:pt x="954" y="1291"/>
                  </a:lnTo>
                  <a:lnTo>
                    <a:pt x="923" y="1305"/>
                  </a:lnTo>
                  <a:lnTo>
                    <a:pt x="906" y="1314"/>
                  </a:lnTo>
                  <a:lnTo>
                    <a:pt x="898" y="1318"/>
                  </a:lnTo>
                  <a:lnTo>
                    <a:pt x="898" y="1324"/>
                  </a:lnTo>
                  <a:lnTo>
                    <a:pt x="917" y="1324"/>
                  </a:lnTo>
                  <a:lnTo>
                    <a:pt x="917" y="1332"/>
                  </a:lnTo>
                  <a:lnTo>
                    <a:pt x="900" y="1334"/>
                  </a:lnTo>
                  <a:lnTo>
                    <a:pt x="900" y="1357"/>
                  </a:lnTo>
                  <a:lnTo>
                    <a:pt x="865" y="1359"/>
                  </a:lnTo>
                  <a:lnTo>
                    <a:pt x="861" y="1359"/>
                  </a:lnTo>
                  <a:lnTo>
                    <a:pt x="859" y="1359"/>
                  </a:lnTo>
                  <a:lnTo>
                    <a:pt x="851" y="1359"/>
                  </a:lnTo>
                  <a:lnTo>
                    <a:pt x="850" y="1359"/>
                  </a:lnTo>
                  <a:lnTo>
                    <a:pt x="834" y="1359"/>
                  </a:lnTo>
                  <a:lnTo>
                    <a:pt x="832" y="1328"/>
                  </a:lnTo>
                  <a:lnTo>
                    <a:pt x="832" y="1322"/>
                  </a:lnTo>
                  <a:lnTo>
                    <a:pt x="817" y="1312"/>
                  </a:lnTo>
                  <a:lnTo>
                    <a:pt x="815" y="1312"/>
                  </a:lnTo>
                  <a:lnTo>
                    <a:pt x="811" y="1312"/>
                  </a:lnTo>
                  <a:lnTo>
                    <a:pt x="801" y="1307"/>
                  </a:lnTo>
                  <a:lnTo>
                    <a:pt x="796" y="1307"/>
                  </a:lnTo>
                  <a:lnTo>
                    <a:pt x="792" y="1305"/>
                  </a:lnTo>
                  <a:lnTo>
                    <a:pt x="782" y="1301"/>
                  </a:lnTo>
                  <a:lnTo>
                    <a:pt x="767" y="1295"/>
                  </a:lnTo>
                  <a:lnTo>
                    <a:pt x="757" y="1291"/>
                  </a:lnTo>
                  <a:lnTo>
                    <a:pt x="755" y="1291"/>
                  </a:lnTo>
                  <a:lnTo>
                    <a:pt x="751" y="1289"/>
                  </a:lnTo>
                  <a:lnTo>
                    <a:pt x="730" y="1284"/>
                  </a:lnTo>
                  <a:lnTo>
                    <a:pt x="730" y="1280"/>
                  </a:lnTo>
                  <a:lnTo>
                    <a:pt x="722" y="1280"/>
                  </a:lnTo>
                  <a:lnTo>
                    <a:pt x="722" y="1278"/>
                  </a:lnTo>
                  <a:lnTo>
                    <a:pt x="720" y="1278"/>
                  </a:lnTo>
                  <a:lnTo>
                    <a:pt x="711" y="1274"/>
                  </a:lnTo>
                  <a:lnTo>
                    <a:pt x="585" y="1228"/>
                  </a:lnTo>
                  <a:lnTo>
                    <a:pt x="587" y="1228"/>
                  </a:lnTo>
                  <a:lnTo>
                    <a:pt x="587" y="1224"/>
                  </a:lnTo>
                  <a:lnTo>
                    <a:pt x="593" y="1204"/>
                  </a:lnTo>
                  <a:lnTo>
                    <a:pt x="601" y="1195"/>
                  </a:lnTo>
                  <a:lnTo>
                    <a:pt x="599" y="1193"/>
                  </a:lnTo>
                  <a:lnTo>
                    <a:pt x="637" y="1073"/>
                  </a:lnTo>
                  <a:lnTo>
                    <a:pt x="666" y="1048"/>
                  </a:lnTo>
                  <a:lnTo>
                    <a:pt x="705" y="992"/>
                  </a:lnTo>
                  <a:lnTo>
                    <a:pt x="711" y="986"/>
                  </a:lnTo>
                  <a:lnTo>
                    <a:pt x="699" y="986"/>
                  </a:lnTo>
                  <a:lnTo>
                    <a:pt x="701" y="951"/>
                  </a:lnTo>
                  <a:lnTo>
                    <a:pt x="664" y="951"/>
                  </a:lnTo>
                  <a:lnTo>
                    <a:pt x="666" y="924"/>
                  </a:lnTo>
                  <a:lnTo>
                    <a:pt x="666" y="921"/>
                  </a:lnTo>
                  <a:lnTo>
                    <a:pt x="599" y="919"/>
                  </a:lnTo>
                  <a:lnTo>
                    <a:pt x="601" y="888"/>
                  </a:lnTo>
                  <a:lnTo>
                    <a:pt x="575" y="890"/>
                  </a:lnTo>
                  <a:lnTo>
                    <a:pt x="570" y="890"/>
                  </a:lnTo>
                  <a:lnTo>
                    <a:pt x="566" y="890"/>
                  </a:lnTo>
                  <a:lnTo>
                    <a:pt x="535" y="890"/>
                  </a:lnTo>
                  <a:lnTo>
                    <a:pt x="533" y="921"/>
                  </a:lnTo>
                  <a:lnTo>
                    <a:pt x="500" y="921"/>
                  </a:lnTo>
                  <a:lnTo>
                    <a:pt x="500" y="888"/>
                  </a:lnTo>
                  <a:lnTo>
                    <a:pt x="498" y="888"/>
                  </a:lnTo>
                  <a:lnTo>
                    <a:pt x="489" y="888"/>
                  </a:lnTo>
                  <a:lnTo>
                    <a:pt x="479" y="888"/>
                  </a:lnTo>
                  <a:lnTo>
                    <a:pt x="489" y="872"/>
                  </a:lnTo>
                  <a:lnTo>
                    <a:pt x="491" y="868"/>
                  </a:lnTo>
                  <a:lnTo>
                    <a:pt x="491" y="853"/>
                  </a:lnTo>
                  <a:lnTo>
                    <a:pt x="500" y="857"/>
                  </a:lnTo>
                  <a:lnTo>
                    <a:pt x="502" y="847"/>
                  </a:lnTo>
                  <a:lnTo>
                    <a:pt x="500" y="843"/>
                  </a:lnTo>
                  <a:lnTo>
                    <a:pt x="498" y="791"/>
                  </a:lnTo>
                  <a:lnTo>
                    <a:pt x="514" y="791"/>
                  </a:lnTo>
                  <a:lnTo>
                    <a:pt x="514" y="745"/>
                  </a:lnTo>
                  <a:lnTo>
                    <a:pt x="498" y="741"/>
                  </a:lnTo>
                  <a:lnTo>
                    <a:pt x="498" y="726"/>
                  </a:lnTo>
                  <a:lnTo>
                    <a:pt x="429" y="728"/>
                  </a:lnTo>
                  <a:lnTo>
                    <a:pt x="431" y="677"/>
                  </a:lnTo>
                  <a:lnTo>
                    <a:pt x="396" y="675"/>
                  </a:lnTo>
                  <a:lnTo>
                    <a:pt x="396" y="660"/>
                  </a:lnTo>
                  <a:lnTo>
                    <a:pt x="361" y="660"/>
                  </a:lnTo>
                  <a:lnTo>
                    <a:pt x="365" y="645"/>
                  </a:lnTo>
                  <a:lnTo>
                    <a:pt x="334" y="645"/>
                  </a:lnTo>
                  <a:lnTo>
                    <a:pt x="330" y="643"/>
                  </a:lnTo>
                  <a:lnTo>
                    <a:pt x="330" y="629"/>
                  </a:lnTo>
                  <a:lnTo>
                    <a:pt x="315" y="629"/>
                  </a:lnTo>
                  <a:lnTo>
                    <a:pt x="317" y="546"/>
                  </a:lnTo>
                  <a:lnTo>
                    <a:pt x="297" y="546"/>
                  </a:lnTo>
                  <a:lnTo>
                    <a:pt x="297" y="531"/>
                  </a:lnTo>
                  <a:lnTo>
                    <a:pt x="269" y="529"/>
                  </a:lnTo>
                  <a:lnTo>
                    <a:pt x="236" y="529"/>
                  </a:lnTo>
                  <a:lnTo>
                    <a:pt x="234" y="504"/>
                  </a:lnTo>
                  <a:lnTo>
                    <a:pt x="187" y="477"/>
                  </a:lnTo>
                  <a:lnTo>
                    <a:pt x="153" y="440"/>
                  </a:lnTo>
                  <a:lnTo>
                    <a:pt x="118" y="407"/>
                  </a:lnTo>
                  <a:lnTo>
                    <a:pt x="120" y="392"/>
                  </a:lnTo>
                  <a:lnTo>
                    <a:pt x="95" y="386"/>
                  </a:lnTo>
                  <a:lnTo>
                    <a:pt x="95" y="397"/>
                  </a:lnTo>
                  <a:lnTo>
                    <a:pt x="27" y="396"/>
                  </a:lnTo>
                  <a:lnTo>
                    <a:pt x="20" y="386"/>
                  </a:lnTo>
                  <a:lnTo>
                    <a:pt x="18" y="386"/>
                  </a:lnTo>
                  <a:lnTo>
                    <a:pt x="18" y="384"/>
                  </a:lnTo>
                  <a:lnTo>
                    <a:pt x="14" y="380"/>
                  </a:lnTo>
                  <a:lnTo>
                    <a:pt x="10" y="374"/>
                  </a:lnTo>
                  <a:lnTo>
                    <a:pt x="8" y="374"/>
                  </a:lnTo>
                  <a:lnTo>
                    <a:pt x="8" y="370"/>
                  </a:lnTo>
                  <a:lnTo>
                    <a:pt x="10" y="365"/>
                  </a:lnTo>
                  <a:lnTo>
                    <a:pt x="6" y="363"/>
                  </a:lnTo>
                  <a:lnTo>
                    <a:pt x="6" y="359"/>
                  </a:lnTo>
                  <a:lnTo>
                    <a:pt x="14" y="349"/>
                  </a:lnTo>
                  <a:lnTo>
                    <a:pt x="14" y="343"/>
                  </a:lnTo>
                  <a:lnTo>
                    <a:pt x="10" y="343"/>
                  </a:lnTo>
                  <a:lnTo>
                    <a:pt x="10" y="340"/>
                  </a:lnTo>
                  <a:lnTo>
                    <a:pt x="6" y="338"/>
                  </a:lnTo>
                  <a:lnTo>
                    <a:pt x="4" y="334"/>
                  </a:lnTo>
                  <a:lnTo>
                    <a:pt x="0" y="332"/>
                  </a:lnTo>
                  <a:lnTo>
                    <a:pt x="25" y="330"/>
                  </a:lnTo>
                  <a:lnTo>
                    <a:pt x="29" y="330"/>
                  </a:lnTo>
                  <a:lnTo>
                    <a:pt x="31" y="330"/>
                  </a:lnTo>
                  <a:lnTo>
                    <a:pt x="41" y="330"/>
                  </a:lnTo>
                  <a:lnTo>
                    <a:pt x="41" y="324"/>
                  </a:lnTo>
                  <a:lnTo>
                    <a:pt x="41" y="320"/>
                  </a:lnTo>
                  <a:lnTo>
                    <a:pt x="41" y="318"/>
                  </a:lnTo>
                  <a:lnTo>
                    <a:pt x="41" y="314"/>
                  </a:lnTo>
                  <a:lnTo>
                    <a:pt x="41" y="313"/>
                  </a:lnTo>
                  <a:lnTo>
                    <a:pt x="43" y="309"/>
                  </a:lnTo>
                  <a:lnTo>
                    <a:pt x="43" y="299"/>
                  </a:lnTo>
                  <a:lnTo>
                    <a:pt x="41" y="287"/>
                  </a:lnTo>
                  <a:lnTo>
                    <a:pt x="41" y="284"/>
                  </a:lnTo>
                  <a:lnTo>
                    <a:pt x="41" y="280"/>
                  </a:lnTo>
                  <a:lnTo>
                    <a:pt x="39" y="262"/>
                  </a:lnTo>
                  <a:lnTo>
                    <a:pt x="39" y="258"/>
                  </a:lnTo>
                  <a:lnTo>
                    <a:pt x="39" y="257"/>
                  </a:lnTo>
                  <a:lnTo>
                    <a:pt x="39" y="253"/>
                  </a:lnTo>
                  <a:lnTo>
                    <a:pt x="39" y="249"/>
                  </a:lnTo>
                  <a:lnTo>
                    <a:pt x="83" y="249"/>
                  </a:lnTo>
                  <a:lnTo>
                    <a:pt x="95" y="253"/>
                  </a:lnTo>
                  <a:lnTo>
                    <a:pt x="99" y="251"/>
                  </a:lnTo>
                  <a:lnTo>
                    <a:pt x="124" y="251"/>
                  </a:lnTo>
                  <a:lnTo>
                    <a:pt x="124" y="249"/>
                  </a:lnTo>
                  <a:lnTo>
                    <a:pt x="124" y="245"/>
                  </a:lnTo>
                  <a:lnTo>
                    <a:pt x="124" y="239"/>
                  </a:lnTo>
                  <a:lnTo>
                    <a:pt x="124" y="235"/>
                  </a:lnTo>
                  <a:lnTo>
                    <a:pt x="124" y="233"/>
                  </a:lnTo>
                  <a:lnTo>
                    <a:pt x="124" y="230"/>
                  </a:lnTo>
                  <a:lnTo>
                    <a:pt x="124" y="224"/>
                  </a:lnTo>
                  <a:lnTo>
                    <a:pt x="124" y="220"/>
                  </a:lnTo>
                  <a:lnTo>
                    <a:pt x="124" y="214"/>
                  </a:lnTo>
                  <a:lnTo>
                    <a:pt x="124" y="210"/>
                  </a:lnTo>
                  <a:lnTo>
                    <a:pt x="124" y="208"/>
                  </a:lnTo>
                  <a:lnTo>
                    <a:pt x="124" y="204"/>
                  </a:lnTo>
                  <a:lnTo>
                    <a:pt x="124" y="202"/>
                  </a:lnTo>
                  <a:lnTo>
                    <a:pt x="124" y="199"/>
                  </a:lnTo>
                  <a:lnTo>
                    <a:pt x="122" y="195"/>
                  </a:lnTo>
                  <a:lnTo>
                    <a:pt x="122" y="193"/>
                  </a:lnTo>
                  <a:lnTo>
                    <a:pt x="122" y="189"/>
                  </a:lnTo>
                  <a:lnTo>
                    <a:pt x="122" y="187"/>
                  </a:lnTo>
                  <a:lnTo>
                    <a:pt x="122" y="183"/>
                  </a:lnTo>
                  <a:lnTo>
                    <a:pt x="122" y="179"/>
                  </a:lnTo>
                  <a:lnTo>
                    <a:pt x="122" y="177"/>
                  </a:lnTo>
                  <a:lnTo>
                    <a:pt x="122" y="174"/>
                  </a:lnTo>
                  <a:lnTo>
                    <a:pt x="122" y="170"/>
                  </a:lnTo>
                  <a:lnTo>
                    <a:pt x="122" y="162"/>
                  </a:lnTo>
                  <a:lnTo>
                    <a:pt x="122" y="158"/>
                  </a:lnTo>
                  <a:lnTo>
                    <a:pt x="122" y="152"/>
                  </a:lnTo>
                  <a:lnTo>
                    <a:pt x="122" y="148"/>
                  </a:lnTo>
                  <a:lnTo>
                    <a:pt x="126" y="148"/>
                  </a:lnTo>
                  <a:lnTo>
                    <a:pt x="126" y="143"/>
                  </a:lnTo>
                  <a:lnTo>
                    <a:pt x="128" y="143"/>
                  </a:lnTo>
                  <a:lnTo>
                    <a:pt x="137" y="137"/>
                  </a:lnTo>
                  <a:lnTo>
                    <a:pt x="143" y="137"/>
                  </a:lnTo>
                  <a:lnTo>
                    <a:pt x="149" y="133"/>
                  </a:lnTo>
                  <a:lnTo>
                    <a:pt x="157" y="129"/>
                  </a:lnTo>
                  <a:lnTo>
                    <a:pt x="168" y="127"/>
                  </a:lnTo>
                  <a:lnTo>
                    <a:pt x="174" y="123"/>
                  </a:lnTo>
                  <a:lnTo>
                    <a:pt x="184" y="119"/>
                  </a:lnTo>
                  <a:lnTo>
                    <a:pt x="189" y="118"/>
                  </a:lnTo>
                  <a:lnTo>
                    <a:pt x="199" y="114"/>
                  </a:lnTo>
                  <a:lnTo>
                    <a:pt x="205" y="114"/>
                  </a:lnTo>
                  <a:lnTo>
                    <a:pt x="205" y="110"/>
                  </a:lnTo>
                  <a:lnTo>
                    <a:pt x="209" y="110"/>
                  </a:lnTo>
                  <a:lnTo>
                    <a:pt x="220" y="106"/>
                  </a:lnTo>
                  <a:lnTo>
                    <a:pt x="220" y="104"/>
                  </a:lnTo>
                  <a:lnTo>
                    <a:pt x="224" y="104"/>
                  </a:lnTo>
                  <a:lnTo>
                    <a:pt x="224" y="100"/>
                  </a:lnTo>
                  <a:lnTo>
                    <a:pt x="224" y="94"/>
                  </a:lnTo>
                  <a:lnTo>
                    <a:pt x="224" y="91"/>
                  </a:lnTo>
                  <a:lnTo>
                    <a:pt x="224" y="85"/>
                  </a:lnTo>
                  <a:lnTo>
                    <a:pt x="224" y="83"/>
                  </a:lnTo>
                  <a:lnTo>
                    <a:pt x="224" y="79"/>
                  </a:lnTo>
                  <a:lnTo>
                    <a:pt x="224" y="75"/>
                  </a:lnTo>
                  <a:lnTo>
                    <a:pt x="224" y="73"/>
                  </a:lnTo>
                  <a:lnTo>
                    <a:pt x="224" y="69"/>
                  </a:lnTo>
                  <a:lnTo>
                    <a:pt x="224" y="63"/>
                  </a:lnTo>
                  <a:lnTo>
                    <a:pt x="224" y="58"/>
                  </a:lnTo>
                  <a:lnTo>
                    <a:pt x="224" y="54"/>
                  </a:lnTo>
                  <a:lnTo>
                    <a:pt x="224" y="50"/>
                  </a:lnTo>
                  <a:lnTo>
                    <a:pt x="224" y="48"/>
                  </a:lnTo>
                  <a:lnTo>
                    <a:pt x="224" y="44"/>
                  </a:lnTo>
                  <a:lnTo>
                    <a:pt x="222" y="35"/>
                  </a:lnTo>
                  <a:lnTo>
                    <a:pt x="222" y="33"/>
                  </a:lnTo>
                  <a:lnTo>
                    <a:pt x="222" y="29"/>
                  </a:lnTo>
                  <a:lnTo>
                    <a:pt x="222" y="27"/>
                  </a:lnTo>
                  <a:lnTo>
                    <a:pt x="222" y="23"/>
                  </a:lnTo>
                  <a:lnTo>
                    <a:pt x="222" y="19"/>
                  </a:lnTo>
                  <a:lnTo>
                    <a:pt x="222" y="13"/>
                  </a:lnTo>
                  <a:lnTo>
                    <a:pt x="222" y="8"/>
                  </a:lnTo>
                  <a:lnTo>
                    <a:pt x="222" y="4"/>
                  </a:lnTo>
                  <a:lnTo>
                    <a:pt x="228" y="4"/>
                  </a:lnTo>
                  <a:lnTo>
                    <a:pt x="238" y="4"/>
                  </a:lnTo>
                  <a:lnTo>
                    <a:pt x="243" y="4"/>
                  </a:lnTo>
                  <a:lnTo>
                    <a:pt x="247" y="4"/>
                  </a:lnTo>
                  <a:lnTo>
                    <a:pt x="251" y="4"/>
                  </a:lnTo>
                  <a:lnTo>
                    <a:pt x="253" y="4"/>
                  </a:lnTo>
                  <a:lnTo>
                    <a:pt x="257" y="4"/>
                  </a:lnTo>
                  <a:lnTo>
                    <a:pt x="261" y="4"/>
                  </a:lnTo>
                  <a:lnTo>
                    <a:pt x="263" y="4"/>
                  </a:lnTo>
                  <a:lnTo>
                    <a:pt x="267" y="4"/>
                  </a:lnTo>
                  <a:lnTo>
                    <a:pt x="288" y="4"/>
                  </a:lnTo>
                  <a:lnTo>
                    <a:pt x="292" y="4"/>
                  </a:lnTo>
                  <a:lnTo>
                    <a:pt x="303" y="4"/>
                  </a:lnTo>
                  <a:lnTo>
                    <a:pt x="309" y="4"/>
                  </a:lnTo>
                  <a:lnTo>
                    <a:pt x="313" y="4"/>
                  </a:lnTo>
                  <a:lnTo>
                    <a:pt x="319" y="4"/>
                  </a:lnTo>
                  <a:lnTo>
                    <a:pt x="323" y="4"/>
                  </a:lnTo>
                  <a:lnTo>
                    <a:pt x="328" y="2"/>
                  </a:lnTo>
                  <a:lnTo>
                    <a:pt x="332" y="2"/>
                  </a:lnTo>
                  <a:lnTo>
                    <a:pt x="338" y="2"/>
                  </a:lnTo>
                  <a:lnTo>
                    <a:pt x="348" y="2"/>
                  </a:lnTo>
                  <a:lnTo>
                    <a:pt x="350" y="2"/>
                  </a:lnTo>
                  <a:lnTo>
                    <a:pt x="363" y="2"/>
                  </a:lnTo>
                  <a:lnTo>
                    <a:pt x="388" y="2"/>
                  </a:lnTo>
                  <a:close/>
                  <a:moveTo>
                    <a:pt x="664" y="643"/>
                  </a:moveTo>
                  <a:lnTo>
                    <a:pt x="664" y="629"/>
                  </a:lnTo>
                  <a:lnTo>
                    <a:pt x="664" y="592"/>
                  </a:lnTo>
                  <a:lnTo>
                    <a:pt x="630" y="592"/>
                  </a:lnTo>
                  <a:lnTo>
                    <a:pt x="628" y="627"/>
                  </a:lnTo>
                  <a:lnTo>
                    <a:pt x="597" y="627"/>
                  </a:lnTo>
                  <a:lnTo>
                    <a:pt x="595" y="618"/>
                  </a:lnTo>
                  <a:lnTo>
                    <a:pt x="587" y="619"/>
                  </a:lnTo>
                  <a:lnTo>
                    <a:pt x="587" y="627"/>
                  </a:lnTo>
                  <a:lnTo>
                    <a:pt x="572" y="629"/>
                  </a:lnTo>
                  <a:lnTo>
                    <a:pt x="562" y="629"/>
                  </a:lnTo>
                  <a:lnTo>
                    <a:pt x="562" y="610"/>
                  </a:lnTo>
                  <a:lnTo>
                    <a:pt x="529" y="610"/>
                  </a:lnTo>
                  <a:lnTo>
                    <a:pt x="529" y="594"/>
                  </a:lnTo>
                  <a:lnTo>
                    <a:pt x="429" y="594"/>
                  </a:lnTo>
                  <a:lnTo>
                    <a:pt x="431" y="610"/>
                  </a:lnTo>
                  <a:lnTo>
                    <a:pt x="446" y="608"/>
                  </a:lnTo>
                  <a:lnTo>
                    <a:pt x="446" y="643"/>
                  </a:lnTo>
                  <a:lnTo>
                    <a:pt x="496" y="645"/>
                  </a:lnTo>
                  <a:lnTo>
                    <a:pt x="496" y="660"/>
                  </a:lnTo>
                  <a:lnTo>
                    <a:pt x="521" y="660"/>
                  </a:lnTo>
                  <a:lnTo>
                    <a:pt x="525" y="660"/>
                  </a:lnTo>
                  <a:lnTo>
                    <a:pt x="550" y="660"/>
                  </a:lnTo>
                  <a:lnTo>
                    <a:pt x="552" y="660"/>
                  </a:lnTo>
                  <a:lnTo>
                    <a:pt x="597" y="658"/>
                  </a:lnTo>
                  <a:lnTo>
                    <a:pt x="628" y="662"/>
                  </a:lnTo>
                  <a:lnTo>
                    <a:pt x="664" y="660"/>
                  </a:lnTo>
                  <a:lnTo>
                    <a:pt x="664" y="643"/>
                  </a:lnTo>
                  <a:close/>
                  <a:moveTo>
                    <a:pt x="871" y="1011"/>
                  </a:moveTo>
                  <a:lnTo>
                    <a:pt x="873" y="1015"/>
                  </a:lnTo>
                  <a:lnTo>
                    <a:pt x="875" y="1013"/>
                  </a:lnTo>
                  <a:lnTo>
                    <a:pt x="873" y="1009"/>
                  </a:lnTo>
                  <a:lnTo>
                    <a:pt x="871" y="1011"/>
                  </a:lnTo>
                  <a:close/>
                  <a:moveTo>
                    <a:pt x="867" y="1056"/>
                  </a:moveTo>
                  <a:lnTo>
                    <a:pt x="869" y="1058"/>
                  </a:lnTo>
                  <a:lnTo>
                    <a:pt x="875" y="1052"/>
                  </a:lnTo>
                  <a:lnTo>
                    <a:pt x="873" y="1050"/>
                  </a:lnTo>
                  <a:lnTo>
                    <a:pt x="867" y="1056"/>
                  </a:lnTo>
                  <a:close/>
                </a:path>
              </a:pathLst>
            </a:custGeom>
            <a:grpFill/>
            <a:ln w="9525">
              <a:noFill/>
              <a:round/>
              <a:headEnd/>
              <a:tailEnd/>
            </a:ln>
          </p:spPr>
          <p:txBody>
            <a:bodyPr/>
            <a:lstStyle/>
            <a:p>
              <a:pPr>
                <a:defRPr/>
              </a:pPr>
              <a:endParaRPr lang="en-US" dirty="0">
                <a:solidFill>
                  <a:prstClr val="white"/>
                </a:solidFill>
              </a:endParaRPr>
            </a:p>
          </p:txBody>
        </p:sp>
        <p:sp>
          <p:nvSpPr>
            <p:cNvPr id="16698" name="Freeform 156"/>
            <p:cNvSpPr>
              <a:spLocks noEditPoints="1"/>
            </p:cNvSpPr>
            <p:nvPr/>
          </p:nvSpPr>
          <p:spPr bwMode="ltGray">
            <a:xfrm>
              <a:off x="3637" y="649"/>
              <a:ext cx="1019" cy="1359"/>
            </a:xfrm>
            <a:custGeom>
              <a:avLst/>
              <a:gdLst>
                <a:gd name="T0" fmla="*/ 491 w 1019"/>
                <a:gd name="T1" fmla="*/ 0 h 1359"/>
                <a:gd name="T2" fmla="*/ 539 w 1019"/>
                <a:gd name="T3" fmla="*/ 2 h 1359"/>
                <a:gd name="T4" fmla="*/ 570 w 1019"/>
                <a:gd name="T5" fmla="*/ 33 h 1359"/>
                <a:gd name="T6" fmla="*/ 601 w 1019"/>
                <a:gd name="T7" fmla="*/ 33 h 1359"/>
                <a:gd name="T8" fmla="*/ 635 w 1019"/>
                <a:gd name="T9" fmla="*/ 31 h 1359"/>
                <a:gd name="T10" fmla="*/ 666 w 1019"/>
                <a:gd name="T11" fmla="*/ 35 h 1359"/>
                <a:gd name="T12" fmla="*/ 736 w 1019"/>
                <a:gd name="T13" fmla="*/ 77 h 1359"/>
                <a:gd name="T14" fmla="*/ 718 w 1019"/>
                <a:gd name="T15" fmla="*/ 135 h 1359"/>
                <a:gd name="T16" fmla="*/ 720 w 1019"/>
                <a:gd name="T17" fmla="*/ 204 h 1359"/>
                <a:gd name="T18" fmla="*/ 770 w 1019"/>
                <a:gd name="T19" fmla="*/ 255 h 1359"/>
                <a:gd name="T20" fmla="*/ 821 w 1019"/>
                <a:gd name="T21" fmla="*/ 280 h 1359"/>
                <a:gd name="T22" fmla="*/ 788 w 1019"/>
                <a:gd name="T23" fmla="*/ 370 h 1359"/>
                <a:gd name="T24" fmla="*/ 680 w 1019"/>
                <a:gd name="T25" fmla="*/ 428 h 1359"/>
                <a:gd name="T26" fmla="*/ 674 w 1019"/>
                <a:gd name="T27" fmla="*/ 484 h 1359"/>
                <a:gd name="T28" fmla="*/ 691 w 1019"/>
                <a:gd name="T29" fmla="*/ 592 h 1359"/>
                <a:gd name="T30" fmla="*/ 797 w 1019"/>
                <a:gd name="T31" fmla="*/ 720 h 1359"/>
                <a:gd name="T32" fmla="*/ 826 w 1019"/>
                <a:gd name="T33" fmla="*/ 785 h 1359"/>
                <a:gd name="T34" fmla="*/ 842 w 1019"/>
                <a:gd name="T35" fmla="*/ 803 h 1359"/>
                <a:gd name="T36" fmla="*/ 865 w 1019"/>
                <a:gd name="T37" fmla="*/ 832 h 1359"/>
                <a:gd name="T38" fmla="*/ 898 w 1019"/>
                <a:gd name="T39" fmla="*/ 971 h 1359"/>
                <a:gd name="T40" fmla="*/ 911 w 1019"/>
                <a:gd name="T41" fmla="*/ 1023 h 1359"/>
                <a:gd name="T42" fmla="*/ 900 w 1019"/>
                <a:gd name="T43" fmla="*/ 1121 h 1359"/>
                <a:gd name="T44" fmla="*/ 946 w 1019"/>
                <a:gd name="T45" fmla="*/ 1193 h 1359"/>
                <a:gd name="T46" fmla="*/ 981 w 1019"/>
                <a:gd name="T47" fmla="*/ 1216 h 1359"/>
                <a:gd name="T48" fmla="*/ 1016 w 1019"/>
                <a:gd name="T49" fmla="*/ 1256 h 1359"/>
                <a:gd name="T50" fmla="*/ 994 w 1019"/>
                <a:gd name="T51" fmla="*/ 1282 h 1359"/>
                <a:gd name="T52" fmla="*/ 923 w 1019"/>
                <a:gd name="T53" fmla="*/ 1305 h 1359"/>
                <a:gd name="T54" fmla="*/ 865 w 1019"/>
                <a:gd name="T55" fmla="*/ 1359 h 1359"/>
                <a:gd name="T56" fmla="*/ 817 w 1019"/>
                <a:gd name="T57" fmla="*/ 1312 h 1359"/>
                <a:gd name="T58" fmla="*/ 757 w 1019"/>
                <a:gd name="T59" fmla="*/ 1291 h 1359"/>
                <a:gd name="T60" fmla="*/ 711 w 1019"/>
                <a:gd name="T61" fmla="*/ 1274 h 1359"/>
                <a:gd name="T62" fmla="*/ 666 w 1019"/>
                <a:gd name="T63" fmla="*/ 1048 h 1359"/>
                <a:gd name="T64" fmla="*/ 599 w 1019"/>
                <a:gd name="T65" fmla="*/ 919 h 1359"/>
                <a:gd name="T66" fmla="*/ 500 w 1019"/>
                <a:gd name="T67" fmla="*/ 888 h 1359"/>
                <a:gd name="T68" fmla="*/ 502 w 1019"/>
                <a:gd name="T69" fmla="*/ 847 h 1359"/>
                <a:gd name="T70" fmla="*/ 431 w 1019"/>
                <a:gd name="T71" fmla="*/ 677 h 1359"/>
                <a:gd name="T72" fmla="*/ 315 w 1019"/>
                <a:gd name="T73" fmla="*/ 629 h 1359"/>
                <a:gd name="T74" fmla="*/ 153 w 1019"/>
                <a:gd name="T75" fmla="*/ 440 h 1359"/>
                <a:gd name="T76" fmla="*/ 18 w 1019"/>
                <a:gd name="T77" fmla="*/ 384 h 1359"/>
                <a:gd name="T78" fmla="*/ 14 w 1019"/>
                <a:gd name="T79" fmla="*/ 349 h 1359"/>
                <a:gd name="T80" fmla="*/ 29 w 1019"/>
                <a:gd name="T81" fmla="*/ 330 h 1359"/>
                <a:gd name="T82" fmla="*/ 43 w 1019"/>
                <a:gd name="T83" fmla="*/ 309 h 1359"/>
                <a:gd name="T84" fmla="*/ 39 w 1019"/>
                <a:gd name="T85" fmla="*/ 253 h 1359"/>
                <a:gd name="T86" fmla="*/ 124 w 1019"/>
                <a:gd name="T87" fmla="*/ 239 h 1359"/>
                <a:gd name="T88" fmla="*/ 124 w 1019"/>
                <a:gd name="T89" fmla="*/ 208 h 1359"/>
                <a:gd name="T90" fmla="*/ 122 w 1019"/>
                <a:gd name="T91" fmla="*/ 183 h 1359"/>
                <a:gd name="T92" fmla="*/ 122 w 1019"/>
                <a:gd name="T93" fmla="*/ 148 h 1359"/>
                <a:gd name="T94" fmla="*/ 168 w 1019"/>
                <a:gd name="T95" fmla="*/ 127 h 1359"/>
                <a:gd name="T96" fmla="*/ 220 w 1019"/>
                <a:gd name="T97" fmla="*/ 106 h 1359"/>
                <a:gd name="T98" fmla="*/ 224 w 1019"/>
                <a:gd name="T99" fmla="*/ 79 h 1359"/>
                <a:gd name="T100" fmla="*/ 224 w 1019"/>
                <a:gd name="T101" fmla="*/ 48 h 1359"/>
                <a:gd name="T102" fmla="*/ 222 w 1019"/>
                <a:gd name="T103" fmla="*/ 13 h 1359"/>
                <a:gd name="T104" fmla="*/ 253 w 1019"/>
                <a:gd name="T105" fmla="*/ 4 h 1359"/>
                <a:gd name="T106" fmla="*/ 309 w 1019"/>
                <a:gd name="T107" fmla="*/ 4 h 1359"/>
                <a:gd name="T108" fmla="*/ 350 w 1019"/>
                <a:gd name="T109" fmla="*/ 2 h 1359"/>
                <a:gd name="T110" fmla="*/ 597 w 1019"/>
                <a:gd name="T111" fmla="*/ 627 h 1359"/>
                <a:gd name="T112" fmla="*/ 529 w 1019"/>
                <a:gd name="T113" fmla="*/ 594 h 1359"/>
                <a:gd name="T114" fmla="*/ 525 w 1019"/>
                <a:gd name="T115" fmla="*/ 660 h 1359"/>
                <a:gd name="T116" fmla="*/ 873 w 1019"/>
                <a:gd name="T117" fmla="*/ 1015 h 1359"/>
                <a:gd name="T118" fmla="*/ 867 w 1019"/>
                <a:gd name="T119" fmla="*/ 1056 h 1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
                <a:gd name="T181" fmla="*/ 0 h 1359"/>
                <a:gd name="T182" fmla="*/ 1019 w 1019"/>
                <a:gd name="T183" fmla="*/ 1359 h 1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 h="1359">
                  <a:moveTo>
                    <a:pt x="388" y="2"/>
                  </a:moveTo>
                  <a:lnTo>
                    <a:pt x="398" y="2"/>
                  </a:lnTo>
                  <a:lnTo>
                    <a:pt x="404" y="2"/>
                  </a:lnTo>
                  <a:lnTo>
                    <a:pt x="415" y="2"/>
                  </a:lnTo>
                  <a:lnTo>
                    <a:pt x="433" y="2"/>
                  </a:lnTo>
                  <a:lnTo>
                    <a:pt x="438" y="0"/>
                  </a:lnTo>
                  <a:lnTo>
                    <a:pt x="489" y="0"/>
                  </a:lnTo>
                  <a:lnTo>
                    <a:pt x="491" y="0"/>
                  </a:lnTo>
                  <a:lnTo>
                    <a:pt x="494" y="0"/>
                  </a:lnTo>
                  <a:lnTo>
                    <a:pt x="521" y="0"/>
                  </a:lnTo>
                  <a:lnTo>
                    <a:pt x="525" y="0"/>
                  </a:lnTo>
                  <a:lnTo>
                    <a:pt x="525" y="2"/>
                  </a:lnTo>
                  <a:lnTo>
                    <a:pt x="529" y="2"/>
                  </a:lnTo>
                  <a:lnTo>
                    <a:pt x="531" y="2"/>
                  </a:lnTo>
                  <a:lnTo>
                    <a:pt x="535" y="2"/>
                  </a:lnTo>
                  <a:lnTo>
                    <a:pt x="539" y="2"/>
                  </a:lnTo>
                  <a:lnTo>
                    <a:pt x="554" y="2"/>
                  </a:lnTo>
                  <a:lnTo>
                    <a:pt x="556" y="2"/>
                  </a:lnTo>
                  <a:lnTo>
                    <a:pt x="570" y="2"/>
                  </a:lnTo>
                  <a:lnTo>
                    <a:pt x="570" y="4"/>
                  </a:lnTo>
                  <a:lnTo>
                    <a:pt x="570" y="11"/>
                  </a:lnTo>
                  <a:lnTo>
                    <a:pt x="570" y="23"/>
                  </a:lnTo>
                  <a:lnTo>
                    <a:pt x="570" y="27"/>
                  </a:lnTo>
                  <a:lnTo>
                    <a:pt x="570" y="33"/>
                  </a:lnTo>
                  <a:lnTo>
                    <a:pt x="574" y="33"/>
                  </a:lnTo>
                  <a:lnTo>
                    <a:pt x="575" y="33"/>
                  </a:lnTo>
                  <a:lnTo>
                    <a:pt x="579" y="33"/>
                  </a:lnTo>
                  <a:lnTo>
                    <a:pt x="585" y="33"/>
                  </a:lnTo>
                  <a:lnTo>
                    <a:pt x="591" y="33"/>
                  </a:lnTo>
                  <a:lnTo>
                    <a:pt x="595" y="33"/>
                  </a:lnTo>
                  <a:lnTo>
                    <a:pt x="599" y="33"/>
                  </a:lnTo>
                  <a:lnTo>
                    <a:pt x="601" y="33"/>
                  </a:lnTo>
                  <a:lnTo>
                    <a:pt x="604" y="33"/>
                  </a:lnTo>
                  <a:lnTo>
                    <a:pt x="610" y="33"/>
                  </a:lnTo>
                  <a:lnTo>
                    <a:pt x="614" y="33"/>
                  </a:lnTo>
                  <a:lnTo>
                    <a:pt x="616" y="33"/>
                  </a:lnTo>
                  <a:lnTo>
                    <a:pt x="624" y="31"/>
                  </a:lnTo>
                  <a:lnTo>
                    <a:pt x="626" y="31"/>
                  </a:lnTo>
                  <a:lnTo>
                    <a:pt x="631" y="31"/>
                  </a:lnTo>
                  <a:lnTo>
                    <a:pt x="635" y="31"/>
                  </a:lnTo>
                  <a:lnTo>
                    <a:pt x="639" y="31"/>
                  </a:lnTo>
                  <a:lnTo>
                    <a:pt x="645" y="31"/>
                  </a:lnTo>
                  <a:lnTo>
                    <a:pt x="645" y="35"/>
                  </a:lnTo>
                  <a:lnTo>
                    <a:pt x="649" y="35"/>
                  </a:lnTo>
                  <a:lnTo>
                    <a:pt x="651" y="35"/>
                  </a:lnTo>
                  <a:lnTo>
                    <a:pt x="657" y="35"/>
                  </a:lnTo>
                  <a:lnTo>
                    <a:pt x="664" y="35"/>
                  </a:lnTo>
                  <a:lnTo>
                    <a:pt x="666" y="35"/>
                  </a:lnTo>
                  <a:lnTo>
                    <a:pt x="672" y="35"/>
                  </a:lnTo>
                  <a:lnTo>
                    <a:pt x="682" y="35"/>
                  </a:lnTo>
                  <a:lnTo>
                    <a:pt x="691" y="33"/>
                  </a:lnTo>
                  <a:lnTo>
                    <a:pt x="695" y="33"/>
                  </a:lnTo>
                  <a:lnTo>
                    <a:pt x="697" y="33"/>
                  </a:lnTo>
                  <a:lnTo>
                    <a:pt x="701" y="33"/>
                  </a:lnTo>
                  <a:lnTo>
                    <a:pt x="736" y="33"/>
                  </a:lnTo>
                  <a:lnTo>
                    <a:pt x="736" y="77"/>
                  </a:lnTo>
                  <a:lnTo>
                    <a:pt x="736" y="83"/>
                  </a:lnTo>
                  <a:lnTo>
                    <a:pt x="718" y="83"/>
                  </a:lnTo>
                  <a:lnTo>
                    <a:pt x="718" y="94"/>
                  </a:lnTo>
                  <a:lnTo>
                    <a:pt x="718" y="104"/>
                  </a:lnTo>
                  <a:lnTo>
                    <a:pt x="718" y="114"/>
                  </a:lnTo>
                  <a:lnTo>
                    <a:pt x="718" y="118"/>
                  </a:lnTo>
                  <a:lnTo>
                    <a:pt x="718" y="129"/>
                  </a:lnTo>
                  <a:lnTo>
                    <a:pt x="718" y="135"/>
                  </a:lnTo>
                  <a:lnTo>
                    <a:pt x="718" y="145"/>
                  </a:lnTo>
                  <a:lnTo>
                    <a:pt x="718" y="154"/>
                  </a:lnTo>
                  <a:lnTo>
                    <a:pt x="718" y="164"/>
                  </a:lnTo>
                  <a:lnTo>
                    <a:pt x="718" y="175"/>
                  </a:lnTo>
                  <a:lnTo>
                    <a:pt x="720" y="191"/>
                  </a:lnTo>
                  <a:lnTo>
                    <a:pt x="720" y="197"/>
                  </a:lnTo>
                  <a:lnTo>
                    <a:pt x="720" y="201"/>
                  </a:lnTo>
                  <a:lnTo>
                    <a:pt x="720" y="204"/>
                  </a:lnTo>
                  <a:lnTo>
                    <a:pt x="720" y="216"/>
                  </a:lnTo>
                  <a:lnTo>
                    <a:pt x="720" y="231"/>
                  </a:lnTo>
                  <a:lnTo>
                    <a:pt x="755" y="231"/>
                  </a:lnTo>
                  <a:lnTo>
                    <a:pt x="755" y="241"/>
                  </a:lnTo>
                  <a:lnTo>
                    <a:pt x="755" y="247"/>
                  </a:lnTo>
                  <a:lnTo>
                    <a:pt x="767" y="247"/>
                  </a:lnTo>
                  <a:lnTo>
                    <a:pt x="770" y="247"/>
                  </a:lnTo>
                  <a:lnTo>
                    <a:pt x="770" y="255"/>
                  </a:lnTo>
                  <a:lnTo>
                    <a:pt x="770" y="262"/>
                  </a:lnTo>
                  <a:lnTo>
                    <a:pt x="759" y="264"/>
                  </a:lnTo>
                  <a:lnTo>
                    <a:pt x="745" y="266"/>
                  </a:lnTo>
                  <a:lnTo>
                    <a:pt x="749" y="272"/>
                  </a:lnTo>
                  <a:lnTo>
                    <a:pt x="753" y="282"/>
                  </a:lnTo>
                  <a:lnTo>
                    <a:pt x="799" y="280"/>
                  </a:lnTo>
                  <a:lnTo>
                    <a:pt x="809" y="280"/>
                  </a:lnTo>
                  <a:lnTo>
                    <a:pt x="821" y="280"/>
                  </a:lnTo>
                  <a:lnTo>
                    <a:pt x="821" y="295"/>
                  </a:lnTo>
                  <a:lnTo>
                    <a:pt x="823" y="322"/>
                  </a:lnTo>
                  <a:lnTo>
                    <a:pt x="823" y="341"/>
                  </a:lnTo>
                  <a:lnTo>
                    <a:pt x="823" y="357"/>
                  </a:lnTo>
                  <a:lnTo>
                    <a:pt x="823" y="363"/>
                  </a:lnTo>
                  <a:lnTo>
                    <a:pt x="823" y="368"/>
                  </a:lnTo>
                  <a:lnTo>
                    <a:pt x="807" y="370"/>
                  </a:lnTo>
                  <a:lnTo>
                    <a:pt x="788" y="370"/>
                  </a:lnTo>
                  <a:lnTo>
                    <a:pt x="788" y="372"/>
                  </a:lnTo>
                  <a:lnTo>
                    <a:pt x="788" y="376"/>
                  </a:lnTo>
                  <a:lnTo>
                    <a:pt x="695" y="378"/>
                  </a:lnTo>
                  <a:lnTo>
                    <a:pt x="687" y="378"/>
                  </a:lnTo>
                  <a:lnTo>
                    <a:pt x="680" y="378"/>
                  </a:lnTo>
                  <a:lnTo>
                    <a:pt x="680" y="394"/>
                  </a:lnTo>
                  <a:lnTo>
                    <a:pt x="680" y="413"/>
                  </a:lnTo>
                  <a:lnTo>
                    <a:pt x="680" y="428"/>
                  </a:lnTo>
                  <a:lnTo>
                    <a:pt x="689" y="428"/>
                  </a:lnTo>
                  <a:lnTo>
                    <a:pt x="689" y="436"/>
                  </a:lnTo>
                  <a:lnTo>
                    <a:pt x="689" y="450"/>
                  </a:lnTo>
                  <a:lnTo>
                    <a:pt x="689" y="461"/>
                  </a:lnTo>
                  <a:lnTo>
                    <a:pt x="680" y="461"/>
                  </a:lnTo>
                  <a:lnTo>
                    <a:pt x="672" y="461"/>
                  </a:lnTo>
                  <a:lnTo>
                    <a:pt x="674" y="469"/>
                  </a:lnTo>
                  <a:lnTo>
                    <a:pt x="674" y="484"/>
                  </a:lnTo>
                  <a:lnTo>
                    <a:pt x="674" y="492"/>
                  </a:lnTo>
                  <a:lnTo>
                    <a:pt x="682" y="492"/>
                  </a:lnTo>
                  <a:lnTo>
                    <a:pt x="691" y="492"/>
                  </a:lnTo>
                  <a:lnTo>
                    <a:pt x="691" y="506"/>
                  </a:lnTo>
                  <a:lnTo>
                    <a:pt x="691" y="521"/>
                  </a:lnTo>
                  <a:lnTo>
                    <a:pt x="691" y="548"/>
                  </a:lnTo>
                  <a:lnTo>
                    <a:pt x="691" y="571"/>
                  </a:lnTo>
                  <a:lnTo>
                    <a:pt x="691" y="592"/>
                  </a:lnTo>
                  <a:lnTo>
                    <a:pt x="714" y="592"/>
                  </a:lnTo>
                  <a:lnTo>
                    <a:pt x="714" y="614"/>
                  </a:lnTo>
                  <a:lnTo>
                    <a:pt x="714" y="641"/>
                  </a:lnTo>
                  <a:lnTo>
                    <a:pt x="714" y="656"/>
                  </a:lnTo>
                  <a:lnTo>
                    <a:pt x="796" y="656"/>
                  </a:lnTo>
                  <a:lnTo>
                    <a:pt x="797" y="687"/>
                  </a:lnTo>
                  <a:lnTo>
                    <a:pt x="797" y="718"/>
                  </a:lnTo>
                  <a:lnTo>
                    <a:pt x="797" y="720"/>
                  </a:lnTo>
                  <a:lnTo>
                    <a:pt x="797" y="735"/>
                  </a:lnTo>
                  <a:lnTo>
                    <a:pt x="797" y="755"/>
                  </a:lnTo>
                  <a:lnTo>
                    <a:pt x="797" y="758"/>
                  </a:lnTo>
                  <a:lnTo>
                    <a:pt x="797" y="766"/>
                  </a:lnTo>
                  <a:lnTo>
                    <a:pt x="799" y="789"/>
                  </a:lnTo>
                  <a:lnTo>
                    <a:pt x="805" y="785"/>
                  </a:lnTo>
                  <a:lnTo>
                    <a:pt x="811" y="785"/>
                  </a:lnTo>
                  <a:lnTo>
                    <a:pt x="826" y="785"/>
                  </a:lnTo>
                  <a:lnTo>
                    <a:pt x="830" y="785"/>
                  </a:lnTo>
                  <a:lnTo>
                    <a:pt x="832" y="785"/>
                  </a:lnTo>
                  <a:lnTo>
                    <a:pt x="836" y="785"/>
                  </a:lnTo>
                  <a:lnTo>
                    <a:pt x="840" y="785"/>
                  </a:lnTo>
                  <a:lnTo>
                    <a:pt x="842" y="791"/>
                  </a:lnTo>
                  <a:lnTo>
                    <a:pt x="842" y="793"/>
                  </a:lnTo>
                  <a:lnTo>
                    <a:pt x="842" y="801"/>
                  </a:lnTo>
                  <a:lnTo>
                    <a:pt x="842" y="803"/>
                  </a:lnTo>
                  <a:lnTo>
                    <a:pt x="840" y="803"/>
                  </a:lnTo>
                  <a:lnTo>
                    <a:pt x="842" y="803"/>
                  </a:lnTo>
                  <a:lnTo>
                    <a:pt x="850" y="803"/>
                  </a:lnTo>
                  <a:lnTo>
                    <a:pt x="859" y="803"/>
                  </a:lnTo>
                  <a:lnTo>
                    <a:pt x="865" y="803"/>
                  </a:lnTo>
                  <a:lnTo>
                    <a:pt x="865" y="816"/>
                  </a:lnTo>
                  <a:lnTo>
                    <a:pt x="865" y="818"/>
                  </a:lnTo>
                  <a:lnTo>
                    <a:pt x="865" y="832"/>
                  </a:lnTo>
                  <a:lnTo>
                    <a:pt x="863" y="849"/>
                  </a:lnTo>
                  <a:lnTo>
                    <a:pt x="863" y="853"/>
                  </a:lnTo>
                  <a:lnTo>
                    <a:pt x="863" y="859"/>
                  </a:lnTo>
                  <a:lnTo>
                    <a:pt x="863" y="919"/>
                  </a:lnTo>
                  <a:lnTo>
                    <a:pt x="898" y="917"/>
                  </a:lnTo>
                  <a:lnTo>
                    <a:pt x="898" y="940"/>
                  </a:lnTo>
                  <a:lnTo>
                    <a:pt x="898" y="967"/>
                  </a:lnTo>
                  <a:lnTo>
                    <a:pt x="898" y="971"/>
                  </a:lnTo>
                  <a:lnTo>
                    <a:pt x="892" y="977"/>
                  </a:lnTo>
                  <a:lnTo>
                    <a:pt x="902" y="988"/>
                  </a:lnTo>
                  <a:lnTo>
                    <a:pt x="907" y="982"/>
                  </a:lnTo>
                  <a:lnTo>
                    <a:pt x="911" y="982"/>
                  </a:lnTo>
                  <a:lnTo>
                    <a:pt x="931" y="982"/>
                  </a:lnTo>
                  <a:lnTo>
                    <a:pt x="931" y="1000"/>
                  </a:lnTo>
                  <a:lnTo>
                    <a:pt x="934" y="1004"/>
                  </a:lnTo>
                  <a:lnTo>
                    <a:pt x="911" y="1023"/>
                  </a:lnTo>
                  <a:lnTo>
                    <a:pt x="925" y="1038"/>
                  </a:lnTo>
                  <a:lnTo>
                    <a:pt x="906" y="1058"/>
                  </a:lnTo>
                  <a:lnTo>
                    <a:pt x="907" y="1060"/>
                  </a:lnTo>
                  <a:lnTo>
                    <a:pt x="907" y="1063"/>
                  </a:lnTo>
                  <a:lnTo>
                    <a:pt x="904" y="1063"/>
                  </a:lnTo>
                  <a:lnTo>
                    <a:pt x="896" y="1071"/>
                  </a:lnTo>
                  <a:lnTo>
                    <a:pt x="923" y="1100"/>
                  </a:lnTo>
                  <a:lnTo>
                    <a:pt x="900" y="1121"/>
                  </a:lnTo>
                  <a:lnTo>
                    <a:pt x="911" y="1135"/>
                  </a:lnTo>
                  <a:lnTo>
                    <a:pt x="915" y="1131"/>
                  </a:lnTo>
                  <a:lnTo>
                    <a:pt x="927" y="1143"/>
                  </a:lnTo>
                  <a:lnTo>
                    <a:pt x="933" y="1137"/>
                  </a:lnTo>
                  <a:lnTo>
                    <a:pt x="956" y="1162"/>
                  </a:lnTo>
                  <a:lnTo>
                    <a:pt x="967" y="1168"/>
                  </a:lnTo>
                  <a:lnTo>
                    <a:pt x="971" y="1170"/>
                  </a:lnTo>
                  <a:lnTo>
                    <a:pt x="946" y="1193"/>
                  </a:lnTo>
                  <a:lnTo>
                    <a:pt x="960" y="1204"/>
                  </a:lnTo>
                  <a:lnTo>
                    <a:pt x="962" y="1210"/>
                  </a:lnTo>
                  <a:lnTo>
                    <a:pt x="965" y="1210"/>
                  </a:lnTo>
                  <a:lnTo>
                    <a:pt x="969" y="1210"/>
                  </a:lnTo>
                  <a:lnTo>
                    <a:pt x="971" y="1210"/>
                  </a:lnTo>
                  <a:lnTo>
                    <a:pt x="977" y="1210"/>
                  </a:lnTo>
                  <a:lnTo>
                    <a:pt x="979" y="1214"/>
                  </a:lnTo>
                  <a:lnTo>
                    <a:pt x="981" y="1216"/>
                  </a:lnTo>
                  <a:lnTo>
                    <a:pt x="985" y="1220"/>
                  </a:lnTo>
                  <a:lnTo>
                    <a:pt x="987" y="1224"/>
                  </a:lnTo>
                  <a:lnTo>
                    <a:pt x="990" y="1224"/>
                  </a:lnTo>
                  <a:lnTo>
                    <a:pt x="1010" y="1241"/>
                  </a:lnTo>
                  <a:lnTo>
                    <a:pt x="1014" y="1251"/>
                  </a:lnTo>
                  <a:lnTo>
                    <a:pt x="1010" y="1251"/>
                  </a:lnTo>
                  <a:lnTo>
                    <a:pt x="1014" y="1256"/>
                  </a:lnTo>
                  <a:lnTo>
                    <a:pt x="1016" y="1256"/>
                  </a:lnTo>
                  <a:lnTo>
                    <a:pt x="1016" y="1260"/>
                  </a:lnTo>
                  <a:lnTo>
                    <a:pt x="1019" y="1262"/>
                  </a:lnTo>
                  <a:lnTo>
                    <a:pt x="1016" y="1266"/>
                  </a:lnTo>
                  <a:lnTo>
                    <a:pt x="1014" y="1268"/>
                  </a:lnTo>
                  <a:lnTo>
                    <a:pt x="1016" y="1272"/>
                  </a:lnTo>
                  <a:lnTo>
                    <a:pt x="1017" y="1282"/>
                  </a:lnTo>
                  <a:lnTo>
                    <a:pt x="1004" y="1282"/>
                  </a:lnTo>
                  <a:lnTo>
                    <a:pt x="994" y="1282"/>
                  </a:lnTo>
                  <a:lnTo>
                    <a:pt x="983" y="1282"/>
                  </a:lnTo>
                  <a:lnTo>
                    <a:pt x="983" y="1291"/>
                  </a:lnTo>
                  <a:lnTo>
                    <a:pt x="977" y="1291"/>
                  </a:lnTo>
                  <a:lnTo>
                    <a:pt x="977" y="1282"/>
                  </a:lnTo>
                  <a:lnTo>
                    <a:pt x="969" y="1285"/>
                  </a:lnTo>
                  <a:lnTo>
                    <a:pt x="963" y="1289"/>
                  </a:lnTo>
                  <a:lnTo>
                    <a:pt x="954" y="1291"/>
                  </a:lnTo>
                  <a:lnTo>
                    <a:pt x="923" y="1305"/>
                  </a:lnTo>
                  <a:lnTo>
                    <a:pt x="906" y="1314"/>
                  </a:lnTo>
                  <a:lnTo>
                    <a:pt x="898" y="1318"/>
                  </a:lnTo>
                  <a:lnTo>
                    <a:pt x="898" y="1324"/>
                  </a:lnTo>
                  <a:lnTo>
                    <a:pt x="917" y="1324"/>
                  </a:lnTo>
                  <a:lnTo>
                    <a:pt x="917" y="1332"/>
                  </a:lnTo>
                  <a:lnTo>
                    <a:pt x="900" y="1334"/>
                  </a:lnTo>
                  <a:lnTo>
                    <a:pt x="900" y="1357"/>
                  </a:lnTo>
                  <a:lnTo>
                    <a:pt x="865" y="1359"/>
                  </a:lnTo>
                  <a:lnTo>
                    <a:pt x="861" y="1359"/>
                  </a:lnTo>
                  <a:lnTo>
                    <a:pt x="859" y="1359"/>
                  </a:lnTo>
                  <a:lnTo>
                    <a:pt x="851" y="1359"/>
                  </a:lnTo>
                  <a:lnTo>
                    <a:pt x="850" y="1359"/>
                  </a:lnTo>
                  <a:lnTo>
                    <a:pt x="834" y="1359"/>
                  </a:lnTo>
                  <a:lnTo>
                    <a:pt x="832" y="1328"/>
                  </a:lnTo>
                  <a:lnTo>
                    <a:pt x="832" y="1322"/>
                  </a:lnTo>
                  <a:lnTo>
                    <a:pt x="817" y="1312"/>
                  </a:lnTo>
                  <a:lnTo>
                    <a:pt x="815" y="1312"/>
                  </a:lnTo>
                  <a:lnTo>
                    <a:pt x="811" y="1312"/>
                  </a:lnTo>
                  <a:lnTo>
                    <a:pt x="801" y="1307"/>
                  </a:lnTo>
                  <a:lnTo>
                    <a:pt x="796" y="1307"/>
                  </a:lnTo>
                  <a:lnTo>
                    <a:pt x="792" y="1305"/>
                  </a:lnTo>
                  <a:lnTo>
                    <a:pt x="782" y="1301"/>
                  </a:lnTo>
                  <a:lnTo>
                    <a:pt x="767" y="1295"/>
                  </a:lnTo>
                  <a:lnTo>
                    <a:pt x="757" y="1291"/>
                  </a:lnTo>
                  <a:lnTo>
                    <a:pt x="755" y="1291"/>
                  </a:lnTo>
                  <a:lnTo>
                    <a:pt x="751" y="1289"/>
                  </a:lnTo>
                  <a:lnTo>
                    <a:pt x="730" y="1284"/>
                  </a:lnTo>
                  <a:lnTo>
                    <a:pt x="730" y="1280"/>
                  </a:lnTo>
                  <a:lnTo>
                    <a:pt x="722" y="1280"/>
                  </a:lnTo>
                  <a:lnTo>
                    <a:pt x="722" y="1278"/>
                  </a:lnTo>
                  <a:lnTo>
                    <a:pt x="720" y="1278"/>
                  </a:lnTo>
                  <a:lnTo>
                    <a:pt x="711" y="1274"/>
                  </a:lnTo>
                  <a:lnTo>
                    <a:pt x="585" y="1228"/>
                  </a:lnTo>
                  <a:lnTo>
                    <a:pt x="587" y="1228"/>
                  </a:lnTo>
                  <a:lnTo>
                    <a:pt x="587" y="1224"/>
                  </a:lnTo>
                  <a:lnTo>
                    <a:pt x="593" y="1204"/>
                  </a:lnTo>
                  <a:lnTo>
                    <a:pt x="601" y="1195"/>
                  </a:lnTo>
                  <a:lnTo>
                    <a:pt x="599" y="1193"/>
                  </a:lnTo>
                  <a:lnTo>
                    <a:pt x="637" y="1073"/>
                  </a:lnTo>
                  <a:lnTo>
                    <a:pt x="666" y="1048"/>
                  </a:lnTo>
                  <a:lnTo>
                    <a:pt x="705" y="992"/>
                  </a:lnTo>
                  <a:lnTo>
                    <a:pt x="711" y="986"/>
                  </a:lnTo>
                  <a:lnTo>
                    <a:pt x="699" y="986"/>
                  </a:lnTo>
                  <a:lnTo>
                    <a:pt x="701" y="951"/>
                  </a:lnTo>
                  <a:lnTo>
                    <a:pt x="664" y="951"/>
                  </a:lnTo>
                  <a:lnTo>
                    <a:pt x="666" y="924"/>
                  </a:lnTo>
                  <a:lnTo>
                    <a:pt x="666" y="921"/>
                  </a:lnTo>
                  <a:lnTo>
                    <a:pt x="599" y="919"/>
                  </a:lnTo>
                  <a:lnTo>
                    <a:pt x="601" y="888"/>
                  </a:lnTo>
                  <a:lnTo>
                    <a:pt x="575" y="890"/>
                  </a:lnTo>
                  <a:lnTo>
                    <a:pt x="570" y="890"/>
                  </a:lnTo>
                  <a:lnTo>
                    <a:pt x="566" y="890"/>
                  </a:lnTo>
                  <a:lnTo>
                    <a:pt x="535" y="890"/>
                  </a:lnTo>
                  <a:lnTo>
                    <a:pt x="533" y="921"/>
                  </a:lnTo>
                  <a:lnTo>
                    <a:pt x="500" y="921"/>
                  </a:lnTo>
                  <a:lnTo>
                    <a:pt x="500" y="888"/>
                  </a:lnTo>
                  <a:lnTo>
                    <a:pt x="498" y="888"/>
                  </a:lnTo>
                  <a:lnTo>
                    <a:pt x="489" y="888"/>
                  </a:lnTo>
                  <a:lnTo>
                    <a:pt x="479" y="888"/>
                  </a:lnTo>
                  <a:lnTo>
                    <a:pt x="489" y="872"/>
                  </a:lnTo>
                  <a:lnTo>
                    <a:pt x="491" y="868"/>
                  </a:lnTo>
                  <a:lnTo>
                    <a:pt x="491" y="853"/>
                  </a:lnTo>
                  <a:lnTo>
                    <a:pt x="500" y="857"/>
                  </a:lnTo>
                  <a:lnTo>
                    <a:pt x="502" y="847"/>
                  </a:lnTo>
                  <a:lnTo>
                    <a:pt x="500" y="843"/>
                  </a:lnTo>
                  <a:lnTo>
                    <a:pt x="498" y="791"/>
                  </a:lnTo>
                  <a:lnTo>
                    <a:pt x="514" y="791"/>
                  </a:lnTo>
                  <a:lnTo>
                    <a:pt x="514" y="745"/>
                  </a:lnTo>
                  <a:lnTo>
                    <a:pt x="498" y="741"/>
                  </a:lnTo>
                  <a:lnTo>
                    <a:pt x="498" y="726"/>
                  </a:lnTo>
                  <a:lnTo>
                    <a:pt x="429" y="728"/>
                  </a:lnTo>
                  <a:lnTo>
                    <a:pt x="431" y="677"/>
                  </a:lnTo>
                  <a:lnTo>
                    <a:pt x="396" y="675"/>
                  </a:lnTo>
                  <a:lnTo>
                    <a:pt x="396" y="660"/>
                  </a:lnTo>
                  <a:lnTo>
                    <a:pt x="361" y="660"/>
                  </a:lnTo>
                  <a:lnTo>
                    <a:pt x="365" y="645"/>
                  </a:lnTo>
                  <a:lnTo>
                    <a:pt x="334" y="645"/>
                  </a:lnTo>
                  <a:lnTo>
                    <a:pt x="330" y="643"/>
                  </a:lnTo>
                  <a:lnTo>
                    <a:pt x="330" y="629"/>
                  </a:lnTo>
                  <a:lnTo>
                    <a:pt x="315" y="629"/>
                  </a:lnTo>
                  <a:lnTo>
                    <a:pt x="317" y="546"/>
                  </a:lnTo>
                  <a:lnTo>
                    <a:pt x="297" y="546"/>
                  </a:lnTo>
                  <a:lnTo>
                    <a:pt x="297" y="531"/>
                  </a:lnTo>
                  <a:lnTo>
                    <a:pt x="269" y="529"/>
                  </a:lnTo>
                  <a:lnTo>
                    <a:pt x="236" y="529"/>
                  </a:lnTo>
                  <a:lnTo>
                    <a:pt x="234" y="504"/>
                  </a:lnTo>
                  <a:lnTo>
                    <a:pt x="187" y="477"/>
                  </a:lnTo>
                  <a:lnTo>
                    <a:pt x="153" y="440"/>
                  </a:lnTo>
                  <a:lnTo>
                    <a:pt x="118" y="407"/>
                  </a:lnTo>
                  <a:lnTo>
                    <a:pt x="120" y="392"/>
                  </a:lnTo>
                  <a:lnTo>
                    <a:pt x="95" y="386"/>
                  </a:lnTo>
                  <a:lnTo>
                    <a:pt x="95" y="397"/>
                  </a:lnTo>
                  <a:lnTo>
                    <a:pt x="27" y="396"/>
                  </a:lnTo>
                  <a:lnTo>
                    <a:pt x="20" y="386"/>
                  </a:lnTo>
                  <a:lnTo>
                    <a:pt x="18" y="386"/>
                  </a:lnTo>
                  <a:lnTo>
                    <a:pt x="18" y="384"/>
                  </a:lnTo>
                  <a:lnTo>
                    <a:pt x="14" y="380"/>
                  </a:lnTo>
                  <a:lnTo>
                    <a:pt x="10" y="374"/>
                  </a:lnTo>
                  <a:lnTo>
                    <a:pt x="8" y="374"/>
                  </a:lnTo>
                  <a:lnTo>
                    <a:pt x="8" y="370"/>
                  </a:lnTo>
                  <a:lnTo>
                    <a:pt x="10" y="365"/>
                  </a:lnTo>
                  <a:lnTo>
                    <a:pt x="6" y="363"/>
                  </a:lnTo>
                  <a:lnTo>
                    <a:pt x="6" y="359"/>
                  </a:lnTo>
                  <a:lnTo>
                    <a:pt x="14" y="349"/>
                  </a:lnTo>
                  <a:lnTo>
                    <a:pt x="14" y="343"/>
                  </a:lnTo>
                  <a:lnTo>
                    <a:pt x="10" y="343"/>
                  </a:lnTo>
                  <a:lnTo>
                    <a:pt x="10" y="340"/>
                  </a:lnTo>
                  <a:lnTo>
                    <a:pt x="6" y="338"/>
                  </a:lnTo>
                  <a:lnTo>
                    <a:pt x="4" y="334"/>
                  </a:lnTo>
                  <a:lnTo>
                    <a:pt x="0" y="332"/>
                  </a:lnTo>
                  <a:lnTo>
                    <a:pt x="25" y="330"/>
                  </a:lnTo>
                  <a:lnTo>
                    <a:pt x="29" y="330"/>
                  </a:lnTo>
                  <a:lnTo>
                    <a:pt x="31" y="330"/>
                  </a:lnTo>
                  <a:lnTo>
                    <a:pt x="41" y="330"/>
                  </a:lnTo>
                  <a:lnTo>
                    <a:pt x="41" y="324"/>
                  </a:lnTo>
                  <a:lnTo>
                    <a:pt x="41" y="320"/>
                  </a:lnTo>
                  <a:lnTo>
                    <a:pt x="41" y="318"/>
                  </a:lnTo>
                  <a:lnTo>
                    <a:pt x="41" y="314"/>
                  </a:lnTo>
                  <a:lnTo>
                    <a:pt x="41" y="313"/>
                  </a:lnTo>
                  <a:lnTo>
                    <a:pt x="43" y="309"/>
                  </a:lnTo>
                  <a:lnTo>
                    <a:pt x="43" y="299"/>
                  </a:lnTo>
                  <a:lnTo>
                    <a:pt x="41" y="287"/>
                  </a:lnTo>
                  <a:lnTo>
                    <a:pt x="41" y="284"/>
                  </a:lnTo>
                  <a:lnTo>
                    <a:pt x="41" y="280"/>
                  </a:lnTo>
                  <a:lnTo>
                    <a:pt x="39" y="262"/>
                  </a:lnTo>
                  <a:lnTo>
                    <a:pt x="39" y="258"/>
                  </a:lnTo>
                  <a:lnTo>
                    <a:pt x="39" y="257"/>
                  </a:lnTo>
                  <a:lnTo>
                    <a:pt x="39" y="253"/>
                  </a:lnTo>
                  <a:lnTo>
                    <a:pt x="39" y="249"/>
                  </a:lnTo>
                  <a:lnTo>
                    <a:pt x="83" y="249"/>
                  </a:lnTo>
                  <a:lnTo>
                    <a:pt x="95" y="253"/>
                  </a:lnTo>
                  <a:lnTo>
                    <a:pt x="99" y="251"/>
                  </a:lnTo>
                  <a:lnTo>
                    <a:pt x="124" y="251"/>
                  </a:lnTo>
                  <a:lnTo>
                    <a:pt x="124" y="249"/>
                  </a:lnTo>
                  <a:lnTo>
                    <a:pt x="124" y="245"/>
                  </a:lnTo>
                  <a:lnTo>
                    <a:pt x="124" y="239"/>
                  </a:lnTo>
                  <a:lnTo>
                    <a:pt x="124" y="235"/>
                  </a:lnTo>
                  <a:lnTo>
                    <a:pt x="124" y="233"/>
                  </a:lnTo>
                  <a:lnTo>
                    <a:pt x="124" y="230"/>
                  </a:lnTo>
                  <a:lnTo>
                    <a:pt x="124" y="224"/>
                  </a:lnTo>
                  <a:lnTo>
                    <a:pt x="124" y="220"/>
                  </a:lnTo>
                  <a:lnTo>
                    <a:pt x="124" y="214"/>
                  </a:lnTo>
                  <a:lnTo>
                    <a:pt x="124" y="210"/>
                  </a:lnTo>
                  <a:lnTo>
                    <a:pt x="124" y="208"/>
                  </a:lnTo>
                  <a:lnTo>
                    <a:pt x="124" y="204"/>
                  </a:lnTo>
                  <a:lnTo>
                    <a:pt x="124" y="202"/>
                  </a:lnTo>
                  <a:lnTo>
                    <a:pt x="124" y="199"/>
                  </a:lnTo>
                  <a:lnTo>
                    <a:pt x="122" y="195"/>
                  </a:lnTo>
                  <a:lnTo>
                    <a:pt x="122" y="193"/>
                  </a:lnTo>
                  <a:lnTo>
                    <a:pt x="122" y="189"/>
                  </a:lnTo>
                  <a:lnTo>
                    <a:pt x="122" y="187"/>
                  </a:lnTo>
                  <a:lnTo>
                    <a:pt x="122" y="183"/>
                  </a:lnTo>
                  <a:lnTo>
                    <a:pt x="122" y="179"/>
                  </a:lnTo>
                  <a:lnTo>
                    <a:pt x="122" y="177"/>
                  </a:lnTo>
                  <a:lnTo>
                    <a:pt x="122" y="174"/>
                  </a:lnTo>
                  <a:lnTo>
                    <a:pt x="122" y="170"/>
                  </a:lnTo>
                  <a:lnTo>
                    <a:pt x="122" y="162"/>
                  </a:lnTo>
                  <a:lnTo>
                    <a:pt x="122" y="158"/>
                  </a:lnTo>
                  <a:lnTo>
                    <a:pt x="122" y="152"/>
                  </a:lnTo>
                  <a:lnTo>
                    <a:pt x="122" y="148"/>
                  </a:lnTo>
                  <a:lnTo>
                    <a:pt x="126" y="148"/>
                  </a:lnTo>
                  <a:lnTo>
                    <a:pt x="126" y="143"/>
                  </a:lnTo>
                  <a:lnTo>
                    <a:pt x="128" y="143"/>
                  </a:lnTo>
                  <a:lnTo>
                    <a:pt x="137" y="137"/>
                  </a:lnTo>
                  <a:lnTo>
                    <a:pt x="143" y="137"/>
                  </a:lnTo>
                  <a:lnTo>
                    <a:pt x="149" y="133"/>
                  </a:lnTo>
                  <a:lnTo>
                    <a:pt x="157" y="129"/>
                  </a:lnTo>
                  <a:lnTo>
                    <a:pt x="168" y="127"/>
                  </a:lnTo>
                  <a:lnTo>
                    <a:pt x="174" y="123"/>
                  </a:lnTo>
                  <a:lnTo>
                    <a:pt x="184" y="119"/>
                  </a:lnTo>
                  <a:lnTo>
                    <a:pt x="189" y="118"/>
                  </a:lnTo>
                  <a:lnTo>
                    <a:pt x="199" y="114"/>
                  </a:lnTo>
                  <a:lnTo>
                    <a:pt x="205" y="114"/>
                  </a:lnTo>
                  <a:lnTo>
                    <a:pt x="205" y="110"/>
                  </a:lnTo>
                  <a:lnTo>
                    <a:pt x="209" y="110"/>
                  </a:lnTo>
                  <a:lnTo>
                    <a:pt x="220" y="106"/>
                  </a:lnTo>
                  <a:lnTo>
                    <a:pt x="220" y="104"/>
                  </a:lnTo>
                  <a:lnTo>
                    <a:pt x="224" y="104"/>
                  </a:lnTo>
                  <a:lnTo>
                    <a:pt x="224" y="100"/>
                  </a:lnTo>
                  <a:lnTo>
                    <a:pt x="224" y="94"/>
                  </a:lnTo>
                  <a:lnTo>
                    <a:pt x="224" y="91"/>
                  </a:lnTo>
                  <a:lnTo>
                    <a:pt x="224" y="85"/>
                  </a:lnTo>
                  <a:lnTo>
                    <a:pt x="224" y="83"/>
                  </a:lnTo>
                  <a:lnTo>
                    <a:pt x="224" y="79"/>
                  </a:lnTo>
                  <a:lnTo>
                    <a:pt x="224" y="75"/>
                  </a:lnTo>
                  <a:lnTo>
                    <a:pt x="224" y="73"/>
                  </a:lnTo>
                  <a:lnTo>
                    <a:pt x="224" y="69"/>
                  </a:lnTo>
                  <a:lnTo>
                    <a:pt x="224" y="63"/>
                  </a:lnTo>
                  <a:lnTo>
                    <a:pt x="224" y="58"/>
                  </a:lnTo>
                  <a:lnTo>
                    <a:pt x="224" y="54"/>
                  </a:lnTo>
                  <a:lnTo>
                    <a:pt x="224" y="50"/>
                  </a:lnTo>
                  <a:lnTo>
                    <a:pt x="224" y="48"/>
                  </a:lnTo>
                  <a:lnTo>
                    <a:pt x="224" y="44"/>
                  </a:lnTo>
                  <a:lnTo>
                    <a:pt x="222" y="35"/>
                  </a:lnTo>
                  <a:lnTo>
                    <a:pt x="222" y="33"/>
                  </a:lnTo>
                  <a:lnTo>
                    <a:pt x="222" y="29"/>
                  </a:lnTo>
                  <a:lnTo>
                    <a:pt x="222" y="27"/>
                  </a:lnTo>
                  <a:lnTo>
                    <a:pt x="222" y="23"/>
                  </a:lnTo>
                  <a:lnTo>
                    <a:pt x="222" y="19"/>
                  </a:lnTo>
                  <a:lnTo>
                    <a:pt x="222" y="13"/>
                  </a:lnTo>
                  <a:lnTo>
                    <a:pt x="222" y="8"/>
                  </a:lnTo>
                  <a:lnTo>
                    <a:pt x="222" y="4"/>
                  </a:lnTo>
                  <a:lnTo>
                    <a:pt x="228" y="4"/>
                  </a:lnTo>
                  <a:lnTo>
                    <a:pt x="238" y="4"/>
                  </a:lnTo>
                  <a:lnTo>
                    <a:pt x="243" y="4"/>
                  </a:lnTo>
                  <a:lnTo>
                    <a:pt x="247" y="4"/>
                  </a:lnTo>
                  <a:lnTo>
                    <a:pt x="251" y="4"/>
                  </a:lnTo>
                  <a:lnTo>
                    <a:pt x="253" y="4"/>
                  </a:lnTo>
                  <a:lnTo>
                    <a:pt x="257" y="4"/>
                  </a:lnTo>
                  <a:lnTo>
                    <a:pt x="261" y="4"/>
                  </a:lnTo>
                  <a:lnTo>
                    <a:pt x="263" y="4"/>
                  </a:lnTo>
                  <a:lnTo>
                    <a:pt x="267" y="4"/>
                  </a:lnTo>
                  <a:lnTo>
                    <a:pt x="288" y="4"/>
                  </a:lnTo>
                  <a:lnTo>
                    <a:pt x="292" y="4"/>
                  </a:lnTo>
                  <a:lnTo>
                    <a:pt x="303" y="4"/>
                  </a:lnTo>
                  <a:lnTo>
                    <a:pt x="309" y="4"/>
                  </a:lnTo>
                  <a:lnTo>
                    <a:pt x="313" y="4"/>
                  </a:lnTo>
                  <a:lnTo>
                    <a:pt x="319" y="4"/>
                  </a:lnTo>
                  <a:lnTo>
                    <a:pt x="323" y="4"/>
                  </a:lnTo>
                  <a:lnTo>
                    <a:pt x="328" y="2"/>
                  </a:lnTo>
                  <a:lnTo>
                    <a:pt x="332" y="2"/>
                  </a:lnTo>
                  <a:lnTo>
                    <a:pt x="338" y="2"/>
                  </a:lnTo>
                  <a:lnTo>
                    <a:pt x="348" y="2"/>
                  </a:lnTo>
                  <a:lnTo>
                    <a:pt x="350" y="2"/>
                  </a:lnTo>
                  <a:lnTo>
                    <a:pt x="363" y="2"/>
                  </a:lnTo>
                  <a:lnTo>
                    <a:pt x="388" y="2"/>
                  </a:lnTo>
                  <a:moveTo>
                    <a:pt x="664" y="643"/>
                  </a:moveTo>
                  <a:lnTo>
                    <a:pt x="664" y="629"/>
                  </a:lnTo>
                  <a:lnTo>
                    <a:pt x="664" y="592"/>
                  </a:lnTo>
                  <a:lnTo>
                    <a:pt x="630" y="592"/>
                  </a:lnTo>
                  <a:lnTo>
                    <a:pt x="628" y="627"/>
                  </a:lnTo>
                  <a:lnTo>
                    <a:pt x="597" y="627"/>
                  </a:lnTo>
                  <a:lnTo>
                    <a:pt x="595" y="618"/>
                  </a:lnTo>
                  <a:lnTo>
                    <a:pt x="587" y="619"/>
                  </a:lnTo>
                  <a:lnTo>
                    <a:pt x="587" y="627"/>
                  </a:lnTo>
                  <a:lnTo>
                    <a:pt x="572" y="629"/>
                  </a:lnTo>
                  <a:lnTo>
                    <a:pt x="562" y="629"/>
                  </a:lnTo>
                  <a:lnTo>
                    <a:pt x="562" y="610"/>
                  </a:lnTo>
                  <a:lnTo>
                    <a:pt x="529" y="610"/>
                  </a:lnTo>
                  <a:lnTo>
                    <a:pt x="529" y="594"/>
                  </a:lnTo>
                  <a:lnTo>
                    <a:pt x="429" y="594"/>
                  </a:lnTo>
                  <a:lnTo>
                    <a:pt x="431" y="610"/>
                  </a:lnTo>
                  <a:lnTo>
                    <a:pt x="446" y="608"/>
                  </a:lnTo>
                  <a:lnTo>
                    <a:pt x="446" y="643"/>
                  </a:lnTo>
                  <a:lnTo>
                    <a:pt x="496" y="645"/>
                  </a:lnTo>
                  <a:lnTo>
                    <a:pt x="496" y="660"/>
                  </a:lnTo>
                  <a:lnTo>
                    <a:pt x="521" y="660"/>
                  </a:lnTo>
                  <a:lnTo>
                    <a:pt x="525" y="660"/>
                  </a:lnTo>
                  <a:lnTo>
                    <a:pt x="550" y="660"/>
                  </a:lnTo>
                  <a:lnTo>
                    <a:pt x="552" y="660"/>
                  </a:lnTo>
                  <a:lnTo>
                    <a:pt x="597" y="658"/>
                  </a:lnTo>
                  <a:lnTo>
                    <a:pt x="628" y="662"/>
                  </a:lnTo>
                  <a:lnTo>
                    <a:pt x="664" y="660"/>
                  </a:lnTo>
                  <a:lnTo>
                    <a:pt x="664" y="643"/>
                  </a:lnTo>
                  <a:moveTo>
                    <a:pt x="871" y="1011"/>
                  </a:moveTo>
                  <a:lnTo>
                    <a:pt x="873" y="1015"/>
                  </a:lnTo>
                  <a:lnTo>
                    <a:pt x="875" y="1013"/>
                  </a:lnTo>
                  <a:lnTo>
                    <a:pt x="873" y="1009"/>
                  </a:lnTo>
                  <a:lnTo>
                    <a:pt x="871" y="1011"/>
                  </a:lnTo>
                  <a:moveTo>
                    <a:pt x="867" y="1056"/>
                  </a:moveTo>
                  <a:lnTo>
                    <a:pt x="869" y="1058"/>
                  </a:lnTo>
                  <a:lnTo>
                    <a:pt x="875" y="1052"/>
                  </a:lnTo>
                  <a:lnTo>
                    <a:pt x="873" y="1050"/>
                  </a:lnTo>
                  <a:lnTo>
                    <a:pt x="867" y="1056"/>
                  </a:lnTo>
                </a:path>
              </a:pathLst>
            </a:custGeom>
            <a:grpFill/>
            <a:ln w="9525">
              <a:noFill/>
              <a:round/>
              <a:headEnd/>
              <a:tailEnd/>
            </a:ln>
          </p:spPr>
          <p:txBody>
            <a:bodyPr/>
            <a:lstStyle/>
            <a:p>
              <a:pPr>
                <a:defRPr/>
              </a:pPr>
              <a:endParaRPr lang="en-US" dirty="0">
                <a:solidFill>
                  <a:prstClr val="white"/>
                </a:solidFill>
              </a:endParaRPr>
            </a:p>
          </p:txBody>
        </p:sp>
        <p:sp>
          <p:nvSpPr>
            <p:cNvPr id="16699" name="Freeform 157"/>
            <p:cNvSpPr>
              <a:spLocks noEditPoints="1"/>
            </p:cNvSpPr>
            <p:nvPr/>
          </p:nvSpPr>
          <p:spPr bwMode="ltGray">
            <a:xfrm>
              <a:off x="4309" y="747"/>
              <a:ext cx="919" cy="1222"/>
            </a:xfrm>
            <a:custGeom>
              <a:avLst/>
              <a:gdLst>
                <a:gd name="T0" fmla="*/ 96 w 919"/>
                <a:gd name="T1" fmla="*/ 23 h 1222"/>
                <a:gd name="T2" fmla="*/ 102 w 919"/>
                <a:gd name="T3" fmla="*/ 8 h 1222"/>
                <a:gd name="T4" fmla="*/ 156 w 919"/>
                <a:gd name="T5" fmla="*/ 18 h 1222"/>
                <a:gd name="T6" fmla="*/ 218 w 919"/>
                <a:gd name="T7" fmla="*/ 31 h 1222"/>
                <a:gd name="T8" fmla="*/ 295 w 919"/>
                <a:gd name="T9" fmla="*/ 29 h 1222"/>
                <a:gd name="T10" fmla="*/ 338 w 919"/>
                <a:gd name="T11" fmla="*/ 79 h 1222"/>
                <a:gd name="T12" fmla="*/ 378 w 919"/>
                <a:gd name="T13" fmla="*/ 97 h 1222"/>
                <a:gd name="T14" fmla="*/ 411 w 919"/>
                <a:gd name="T15" fmla="*/ 128 h 1222"/>
                <a:gd name="T16" fmla="*/ 465 w 919"/>
                <a:gd name="T17" fmla="*/ 176 h 1222"/>
                <a:gd name="T18" fmla="*/ 564 w 919"/>
                <a:gd name="T19" fmla="*/ 159 h 1222"/>
                <a:gd name="T20" fmla="*/ 596 w 919"/>
                <a:gd name="T21" fmla="*/ 224 h 1222"/>
                <a:gd name="T22" fmla="*/ 716 w 919"/>
                <a:gd name="T23" fmla="*/ 222 h 1222"/>
                <a:gd name="T24" fmla="*/ 753 w 919"/>
                <a:gd name="T25" fmla="*/ 255 h 1222"/>
                <a:gd name="T26" fmla="*/ 691 w 919"/>
                <a:gd name="T27" fmla="*/ 311 h 1222"/>
                <a:gd name="T28" fmla="*/ 664 w 919"/>
                <a:gd name="T29" fmla="*/ 361 h 1222"/>
                <a:gd name="T30" fmla="*/ 718 w 919"/>
                <a:gd name="T31" fmla="*/ 404 h 1222"/>
                <a:gd name="T32" fmla="*/ 761 w 919"/>
                <a:gd name="T33" fmla="*/ 448 h 1222"/>
                <a:gd name="T34" fmla="*/ 884 w 919"/>
                <a:gd name="T35" fmla="*/ 547 h 1222"/>
                <a:gd name="T36" fmla="*/ 884 w 919"/>
                <a:gd name="T37" fmla="*/ 612 h 1222"/>
                <a:gd name="T38" fmla="*/ 886 w 919"/>
                <a:gd name="T39" fmla="*/ 662 h 1222"/>
                <a:gd name="T40" fmla="*/ 869 w 919"/>
                <a:gd name="T41" fmla="*/ 622 h 1222"/>
                <a:gd name="T42" fmla="*/ 753 w 919"/>
                <a:gd name="T43" fmla="*/ 742 h 1222"/>
                <a:gd name="T44" fmla="*/ 656 w 919"/>
                <a:gd name="T45" fmla="*/ 749 h 1222"/>
                <a:gd name="T46" fmla="*/ 540 w 919"/>
                <a:gd name="T47" fmla="*/ 734 h 1222"/>
                <a:gd name="T48" fmla="*/ 492 w 919"/>
                <a:gd name="T49" fmla="*/ 821 h 1222"/>
                <a:gd name="T50" fmla="*/ 591 w 919"/>
                <a:gd name="T51" fmla="*/ 817 h 1222"/>
                <a:gd name="T52" fmla="*/ 656 w 919"/>
                <a:gd name="T53" fmla="*/ 796 h 1222"/>
                <a:gd name="T54" fmla="*/ 679 w 919"/>
                <a:gd name="T55" fmla="*/ 865 h 1222"/>
                <a:gd name="T56" fmla="*/ 689 w 919"/>
                <a:gd name="T57" fmla="*/ 904 h 1222"/>
                <a:gd name="T58" fmla="*/ 681 w 919"/>
                <a:gd name="T59" fmla="*/ 969 h 1222"/>
                <a:gd name="T60" fmla="*/ 658 w 919"/>
                <a:gd name="T61" fmla="*/ 1041 h 1222"/>
                <a:gd name="T62" fmla="*/ 658 w 919"/>
                <a:gd name="T63" fmla="*/ 1091 h 1222"/>
                <a:gd name="T64" fmla="*/ 741 w 919"/>
                <a:gd name="T65" fmla="*/ 1130 h 1222"/>
                <a:gd name="T66" fmla="*/ 595 w 919"/>
                <a:gd name="T67" fmla="*/ 1186 h 1222"/>
                <a:gd name="T68" fmla="*/ 529 w 919"/>
                <a:gd name="T69" fmla="*/ 1170 h 1222"/>
                <a:gd name="T70" fmla="*/ 467 w 919"/>
                <a:gd name="T71" fmla="*/ 1184 h 1222"/>
                <a:gd name="T72" fmla="*/ 442 w 919"/>
                <a:gd name="T73" fmla="*/ 1222 h 1222"/>
                <a:gd name="T74" fmla="*/ 417 w 919"/>
                <a:gd name="T75" fmla="*/ 1195 h 1222"/>
                <a:gd name="T76" fmla="*/ 361 w 919"/>
                <a:gd name="T77" fmla="*/ 1195 h 1222"/>
                <a:gd name="T78" fmla="*/ 342 w 919"/>
                <a:gd name="T79" fmla="*/ 1170 h 1222"/>
                <a:gd name="T80" fmla="*/ 313 w 919"/>
                <a:gd name="T81" fmla="*/ 1122 h 1222"/>
                <a:gd name="T82" fmla="*/ 295 w 919"/>
                <a:gd name="T83" fmla="*/ 1070 h 1222"/>
                <a:gd name="T84" fmla="*/ 274 w 919"/>
                <a:gd name="T85" fmla="*/ 1029 h 1222"/>
                <a:gd name="T86" fmla="*/ 301 w 919"/>
                <a:gd name="T87" fmla="*/ 989 h 1222"/>
                <a:gd name="T88" fmla="*/ 241 w 919"/>
                <a:gd name="T89" fmla="*/ 975 h 1222"/>
                <a:gd name="T90" fmla="*/ 274 w 919"/>
                <a:gd name="T91" fmla="*/ 880 h 1222"/>
                <a:gd name="T92" fmla="*/ 241 w 919"/>
                <a:gd name="T93" fmla="*/ 844 h 1222"/>
                <a:gd name="T94" fmla="*/ 191 w 919"/>
                <a:gd name="T95" fmla="*/ 761 h 1222"/>
                <a:gd name="T96" fmla="*/ 170 w 919"/>
                <a:gd name="T97" fmla="*/ 705 h 1222"/>
                <a:gd name="T98" fmla="*/ 127 w 919"/>
                <a:gd name="T99" fmla="*/ 691 h 1222"/>
                <a:gd name="T100" fmla="*/ 42 w 919"/>
                <a:gd name="T101" fmla="*/ 516 h 1222"/>
                <a:gd name="T102" fmla="*/ 2 w 919"/>
                <a:gd name="T103" fmla="*/ 371 h 1222"/>
                <a:gd name="T104" fmla="*/ 15 w 919"/>
                <a:gd name="T105" fmla="*/ 280 h 1222"/>
                <a:gd name="T106" fmla="*/ 149 w 919"/>
                <a:gd name="T107" fmla="*/ 197 h 1222"/>
                <a:gd name="T108" fmla="*/ 95 w 919"/>
                <a:gd name="T109" fmla="*/ 149 h 1222"/>
                <a:gd name="T110" fmla="*/ 46 w 919"/>
                <a:gd name="T111" fmla="*/ 66 h 1222"/>
                <a:gd name="T112" fmla="*/ 305 w 919"/>
                <a:gd name="T113" fmla="*/ 882 h 1222"/>
                <a:gd name="T114" fmla="*/ 309 w 919"/>
                <a:gd name="T115" fmla="*/ 877 h 1222"/>
                <a:gd name="T116" fmla="*/ 295 w 919"/>
                <a:gd name="T117" fmla="*/ 917 h 1222"/>
                <a:gd name="T118" fmla="*/ 326 w 919"/>
                <a:gd name="T119" fmla="*/ 886 h 12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9"/>
                <a:gd name="T181" fmla="*/ 0 h 1222"/>
                <a:gd name="T182" fmla="*/ 919 w 919"/>
                <a:gd name="T183" fmla="*/ 1222 h 12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9" h="1222">
                  <a:moveTo>
                    <a:pt x="46" y="66"/>
                  </a:moveTo>
                  <a:lnTo>
                    <a:pt x="60" y="66"/>
                  </a:lnTo>
                  <a:lnTo>
                    <a:pt x="69" y="68"/>
                  </a:lnTo>
                  <a:lnTo>
                    <a:pt x="79" y="68"/>
                  </a:lnTo>
                  <a:lnTo>
                    <a:pt x="81" y="68"/>
                  </a:lnTo>
                  <a:lnTo>
                    <a:pt x="81" y="56"/>
                  </a:lnTo>
                  <a:lnTo>
                    <a:pt x="81" y="47"/>
                  </a:lnTo>
                  <a:lnTo>
                    <a:pt x="81" y="41"/>
                  </a:lnTo>
                  <a:lnTo>
                    <a:pt x="81" y="33"/>
                  </a:lnTo>
                  <a:lnTo>
                    <a:pt x="96" y="33"/>
                  </a:lnTo>
                  <a:lnTo>
                    <a:pt x="96" y="23"/>
                  </a:lnTo>
                  <a:lnTo>
                    <a:pt x="81" y="25"/>
                  </a:lnTo>
                  <a:lnTo>
                    <a:pt x="81" y="18"/>
                  </a:lnTo>
                  <a:lnTo>
                    <a:pt x="83" y="18"/>
                  </a:lnTo>
                  <a:lnTo>
                    <a:pt x="83" y="8"/>
                  </a:lnTo>
                  <a:lnTo>
                    <a:pt x="89" y="8"/>
                  </a:lnTo>
                  <a:lnTo>
                    <a:pt x="96" y="8"/>
                  </a:lnTo>
                  <a:lnTo>
                    <a:pt x="96" y="0"/>
                  </a:lnTo>
                  <a:lnTo>
                    <a:pt x="98" y="0"/>
                  </a:lnTo>
                  <a:lnTo>
                    <a:pt x="102" y="2"/>
                  </a:lnTo>
                  <a:lnTo>
                    <a:pt x="102" y="6"/>
                  </a:lnTo>
                  <a:lnTo>
                    <a:pt x="102" y="8"/>
                  </a:lnTo>
                  <a:lnTo>
                    <a:pt x="106" y="12"/>
                  </a:lnTo>
                  <a:lnTo>
                    <a:pt x="108" y="14"/>
                  </a:lnTo>
                  <a:lnTo>
                    <a:pt x="112" y="18"/>
                  </a:lnTo>
                  <a:lnTo>
                    <a:pt x="118" y="18"/>
                  </a:lnTo>
                  <a:lnTo>
                    <a:pt x="124" y="14"/>
                  </a:lnTo>
                  <a:lnTo>
                    <a:pt x="127" y="14"/>
                  </a:lnTo>
                  <a:lnTo>
                    <a:pt x="127" y="23"/>
                  </a:lnTo>
                  <a:lnTo>
                    <a:pt x="131" y="23"/>
                  </a:lnTo>
                  <a:lnTo>
                    <a:pt x="147" y="23"/>
                  </a:lnTo>
                  <a:lnTo>
                    <a:pt x="149" y="18"/>
                  </a:lnTo>
                  <a:lnTo>
                    <a:pt x="156" y="18"/>
                  </a:lnTo>
                  <a:lnTo>
                    <a:pt x="168" y="18"/>
                  </a:lnTo>
                  <a:lnTo>
                    <a:pt x="174" y="16"/>
                  </a:lnTo>
                  <a:lnTo>
                    <a:pt x="179" y="16"/>
                  </a:lnTo>
                  <a:lnTo>
                    <a:pt x="181" y="23"/>
                  </a:lnTo>
                  <a:lnTo>
                    <a:pt x="181" y="29"/>
                  </a:lnTo>
                  <a:lnTo>
                    <a:pt x="181" y="31"/>
                  </a:lnTo>
                  <a:lnTo>
                    <a:pt x="183" y="31"/>
                  </a:lnTo>
                  <a:lnTo>
                    <a:pt x="187" y="31"/>
                  </a:lnTo>
                  <a:lnTo>
                    <a:pt x="208" y="31"/>
                  </a:lnTo>
                  <a:lnTo>
                    <a:pt x="214" y="31"/>
                  </a:lnTo>
                  <a:lnTo>
                    <a:pt x="218" y="31"/>
                  </a:lnTo>
                  <a:lnTo>
                    <a:pt x="234" y="31"/>
                  </a:lnTo>
                  <a:lnTo>
                    <a:pt x="239" y="31"/>
                  </a:lnTo>
                  <a:lnTo>
                    <a:pt x="247" y="31"/>
                  </a:lnTo>
                  <a:lnTo>
                    <a:pt x="259" y="31"/>
                  </a:lnTo>
                  <a:lnTo>
                    <a:pt x="262" y="31"/>
                  </a:lnTo>
                  <a:lnTo>
                    <a:pt x="268" y="31"/>
                  </a:lnTo>
                  <a:lnTo>
                    <a:pt x="278" y="31"/>
                  </a:lnTo>
                  <a:lnTo>
                    <a:pt x="280" y="31"/>
                  </a:lnTo>
                  <a:lnTo>
                    <a:pt x="288" y="29"/>
                  </a:lnTo>
                  <a:lnTo>
                    <a:pt x="290" y="29"/>
                  </a:lnTo>
                  <a:lnTo>
                    <a:pt x="295" y="29"/>
                  </a:lnTo>
                  <a:lnTo>
                    <a:pt x="305" y="29"/>
                  </a:lnTo>
                  <a:lnTo>
                    <a:pt x="315" y="29"/>
                  </a:lnTo>
                  <a:lnTo>
                    <a:pt x="315" y="35"/>
                  </a:lnTo>
                  <a:lnTo>
                    <a:pt x="315" y="48"/>
                  </a:lnTo>
                  <a:lnTo>
                    <a:pt x="313" y="64"/>
                  </a:lnTo>
                  <a:lnTo>
                    <a:pt x="317" y="64"/>
                  </a:lnTo>
                  <a:lnTo>
                    <a:pt x="332" y="64"/>
                  </a:lnTo>
                  <a:lnTo>
                    <a:pt x="328" y="74"/>
                  </a:lnTo>
                  <a:lnTo>
                    <a:pt x="328" y="79"/>
                  </a:lnTo>
                  <a:lnTo>
                    <a:pt x="334" y="79"/>
                  </a:lnTo>
                  <a:lnTo>
                    <a:pt x="338" y="79"/>
                  </a:lnTo>
                  <a:lnTo>
                    <a:pt x="338" y="85"/>
                  </a:lnTo>
                  <a:lnTo>
                    <a:pt x="338" y="89"/>
                  </a:lnTo>
                  <a:lnTo>
                    <a:pt x="342" y="89"/>
                  </a:lnTo>
                  <a:lnTo>
                    <a:pt x="347" y="87"/>
                  </a:lnTo>
                  <a:lnTo>
                    <a:pt x="347" y="91"/>
                  </a:lnTo>
                  <a:lnTo>
                    <a:pt x="347" y="97"/>
                  </a:lnTo>
                  <a:lnTo>
                    <a:pt x="353" y="97"/>
                  </a:lnTo>
                  <a:lnTo>
                    <a:pt x="363" y="95"/>
                  </a:lnTo>
                  <a:lnTo>
                    <a:pt x="376" y="93"/>
                  </a:lnTo>
                  <a:lnTo>
                    <a:pt x="378" y="93"/>
                  </a:lnTo>
                  <a:lnTo>
                    <a:pt x="378" y="97"/>
                  </a:lnTo>
                  <a:lnTo>
                    <a:pt x="378" y="103"/>
                  </a:lnTo>
                  <a:lnTo>
                    <a:pt x="378" y="112"/>
                  </a:lnTo>
                  <a:lnTo>
                    <a:pt x="378" y="122"/>
                  </a:lnTo>
                  <a:lnTo>
                    <a:pt x="378" y="128"/>
                  </a:lnTo>
                  <a:lnTo>
                    <a:pt x="382" y="128"/>
                  </a:lnTo>
                  <a:lnTo>
                    <a:pt x="388" y="128"/>
                  </a:lnTo>
                  <a:lnTo>
                    <a:pt x="392" y="128"/>
                  </a:lnTo>
                  <a:lnTo>
                    <a:pt x="396" y="128"/>
                  </a:lnTo>
                  <a:lnTo>
                    <a:pt x="398" y="128"/>
                  </a:lnTo>
                  <a:lnTo>
                    <a:pt x="403" y="128"/>
                  </a:lnTo>
                  <a:lnTo>
                    <a:pt x="411" y="128"/>
                  </a:lnTo>
                  <a:lnTo>
                    <a:pt x="413" y="128"/>
                  </a:lnTo>
                  <a:lnTo>
                    <a:pt x="413" y="133"/>
                  </a:lnTo>
                  <a:lnTo>
                    <a:pt x="413" y="143"/>
                  </a:lnTo>
                  <a:lnTo>
                    <a:pt x="432" y="143"/>
                  </a:lnTo>
                  <a:lnTo>
                    <a:pt x="432" y="151"/>
                  </a:lnTo>
                  <a:lnTo>
                    <a:pt x="432" y="160"/>
                  </a:lnTo>
                  <a:lnTo>
                    <a:pt x="440" y="160"/>
                  </a:lnTo>
                  <a:lnTo>
                    <a:pt x="448" y="160"/>
                  </a:lnTo>
                  <a:lnTo>
                    <a:pt x="448" y="166"/>
                  </a:lnTo>
                  <a:lnTo>
                    <a:pt x="450" y="176"/>
                  </a:lnTo>
                  <a:lnTo>
                    <a:pt x="465" y="176"/>
                  </a:lnTo>
                  <a:lnTo>
                    <a:pt x="465" y="186"/>
                  </a:lnTo>
                  <a:lnTo>
                    <a:pt x="465" y="191"/>
                  </a:lnTo>
                  <a:lnTo>
                    <a:pt x="515" y="191"/>
                  </a:lnTo>
                  <a:lnTo>
                    <a:pt x="515" y="182"/>
                  </a:lnTo>
                  <a:lnTo>
                    <a:pt x="513" y="166"/>
                  </a:lnTo>
                  <a:lnTo>
                    <a:pt x="513" y="160"/>
                  </a:lnTo>
                  <a:lnTo>
                    <a:pt x="517" y="160"/>
                  </a:lnTo>
                  <a:lnTo>
                    <a:pt x="529" y="159"/>
                  </a:lnTo>
                  <a:lnTo>
                    <a:pt x="539" y="159"/>
                  </a:lnTo>
                  <a:lnTo>
                    <a:pt x="552" y="159"/>
                  </a:lnTo>
                  <a:lnTo>
                    <a:pt x="564" y="159"/>
                  </a:lnTo>
                  <a:lnTo>
                    <a:pt x="569" y="159"/>
                  </a:lnTo>
                  <a:lnTo>
                    <a:pt x="579" y="159"/>
                  </a:lnTo>
                  <a:lnTo>
                    <a:pt x="579" y="170"/>
                  </a:lnTo>
                  <a:lnTo>
                    <a:pt x="581" y="184"/>
                  </a:lnTo>
                  <a:lnTo>
                    <a:pt x="581" y="193"/>
                  </a:lnTo>
                  <a:lnTo>
                    <a:pt x="581" y="201"/>
                  </a:lnTo>
                  <a:lnTo>
                    <a:pt x="581" y="209"/>
                  </a:lnTo>
                  <a:lnTo>
                    <a:pt x="591" y="209"/>
                  </a:lnTo>
                  <a:lnTo>
                    <a:pt x="596" y="209"/>
                  </a:lnTo>
                  <a:lnTo>
                    <a:pt x="596" y="215"/>
                  </a:lnTo>
                  <a:lnTo>
                    <a:pt x="596" y="224"/>
                  </a:lnTo>
                  <a:lnTo>
                    <a:pt x="596" y="226"/>
                  </a:lnTo>
                  <a:lnTo>
                    <a:pt x="602" y="226"/>
                  </a:lnTo>
                  <a:lnTo>
                    <a:pt x="643" y="226"/>
                  </a:lnTo>
                  <a:lnTo>
                    <a:pt x="652" y="226"/>
                  </a:lnTo>
                  <a:lnTo>
                    <a:pt x="658" y="222"/>
                  </a:lnTo>
                  <a:lnTo>
                    <a:pt x="672" y="222"/>
                  </a:lnTo>
                  <a:lnTo>
                    <a:pt x="678" y="222"/>
                  </a:lnTo>
                  <a:lnTo>
                    <a:pt x="683" y="222"/>
                  </a:lnTo>
                  <a:lnTo>
                    <a:pt x="699" y="222"/>
                  </a:lnTo>
                  <a:lnTo>
                    <a:pt x="708" y="222"/>
                  </a:lnTo>
                  <a:lnTo>
                    <a:pt x="716" y="222"/>
                  </a:lnTo>
                  <a:lnTo>
                    <a:pt x="724" y="220"/>
                  </a:lnTo>
                  <a:lnTo>
                    <a:pt x="733" y="220"/>
                  </a:lnTo>
                  <a:lnTo>
                    <a:pt x="747" y="220"/>
                  </a:lnTo>
                  <a:lnTo>
                    <a:pt x="747" y="230"/>
                  </a:lnTo>
                  <a:lnTo>
                    <a:pt x="753" y="230"/>
                  </a:lnTo>
                  <a:lnTo>
                    <a:pt x="768" y="230"/>
                  </a:lnTo>
                  <a:lnTo>
                    <a:pt x="778" y="230"/>
                  </a:lnTo>
                  <a:lnTo>
                    <a:pt x="782" y="240"/>
                  </a:lnTo>
                  <a:lnTo>
                    <a:pt x="782" y="245"/>
                  </a:lnTo>
                  <a:lnTo>
                    <a:pt x="757" y="245"/>
                  </a:lnTo>
                  <a:lnTo>
                    <a:pt x="753" y="255"/>
                  </a:lnTo>
                  <a:lnTo>
                    <a:pt x="753" y="265"/>
                  </a:lnTo>
                  <a:lnTo>
                    <a:pt x="753" y="276"/>
                  </a:lnTo>
                  <a:lnTo>
                    <a:pt x="762" y="276"/>
                  </a:lnTo>
                  <a:lnTo>
                    <a:pt x="762" y="288"/>
                  </a:lnTo>
                  <a:lnTo>
                    <a:pt x="764" y="301"/>
                  </a:lnTo>
                  <a:lnTo>
                    <a:pt x="764" y="307"/>
                  </a:lnTo>
                  <a:lnTo>
                    <a:pt x="751" y="307"/>
                  </a:lnTo>
                  <a:lnTo>
                    <a:pt x="747" y="307"/>
                  </a:lnTo>
                  <a:lnTo>
                    <a:pt x="747" y="305"/>
                  </a:lnTo>
                  <a:lnTo>
                    <a:pt x="691" y="305"/>
                  </a:lnTo>
                  <a:lnTo>
                    <a:pt x="691" y="311"/>
                  </a:lnTo>
                  <a:lnTo>
                    <a:pt x="676" y="311"/>
                  </a:lnTo>
                  <a:lnTo>
                    <a:pt x="645" y="313"/>
                  </a:lnTo>
                  <a:lnTo>
                    <a:pt x="645" y="323"/>
                  </a:lnTo>
                  <a:lnTo>
                    <a:pt x="649" y="323"/>
                  </a:lnTo>
                  <a:lnTo>
                    <a:pt x="649" y="328"/>
                  </a:lnTo>
                  <a:lnTo>
                    <a:pt x="649" y="338"/>
                  </a:lnTo>
                  <a:lnTo>
                    <a:pt x="649" y="350"/>
                  </a:lnTo>
                  <a:lnTo>
                    <a:pt x="649" y="355"/>
                  </a:lnTo>
                  <a:lnTo>
                    <a:pt x="654" y="355"/>
                  </a:lnTo>
                  <a:lnTo>
                    <a:pt x="664" y="355"/>
                  </a:lnTo>
                  <a:lnTo>
                    <a:pt x="664" y="361"/>
                  </a:lnTo>
                  <a:lnTo>
                    <a:pt x="664" y="371"/>
                  </a:lnTo>
                  <a:lnTo>
                    <a:pt x="674" y="371"/>
                  </a:lnTo>
                  <a:lnTo>
                    <a:pt x="683" y="371"/>
                  </a:lnTo>
                  <a:lnTo>
                    <a:pt x="689" y="371"/>
                  </a:lnTo>
                  <a:lnTo>
                    <a:pt x="689" y="375"/>
                  </a:lnTo>
                  <a:lnTo>
                    <a:pt x="689" y="382"/>
                  </a:lnTo>
                  <a:lnTo>
                    <a:pt x="689" y="390"/>
                  </a:lnTo>
                  <a:lnTo>
                    <a:pt x="693" y="390"/>
                  </a:lnTo>
                  <a:lnTo>
                    <a:pt x="706" y="396"/>
                  </a:lnTo>
                  <a:lnTo>
                    <a:pt x="708" y="396"/>
                  </a:lnTo>
                  <a:lnTo>
                    <a:pt x="718" y="404"/>
                  </a:lnTo>
                  <a:lnTo>
                    <a:pt x="722" y="408"/>
                  </a:lnTo>
                  <a:lnTo>
                    <a:pt x="724" y="408"/>
                  </a:lnTo>
                  <a:lnTo>
                    <a:pt x="733" y="409"/>
                  </a:lnTo>
                  <a:lnTo>
                    <a:pt x="743" y="417"/>
                  </a:lnTo>
                  <a:lnTo>
                    <a:pt x="749" y="415"/>
                  </a:lnTo>
                  <a:lnTo>
                    <a:pt x="749" y="409"/>
                  </a:lnTo>
                  <a:lnTo>
                    <a:pt x="799" y="409"/>
                  </a:lnTo>
                  <a:lnTo>
                    <a:pt x="799" y="415"/>
                  </a:lnTo>
                  <a:lnTo>
                    <a:pt x="784" y="415"/>
                  </a:lnTo>
                  <a:lnTo>
                    <a:pt x="784" y="448"/>
                  </a:lnTo>
                  <a:lnTo>
                    <a:pt x="761" y="448"/>
                  </a:lnTo>
                  <a:lnTo>
                    <a:pt x="761" y="452"/>
                  </a:lnTo>
                  <a:lnTo>
                    <a:pt x="747" y="465"/>
                  </a:lnTo>
                  <a:lnTo>
                    <a:pt x="782" y="498"/>
                  </a:lnTo>
                  <a:lnTo>
                    <a:pt x="782" y="500"/>
                  </a:lnTo>
                  <a:lnTo>
                    <a:pt x="820" y="500"/>
                  </a:lnTo>
                  <a:lnTo>
                    <a:pt x="876" y="545"/>
                  </a:lnTo>
                  <a:lnTo>
                    <a:pt x="876" y="531"/>
                  </a:lnTo>
                  <a:lnTo>
                    <a:pt x="882" y="531"/>
                  </a:lnTo>
                  <a:lnTo>
                    <a:pt x="884" y="535"/>
                  </a:lnTo>
                  <a:lnTo>
                    <a:pt x="884" y="547"/>
                  </a:lnTo>
                  <a:lnTo>
                    <a:pt x="917" y="547"/>
                  </a:lnTo>
                  <a:lnTo>
                    <a:pt x="919" y="556"/>
                  </a:lnTo>
                  <a:lnTo>
                    <a:pt x="919" y="566"/>
                  </a:lnTo>
                  <a:lnTo>
                    <a:pt x="919" y="581"/>
                  </a:lnTo>
                  <a:lnTo>
                    <a:pt x="869" y="581"/>
                  </a:lnTo>
                  <a:lnTo>
                    <a:pt x="869" y="591"/>
                  </a:lnTo>
                  <a:lnTo>
                    <a:pt x="869" y="597"/>
                  </a:lnTo>
                  <a:lnTo>
                    <a:pt x="869" y="606"/>
                  </a:lnTo>
                  <a:lnTo>
                    <a:pt x="878" y="606"/>
                  </a:lnTo>
                  <a:lnTo>
                    <a:pt x="884" y="606"/>
                  </a:lnTo>
                  <a:lnTo>
                    <a:pt x="884" y="612"/>
                  </a:lnTo>
                  <a:lnTo>
                    <a:pt x="884" y="641"/>
                  </a:lnTo>
                  <a:lnTo>
                    <a:pt x="901" y="639"/>
                  </a:lnTo>
                  <a:lnTo>
                    <a:pt x="901" y="647"/>
                  </a:lnTo>
                  <a:lnTo>
                    <a:pt x="903" y="647"/>
                  </a:lnTo>
                  <a:lnTo>
                    <a:pt x="903" y="655"/>
                  </a:lnTo>
                  <a:lnTo>
                    <a:pt x="913" y="655"/>
                  </a:lnTo>
                  <a:lnTo>
                    <a:pt x="913" y="659"/>
                  </a:lnTo>
                  <a:lnTo>
                    <a:pt x="917" y="659"/>
                  </a:lnTo>
                  <a:lnTo>
                    <a:pt x="917" y="680"/>
                  </a:lnTo>
                  <a:lnTo>
                    <a:pt x="886" y="678"/>
                  </a:lnTo>
                  <a:lnTo>
                    <a:pt x="886" y="662"/>
                  </a:lnTo>
                  <a:lnTo>
                    <a:pt x="896" y="662"/>
                  </a:lnTo>
                  <a:lnTo>
                    <a:pt x="894" y="657"/>
                  </a:lnTo>
                  <a:lnTo>
                    <a:pt x="886" y="657"/>
                  </a:lnTo>
                  <a:lnTo>
                    <a:pt x="886" y="647"/>
                  </a:lnTo>
                  <a:lnTo>
                    <a:pt x="882" y="647"/>
                  </a:lnTo>
                  <a:lnTo>
                    <a:pt x="882" y="637"/>
                  </a:lnTo>
                  <a:lnTo>
                    <a:pt x="876" y="637"/>
                  </a:lnTo>
                  <a:lnTo>
                    <a:pt x="876" y="631"/>
                  </a:lnTo>
                  <a:lnTo>
                    <a:pt x="872" y="628"/>
                  </a:lnTo>
                  <a:lnTo>
                    <a:pt x="874" y="626"/>
                  </a:lnTo>
                  <a:lnTo>
                    <a:pt x="869" y="622"/>
                  </a:lnTo>
                  <a:lnTo>
                    <a:pt x="869" y="626"/>
                  </a:lnTo>
                  <a:lnTo>
                    <a:pt x="869" y="637"/>
                  </a:lnTo>
                  <a:lnTo>
                    <a:pt x="869" y="647"/>
                  </a:lnTo>
                  <a:lnTo>
                    <a:pt x="757" y="649"/>
                  </a:lnTo>
                  <a:lnTo>
                    <a:pt x="751" y="645"/>
                  </a:lnTo>
                  <a:lnTo>
                    <a:pt x="751" y="664"/>
                  </a:lnTo>
                  <a:lnTo>
                    <a:pt x="751" y="684"/>
                  </a:lnTo>
                  <a:lnTo>
                    <a:pt x="751" y="705"/>
                  </a:lnTo>
                  <a:lnTo>
                    <a:pt x="753" y="714"/>
                  </a:lnTo>
                  <a:lnTo>
                    <a:pt x="753" y="730"/>
                  </a:lnTo>
                  <a:lnTo>
                    <a:pt x="753" y="742"/>
                  </a:lnTo>
                  <a:lnTo>
                    <a:pt x="753" y="745"/>
                  </a:lnTo>
                  <a:lnTo>
                    <a:pt x="737" y="749"/>
                  </a:lnTo>
                  <a:lnTo>
                    <a:pt x="722" y="749"/>
                  </a:lnTo>
                  <a:lnTo>
                    <a:pt x="714" y="749"/>
                  </a:lnTo>
                  <a:lnTo>
                    <a:pt x="716" y="765"/>
                  </a:lnTo>
                  <a:lnTo>
                    <a:pt x="722" y="765"/>
                  </a:lnTo>
                  <a:lnTo>
                    <a:pt x="722" y="780"/>
                  </a:lnTo>
                  <a:lnTo>
                    <a:pt x="691" y="780"/>
                  </a:lnTo>
                  <a:lnTo>
                    <a:pt x="687" y="749"/>
                  </a:lnTo>
                  <a:lnTo>
                    <a:pt x="672" y="749"/>
                  </a:lnTo>
                  <a:lnTo>
                    <a:pt x="656" y="749"/>
                  </a:lnTo>
                  <a:lnTo>
                    <a:pt x="656" y="740"/>
                  </a:lnTo>
                  <a:lnTo>
                    <a:pt x="656" y="732"/>
                  </a:lnTo>
                  <a:lnTo>
                    <a:pt x="647" y="732"/>
                  </a:lnTo>
                  <a:lnTo>
                    <a:pt x="637" y="732"/>
                  </a:lnTo>
                  <a:lnTo>
                    <a:pt x="627" y="732"/>
                  </a:lnTo>
                  <a:lnTo>
                    <a:pt x="622" y="732"/>
                  </a:lnTo>
                  <a:lnTo>
                    <a:pt x="622" y="722"/>
                  </a:lnTo>
                  <a:lnTo>
                    <a:pt x="622" y="716"/>
                  </a:lnTo>
                  <a:lnTo>
                    <a:pt x="614" y="716"/>
                  </a:lnTo>
                  <a:lnTo>
                    <a:pt x="540" y="718"/>
                  </a:lnTo>
                  <a:lnTo>
                    <a:pt x="540" y="734"/>
                  </a:lnTo>
                  <a:lnTo>
                    <a:pt x="490" y="734"/>
                  </a:lnTo>
                  <a:lnTo>
                    <a:pt x="490" y="749"/>
                  </a:lnTo>
                  <a:lnTo>
                    <a:pt x="490" y="753"/>
                  </a:lnTo>
                  <a:lnTo>
                    <a:pt x="490" y="759"/>
                  </a:lnTo>
                  <a:lnTo>
                    <a:pt x="490" y="770"/>
                  </a:lnTo>
                  <a:lnTo>
                    <a:pt x="490" y="780"/>
                  </a:lnTo>
                  <a:lnTo>
                    <a:pt x="490" y="784"/>
                  </a:lnTo>
                  <a:lnTo>
                    <a:pt x="490" y="794"/>
                  </a:lnTo>
                  <a:lnTo>
                    <a:pt x="490" y="809"/>
                  </a:lnTo>
                  <a:lnTo>
                    <a:pt x="492" y="819"/>
                  </a:lnTo>
                  <a:lnTo>
                    <a:pt x="492" y="821"/>
                  </a:lnTo>
                  <a:lnTo>
                    <a:pt x="492" y="836"/>
                  </a:lnTo>
                  <a:lnTo>
                    <a:pt x="492" y="850"/>
                  </a:lnTo>
                  <a:lnTo>
                    <a:pt x="492" y="855"/>
                  </a:lnTo>
                  <a:lnTo>
                    <a:pt x="492" y="882"/>
                  </a:lnTo>
                  <a:lnTo>
                    <a:pt x="523" y="882"/>
                  </a:lnTo>
                  <a:lnTo>
                    <a:pt x="527" y="867"/>
                  </a:lnTo>
                  <a:lnTo>
                    <a:pt x="527" y="848"/>
                  </a:lnTo>
                  <a:lnTo>
                    <a:pt x="593" y="848"/>
                  </a:lnTo>
                  <a:lnTo>
                    <a:pt x="591" y="834"/>
                  </a:lnTo>
                  <a:lnTo>
                    <a:pt x="591" y="819"/>
                  </a:lnTo>
                  <a:lnTo>
                    <a:pt x="591" y="817"/>
                  </a:lnTo>
                  <a:lnTo>
                    <a:pt x="595" y="817"/>
                  </a:lnTo>
                  <a:lnTo>
                    <a:pt x="616" y="815"/>
                  </a:lnTo>
                  <a:lnTo>
                    <a:pt x="623" y="815"/>
                  </a:lnTo>
                  <a:lnTo>
                    <a:pt x="622" y="803"/>
                  </a:lnTo>
                  <a:lnTo>
                    <a:pt x="622" y="778"/>
                  </a:lnTo>
                  <a:lnTo>
                    <a:pt x="622" y="767"/>
                  </a:lnTo>
                  <a:lnTo>
                    <a:pt x="656" y="765"/>
                  </a:lnTo>
                  <a:lnTo>
                    <a:pt x="656" y="778"/>
                  </a:lnTo>
                  <a:lnTo>
                    <a:pt x="656" y="780"/>
                  </a:lnTo>
                  <a:lnTo>
                    <a:pt x="656" y="788"/>
                  </a:lnTo>
                  <a:lnTo>
                    <a:pt x="656" y="796"/>
                  </a:lnTo>
                  <a:lnTo>
                    <a:pt x="656" y="805"/>
                  </a:lnTo>
                  <a:lnTo>
                    <a:pt x="685" y="805"/>
                  </a:lnTo>
                  <a:lnTo>
                    <a:pt x="691" y="805"/>
                  </a:lnTo>
                  <a:lnTo>
                    <a:pt x="687" y="811"/>
                  </a:lnTo>
                  <a:lnTo>
                    <a:pt x="689" y="821"/>
                  </a:lnTo>
                  <a:lnTo>
                    <a:pt x="689" y="826"/>
                  </a:lnTo>
                  <a:lnTo>
                    <a:pt x="689" y="842"/>
                  </a:lnTo>
                  <a:lnTo>
                    <a:pt x="689" y="855"/>
                  </a:lnTo>
                  <a:lnTo>
                    <a:pt x="689" y="863"/>
                  </a:lnTo>
                  <a:lnTo>
                    <a:pt x="685" y="863"/>
                  </a:lnTo>
                  <a:lnTo>
                    <a:pt x="679" y="865"/>
                  </a:lnTo>
                  <a:lnTo>
                    <a:pt x="679" y="871"/>
                  </a:lnTo>
                  <a:lnTo>
                    <a:pt x="679" y="880"/>
                  </a:lnTo>
                  <a:lnTo>
                    <a:pt x="658" y="880"/>
                  </a:lnTo>
                  <a:lnTo>
                    <a:pt x="654" y="880"/>
                  </a:lnTo>
                  <a:lnTo>
                    <a:pt x="654" y="886"/>
                  </a:lnTo>
                  <a:lnTo>
                    <a:pt x="654" y="896"/>
                  </a:lnTo>
                  <a:lnTo>
                    <a:pt x="656" y="906"/>
                  </a:lnTo>
                  <a:lnTo>
                    <a:pt x="658" y="906"/>
                  </a:lnTo>
                  <a:lnTo>
                    <a:pt x="668" y="906"/>
                  </a:lnTo>
                  <a:lnTo>
                    <a:pt x="679" y="904"/>
                  </a:lnTo>
                  <a:lnTo>
                    <a:pt x="689" y="904"/>
                  </a:lnTo>
                  <a:lnTo>
                    <a:pt x="689" y="911"/>
                  </a:lnTo>
                  <a:lnTo>
                    <a:pt x="689" y="919"/>
                  </a:lnTo>
                  <a:lnTo>
                    <a:pt x="681" y="919"/>
                  </a:lnTo>
                  <a:lnTo>
                    <a:pt x="672" y="921"/>
                  </a:lnTo>
                  <a:lnTo>
                    <a:pt x="672" y="929"/>
                  </a:lnTo>
                  <a:lnTo>
                    <a:pt x="672" y="938"/>
                  </a:lnTo>
                  <a:lnTo>
                    <a:pt x="691" y="938"/>
                  </a:lnTo>
                  <a:lnTo>
                    <a:pt x="691" y="944"/>
                  </a:lnTo>
                  <a:lnTo>
                    <a:pt x="687" y="958"/>
                  </a:lnTo>
                  <a:lnTo>
                    <a:pt x="687" y="969"/>
                  </a:lnTo>
                  <a:lnTo>
                    <a:pt x="681" y="969"/>
                  </a:lnTo>
                  <a:lnTo>
                    <a:pt x="672" y="969"/>
                  </a:lnTo>
                  <a:lnTo>
                    <a:pt x="672" y="979"/>
                  </a:lnTo>
                  <a:lnTo>
                    <a:pt x="672" y="989"/>
                  </a:lnTo>
                  <a:lnTo>
                    <a:pt x="662" y="989"/>
                  </a:lnTo>
                  <a:lnTo>
                    <a:pt x="656" y="989"/>
                  </a:lnTo>
                  <a:lnTo>
                    <a:pt x="656" y="998"/>
                  </a:lnTo>
                  <a:lnTo>
                    <a:pt x="656" y="1004"/>
                  </a:lnTo>
                  <a:lnTo>
                    <a:pt x="689" y="1004"/>
                  </a:lnTo>
                  <a:lnTo>
                    <a:pt x="689" y="1037"/>
                  </a:lnTo>
                  <a:lnTo>
                    <a:pt x="658" y="1039"/>
                  </a:lnTo>
                  <a:lnTo>
                    <a:pt x="658" y="1041"/>
                  </a:lnTo>
                  <a:lnTo>
                    <a:pt x="658" y="1048"/>
                  </a:lnTo>
                  <a:lnTo>
                    <a:pt x="658" y="1056"/>
                  </a:lnTo>
                  <a:lnTo>
                    <a:pt x="658" y="1072"/>
                  </a:lnTo>
                  <a:lnTo>
                    <a:pt x="649" y="1072"/>
                  </a:lnTo>
                  <a:lnTo>
                    <a:pt x="637" y="1074"/>
                  </a:lnTo>
                  <a:lnTo>
                    <a:pt x="623" y="1074"/>
                  </a:lnTo>
                  <a:lnTo>
                    <a:pt x="623" y="1079"/>
                  </a:lnTo>
                  <a:lnTo>
                    <a:pt x="623" y="1085"/>
                  </a:lnTo>
                  <a:lnTo>
                    <a:pt x="631" y="1085"/>
                  </a:lnTo>
                  <a:lnTo>
                    <a:pt x="649" y="1089"/>
                  </a:lnTo>
                  <a:lnTo>
                    <a:pt x="658" y="1091"/>
                  </a:lnTo>
                  <a:lnTo>
                    <a:pt x="668" y="1091"/>
                  </a:lnTo>
                  <a:lnTo>
                    <a:pt x="681" y="1093"/>
                  </a:lnTo>
                  <a:lnTo>
                    <a:pt x="693" y="1097"/>
                  </a:lnTo>
                  <a:lnTo>
                    <a:pt x="703" y="1097"/>
                  </a:lnTo>
                  <a:lnTo>
                    <a:pt x="712" y="1097"/>
                  </a:lnTo>
                  <a:lnTo>
                    <a:pt x="718" y="1099"/>
                  </a:lnTo>
                  <a:lnTo>
                    <a:pt x="730" y="1099"/>
                  </a:lnTo>
                  <a:lnTo>
                    <a:pt x="737" y="1102"/>
                  </a:lnTo>
                  <a:lnTo>
                    <a:pt x="747" y="1102"/>
                  </a:lnTo>
                  <a:lnTo>
                    <a:pt x="743" y="1108"/>
                  </a:lnTo>
                  <a:lnTo>
                    <a:pt x="741" y="1130"/>
                  </a:lnTo>
                  <a:lnTo>
                    <a:pt x="735" y="1155"/>
                  </a:lnTo>
                  <a:lnTo>
                    <a:pt x="730" y="1170"/>
                  </a:lnTo>
                  <a:lnTo>
                    <a:pt x="726" y="1170"/>
                  </a:lnTo>
                  <a:lnTo>
                    <a:pt x="712" y="1174"/>
                  </a:lnTo>
                  <a:lnTo>
                    <a:pt x="695" y="1174"/>
                  </a:lnTo>
                  <a:lnTo>
                    <a:pt x="676" y="1178"/>
                  </a:lnTo>
                  <a:lnTo>
                    <a:pt x="656" y="1178"/>
                  </a:lnTo>
                  <a:lnTo>
                    <a:pt x="635" y="1182"/>
                  </a:lnTo>
                  <a:lnTo>
                    <a:pt x="620" y="1182"/>
                  </a:lnTo>
                  <a:lnTo>
                    <a:pt x="610" y="1182"/>
                  </a:lnTo>
                  <a:lnTo>
                    <a:pt x="595" y="1186"/>
                  </a:lnTo>
                  <a:lnTo>
                    <a:pt x="573" y="1166"/>
                  </a:lnTo>
                  <a:lnTo>
                    <a:pt x="564" y="1158"/>
                  </a:lnTo>
                  <a:lnTo>
                    <a:pt x="564" y="1160"/>
                  </a:lnTo>
                  <a:lnTo>
                    <a:pt x="554" y="1160"/>
                  </a:lnTo>
                  <a:lnTo>
                    <a:pt x="548" y="1160"/>
                  </a:lnTo>
                  <a:lnTo>
                    <a:pt x="548" y="1170"/>
                  </a:lnTo>
                  <a:lnTo>
                    <a:pt x="554" y="1170"/>
                  </a:lnTo>
                  <a:lnTo>
                    <a:pt x="554" y="1180"/>
                  </a:lnTo>
                  <a:lnTo>
                    <a:pt x="539" y="1180"/>
                  </a:lnTo>
                  <a:lnTo>
                    <a:pt x="539" y="1170"/>
                  </a:lnTo>
                  <a:lnTo>
                    <a:pt x="529" y="1170"/>
                  </a:lnTo>
                  <a:lnTo>
                    <a:pt x="529" y="1180"/>
                  </a:lnTo>
                  <a:lnTo>
                    <a:pt x="517" y="1180"/>
                  </a:lnTo>
                  <a:lnTo>
                    <a:pt x="508" y="1180"/>
                  </a:lnTo>
                  <a:lnTo>
                    <a:pt x="494" y="1187"/>
                  </a:lnTo>
                  <a:lnTo>
                    <a:pt x="488" y="1182"/>
                  </a:lnTo>
                  <a:lnTo>
                    <a:pt x="483" y="1174"/>
                  </a:lnTo>
                  <a:lnTo>
                    <a:pt x="479" y="1172"/>
                  </a:lnTo>
                  <a:lnTo>
                    <a:pt x="479" y="1182"/>
                  </a:lnTo>
                  <a:lnTo>
                    <a:pt x="477" y="1182"/>
                  </a:lnTo>
                  <a:lnTo>
                    <a:pt x="469" y="1182"/>
                  </a:lnTo>
                  <a:lnTo>
                    <a:pt x="467" y="1184"/>
                  </a:lnTo>
                  <a:lnTo>
                    <a:pt x="463" y="1184"/>
                  </a:lnTo>
                  <a:lnTo>
                    <a:pt x="463" y="1191"/>
                  </a:lnTo>
                  <a:lnTo>
                    <a:pt x="463" y="1197"/>
                  </a:lnTo>
                  <a:lnTo>
                    <a:pt x="469" y="1197"/>
                  </a:lnTo>
                  <a:lnTo>
                    <a:pt x="469" y="1203"/>
                  </a:lnTo>
                  <a:lnTo>
                    <a:pt x="463" y="1203"/>
                  </a:lnTo>
                  <a:lnTo>
                    <a:pt x="463" y="1213"/>
                  </a:lnTo>
                  <a:lnTo>
                    <a:pt x="454" y="1213"/>
                  </a:lnTo>
                  <a:lnTo>
                    <a:pt x="456" y="1222"/>
                  </a:lnTo>
                  <a:lnTo>
                    <a:pt x="448" y="1222"/>
                  </a:lnTo>
                  <a:lnTo>
                    <a:pt x="442" y="1222"/>
                  </a:lnTo>
                  <a:lnTo>
                    <a:pt x="438" y="1218"/>
                  </a:lnTo>
                  <a:lnTo>
                    <a:pt x="436" y="1216"/>
                  </a:lnTo>
                  <a:lnTo>
                    <a:pt x="436" y="1213"/>
                  </a:lnTo>
                  <a:lnTo>
                    <a:pt x="427" y="1218"/>
                  </a:lnTo>
                  <a:lnTo>
                    <a:pt x="427" y="1216"/>
                  </a:lnTo>
                  <a:lnTo>
                    <a:pt x="432" y="1211"/>
                  </a:lnTo>
                  <a:lnTo>
                    <a:pt x="430" y="1211"/>
                  </a:lnTo>
                  <a:lnTo>
                    <a:pt x="427" y="1203"/>
                  </a:lnTo>
                  <a:lnTo>
                    <a:pt x="423" y="1201"/>
                  </a:lnTo>
                  <a:lnTo>
                    <a:pt x="417" y="1197"/>
                  </a:lnTo>
                  <a:lnTo>
                    <a:pt x="417" y="1195"/>
                  </a:lnTo>
                  <a:lnTo>
                    <a:pt x="413" y="1201"/>
                  </a:lnTo>
                  <a:lnTo>
                    <a:pt x="407" y="1207"/>
                  </a:lnTo>
                  <a:lnTo>
                    <a:pt x="398" y="1197"/>
                  </a:lnTo>
                  <a:lnTo>
                    <a:pt x="388" y="1189"/>
                  </a:lnTo>
                  <a:lnTo>
                    <a:pt x="382" y="1199"/>
                  </a:lnTo>
                  <a:lnTo>
                    <a:pt x="382" y="1201"/>
                  </a:lnTo>
                  <a:lnTo>
                    <a:pt x="380" y="1207"/>
                  </a:lnTo>
                  <a:lnTo>
                    <a:pt x="376" y="1211"/>
                  </a:lnTo>
                  <a:lnTo>
                    <a:pt x="367" y="1201"/>
                  </a:lnTo>
                  <a:lnTo>
                    <a:pt x="363" y="1195"/>
                  </a:lnTo>
                  <a:lnTo>
                    <a:pt x="361" y="1195"/>
                  </a:lnTo>
                  <a:lnTo>
                    <a:pt x="361" y="1189"/>
                  </a:lnTo>
                  <a:lnTo>
                    <a:pt x="361" y="1186"/>
                  </a:lnTo>
                  <a:lnTo>
                    <a:pt x="361" y="1184"/>
                  </a:lnTo>
                  <a:lnTo>
                    <a:pt x="361" y="1180"/>
                  </a:lnTo>
                  <a:lnTo>
                    <a:pt x="361" y="1178"/>
                  </a:lnTo>
                  <a:lnTo>
                    <a:pt x="363" y="1174"/>
                  </a:lnTo>
                  <a:lnTo>
                    <a:pt x="361" y="1170"/>
                  </a:lnTo>
                  <a:lnTo>
                    <a:pt x="357" y="1164"/>
                  </a:lnTo>
                  <a:lnTo>
                    <a:pt x="347" y="1170"/>
                  </a:lnTo>
                  <a:lnTo>
                    <a:pt x="344" y="1174"/>
                  </a:lnTo>
                  <a:lnTo>
                    <a:pt x="342" y="1170"/>
                  </a:lnTo>
                  <a:lnTo>
                    <a:pt x="344" y="1168"/>
                  </a:lnTo>
                  <a:lnTo>
                    <a:pt x="347" y="1164"/>
                  </a:lnTo>
                  <a:lnTo>
                    <a:pt x="344" y="1162"/>
                  </a:lnTo>
                  <a:lnTo>
                    <a:pt x="344" y="1158"/>
                  </a:lnTo>
                  <a:lnTo>
                    <a:pt x="342" y="1158"/>
                  </a:lnTo>
                  <a:lnTo>
                    <a:pt x="338" y="1153"/>
                  </a:lnTo>
                  <a:lnTo>
                    <a:pt x="342" y="1153"/>
                  </a:lnTo>
                  <a:lnTo>
                    <a:pt x="338" y="1143"/>
                  </a:lnTo>
                  <a:lnTo>
                    <a:pt x="318" y="1126"/>
                  </a:lnTo>
                  <a:lnTo>
                    <a:pt x="315" y="1126"/>
                  </a:lnTo>
                  <a:lnTo>
                    <a:pt x="313" y="1122"/>
                  </a:lnTo>
                  <a:lnTo>
                    <a:pt x="309" y="1118"/>
                  </a:lnTo>
                  <a:lnTo>
                    <a:pt x="307" y="1116"/>
                  </a:lnTo>
                  <a:lnTo>
                    <a:pt x="305" y="1112"/>
                  </a:lnTo>
                  <a:lnTo>
                    <a:pt x="299" y="1112"/>
                  </a:lnTo>
                  <a:lnTo>
                    <a:pt x="297" y="1112"/>
                  </a:lnTo>
                  <a:lnTo>
                    <a:pt x="293" y="1112"/>
                  </a:lnTo>
                  <a:lnTo>
                    <a:pt x="290" y="1112"/>
                  </a:lnTo>
                  <a:lnTo>
                    <a:pt x="288" y="1106"/>
                  </a:lnTo>
                  <a:lnTo>
                    <a:pt x="274" y="1095"/>
                  </a:lnTo>
                  <a:lnTo>
                    <a:pt x="299" y="1072"/>
                  </a:lnTo>
                  <a:lnTo>
                    <a:pt x="295" y="1070"/>
                  </a:lnTo>
                  <a:lnTo>
                    <a:pt x="284" y="1064"/>
                  </a:lnTo>
                  <a:lnTo>
                    <a:pt x="261" y="1039"/>
                  </a:lnTo>
                  <a:lnTo>
                    <a:pt x="266" y="1033"/>
                  </a:lnTo>
                  <a:lnTo>
                    <a:pt x="257" y="1023"/>
                  </a:lnTo>
                  <a:lnTo>
                    <a:pt x="257" y="1019"/>
                  </a:lnTo>
                  <a:lnTo>
                    <a:pt x="264" y="1014"/>
                  </a:lnTo>
                  <a:lnTo>
                    <a:pt x="270" y="1019"/>
                  </a:lnTo>
                  <a:lnTo>
                    <a:pt x="272" y="1019"/>
                  </a:lnTo>
                  <a:lnTo>
                    <a:pt x="274" y="1023"/>
                  </a:lnTo>
                  <a:lnTo>
                    <a:pt x="270" y="1027"/>
                  </a:lnTo>
                  <a:lnTo>
                    <a:pt x="274" y="1029"/>
                  </a:lnTo>
                  <a:lnTo>
                    <a:pt x="276" y="1033"/>
                  </a:lnTo>
                  <a:lnTo>
                    <a:pt x="276" y="1029"/>
                  </a:lnTo>
                  <a:lnTo>
                    <a:pt x="282" y="1025"/>
                  </a:lnTo>
                  <a:lnTo>
                    <a:pt x="280" y="1023"/>
                  </a:lnTo>
                  <a:lnTo>
                    <a:pt x="286" y="1018"/>
                  </a:lnTo>
                  <a:lnTo>
                    <a:pt x="291" y="1023"/>
                  </a:lnTo>
                  <a:lnTo>
                    <a:pt x="301" y="1014"/>
                  </a:lnTo>
                  <a:lnTo>
                    <a:pt x="291" y="1002"/>
                  </a:lnTo>
                  <a:lnTo>
                    <a:pt x="307" y="989"/>
                  </a:lnTo>
                  <a:lnTo>
                    <a:pt x="303" y="985"/>
                  </a:lnTo>
                  <a:lnTo>
                    <a:pt x="301" y="989"/>
                  </a:lnTo>
                  <a:lnTo>
                    <a:pt x="297" y="985"/>
                  </a:lnTo>
                  <a:lnTo>
                    <a:pt x="297" y="983"/>
                  </a:lnTo>
                  <a:lnTo>
                    <a:pt x="291" y="979"/>
                  </a:lnTo>
                  <a:lnTo>
                    <a:pt x="288" y="979"/>
                  </a:lnTo>
                  <a:lnTo>
                    <a:pt x="255" y="1008"/>
                  </a:lnTo>
                  <a:lnTo>
                    <a:pt x="224" y="973"/>
                  </a:lnTo>
                  <a:lnTo>
                    <a:pt x="232" y="965"/>
                  </a:lnTo>
                  <a:lnTo>
                    <a:pt x="235" y="965"/>
                  </a:lnTo>
                  <a:lnTo>
                    <a:pt x="241" y="971"/>
                  </a:lnTo>
                  <a:lnTo>
                    <a:pt x="237" y="971"/>
                  </a:lnTo>
                  <a:lnTo>
                    <a:pt x="241" y="975"/>
                  </a:lnTo>
                  <a:lnTo>
                    <a:pt x="247" y="981"/>
                  </a:lnTo>
                  <a:lnTo>
                    <a:pt x="251" y="981"/>
                  </a:lnTo>
                  <a:lnTo>
                    <a:pt x="235" y="962"/>
                  </a:lnTo>
                  <a:lnTo>
                    <a:pt x="234" y="960"/>
                  </a:lnTo>
                  <a:lnTo>
                    <a:pt x="253" y="940"/>
                  </a:lnTo>
                  <a:lnTo>
                    <a:pt x="239" y="925"/>
                  </a:lnTo>
                  <a:lnTo>
                    <a:pt x="262" y="906"/>
                  </a:lnTo>
                  <a:lnTo>
                    <a:pt x="259" y="902"/>
                  </a:lnTo>
                  <a:lnTo>
                    <a:pt x="259" y="884"/>
                  </a:lnTo>
                  <a:lnTo>
                    <a:pt x="274" y="884"/>
                  </a:lnTo>
                  <a:lnTo>
                    <a:pt x="274" y="880"/>
                  </a:lnTo>
                  <a:lnTo>
                    <a:pt x="270" y="880"/>
                  </a:lnTo>
                  <a:lnTo>
                    <a:pt x="270" y="875"/>
                  </a:lnTo>
                  <a:lnTo>
                    <a:pt x="268" y="875"/>
                  </a:lnTo>
                  <a:lnTo>
                    <a:pt x="268" y="877"/>
                  </a:lnTo>
                  <a:lnTo>
                    <a:pt x="264" y="877"/>
                  </a:lnTo>
                  <a:lnTo>
                    <a:pt x="264" y="875"/>
                  </a:lnTo>
                  <a:lnTo>
                    <a:pt x="259" y="875"/>
                  </a:lnTo>
                  <a:lnTo>
                    <a:pt x="259" y="859"/>
                  </a:lnTo>
                  <a:lnTo>
                    <a:pt x="257" y="853"/>
                  </a:lnTo>
                  <a:lnTo>
                    <a:pt x="257" y="844"/>
                  </a:lnTo>
                  <a:lnTo>
                    <a:pt x="241" y="844"/>
                  </a:lnTo>
                  <a:lnTo>
                    <a:pt x="235" y="844"/>
                  </a:lnTo>
                  <a:lnTo>
                    <a:pt x="235" y="840"/>
                  </a:lnTo>
                  <a:lnTo>
                    <a:pt x="226" y="842"/>
                  </a:lnTo>
                  <a:lnTo>
                    <a:pt x="226" y="819"/>
                  </a:lnTo>
                  <a:lnTo>
                    <a:pt x="226" y="813"/>
                  </a:lnTo>
                  <a:lnTo>
                    <a:pt x="226" y="797"/>
                  </a:lnTo>
                  <a:lnTo>
                    <a:pt x="226" y="786"/>
                  </a:lnTo>
                  <a:lnTo>
                    <a:pt x="216" y="786"/>
                  </a:lnTo>
                  <a:lnTo>
                    <a:pt x="216" y="772"/>
                  </a:lnTo>
                  <a:lnTo>
                    <a:pt x="216" y="761"/>
                  </a:lnTo>
                  <a:lnTo>
                    <a:pt x="191" y="761"/>
                  </a:lnTo>
                  <a:lnTo>
                    <a:pt x="191" y="755"/>
                  </a:lnTo>
                  <a:lnTo>
                    <a:pt x="191" y="751"/>
                  </a:lnTo>
                  <a:lnTo>
                    <a:pt x="193" y="734"/>
                  </a:lnTo>
                  <a:lnTo>
                    <a:pt x="193" y="720"/>
                  </a:lnTo>
                  <a:lnTo>
                    <a:pt x="193" y="718"/>
                  </a:lnTo>
                  <a:lnTo>
                    <a:pt x="193" y="705"/>
                  </a:lnTo>
                  <a:lnTo>
                    <a:pt x="187" y="705"/>
                  </a:lnTo>
                  <a:lnTo>
                    <a:pt x="178" y="705"/>
                  </a:lnTo>
                  <a:lnTo>
                    <a:pt x="170" y="705"/>
                  </a:lnTo>
                  <a:lnTo>
                    <a:pt x="168" y="705"/>
                  </a:lnTo>
                  <a:lnTo>
                    <a:pt x="170" y="705"/>
                  </a:lnTo>
                  <a:lnTo>
                    <a:pt x="170" y="703"/>
                  </a:lnTo>
                  <a:lnTo>
                    <a:pt x="170" y="695"/>
                  </a:lnTo>
                  <a:lnTo>
                    <a:pt x="170" y="693"/>
                  </a:lnTo>
                  <a:lnTo>
                    <a:pt x="168" y="687"/>
                  </a:lnTo>
                  <a:lnTo>
                    <a:pt x="164" y="687"/>
                  </a:lnTo>
                  <a:lnTo>
                    <a:pt x="160" y="687"/>
                  </a:lnTo>
                  <a:lnTo>
                    <a:pt x="158" y="687"/>
                  </a:lnTo>
                  <a:lnTo>
                    <a:pt x="154" y="687"/>
                  </a:lnTo>
                  <a:lnTo>
                    <a:pt x="139" y="687"/>
                  </a:lnTo>
                  <a:lnTo>
                    <a:pt x="133" y="687"/>
                  </a:lnTo>
                  <a:lnTo>
                    <a:pt x="127" y="691"/>
                  </a:lnTo>
                  <a:lnTo>
                    <a:pt x="125" y="668"/>
                  </a:lnTo>
                  <a:lnTo>
                    <a:pt x="125" y="660"/>
                  </a:lnTo>
                  <a:lnTo>
                    <a:pt x="125" y="657"/>
                  </a:lnTo>
                  <a:lnTo>
                    <a:pt x="125" y="637"/>
                  </a:lnTo>
                  <a:lnTo>
                    <a:pt x="125" y="622"/>
                  </a:lnTo>
                  <a:lnTo>
                    <a:pt x="125" y="620"/>
                  </a:lnTo>
                  <a:lnTo>
                    <a:pt x="125" y="589"/>
                  </a:lnTo>
                  <a:lnTo>
                    <a:pt x="124" y="558"/>
                  </a:lnTo>
                  <a:lnTo>
                    <a:pt x="42" y="558"/>
                  </a:lnTo>
                  <a:lnTo>
                    <a:pt x="42" y="543"/>
                  </a:lnTo>
                  <a:lnTo>
                    <a:pt x="42" y="516"/>
                  </a:lnTo>
                  <a:lnTo>
                    <a:pt x="42" y="494"/>
                  </a:lnTo>
                  <a:lnTo>
                    <a:pt x="19" y="494"/>
                  </a:lnTo>
                  <a:lnTo>
                    <a:pt x="19" y="473"/>
                  </a:lnTo>
                  <a:lnTo>
                    <a:pt x="19" y="450"/>
                  </a:lnTo>
                  <a:lnTo>
                    <a:pt x="19" y="423"/>
                  </a:lnTo>
                  <a:lnTo>
                    <a:pt x="19" y="408"/>
                  </a:lnTo>
                  <a:lnTo>
                    <a:pt x="19" y="394"/>
                  </a:lnTo>
                  <a:lnTo>
                    <a:pt x="10" y="394"/>
                  </a:lnTo>
                  <a:lnTo>
                    <a:pt x="2" y="394"/>
                  </a:lnTo>
                  <a:lnTo>
                    <a:pt x="2" y="386"/>
                  </a:lnTo>
                  <a:lnTo>
                    <a:pt x="2" y="371"/>
                  </a:lnTo>
                  <a:lnTo>
                    <a:pt x="0" y="363"/>
                  </a:lnTo>
                  <a:lnTo>
                    <a:pt x="8" y="363"/>
                  </a:lnTo>
                  <a:lnTo>
                    <a:pt x="17" y="363"/>
                  </a:lnTo>
                  <a:lnTo>
                    <a:pt x="17" y="352"/>
                  </a:lnTo>
                  <a:lnTo>
                    <a:pt x="17" y="338"/>
                  </a:lnTo>
                  <a:lnTo>
                    <a:pt x="17" y="330"/>
                  </a:lnTo>
                  <a:lnTo>
                    <a:pt x="8" y="330"/>
                  </a:lnTo>
                  <a:lnTo>
                    <a:pt x="8" y="315"/>
                  </a:lnTo>
                  <a:lnTo>
                    <a:pt x="8" y="296"/>
                  </a:lnTo>
                  <a:lnTo>
                    <a:pt x="8" y="280"/>
                  </a:lnTo>
                  <a:lnTo>
                    <a:pt x="15" y="280"/>
                  </a:lnTo>
                  <a:lnTo>
                    <a:pt x="23" y="280"/>
                  </a:lnTo>
                  <a:lnTo>
                    <a:pt x="116" y="278"/>
                  </a:lnTo>
                  <a:lnTo>
                    <a:pt x="116" y="274"/>
                  </a:lnTo>
                  <a:lnTo>
                    <a:pt x="116" y="272"/>
                  </a:lnTo>
                  <a:lnTo>
                    <a:pt x="141" y="272"/>
                  </a:lnTo>
                  <a:lnTo>
                    <a:pt x="151" y="270"/>
                  </a:lnTo>
                  <a:lnTo>
                    <a:pt x="151" y="265"/>
                  </a:lnTo>
                  <a:lnTo>
                    <a:pt x="151" y="259"/>
                  </a:lnTo>
                  <a:lnTo>
                    <a:pt x="151" y="243"/>
                  </a:lnTo>
                  <a:lnTo>
                    <a:pt x="151" y="224"/>
                  </a:lnTo>
                  <a:lnTo>
                    <a:pt x="149" y="197"/>
                  </a:lnTo>
                  <a:lnTo>
                    <a:pt x="149" y="182"/>
                  </a:lnTo>
                  <a:lnTo>
                    <a:pt x="137" y="182"/>
                  </a:lnTo>
                  <a:lnTo>
                    <a:pt x="127" y="182"/>
                  </a:lnTo>
                  <a:lnTo>
                    <a:pt x="81" y="184"/>
                  </a:lnTo>
                  <a:lnTo>
                    <a:pt x="77" y="174"/>
                  </a:lnTo>
                  <a:lnTo>
                    <a:pt x="73" y="168"/>
                  </a:lnTo>
                  <a:lnTo>
                    <a:pt x="87" y="166"/>
                  </a:lnTo>
                  <a:lnTo>
                    <a:pt x="98" y="164"/>
                  </a:lnTo>
                  <a:lnTo>
                    <a:pt x="98" y="157"/>
                  </a:lnTo>
                  <a:lnTo>
                    <a:pt x="98" y="149"/>
                  </a:lnTo>
                  <a:lnTo>
                    <a:pt x="95" y="149"/>
                  </a:lnTo>
                  <a:lnTo>
                    <a:pt x="83" y="149"/>
                  </a:lnTo>
                  <a:lnTo>
                    <a:pt x="83" y="143"/>
                  </a:lnTo>
                  <a:lnTo>
                    <a:pt x="83" y="133"/>
                  </a:lnTo>
                  <a:lnTo>
                    <a:pt x="48" y="133"/>
                  </a:lnTo>
                  <a:lnTo>
                    <a:pt x="48" y="118"/>
                  </a:lnTo>
                  <a:lnTo>
                    <a:pt x="48" y="106"/>
                  </a:lnTo>
                  <a:lnTo>
                    <a:pt x="48" y="103"/>
                  </a:lnTo>
                  <a:lnTo>
                    <a:pt x="48" y="99"/>
                  </a:lnTo>
                  <a:lnTo>
                    <a:pt x="48" y="93"/>
                  </a:lnTo>
                  <a:lnTo>
                    <a:pt x="46" y="77"/>
                  </a:lnTo>
                  <a:lnTo>
                    <a:pt x="46" y="66"/>
                  </a:lnTo>
                  <a:close/>
                  <a:moveTo>
                    <a:pt x="235" y="819"/>
                  </a:moveTo>
                  <a:lnTo>
                    <a:pt x="235" y="823"/>
                  </a:lnTo>
                  <a:lnTo>
                    <a:pt x="235" y="825"/>
                  </a:lnTo>
                  <a:lnTo>
                    <a:pt x="255" y="828"/>
                  </a:lnTo>
                  <a:lnTo>
                    <a:pt x="255" y="830"/>
                  </a:lnTo>
                  <a:lnTo>
                    <a:pt x="261" y="830"/>
                  </a:lnTo>
                  <a:lnTo>
                    <a:pt x="261" y="819"/>
                  </a:lnTo>
                  <a:lnTo>
                    <a:pt x="255" y="819"/>
                  </a:lnTo>
                  <a:lnTo>
                    <a:pt x="237" y="819"/>
                  </a:lnTo>
                  <a:lnTo>
                    <a:pt x="235" y="819"/>
                  </a:lnTo>
                  <a:close/>
                  <a:moveTo>
                    <a:pt x="305" y="882"/>
                  </a:moveTo>
                  <a:lnTo>
                    <a:pt x="305" y="890"/>
                  </a:lnTo>
                  <a:lnTo>
                    <a:pt x="309" y="890"/>
                  </a:lnTo>
                  <a:lnTo>
                    <a:pt x="309" y="882"/>
                  </a:lnTo>
                  <a:lnTo>
                    <a:pt x="305" y="882"/>
                  </a:lnTo>
                  <a:close/>
                  <a:moveTo>
                    <a:pt x="315" y="852"/>
                  </a:moveTo>
                  <a:lnTo>
                    <a:pt x="315" y="857"/>
                  </a:lnTo>
                  <a:lnTo>
                    <a:pt x="307" y="857"/>
                  </a:lnTo>
                  <a:lnTo>
                    <a:pt x="307" y="867"/>
                  </a:lnTo>
                  <a:lnTo>
                    <a:pt x="311" y="867"/>
                  </a:lnTo>
                  <a:lnTo>
                    <a:pt x="311" y="877"/>
                  </a:lnTo>
                  <a:lnTo>
                    <a:pt x="309" y="877"/>
                  </a:lnTo>
                  <a:lnTo>
                    <a:pt x="309" y="882"/>
                  </a:lnTo>
                  <a:lnTo>
                    <a:pt x="309" y="902"/>
                  </a:lnTo>
                  <a:lnTo>
                    <a:pt x="299" y="902"/>
                  </a:lnTo>
                  <a:lnTo>
                    <a:pt x="299" y="911"/>
                  </a:lnTo>
                  <a:lnTo>
                    <a:pt x="303" y="911"/>
                  </a:lnTo>
                  <a:lnTo>
                    <a:pt x="303" y="906"/>
                  </a:lnTo>
                  <a:lnTo>
                    <a:pt x="305" y="906"/>
                  </a:lnTo>
                  <a:lnTo>
                    <a:pt x="305" y="913"/>
                  </a:lnTo>
                  <a:lnTo>
                    <a:pt x="299" y="921"/>
                  </a:lnTo>
                  <a:lnTo>
                    <a:pt x="299" y="913"/>
                  </a:lnTo>
                  <a:lnTo>
                    <a:pt x="295" y="917"/>
                  </a:lnTo>
                  <a:lnTo>
                    <a:pt x="299" y="921"/>
                  </a:lnTo>
                  <a:lnTo>
                    <a:pt x="297" y="927"/>
                  </a:lnTo>
                  <a:lnTo>
                    <a:pt x="293" y="927"/>
                  </a:lnTo>
                  <a:lnTo>
                    <a:pt x="290" y="931"/>
                  </a:lnTo>
                  <a:lnTo>
                    <a:pt x="313" y="952"/>
                  </a:lnTo>
                  <a:lnTo>
                    <a:pt x="317" y="952"/>
                  </a:lnTo>
                  <a:lnTo>
                    <a:pt x="315" y="944"/>
                  </a:lnTo>
                  <a:lnTo>
                    <a:pt x="318" y="944"/>
                  </a:lnTo>
                  <a:lnTo>
                    <a:pt x="318" y="952"/>
                  </a:lnTo>
                  <a:lnTo>
                    <a:pt x="324" y="952"/>
                  </a:lnTo>
                  <a:lnTo>
                    <a:pt x="326" y="886"/>
                  </a:lnTo>
                  <a:lnTo>
                    <a:pt x="322" y="852"/>
                  </a:lnTo>
                  <a:lnTo>
                    <a:pt x="315" y="852"/>
                  </a:lnTo>
                  <a:close/>
                </a:path>
              </a:pathLst>
            </a:custGeom>
            <a:grpFill/>
            <a:ln w="9525">
              <a:noFill/>
              <a:round/>
              <a:headEnd/>
              <a:tailEnd/>
            </a:ln>
          </p:spPr>
          <p:txBody>
            <a:bodyPr/>
            <a:lstStyle/>
            <a:p>
              <a:pPr>
                <a:defRPr/>
              </a:pPr>
              <a:endParaRPr lang="en-US" dirty="0">
                <a:solidFill>
                  <a:prstClr val="white"/>
                </a:solidFill>
              </a:endParaRPr>
            </a:p>
          </p:txBody>
        </p:sp>
        <p:sp>
          <p:nvSpPr>
            <p:cNvPr id="16700" name="Freeform 158"/>
            <p:cNvSpPr>
              <a:spLocks noEditPoints="1"/>
            </p:cNvSpPr>
            <p:nvPr/>
          </p:nvSpPr>
          <p:spPr bwMode="ltGray">
            <a:xfrm>
              <a:off x="4309" y="747"/>
              <a:ext cx="919" cy="1222"/>
            </a:xfrm>
            <a:custGeom>
              <a:avLst/>
              <a:gdLst>
                <a:gd name="T0" fmla="*/ 96 w 919"/>
                <a:gd name="T1" fmla="*/ 23 h 1222"/>
                <a:gd name="T2" fmla="*/ 102 w 919"/>
                <a:gd name="T3" fmla="*/ 8 h 1222"/>
                <a:gd name="T4" fmla="*/ 156 w 919"/>
                <a:gd name="T5" fmla="*/ 18 h 1222"/>
                <a:gd name="T6" fmla="*/ 218 w 919"/>
                <a:gd name="T7" fmla="*/ 31 h 1222"/>
                <a:gd name="T8" fmla="*/ 295 w 919"/>
                <a:gd name="T9" fmla="*/ 29 h 1222"/>
                <a:gd name="T10" fmla="*/ 338 w 919"/>
                <a:gd name="T11" fmla="*/ 79 h 1222"/>
                <a:gd name="T12" fmla="*/ 378 w 919"/>
                <a:gd name="T13" fmla="*/ 97 h 1222"/>
                <a:gd name="T14" fmla="*/ 411 w 919"/>
                <a:gd name="T15" fmla="*/ 128 h 1222"/>
                <a:gd name="T16" fmla="*/ 465 w 919"/>
                <a:gd name="T17" fmla="*/ 176 h 1222"/>
                <a:gd name="T18" fmla="*/ 564 w 919"/>
                <a:gd name="T19" fmla="*/ 159 h 1222"/>
                <a:gd name="T20" fmla="*/ 596 w 919"/>
                <a:gd name="T21" fmla="*/ 224 h 1222"/>
                <a:gd name="T22" fmla="*/ 716 w 919"/>
                <a:gd name="T23" fmla="*/ 222 h 1222"/>
                <a:gd name="T24" fmla="*/ 753 w 919"/>
                <a:gd name="T25" fmla="*/ 255 h 1222"/>
                <a:gd name="T26" fmla="*/ 691 w 919"/>
                <a:gd name="T27" fmla="*/ 311 h 1222"/>
                <a:gd name="T28" fmla="*/ 664 w 919"/>
                <a:gd name="T29" fmla="*/ 361 h 1222"/>
                <a:gd name="T30" fmla="*/ 718 w 919"/>
                <a:gd name="T31" fmla="*/ 404 h 1222"/>
                <a:gd name="T32" fmla="*/ 761 w 919"/>
                <a:gd name="T33" fmla="*/ 448 h 1222"/>
                <a:gd name="T34" fmla="*/ 884 w 919"/>
                <a:gd name="T35" fmla="*/ 547 h 1222"/>
                <a:gd name="T36" fmla="*/ 884 w 919"/>
                <a:gd name="T37" fmla="*/ 612 h 1222"/>
                <a:gd name="T38" fmla="*/ 886 w 919"/>
                <a:gd name="T39" fmla="*/ 662 h 1222"/>
                <a:gd name="T40" fmla="*/ 869 w 919"/>
                <a:gd name="T41" fmla="*/ 622 h 1222"/>
                <a:gd name="T42" fmla="*/ 753 w 919"/>
                <a:gd name="T43" fmla="*/ 742 h 1222"/>
                <a:gd name="T44" fmla="*/ 656 w 919"/>
                <a:gd name="T45" fmla="*/ 749 h 1222"/>
                <a:gd name="T46" fmla="*/ 540 w 919"/>
                <a:gd name="T47" fmla="*/ 734 h 1222"/>
                <a:gd name="T48" fmla="*/ 492 w 919"/>
                <a:gd name="T49" fmla="*/ 821 h 1222"/>
                <a:gd name="T50" fmla="*/ 591 w 919"/>
                <a:gd name="T51" fmla="*/ 817 h 1222"/>
                <a:gd name="T52" fmla="*/ 656 w 919"/>
                <a:gd name="T53" fmla="*/ 796 h 1222"/>
                <a:gd name="T54" fmla="*/ 679 w 919"/>
                <a:gd name="T55" fmla="*/ 865 h 1222"/>
                <a:gd name="T56" fmla="*/ 689 w 919"/>
                <a:gd name="T57" fmla="*/ 904 h 1222"/>
                <a:gd name="T58" fmla="*/ 681 w 919"/>
                <a:gd name="T59" fmla="*/ 969 h 1222"/>
                <a:gd name="T60" fmla="*/ 658 w 919"/>
                <a:gd name="T61" fmla="*/ 1041 h 1222"/>
                <a:gd name="T62" fmla="*/ 658 w 919"/>
                <a:gd name="T63" fmla="*/ 1091 h 1222"/>
                <a:gd name="T64" fmla="*/ 741 w 919"/>
                <a:gd name="T65" fmla="*/ 1130 h 1222"/>
                <a:gd name="T66" fmla="*/ 595 w 919"/>
                <a:gd name="T67" fmla="*/ 1186 h 1222"/>
                <a:gd name="T68" fmla="*/ 529 w 919"/>
                <a:gd name="T69" fmla="*/ 1170 h 1222"/>
                <a:gd name="T70" fmla="*/ 467 w 919"/>
                <a:gd name="T71" fmla="*/ 1184 h 1222"/>
                <a:gd name="T72" fmla="*/ 442 w 919"/>
                <a:gd name="T73" fmla="*/ 1222 h 1222"/>
                <a:gd name="T74" fmla="*/ 417 w 919"/>
                <a:gd name="T75" fmla="*/ 1195 h 1222"/>
                <a:gd name="T76" fmla="*/ 361 w 919"/>
                <a:gd name="T77" fmla="*/ 1195 h 1222"/>
                <a:gd name="T78" fmla="*/ 342 w 919"/>
                <a:gd name="T79" fmla="*/ 1170 h 1222"/>
                <a:gd name="T80" fmla="*/ 313 w 919"/>
                <a:gd name="T81" fmla="*/ 1122 h 1222"/>
                <a:gd name="T82" fmla="*/ 295 w 919"/>
                <a:gd name="T83" fmla="*/ 1070 h 1222"/>
                <a:gd name="T84" fmla="*/ 274 w 919"/>
                <a:gd name="T85" fmla="*/ 1029 h 1222"/>
                <a:gd name="T86" fmla="*/ 301 w 919"/>
                <a:gd name="T87" fmla="*/ 989 h 1222"/>
                <a:gd name="T88" fmla="*/ 241 w 919"/>
                <a:gd name="T89" fmla="*/ 975 h 1222"/>
                <a:gd name="T90" fmla="*/ 274 w 919"/>
                <a:gd name="T91" fmla="*/ 880 h 1222"/>
                <a:gd name="T92" fmla="*/ 241 w 919"/>
                <a:gd name="T93" fmla="*/ 844 h 1222"/>
                <a:gd name="T94" fmla="*/ 191 w 919"/>
                <a:gd name="T95" fmla="*/ 761 h 1222"/>
                <a:gd name="T96" fmla="*/ 170 w 919"/>
                <a:gd name="T97" fmla="*/ 705 h 1222"/>
                <a:gd name="T98" fmla="*/ 127 w 919"/>
                <a:gd name="T99" fmla="*/ 691 h 1222"/>
                <a:gd name="T100" fmla="*/ 42 w 919"/>
                <a:gd name="T101" fmla="*/ 516 h 1222"/>
                <a:gd name="T102" fmla="*/ 2 w 919"/>
                <a:gd name="T103" fmla="*/ 371 h 1222"/>
                <a:gd name="T104" fmla="*/ 15 w 919"/>
                <a:gd name="T105" fmla="*/ 280 h 1222"/>
                <a:gd name="T106" fmla="*/ 149 w 919"/>
                <a:gd name="T107" fmla="*/ 197 h 1222"/>
                <a:gd name="T108" fmla="*/ 95 w 919"/>
                <a:gd name="T109" fmla="*/ 149 h 1222"/>
                <a:gd name="T110" fmla="*/ 46 w 919"/>
                <a:gd name="T111" fmla="*/ 66 h 1222"/>
                <a:gd name="T112" fmla="*/ 305 w 919"/>
                <a:gd name="T113" fmla="*/ 882 h 1222"/>
                <a:gd name="T114" fmla="*/ 309 w 919"/>
                <a:gd name="T115" fmla="*/ 877 h 1222"/>
                <a:gd name="T116" fmla="*/ 295 w 919"/>
                <a:gd name="T117" fmla="*/ 917 h 1222"/>
                <a:gd name="T118" fmla="*/ 326 w 919"/>
                <a:gd name="T119" fmla="*/ 886 h 12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9"/>
                <a:gd name="T181" fmla="*/ 0 h 1222"/>
                <a:gd name="T182" fmla="*/ 919 w 919"/>
                <a:gd name="T183" fmla="*/ 1222 h 12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9" h="1222">
                  <a:moveTo>
                    <a:pt x="46" y="66"/>
                  </a:moveTo>
                  <a:lnTo>
                    <a:pt x="60" y="66"/>
                  </a:lnTo>
                  <a:lnTo>
                    <a:pt x="69" y="68"/>
                  </a:lnTo>
                  <a:lnTo>
                    <a:pt x="79" y="68"/>
                  </a:lnTo>
                  <a:lnTo>
                    <a:pt x="81" y="68"/>
                  </a:lnTo>
                  <a:lnTo>
                    <a:pt x="81" y="56"/>
                  </a:lnTo>
                  <a:lnTo>
                    <a:pt x="81" y="47"/>
                  </a:lnTo>
                  <a:lnTo>
                    <a:pt x="81" y="41"/>
                  </a:lnTo>
                  <a:lnTo>
                    <a:pt x="81" y="33"/>
                  </a:lnTo>
                  <a:lnTo>
                    <a:pt x="96" y="33"/>
                  </a:lnTo>
                  <a:lnTo>
                    <a:pt x="96" y="23"/>
                  </a:lnTo>
                  <a:lnTo>
                    <a:pt x="81" y="25"/>
                  </a:lnTo>
                  <a:lnTo>
                    <a:pt x="81" y="18"/>
                  </a:lnTo>
                  <a:lnTo>
                    <a:pt x="83" y="18"/>
                  </a:lnTo>
                  <a:lnTo>
                    <a:pt x="83" y="8"/>
                  </a:lnTo>
                  <a:lnTo>
                    <a:pt x="89" y="8"/>
                  </a:lnTo>
                  <a:lnTo>
                    <a:pt x="96" y="8"/>
                  </a:lnTo>
                  <a:lnTo>
                    <a:pt x="96" y="0"/>
                  </a:lnTo>
                  <a:lnTo>
                    <a:pt x="98" y="0"/>
                  </a:lnTo>
                  <a:lnTo>
                    <a:pt x="102" y="2"/>
                  </a:lnTo>
                  <a:lnTo>
                    <a:pt x="102" y="6"/>
                  </a:lnTo>
                  <a:lnTo>
                    <a:pt x="102" y="8"/>
                  </a:lnTo>
                  <a:lnTo>
                    <a:pt x="106" y="12"/>
                  </a:lnTo>
                  <a:lnTo>
                    <a:pt x="108" y="14"/>
                  </a:lnTo>
                  <a:lnTo>
                    <a:pt x="112" y="18"/>
                  </a:lnTo>
                  <a:lnTo>
                    <a:pt x="118" y="18"/>
                  </a:lnTo>
                  <a:lnTo>
                    <a:pt x="124" y="14"/>
                  </a:lnTo>
                  <a:lnTo>
                    <a:pt x="127" y="14"/>
                  </a:lnTo>
                  <a:lnTo>
                    <a:pt x="127" y="23"/>
                  </a:lnTo>
                  <a:lnTo>
                    <a:pt x="131" y="23"/>
                  </a:lnTo>
                  <a:lnTo>
                    <a:pt x="147" y="23"/>
                  </a:lnTo>
                  <a:lnTo>
                    <a:pt x="149" y="18"/>
                  </a:lnTo>
                  <a:lnTo>
                    <a:pt x="156" y="18"/>
                  </a:lnTo>
                  <a:lnTo>
                    <a:pt x="168" y="18"/>
                  </a:lnTo>
                  <a:lnTo>
                    <a:pt x="174" y="16"/>
                  </a:lnTo>
                  <a:lnTo>
                    <a:pt x="179" y="16"/>
                  </a:lnTo>
                  <a:lnTo>
                    <a:pt x="181" y="23"/>
                  </a:lnTo>
                  <a:lnTo>
                    <a:pt x="181" y="29"/>
                  </a:lnTo>
                  <a:lnTo>
                    <a:pt x="181" y="31"/>
                  </a:lnTo>
                  <a:lnTo>
                    <a:pt x="183" y="31"/>
                  </a:lnTo>
                  <a:lnTo>
                    <a:pt x="187" y="31"/>
                  </a:lnTo>
                  <a:lnTo>
                    <a:pt x="208" y="31"/>
                  </a:lnTo>
                  <a:lnTo>
                    <a:pt x="214" y="31"/>
                  </a:lnTo>
                  <a:lnTo>
                    <a:pt x="218" y="31"/>
                  </a:lnTo>
                  <a:lnTo>
                    <a:pt x="234" y="31"/>
                  </a:lnTo>
                  <a:lnTo>
                    <a:pt x="239" y="31"/>
                  </a:lnTo>
                  <a:lnTo>
                    <a:pt x="247" y="31"/>
                  </a:lnTo>
                  <a:lnTo>
                    <a:pt x="259" y="31"/>
                  </a:lnTo>
                  <a:lnTo>
                    <a:pt x="262" y="31"/>
                  </a:lnTo>
                  <a:lnTo>
                    <a:pt x="268" y="31"/>
                  </a:lnTo>
                  <a:lnTo>
                    <a:pt x="278" y="31"/>
                  </a:lnTo>
                  <a:lnTo>
                    <a:pt x="280" y="31"/>
                  </a:lnTo>
                  <a:lnTo>
                    <a:pt x="288" y="29"/>
                  </a:lnTo>
                  <a:lnTo>
                    <a:pt x="290" y="29"/>
                  </a:lnTo>
                  <a:lnTo>
                    <a:pt x="295" y="29"/>
                  </a:lnTo>
                  <a:lnTo>
                    <a:pt x="305" y="29"/>
                  </a:lnTo>
                  <a:lnTo>
                    <a:pt x="315" y="29"/>
                  </a:lnTo>
                  <a:lnTo>
                    <a:pt x="315" y="35"/>
                  </a:lnTo>
                  <a:lnTo>
                    <a:pt x="315" y="48"/>
                  </a:lnTo>
                  <a:lnTo>
                    <a:pt x="313" y="64"/>
                  </a:lnTo>
                  <a:lnTo>
                    <a:pt x="317" y="64"/>
                  </a:lnTo>
                  <a:lnTo>
                    <a:pt x="332" y="64"/>
                  </a:lnTo>
                  <a:lnTo>
                    <a:pt x="328" y="74"/>
                  </a:lnTo>
                  <a:lnTo>
                    <a:pt x="328" y="79"/>
                  </a:lnTo>
                  <a:lnTo>
                    <a:pt x="334" y="79"/>
                  </a:lnTo>
                  <a:lnTo>
                    <a:pt x="338" y="79"/>
                  </a:lnTo>
                  <a:lnTo>
                    <a:pt x="338" y="85"/>
                  </a:lnTo>
                  <a:lnTo>
                    <a:pt x="338" y="89"/>
                  </a:lnTo>
                  <a:lnTo>
                    <a:pt x="342" y="89"/>
                  </a:lnTo>
                  <a:lnTo>
                    <a:pt x="347" y="87"/>
                  </a:lnTo>
                  <a:lnTo>
                    <a:pt x="347" y="91"/>
                  </a:lnTo>
                  <a:lnTo>
                    <a:pt x="347" y="97"/>
                  </a:lnTo>
                  <a:lnTo>
                    <a:pt x="353" y="97"/>
                  </a:lnTo>
                  <a:lnTo>
                    <a:pt x="363" y="95"/>
                  </a:lnTo>
                  <a:lnTo>
                    <a:pt x="376" y="93"/>
                  </a:lnTo>
                  <a:lnTo>
                    <a:pt x="378" y="93"/>
                  </a:lnTo>
                  <a:lnTo>
                    <a:pt x="378" y="97"/>
                  </a:lnTo>
                  <a:lnTo>
                    <a:pt x="378" y="103"/>
                  </a:lnTo>
                  <a:lnTo>
                    <a:pt x="378" y="112"/>
                  </a:lnTo>
                  <a:lnTo>
                    <a:pt x="378" y="122"/>
                  </a:lnTo>
                  <a:lnTo>
                    <a:pt x="378" y="128"/>
                  </a:lnTo>
                  <a:lnTo>
                    <a:pt x="382" y="128"/>
                  </a:lnTo>
                  <a:lnTo>
                    <a:pt x="388" y="128"/>
                  </a:lnTo>
                  <a:lnTo>
                    <a:pt x="392" y="128"/>
                  </a:lnTo>
                  <a:lnTo>
                    <a:pt x="396" y="128"/>
                  </a:lnTo>
                  <a:lnTo>
                    <a:pt x="398" y="128"/>
                  </a:lnTo>
                  <a:lnTo>
                    <a:pt x="403" y="128"/>
                  </a:lnTo>
                  <a:lnTo>
                    <a:pt x="411" y="128"/>
                  </a:lnTo>
                  <a:lnTo>
                    <a:pt x="413" y="128"/>
                  </a:lnTo>
                  <a:lnTo>
                    <a:pt x="413" y="133"/>
                  </a:lnTo>
                  <a:lnTo>
                    <a:pt x="413" y="143"/>
                  </a:lnTo>
                  <a:lnTo>
                    <a:pt x="432" y="143"/>
                  </a:lnTo>
                  <a:lnTo>
                    <a:pt x="432" y="151"/>
                  </a:lnTo>
                  <a:lnTo>
                    <a:pt x="432" y="160"/>
                  </a:lnTo>
                  <a:lnTo>
                    <a:pt x="440" y="160"/>
                  </a:lnTo>
                  <a:lnTo>
                    <a:pt x="448" y="160"/>
                  </a:lnTo>
                  <a:lnTo>
                    <a:pt x="448" y="166"/>
                  </a:lnTo>
                  <a:lnTo>
                    <a:pt x="450" y="176"/>
                  </a:lnTo>
                  <a:lnTo>
                    <a:pt x="465" y="176"/>
                  </a:lnTo>
                  <a:lnTo>
                    <a:pt x="465" y="186"/>
                  </a:lnTo>
                  <a:lnTo>
                    <a:pt x="465" y="191"/>
                  </a:lnTo>
                  <a:lnTo>
                    <a:pt x="515" y="191"/>
                  </a:lnTo>
                  <a:lnTo>
                    <a:pt x="515" y="182"/>
                  </a:lnTo>
                  <a:lnTo>
                    <a:pt x="513" y="166"/>
                  </a:lnTo>
                  <a:lnTo>
                    <a:pt x="513" y="160"/>
                  </a:lnTo>
                  <a:lnTo>
                    <a:pt x="517" y="160"/>
                  </a:lnTo>
                  <a:lnTo>
                    <a:pt x="529" y="159"/>
                  </a:lnTo>
                  <a:lnTo>
                    <a:pt x="539" y="159"/>
                  </a:lnTo>
                  <a:lnTo>
                    <a:pt x="552" y="159"/>
                  </a:lnTo>
                  <a:lnTo>
                    <a:pt x="564" y="159"/>
                  </a:lnTo>
                  <a:lnTo>
                    <a:pt x="569" y="159"/>
                  </a:lnTo>
                  <a:lnTo>
                    <a:pt x="579" y="159"/>
                  </a:lnTo>
                  <a:lnTo>
                    <a:pt x="579" y="170"/>
                  </a:lnTo>
                  <a:lnTo>
                    <a:pt x="581" y="184"/>
                  </a:lnTo>
                  <a:lnTo>
                    <a:pt x="581" y="193"/>
                  </a:lnTo>
                  <a:lnTo>
                    <a:pt x="581" y="201"/>
                  </a:lnTo>
                  <a:lnTo>
                    <a:pt x="581" y="209"/>
                  </a:lnTo>
                  <a:lnTo>
                    <a:pt x="591" y="209"/>
                  </a:lnTo>
                  <a:lnTo>
                    <a:pt x="596" y="209"/>
                  </a:lnTo>
                  <a:lnTo>
                    <a:pt x="596" y="215"/>
                  </a:lnTo>
                  <a:lnTo>
                    <a:pt x="596" y="224"/>
                  </a:lnTo>
                  <a:lnTo>
                    <a:pt x="596" y="226"/>
                  </a:lnTo>
                  <a:lnTo>
                    <a:pt x="602" y="226"/>
                  </a:lnTo>
                  <a:lnTo>
                    <a:pt x="643" y="226"/>
                  </a:lnTo>
                  <a:lnTo>
                    <a:pt x="652" y="226"/>
                  </a:lnTo>
                  <a:lnTo>
                    <a:pt x="658" y="222"/>
                  </a:lnTo>
                  <a:lnTo>
                    <a:pt x="672" y="222"/>
                  </a:lnTo>
                  <a:lnTo>
                    <a:pt x="678" y="222"/>
                  </a:lnTo>
                  <a:lnTo>
                    <a:pt x="683" y="222"/>
                  </a:lnTo>
                  <a:lnTo>
                    <a:pt x="699" y="222"/>
                  </a:lnTo>
                  <a:lnTo>
                    <a:pt x="708" y="222"/>
                  </a:lnTo>
                  <a:lnTo>
                    <a:pt x="716" y="222"/>
                  </a:lnTo>
                  <a:lnTo>
                    <a:pt x="724" y="220"/>
                  </a:lnTo>
                  <a:lnTo>
                    <a:pt x="733" y="220"/>
                  </a:lnTo>
                  <a:lnTo>
                    <a:pt x="747" y="220"/>
                  </a:lnTo>
                  <a:lnTo>
                    <a:pt x="747" y="230"/>
                  </a:lnTo>
                  <a:lnTo>
                    <a:pt x="753" y="230"/>
                  </a:lnTo>
                  <a:lnTo>
                    <a:pt x="768" y="230"/>
                  </a:lnTo>
                  <a:lnTo>
                    <a:pt x="778" y="230"/>
                  </a:lnTo>
                  <a:lnTo>
                    <a:pt x="782" y="240"/>
                  </a:lnTo>
                  <a:lnTo>
                    <a:pt x="782" y="245"/>
                  </a:lnTo>
                  <a:lnTo>
                    <a:pt x="757" y="245"/>
                  </a:lnTo>
                  <a:lnTo>
                    <a:pt x="753" y="255"/>
                  </a:lnTo>
                  <a:lnTo>
                    <a:pt x="753" y="265"/>
                  </a:lnTo>
                  <a:lnTo>
                    <a:pt x="753" y="276"/>
                  </a:lnTo>
                  <a:lnTo>
                    <a:pt x="762" y="276"/>
                  </a:lnTo>
                  <a:lnTo>
                    <a:pt x="762" y="288"/>
                  </a:lnTo>
                  <a:lnTo>
                    <a:pt x="764" y="301"/>
                  </a:lnTo>
                  <a:lnTo>
                    <a:pt x="764" y="307"/>
                  </a:lnTo>
                  <a:lnTo>
                    <a:pt x="751" y="307"/>
                  </a:lnTo>
                  <a:lnTo>
                    <a:pt x="747" y="307"/>
                  </a:lnTo>
                  <a:lnTo>
                    <a:pt x="747" y="305"/>
                  </a:lnTo>
                  <a:lnTo>
                    <a:pt x="691" y="305"/>
                  </a:lnTo>
                  <a:lnTo>
                    <a:pt x="691" y="311"/>
                  </a:lnTo>
                  <a:lnTo>
                    <a:pt x="676" y="311"/>
                  </a:lnTo>
                  <a:lnTo>
                    <a:pt x="645" y="313"/>
                  </a:lnTo>
                  <a:lnTo>
                    <a:pt x="645" y="323"/>
                  </a:lnTo>
                  <a:lnTo>
                    <a:pt x="649" y="323"/>
                  </a:lnTo>
                  <a:lnTo>
                    <a:pt x="649" y="328"/>
                  </a:lnTo>
                  <a:lnTo>
                    <a:pt x="649" y="338"/>
                  </a:lnTo>
                  <a:lnTo>
                    <a:pt x="649" y="350"/>
                  </a:lnTo>
                  <a:lnTo>
                    <a:pt x="649" y="355"/>
                  </a:lnTo>
                  <a:lnTo>
                    <a:pt x="654" y="355"/>
                  </a:lnTo>
                  <a:lnTo>
                    <a:pt x="664" y="355"/>
                  </a:lnTo>
                  <a:lnTo>
                    <a:pt x="664" y="361"/>
                  </a:lnTo>
                  <a:lnTo>
                    <a:pt x="664" y="371"/>
                  </a:lnTo>
                  <a:lnTo>
                    <a:pt x="674" y="371"/>
                  </a:lnTo>
                  <a:lnTo>
                    <a:pt x="683" y="371"/>
                  </a:lnTo>
                  <a:lnTo>
                    <a:pt x="689" y="371"/>
                  </a:lnTo>
                  <a:lnTo>
                    <a:pt x="689" y="375"/>
                  </a:lnTo>
                  <a:lnTo>
                    <a:pt x="689" y="382"/>
                  </a:lnTo>
                  <a:lnTo>
                    <a:pt x="689" y="390"/>
                  </a:lnTo>
                  <a:lnTo>
                    <a:pt x="693" y="390"/>
                  </a:lnTo>
                  <a:lnTo>
                    <a:pt x="706" y="396"/>
                  </a:lnTo>
                  <a:lnTo>
                    <a:pt x="708" y="396"/>
                  </a:lnTo>
                  <a:lnTo>
                    <a:pt x="718" y="404"/>
                  </a:lnTo>
                  <a:lnTo>
                    <a:pt x="722" y="408"/>
                  </a:lnTo>
                  <a:lnTo>
                    <a:pt x="724" y="408"/>
                  </a:lnTo>
                  <a:lnTo>
                    <a:pt x="733" y="409"/>
                  </a:lnTo>
                  <a:lnTo>
                    <a:pt x="743" y="417"/>
                  </a:lnTo>
                  <a:lnTo>
                    <a:pt x="749" y="415"/>
                  </a:lnTo>
                  <a:lnTo>
                    <a:pt x="749" y="409"/>
                  </a:lnTo>
                  <a:lnTo>
                    <a:pt x="799" y="409"/>
                  </a:lnTo>
                  <a:lnTo>
                    <a:pt x="799" y="415"/>
                  </a:lnTo>
                  <a:lnTo>
                    <a:pt x="784" y="415"/>
                  </a:lnTo>
                  <a:lnTo>
                    <a:pt x="784" y="448"/>
                  </a:lnTo>
                  <a:lnTo>
                    <a:pt x="761" y="448"/>
                  </a:lnTo>
                  <a:lnTo>
                    <a:pt x="761" y="452"/>
                  </a:lnTo>
                  <a:lnTo>
                    <a:pt x="747" y="465"/>
                  </a:lnTo>
                  <a:lnTo>
                    <a:pt x="782" y="498"/>
                  </a:lnTo>
                  <a:lnTo>
                    <a:pt x="782" y="500"/>
                  </a:lnTo>
                  <a:lnTo>
                    <a:pt x="820" y="500"/>
                  </a:lnTo>
                  <a:lnTo>
                    <a:pt x="876" y="545"/>
                  </a:lnTo>
                  <a:lnTo>
                    <a:pt x="876" y="531"/>
                  </a:lnTo>
                  <a:lnTo>
                    <a:pt x="882" y="531"/>
                  </a:lnTo>
                  <a:lnTo>
                    <a:pt x="884" y="535"/>
                  </a:lnTo>
                  <a:lnTo>
                    <a:pt x="884" y="547"/>
                  </a:lnTo>
                  <a:lnTo>
                    <a:pt x="917" y="547"/>
                  </a:lnTo>
                  <a:lnTo>
                    <a:pt x="919" y="556"/>
                  </a:lnTo>
                  <a:lnTo>
                    <a:pt x="919" y="566"/>
                  </a:lnTo>
                  <a:lnTo>
                    <a:pt x="919" y="581"/>
                  </a:lnTo>
                  <a:lnTo>
                    <a:pt x="869" y="581"/>
                  </a:lnTo>
                  <a:lnTo>
                    <a:pt x="869" y="591"/>
                  </a:lnTo>
                  <a:lnTo>
                    <a:pt x="869" y="597"/>
                  </a:lnTo>
                  <a:lnTo>
                    <a:pt x="869" y="606"/>
                  </a:lnTo>
                  <a:lnTo>
                    <a:pt x="878" y="606"/>
                  </a:lnTo>
                  <a:lnTo>
                    <a:pt x="884" y="606"/>
                  </a:lnTo>
                  <a:lnTo>
                    <a:pt x="884" y="612"/>
                  </a:lnTo>
                  <a:lnTo>
                    <a:pt x="884" y="641"/>
                  </a:lnTo>
                  <a:lnTo>
                    <a:pt x="901" y="639"/>
                  </a:lnTo>
                  <a:lnTo>
                    <a:pt x="901" y="647"/>
                  </a:lnTo>
                  <a:lnTo>
                    <a:pt x="903" y="647"/>
                  </a:lnTo>
                  <a:lnTo>
                    <a:pt x="903" y="655"/>
                  </a:lnTo>
                  <a:lnTo>
                    <a:pt x="913" y="655"/>
                  </a:lnTo>
                  <a:lnTo>
                    <a:pt x="913" y="659"/>
                  </a:lnTo>
                  <a:lnTo>
                    <a:pt x="917" y="659"/>
                  </a:lnTo>
                  <a:lnTo>
                    <a:pt x="917" y="680"/>
                  </a:lnTo>
                  <a:lnTo>
                    <a:pt x="886" y="678"/>
                  </a:lnTo>
                  <a:lnTo>
                    <a:pt x="886" y="662"/>
                  </a:lnTo>
                  <a:lnTo>
                    <a:pt x="896" y="662"/>
                  </a:lnTo>
                  <a:lnTo>
                    <a:pt x="894" y="657"/>
                  </a:lnTo>
                  <a:lnTo>
                    <a:pt x="886" y="657"/>
                  </a:lnTo>
                  <a:lnTo>
                    <a:pt x="886" y="647"/>
                  </a:lnTo>
                  <a:lnTo>
                    <a:pt x="882" y="647"/>
                  </a:lnTo>
                  <a:lnTo>
                    <a:pt x="882" y="637"/>
                  </a:lnTo>
                  <a:lnTo>
                    <a:pt x="876" y="637"/>
                  </a:lnTo>
                  <a:lnTo>
                    <a:pt x="876" y="631"/>
                  </a:lnTo>
                  <a:lnTo>
                    <a:pt x="872" y="628"/>
                  </a:lnTo>
                  <a:lnTo>
                    <a:pt x="874" y="626"/>
                  </a:lnTo>
                  <a:lnTo>
                    <a:pt x="869" y="622"/>
                  </a:lnTo>
                  <a:lnTo>
                    <a:pt x="869" y="626"/>
                  </a:lnTo>
                  <a:lnTo>
                    <a:pt x="869" y="637"/>
                  </a:lnTo>
                  <a:lnTo>
                    <a:pt x="869" y="647"/>
                  </a:lnTo>
                  <a:lnTo>
                    <a:pt x="757" y="649"/>
                  </a:lnTo>
                  <a:lnTo>
                    <a:pt x="751" y="645"/>
                  </a:lnTo>
                  <a:lnTo>
                    <a:pt x="751" y="664"/>
                  </a:lnTo>
                  <a:lnTo>
                    <a:pt x="751" y="684"/>
                  </a:lnTo>
                  <a:lnTo>
                    <a:pt x="751" y="705"/>
                  </a:lnTo>
                  <a:lnTo>
                    <a:pt x="753" y="714"/>
                  </a:lnTo>
                  <a:lnTo>
                    <a:pt x="753" y="730"/>
                  </a:lnTo>
                  <a:lnTo>
                    <a:pt x="753" y="742"/>
                  </a:lnTo>
                  <a:lnTo>
                    <a:pt x="753" y="745"/>
                  </a:lnTo>
                  <a:lnTo>
                    <a:pt x="737" y="749"/>
                  </a:lnTo>
                  <a:lnTo>
                    <a:pt x="722" y="749"/>
                  </a:lnTo>
                  <a:lnTo>
                    <a:pt x="714" y="749"/>
                  </a:lnTo>
                  <a:lnTo>
                    <a:pt x="716" y="765"/>
                  </a:lnTo>
                  <a:lnTo>
                    <a:pt x="722" y="765"/>
                  </a:lnTo>
                  <a:lnTo>
                    <a:pt x="722" y="780"/>
                  </a:lnTo>
                  <a:lnTo>
                    <a:pt x="691" y="780"/>
                  </a:lnTo>
                  <a:lnTo>
                    <a:pt x="687" y="749"/>
                  </a:lnTo>
                  <a:lnTo>
                    <a:pt x="672" y="749"/>
                  </a:lnTo>
                  <a:lnTo>
                    <a:pt x="656" y="749"/>
                  </a:lnTo>
                  <a:lnTo>
                    <a:pt x="656" y="740"/>
                  </a:lnTo>
                  <a:lnTo>
                    <a:pt x="656" y="732"/>
                  </a:lnTo>
                  <a:lnTo>
                    <a:pt x="647" y="732"/>
                  </a:lnTo>
                  <a:lnTo>
                    <a:pt x="637" y="732"/>
                  </a:lnTo>
                  <a:lnTo>
                    <a:pt x="627" y="732"/>
                  </a:lnTo>
                  <a:lnTo>
                    <a:pt x="622" y="732"/>
                  </a:lnTo>
                  <a:lnTo>
                    <a:pt x="622" y="722"/>
                  </a:lnTo>
                  <a:lnTo>
                    <a:pt x="622" y="716"/>
                  </a:lnTo>
                  <a:lnTo>
                    <a:pt x="614" y="716"/>
                  </a:lnTo>
                  <a:lnTo>
                    <a:pt x="540" y="718"/>
                  </a:lnTo>
                  <a:lnTo>
                    <a:pt x="540" y="734"/>
                  </a:lnTo>
                  <a:lnTo>
                    <a:pt x="490" y="734"/>
                  </a:lnTo>
                  <a:lnTo>
                    <a:pt x="490" y="749"/>
                  </a:lnTo>
                  <a:lnTo>
                    <a:pt x="490" y="753"/>
                  </a:lnTo>
                  <a:lnTo>
                    <a:pt x="490" y="759"/>
                  </a:lnTo>
                  <a:lnTo>
                    <a:pt x="490" y="770"/>
                  </a:lnTo>
                  <a:lnTo>
                    <a:pt x="490" y="780"/>
                  </a:lnTo>
                  <a:lnTo>
                    <a:pt x="490" y="784"/>
                  </a:lnTo>
                  <a:lnTo>
                    <a:pt x="490" y="794"/>
                  </a:lnTo>
                  <a:lnTo>
                    <a:pt x="490" y="809"/>
                  </a:lnTo>
                  <a:lnTo>
                    <a:pt x="492" y="819"/>
                  </a:lnTo>
                  <a:lnTo>
                    <a:pt x="492" y="821"/>
                  </a:lnTo>
                  <a:lnTo>
                    <a:pt x="492" y="836"/>
                  </a:lnTo>
                  <a:lnTo>
                    <a:pt x="492" y="850"/>
                  </a:lnTo>
                  <a:lnTo>
                    <a:pt x="492" y="855"/>
                  </a:lnTo>
                  <a:lnTo>
                    <a:pt x="492" y="882"/>
                  </a:lnTo>
                  <a:lnTo>
                    <a:pt x="523" y="882"/>
                  </a:lnTo>
                  <a:lnTo>
                    <a:pt x="527" y="867"/>
                  </a:lnTo>
                  <a:lnTo>
                    <a:pt x="527" y="848"/>
                  </a:lnTo>
                  <a:lnTo>
                    <a:pt x="593" y="848"/>
                  </a:lnTo>
                  <a:lnTo>
                    <a:pt x="591" y="834"/>
                  </a:lnTo>
                  <a:lnTo>
                    <a:pt x="591" y="819"/>
                  </a:lnTo>
                  <a:lnTo>
                    <a:pt x="591" y="817"/>
                  </a:lnTo>
                  <a:lnTo>
                    <a:pt x="595" y="817"/>
                  </a:lnTo>
                  <a:lnTo>
                    <a:pt x="616" y="815"/>
                  </a:lnTo>
                  <a:lnTo>
                    <a:pt x="623" y="815"/>
                  </a:lnTo>
                  <a:lnTo>
                    <a:pt x="622" y="803"/>
                  </a:lnTo>
                  <a:lnTo>
                    <a:pt x="622" y="778"/>
                  </a:lnTo>
                  <a:lnTo>
                    <a:pt x="622" y="767"/>
                  </a:lnTo>
                  <a:lnTo>
                    <a:pt x="656" y="765"/>
                  </a:lnTo>
                  <a:lnTo>
                    <a:pt x="656" y="778"/>
                  </a:lnTo>
                  <a:lnTo>
                    <a:pt x="656" y="780"/>
                  </a:lnTo>
                  <a:lnTo>
                    <a:pt x="656" y="788"/>
                  </a:lnTo>
                  <a:lnTo>
                    <a:pt x="656" y="796"/>
                  </a:lnTo>
                  <a:lnTo>
                    <a:pt x="656" y="805"/>
                  </a:lnTo>
                  <a:lnTo>
                    <a:pt x="685" y="805"/>
                  </a:lnTo>
                  <a:lnTo>
                    <a:pt x="691" y="805"/>
                  </a:lnTo>
                  <a:lnTo>
                    <a:pt x="687" y="811"/>
                  </a:lnTo>
                  <a:lnTo>
                    <a:pt x="689" y="821"/>
                  </a:lnTo>
                  <a:lnTo>
                    <a:pt x="689" y="826"/>
                  </a:lnTo>
                  <a:lnTo>
                    <a:pt x="689" y="842"/>
                  </a:lnTo>
                  <a:lnTo>
                    <a:pt x="689" y="855"/>
                  </a:lnTo>
                  <a:lnTo>
                    <a:pt x="689" y="863"/>
                  </a:lnTo>
                  <a:lnTo>
                    <a:pt x="685" y="863"/>
                  </a:lnTo>
                  <a:lnTo>
                    <a:pt x="679" y="865"/>
                  </a:lnTo>
                  <a:lnTo>
                    <a:pt x="679" y="871"/>
                  </a:lnTo>
                  <a:lnTo>
                    <a:pt x="679" y="880"/>
                  </a:lnTo>
                  <a:lnTo>
                    <a:pt x="658" y="880"/>
                  </a:lnTo>
                  <a:lnTo>
                    <a:pt x="654" y="880"/>
                  </a:lnTo>
                  <a:lnTo>
                    <a:pt x="654" y="886"/>
                  </a:lnTo>
                  <a:lnTo>
                    <a:pt x="654" y="896"/>
                  </a:lnTo>
                  <a:lnTo>
                    <a:pt x="656" y="906"/>
                  </a:lnTo>
                  <a:lnTo>
                    <a:pt x="658" y="906"/>
                  </a:lnTo>
                  <a:lnTo>
                    <a:pt x="668" y="906"/>
                  </a:lnTo>
                  <a:lnTo>
                    <a:pt x="679" y="904"/>
                  </a:lnTo>
                  <a:lnTo>
                    <a:pt x="689" y="904"/>
                  </a:lnTo>
                  <a:lnTo>
                    <a:pt x="689" y="911"/>
                  </a:lnTo>
                  <a:lnTo>
                    <a:pt x="689" y="919"/>
                  </a:lnTo>
                  <a:lnTo>
                    <a:pt x="681" y="919"/>
                  </a:lnTo>
                  <a:lnTo>
                    <a:pt x="672" y="921"/>
                  </a:lnTo>
                  <a:lnTo>
                    <a:pt x="672" y="929"/>
                  </a:lnTo>
                  <a:lnTo>
                    <a:pt x="672" y="938"/>
                  </a:lnTo>
                  <a:lnTo>
                    <a:pt x="691" y="938"/>
                  </a:lnTo>
                  <a:lnTo>
                    <a:pt x="691" y="944"/>
                  </a:lnTo>
                  <a:lnTo>
                    <a:pt x="687" y="958"/>
                  </a:lnTo>
                  <a:lnTo>
                    <a:pt x="687" y="969"/>
                  </a:lnTo>
                  <a:lnTo>
                    <a:pt x="681" y="969"/>
                  </a:lnTo>
                  <a:lnTo>
                    <a:pt x="672" y="969"/>
                  </a:lnTo>
                  <a:lnTo>
                    <a:pt x="672" y="979"/>
                  </a:lnTo>
                  <a:lnTo>
                    <a:pt x="672" y="989"/>
                  </a:lnTo>
                  <a:lnTo>
                    <a:pt x="662" y="989"/>
                  </a:lnTo>
                  <a:lnTo>
                    <a:pt x="656" y="989"/>
                  </a:lnTo>
                  <a:lnTo>
                    <a:pt x="656" y="998"/>
                  </a:lnTo>
                  <a:lnTo>
                    <a:pt x="656" y="1004"/>
                  </a:lnTo>
                  <a:lnTo>
                    <a:pt x="689" y="1004"/>
                  </a:lnTo>
                  <a:lnTo>
                    <a:pt x="689" y="1037"/>
                  </a:lnTo>
                  <a:lnTo>
                    <a:pt x="658" y="1039"/>
                  </a:lnTo>
                  <a:lnTo>
                    <a:pt x="658" y="1041"/>
                  </a:lnTo>
                  <a:lnTo>
                    <a:pt x="658" y="1048"/>
                  </a:lnTo>
                  <a:lnTo>
                    <a:pt x="658" y="1056"/>
                  </a:lnTo>
                  <a:lnTo>
                    <a:pt x="658" y="1072"/>
                  </a:lnTo>
                  <a:lnTo>
                    <a:pt x="649" y="1072"/>
                  </a:lnTo>
                  <a:lnTo>
                    <a:pt x="637" y="1074"/>
                  </a:lnTo>
                  <a:lnTo>
                    <a:pt x="623" y="1074"/>
                  </a:lnTo>
                  <a:lnTo>
                    <a:pt x="623" y="1079"/>
                  </a:lnTo>
                  <a:lnTo>
                    <a:pt x="623" y="1085"/>
                  </a:lnTo>
                  <a:lnTo>
                    <a:pt x="631" y="1085"/>
                  </a:lnTo>
                  <a:lnTo>
                    <a:pt x="649" y="1089"/>
                  </a:lnTo>
                  <a:lnTo>
                    <a:pt x="658" y="1091"/>
                  </a:lnTo>
                  <a:lnTo>
                    <a:pt x="668" y="1091"/>
                  </a:lnTo>
                  <a:lnTo>
                    <a:pt x="681" y="1093"/>
                  </a:lnTo>
                  <a:lnTo>
                    <a:pt x="693" y="1097"/>
                  </a:lnTo>
                  <a:lnTo>
                    <a:pt x="703" y="1097"/>
                  </a:lnTo>
                  <a:lnTo>
                    <a:pt x="712" y="1097"/>
                  </a:lnTo>
                  <a:lnTo>
                    <a:pt x="718" y="1099"/>
                  </a:lnTo>
                  <a:lnTo>
                    <a:pt x="730" y="1099"/>
                  </a:lnTo>
                  <a:lnTo>
                    <a:pt x="737" y="1102"/>
                  </a:lnTo>
                  <a:lnTo>
                    <a:pt x="747" y="1102"/>
                  </a:lnTo>
                  <a:lnTo>
                    <a:pt x="743" y="1108"/>
                  </a:lnTo>
                  <a:lnTo>
                    <a:pt x="741" y="1130"/>
                  </a:lnTo>
                  <a:lnTo>
                    <a:pt x="735" y="1155"/>
                  </a:lnTo>
                  <a:lnTo>
                    <a:pt x="730" y="1170"/>
                  </a:lnTo>
                  <a:lnTo>
                    <a:pt x="726" y="1170"/>
                  </a:lnTo>
                  <a:lnTo>
                    <a:pt x="712" y="1174"/>
                  </a:lnTo>
                  <a:lnTo>
                    <a:pt x="695" y="1174"/>
                  </a:lnTo>
                  <a:lnTo>
                    <a:pt x="676" y="1178"/>
                  </a:lnTo>
                  <a:lnTo>
                    <a:pt x="656" y="1178"/>
                  </a:lnTo>
                  <a:lnTo>
                    <a:pt x="635" y="1182"/>
                  </a:lnTo>
                  <a:lnTo>
                    <a:pt x="620" y="1182"/>
                  </a:lnTo>
                  <a:lnTo>
                    <a:pt x="610" y="1182"/>
                  </a:lnTo>
                  <a:lnTo>
                    <a:pt x="595" y="1186"/>
                  </a:lnTo>
                  <a:lnTo>
                    <a:pt x="573" y="1166"/>
                  </a:lnTo>
                  <a:lnTo>
                    <a:pt x="564" y="1158"/>
                  </a:lnTo>
                  <a:lnTo>
                    <a:pt x="564" y="1160"/>
                  </a:lnTo>
                  <a:lnTo>
                    <a:pt x="554" y="1160"/>
                  </a:lnTo>
                  <a:lnTo>
                    <a:pt x="548" y="1160"/>
                  </a:lnTo>
                  <a:lnTo>
                    <a:pt x="548" y="1170"/>
                  </a:lnTo>
                  <a:lnTo>
                    <a:pt x="554" y="1170"/>
                  </a:lnTo>
                  <a:lnTo>
                    <a:pt x="554" y="1180"/>
                  </a:lnTo>
                  <a:lnTo>
                    <a:pt x="539" y="1180"/>
                  </a:lnTo>
                  <a:lnTo>
                    <a:pt x="539" y="1170"/>
                  </a:lnTo>
                  <a:lnTo>
                    <a:pt x="529" y="1170"/>
                  </a:lnTo>
                  <a:lnTo>
                    <a:pt x="529" y="1180"/>
                  </a:lnTo>
                  <a:lnTo>
                    <a:pt x="517" y="1180"/>
                  </a:lnTo>
                  <a:lnTo>
                    <a:pt x="508" y="1180"/>
                  </a:lnTo>
                  <a:lnTo>
                    <a:pt x="494" y="1187"/>
                  </a:lnTo>
                  <a:lnTo>
                    <a:pt x="488" y="1182"/>
                  </a:lnTo>
                  <a:lnTo>
                    <a:pt x="483" y="1174"/>
                  </a:lnTo>
                  <a:lnTo>
                    <a:pt x="479" y="1172"/>
                  </a:lnTo>
                  <a:lnTo>
                    <a:pt x="479" y="1182"/>
                  </a:lnTo>
                  <a:lnTo>
                    <a:pt x="477" y="1182"/>
                  </a:lnTo>
                  <a:lnTo>
                    <a:pt x="469" y="1182"/>
                  </a:lnTo>
                  <a:lnTo>
                    <a:pt x="467" y="1184"/>
                  </a:lnTo>
                  <a:lnTo>
                    <a:pt x="463" y="1184"/>
                  </a:lnTo>
                  <a:lnTo>
                    <a:pt x="463" y="1191"/>
                  </a:lnTo>
                  <a:lnTo>
                    <a:pt x="463" y="1197"/>
                  </a:lnTo>
                  <a:lnTo>
                    <a:pt x="469" y="1197"/>
                  </a:lnTo>
                  <a:lnTo>
                    <a:pt x="469" y="1203"/>
                  </a:lnTo>
                  <a:lnTo>
                    <a:pt x="463" y="1203"/>
                  </a:lnTo>
                  <a:lnTo>
                    <a:pt x="463" y="1213"/>
                  </a:lnTo>
                  <a:lnTo>
                    <a:pt x="454" y="1213"/>
                  </a:lnTo>
                  <a:lnTo>
                    <a:pt x="456" y="1222"/>
                  </a:lnTo>
                  <a:lnTo>
                    <a:pt x="448" y="1222"/>
                  </a:lnTo>
                  <a:lnTo>
                    <a:pt x="442" y="1222"/>
                  </a:lnTo>
                  <a:lnTo>
                    <a:pt x="438" y="1218"/>
                  </a:lnTo>
                  <a:lnTo>
                    <a:pt x="436" y="1216"/>
                  </a:lnTo>
                  <a:lnTo>
                    <a:pt x="436" y="1213"/>
                  </a:lnTo>
                  <a:lnTo>
                    <a:pt x="427" y="1218"/>
                  </a:lnTo>
                  <a:lnTo>
                    <a:pt x="427" y="1216"/>
                  </a:lnTo>
                  <a:lnTo>
                    <a:pt x="432" y="1211"/>
                  </a:lnTo>
                  <a:lnTo>
                    <a:pt x="430" y="1211"/>
                  </a:lnTo>
                  <a:lnTo>
                    <a:pt x="427" y="1203"/>
                  </a:lnTo>
                  <a:lnTo>
                    <a:pt x="423" y="1201"/>
                  </a:lnTo>
                  <a:lnTo>
                    <a:pt x="417" y="1197"/>
                  </a:lnTo>
                  <a:lnTo>
                    <a:pt x="417" y="1195"/>
                  </a:lnTo>
                  <a:lnTo>
                    <a:pt x="413" y="1201"/>
                  </a:lnTo>
                  <a:lnTo>
                    <a:pt x="407" y="1207"/>
                  </a:lnTo>
                  <a:lnTo>
                    <a:pt x="398" y="1197"/>
                  </a:lnTo>
                  <a:lnTo>
                    <a:pt x="388" y="1189"/>
                  </a:lnTo>
                  <a:lnTo>
                    <a:pt x="382" y="1199"/>
                  </a:lnTo>
                  <a:lnTo>
                    <a:pt x="382" y="1201"/>
                  </a:lnTo>
                  <a:lnTo>
                    <a:pt x="380" y="1207"/>
                  </a:lnTo>
                  <a:lnTo>
                    <a:pt x="376" y="1211"/>
                  </a:lnTo>
                  <a:lnTo>
                    <a:pt x="367" y="1201"/>
                  </a:lnTo>
                  <a:lnTo>
                    <a:pt x="363" y="1195"/>
                  </a:lnTo>
                  <a:lnTo>
                    <a:pt x="361" y="1195"/>
                  </a:lnTo>
                  <a:lnTo>
                    <a:pt x="361" y="1189"/>
                  </a:lnTo>
                  <a:lnTo>
                    <a:pt x="361" y="1186"/>
                  </a:lnTo>
                  <a:lnTo>
                    <a:pt x="361" y="1184"/>
                  </a:lnTo>
                  <a:lnTo>
                    <a:pt x="361" y="1180"/>
                  </a:lnTo>
                  <a:lnTo>
                    <a:pt x="361" y="1178"/>
                  </a:lnTo>
                  <a:lnTo>
                    <a:pt x="363" y="1174"/>
                  </a:lnTo>
                  <a:lnTo>
                    <a:pt x="361" y="1170"/>
                  </a:lnTo>
                  <a:lnTo>
                    <a:pt x="357" y="1164"/>
                  </a:lnTo>
                  <a:lnTo>
                    <a:pt x="347" y="1170"/>
                  </a:lnTo>
                  <a:lnTo>
                    <a:pt x="344" y="1174"/>
                  </a:lnTo>
                  <a:lnTo>
                    <a:pt x="342" y="1170"/>
                  </a:lnTo>
                  <a:lnTo>
                    <a:pt x="344" y="1168"/>
                  </a:lnTo>
                  <a:lnTo>
                    <a:pt x="347" y="1164"/>
                  </a:lnTo>
                  <a:lnTo>
                    <a:pt x="344" y="1162"/>
                  </a:lnTo>
                  <a:lnTo>
                    <a:pt x="344" y="1158"/>
                  </a:lnTo>
                  <a:lnTo>
                    <a:pt x="342" y="1158"/>
                  </a:lnTo>
                  <a:lnTo>
                    <a:pt x="338" y="1153"/>
                  </a:lnTo>
                  <a:lnTo>
                    <a:pt x="342" y="1153"/>
                  </a:lnTo>
                  <a:lnTo>
                    <a:pt x="338" y="1143"/>
                  </a:lnTo>
                  <a:lnTo>
                    <a:pt x="318" y="1126"/>
                  </a:lnTo>
                  <a:lnTo>
                    <a:pt x="315" y="1126"/>
                  </a:lnTo>
                  <a:lnTo>
                    <a:pt x="313" y="1122"/>
                  </a:lnTo>
                  <a:lnTo>
                    <a:pt x="309" y="1118"/>
                  </a:lnTo>
                  <a:lnTo>
                    <a:pt x="307" y="1116"/>
                  </a:lnTo>
                  <a:lnTo>
                    <a:pt x="305" y="1112"/>
                  </a:lnTo>
                  <a:lnTo>
                    <a:pt x="299" y="1112"/>
                  </a:lnTo>
                  <a:lnTo>
                    <a:pt x="297" y="1112"/>
                  </a:lnTo>
                  <a:lnTo>
                    <a:pt x="293" y="1112"/>
                  </a:lnTo>
                  <a:lnTo>
                    <a:pt x="290" y="1112"/>
                  </a:lnTo>
                  <a:lnTo>
                    <a:pt x="288" y="1106"/>
                  </a:lnTo>
                  <a:lnTo>
                    <a:pt x="274" y="1095"/>
                  </a:lnTo>
                  <a:lnTo>
                    <a:pt x="299" y="1072"/>
                  </a:lnTo>
                  <a:lnTo>
                    <a:pt x="295" y="1070"/>
                  </a:lnTo>
                  <a:lnTo>
                    <a:pt x="284" y="1064"/>
                  </a:lnTo>
                  <a:lnTo>
                    <a:pt x="261" y="1039"/>
                  </a:lnTo>
                  <a:lnTo>
                    <a:pt x="266" y="1033"/>
                  </a:lnTo>
                  <a:lnTo>
                    <a:pt x="257" y="1023"/>
                  </a:lnTo>
                  <a:lnTo>
                    <a:pt x="257" y="1019"/>
                  </a:lnTo>
                  <a:lnTo>
                    <a:pt x="264" y="1014"/>
                  </a:lnTo>
                  <a:lnTo>
                    <a:pt x="270" y="1019"/>
                  </a:lnTo>
                  <a:lnTo>
                    <a:pt x="272" y="1019"/>
                  </a:lnTo>
                  <a:lnTo>
                    <a:pt x="274" y="1023"/>
                  </a:lnTo>
                  <a:lnTo>
                    <a:pt x="270" y="1027"/>
                  </a:lnTo>
                  <a:lnTo>
                    <a:pt x="274" y="1029"/>
                  </a:lnTo>
                  <a:lnTo>
                    <a:pt x="276" y="1033"/>
                  </a:lnTo>
                  <a:lnTo>
                    <a:pt x="276" y="1029"/>
                  </a:lnTo>
                  <a:lnTo>
                    <a:pt x="282" y="1025"/>
                  </a:lnTo>
                  <a:lnTo>
                    <a:pt x="280" y="1023"/>
                  </a:lnTo>
                  <a:lnTo>
                    <a:pt x="286" y="1018"/>
                  </a:lnTo>
                  <a:lnTo>
                    <a:pt x="291" y="1023"/>
                  </a:lnTo>
                  <a:lnTo>
                    <a:pt x="301" y="1014"/>
                  </a:lnTo>
                  <a:lnTo>
                    <a:pt x="291" y="1002"/>
                  </a:lnTo>
                  <a:lnTo>
                    <a:pt x="307" y="989"/>
                  </a:lnTo>
                  <a:lnTo>
                    <a:pt x="303" y="985"/>
                  </a:lnTo>
                  <a:lnTo>
                    <a:pt x="301" y="989"/>
                  </a:lnTo>
                  <a:lnTo>
                    <a:pt x="297" y="985"/>
                  </a:lnTo>
                  <a:lnTo>
                    <a:pt x="297" y="983"/>
                  </a:lnTo>
                  <a:lnTo>
                    <a:pt x="291" y="979"/>
                  </a:lnTo>
                  <a:lnTo>
                    <a:pt x="288" y="979"/>
                  </a:lnTo>
                  <a:lnTo>
                    <a:pt x="255" y="1008"/>
                  </a:lnTo>
                  <a:lnTo>
                    <a:pt x="224" y="973"/>
                  </a:lnTo>
                  <a:lnTo>
                    <a:pt x="232" y="965"/>
                  </a:lnTo>
                  <a:lnTo>
                    <a:pt x="235" y="965"/>
                  </a:lnTo>
                  <a:lnTo>
                    <a:pt x="241" y="971"/>
                  </a:lnTo>
                  <a:lnTo>
                    <a:pt x="237" y="971"/>
                  </a:lnTo>
                  <a:lnTo>
                    <a:pt x="241" y="975"/>
                  </a:lnTo>
                  <a:lnTo>
                    <a:pt x="247" y="981"/>
                  </a:lnTo>
                  <a:lnTo>
                    <a:pt x="251" y="981"/>
                  </a:lnTo>
                  <a:lnTo>
                    <a:pt x="235" y="962"/>
                  </a:lnTo>
                  <a:lnTo>
                    <a:pt x="234" y="960"/>
                  </a:lnTo>
                  <a:lnTo>
                    <a:pt x="253" y="940"/>
                  </a:lnTo>
                  <a:lnTo>
                    <a:pt x="239" y="925"/>
                  </a:lnTo>
                  <a:lnTo>
                    <a:pt x="262" y="906"/>
                  </a:lnTo>
                  <a:lnTo>
                    <a:pt x="259" y="902"/>
                  </a:lnTo>
                  <a:lnTo>
                    <a:pt x="259" y="884"/>
                  </a:lnTo>
                  <a:lnTo>
                    <a:pt x="274" y="884"/>
                  </a:lnTo>
                  <a:lnTo>
                    <a:pt x="274" y="880"/>
                  </a:lnTo>
                  <a:lnTo>
                    <a:pt x="270" y="880"/>
                  </a:lnTo>
                  <a:lnTo>
                    <a:pt x="270" y="875"/>
                  </a:lnTo>
                  <a:lnTo>
                    <a:pt x="268" y="875"/>
                  </a:lnTo>
                  <a:lnTo>
                    <a:pt x="268" y="877"/>
                  </a:lnTo>
                  <a:lnTo>
                    <a:pt x="264" y="877"/>
                  </a:lnTo>
                  <a:lnTo>
                    <a:pt x="264" y="875"/>
                  </a:lnTo>
                  <a:lnTo>
                    <a:pt x="259" y="875"/>
                  </a:lnTo>
                  <a:lnTo>
                    <a:pt x="259" y="859"/>
                  </a:lnTo>
                  <a:lnTo>
                    <a:pt x="257" y="853"/>
                  </a:lnTo>
                  <a:lnTo>
                    <a:pt x="257" y="844"/>
                  </a:lnTo>
                  <a:lnTo>
                    <a:pt x="241" y="844"/>
                  </a:lnTo>
                  <a:lnTo>
                    <a:pt x="235" y="844"/>
                  </a:lnTo>
                  <a:lnTo>
                    <a:pt x="235" y="840"/>
                  </a:lnTo>
                  <a:lnTo>
                    <a:pt x="226" y="842"/>
                  </a:lnTo>
                  <a:lnTo>
                    <a:pt x="226" y="819"/>
                  </a:lnTo>
                  <a:lnTo>
                    <a:pt x="226" y="813"/>
                  </a:lnTo>
                  <a:lnTo>
                    <a:pt x="226" y="797"/>
                  </a:lnTo>
                  <a:lnTo>
                    <a:pt x="226" y="786"/>
                  </a:lnTo>
                  <a:lnTo>
                    <a:pt x="216" y="786"/>
                  </a:lnTo>
                  <a:lnTo>
                    <a:pt x="216" y="772"/>
                  </a:lnTo>
                  <a:lnTo>
                    <a:pt x="216" y="761"/>
                  </a:lnTo>
                  <a:lnTo>
                    <a:pt x="191" y="761"/>
                  </a:lnTo>
                  <a:lnTo>
                    <a:pt x="191" y="755"/>
                  </a:lnTo>
                  <a:lnTo>
                    <a:pt x="191" y="751"/>
                  </a:lnTo>
                  <a:lnTo>
                    <a:pt x="193" y="734"/>
                  </a:lnTo>
                  <a:lnTo>
                    <a:pt x="193" y="720"/>
                  </a:lnTo>
                  <a:lnTo>
                    <a:pt x="193" y="718"/>
                  </a:lnTo>
                  <a:lnTo>
                    <a:pt x="193" y="705"/>
                  </a:lnTo>
                  <a:lnTo>
                    <a:pt x="187" y="705"/>
                  </a:lnTo>
                  <a:lnTo>
                    <a:pt x="178" y="705"/>
                  </a:lnTo>
                  <a:lnTo>
                    <a:pt x="170" y="705"/>
                  </a:lnTo>
                  <a:lnTo>
                    <a:pt x="168" y="705"/>
                  </a:lnTo>
                  <a:lnTo>
                    <a:pt x="170" y="705"/>
                  </a:lnTo>
                  <a:lnTo>
                    <a:pt x="170" y="703"/>
                  </a:lnTo>
                  <a:lnTo>
                    <a:pt x="170" y="695"/>
                  </a:lnTo>
                  <a:lnTo>
                    <a:pt x="170" y="693"/>
                  </a:lnTo>
                  <a:lnTo>
                    <a:pt x="168" y="687"/>
                  </a:lnTo>
                  <a:lnTo>
                    <a:pt x="164" y="687"/>
                  </a:lnTo>
                  <a:lnTo>
                    <a:pt x="160" y="687"/>
                  </a:lnTo>
                  <a:lnTo>
                    <a:pt x="158" y="687"/>
                  </a:lnTo>
                  <a:lnTo>
                    <a:pt x="154" y="687"/>
                  </a:lnTo>
                  <a:lnTo>
                    <a:pt x="139" y="687"/>
                  </a:lnTo>
                  <a:lnTo>
                    <a:pt x="133" y="687"/>
                  </a:lnTo>
                  <a:lnTo>
                    <a:pt x="127" y="691"/>
                  </a:lnTo>
                  <a:lnTo>
                    <a:pt x="125" y="668"/>
                  </a:lnTo>
                  <a:lnTo>
                    <a:pt x="125" y="660"/>
                  </a:lnTo>
                  <a:lnTo>
                    <a:pt x="125" y="657"/>
                  </a:lnTo>
                  <a:lnTo>
                    <a:pt x="125" y="637"/>
                  </a:lnTo>
                  <a:lnTo>
                    <a:pt x="125" y="622"/>
                  </a:lnTo>
                  <a:lnTo>
                    <a:pt x="125" y="620"/>
                  </a:lnTo>
                  <a:lnTo>
                    <a:pt x="125" y="589"/>
                  </a:lnTo>
                  <a:lnTo>
                    <a:pt x="124" y="558"/>
                  </a:lnTo>
                  <a:lnTo>
                    <a:pt x="42" y="558"/>
                  </a:lnTo>
                  <a:lnTo>
                    <a:pt x="42" y="543"/>
                  </a:lnTo>
                  <a:lnTo>
                    <a:pt x="42" y="516"/>
                  </a:lnTo>
                  <a:lnTo>
                    <a:pt x="42" y="494"/>
                  </a:lnTo>
                  <a:lnTo>
                    <a:pt x="19" y="494"/>
                  </a:lnTo>
                  <a:lnTo>
                    <a:pt x="19" y="473"/>
                  </a:lnTo>
                  <a:lnTo>
                    <a:pt x="19" y="450"/>
                  </a:lnTo>
                  <a:lnTo>
                    <a:pt x="19" y="423"/>
                  </a:lnTo>
                  <a:lnTo>
                    <a:pt x="19" y="408"/>
                  </a:lnTo>
                  <a:lnTo>
                    <a:pt x="19" y="394"/>
                  </a:lnTo>
                  <a:lnTo>
                    <a:pt x="10" y="394"/>
                  </a:lnTo>
                  <a:lnTo>
                    <a:pt x="2" y="394"/>
                  </a:lnTo>
                  <a:lnTo>
                    <a:pt x="2" y="386"/>
                  </a:lnTo>
                  <a:lnTo>
                    <a:pt x="2" y="371"/>
                  </a:lnTo>
                  <a:lnTo>
                    <a:pt x="0" y="363"/>
                  </a:lnTo>
                  <a:lnTo>
                    <a:pt x="8" y="363"/>
                  </a:lnTo>
                  <a:lnTo>
                    <a:pt x="17" y="363"/>
                  </a:lnTo>
                  <a:lnTo>
                    <a:pt x="17" y="352"/>
                  </a:lnTo>
                  <a:lnTo>
                    <a:pt x="17" y="338"/>
                  </a:lnTo>
                  <a:lnTo>
                    <a:pt x="17" y="330"/>
                  </a:lnTo>
                  <a:lnTo>
                    <a:pt x="8" y="330"/>
                  </a:lnTo>
                  <a:lnTo>
                    <a:pt x="8" y="315"/>
                  </a:lnTo>
                  <a:lnTo>
                    <a:pt x="8" y="296"/>
                  </a:lnTo>
                  <a:lnTo>
                    <a:pt x="8" y="280"/>
                  </a:lnTo>
                  <a:lnTo>
                    <a:pt x="15" y="280"/>
                  </a:lnTo>
                  <a:lnTo>
                    <a:pt x="23" y="280"/>
                  </a:lnTo>
                  <a:lnTo>
                    <a:pt x="116" y="278"/>
                  </a:lnTo>
                  <a:lnTo>
                    <a:pt x="116" y="274"/>
                  </a:lnTo>
                  <a:lnTo>
                    <a:pt x="116" y="272"/>
                  </a:lnTo>
                  <a:lnTo>
                    <a:pt x="141" y="272"/>
                  </a:lnTo>
                  <a:lnTo>
                    <a:pt x="151" y="270"/>
                  </a:lnTo>
                  <a:lnTo>
                    <a:pt x="151" y="265"/>
                  </a:lnTo>
                  <a:lnTo>
                    <a:pt x="151" y="259"/>
                  </a:lnTo>
                  <a:lnTo>
                    <a:pt x="151" y="243"/>
                  </a:lnTo>
                  <a:lnTo>
                    <a:pt x="151" y="224"/>
                  </a:lnTo>
                  <a:lnTo>
                    <a:pt x="149" y="197"/>
                  </a:lnTo>
                  <a:lnTo>
                    <a:pt x="149" y="182"/>
                  </a:lnTo>
                  <a:lnTo>
                    <a:pt x="137" y="182"/>
                  </a:lnTo>
                  <a:lnTo>
                    <a:pt x="127" y="182"/>
                  </a:lnTo>
                  <a:lnTo>
                    <a:pt x="81" y="184"/>
                  </a:lnTo>
                  <a:lnTo>
                    <a:pt x="77" y="174"/>
                  </a:lnTo>
                  <a:lnTo>
                    <a:pt x="73" y="168"/>
                  </a:lnTo>
                  <a:lnTo>
                    <a:pt x="87" y="166"/>
                  </a:lnTo>
                  <a:lnTo>
                    <a:pt x="98" y="164"/>
                  </a:lnTo>
                  <a:lnTo>
                    <a:pt x="98" y="157"/>
                  </a:lnTo>
                  <a:lnTo>
                    <a:pt x="98" y="149"/>
                  </a:lnTo>
                  <a:lnTo>
                    <a:pt x="95" y="149"/>
                  </a:lnTo>
                  <a:lnTo>
                    <a:pt x="83" y="149"/>
                  </a:lnTo>
                  <a:lnTo>
                    <a:pt x="83" y="143"/>
                  </a:lnTo>
                  <a:lnTo>
                    <a:pt x="83" y="133"/>
                  </a:lnTo>
                  <a:lnTo>
                    <a:pt x="48" y="133"/>
                  </a:lnTo>
                  <a:lnTo>
                    <a:pt x="48" y="118"/>
                  </a:lnTo>
                  <a:lnTo>
                    <a:pt x="48" y="106"/>
                  </a:lnTo>
                  <a:lnTo>
                    <a:pt x="48" y="103"/>
                  </a:lnTo>
                  <a:lnTo>
                    <a:pt x="48" y="99"/>
                  </a:lnTo>
                  <a:lnTo>
                    <a:pt x="48" y="93"/>
                  </a:lnTo>
                  <a:lnTo>
                    <a:pt x="46" y="77"/>
                  </a:lnTo>
                  <a:lnTo>
                    <a:pt x="46" y="66"/>
                  </a:lnTo>
                  <a:moveTo>
                    <a:pt x="235" y="819"/>
                  </a:moveTo>
                  <a:lnTo>
                    <a:pt x="235" y="823"/>
                  </a:lnTo>
                  <a:lnTo>
                    <a:pt x="235" y="825"/>
                  </a:lnTo>
                  <a:lnTo>
                    <a:pt x="255" y="828"/>
                  </a:lnTo>
                  <a:lnTo>
                    <a:pt x="255" y="830"/>
                  </a:lnTo>
                  <a:lnTo>
                    <a:pt x="261" y="830"/>
                  </a:lnTo>
                  <a:lnTo>
                    <a:pt x="261" y="819"/>
                  </a:lnTo>
                  <a:lnTo>
                    <a:pt x="255" y="819"/>
                  </a:lnTo>
                  <a:lnTo>
                    <a:pt x="237" y="819"/>
                  </a:lnTo>
                  <a:lnTo>
                    <a:pt x="235" y="819"/>
                  </a:lnTo>
                  <a:moveTo>
                    <a:pt x="305" y="882"/>
                  </a:moveTo>
                  <a:lnTo>
                    <a:pt x="305" y="890"/>
                  </a:lnTo>
                  <a:lnTo>
                    <a:pt x="309" y="890"/>
                  </a:lnTo>
                  <a:lnTo>
                    <a:pt x="309" y="882"/>
                  </a:lnTo>
                  <a:lnTo>
                    <a:pt x="305" y="882"/>
                  </a:lnTo>
                  <a:moveTo>
                    <a:pt x="315" y="852"/>
                  </a:moveTo>
                  <a:lnTo>
                    <a:pt x="315" y="857"/>
                  </a:lnTo>
                  <a:lnTo>
                    <a:pt x="307" y="857"/>
                  </a:lnTo>
                  <a:lnTo>
                    <a:pt x="307" y="867"/>
                  </a:lnTo>
                  <a:lnTo>
                    <a:pt x="311" y="867"/>
                  </a:lnTo>
                  <a:lnTo>
                    <a:pt x="311" y="877"/>
                  </a:lnTo>
                  <a:lnTo>
                    <a:pt x="309" y="877"/>
                  </a:lnTo>
                  <a:lnTo>
                    <a:pt x="309" y="882"/>
                  </a:lnTo>
                  <a:lnTo>
                    <a:pt x="309" y="902"/>
                  </a:lnTo>
                  <a:lnTo>
                    <a:pt x="299" y="902"/>
                  </a:lnTo>
                  <a:lnTo>
                    <a:pt x="299" y="911"/>
                  </a:lnTo>
                  <a:lnTo>
                    <a:pt x="303" y="911"/>
                  </a:lnTo>
                  <a:lnTo>
                    <a:pt x="303" y="906"/>
                  </a:lnTo>
                  <a:lnTo>
                    <a:pt x="305" y="906"/>
                  </a:lnTo>
                  <a:lnTo>
                    <a:pt x="305" y="913"/>
                  </a:lnTo>
                  <a:lnTo>
                    <a:pt x="299" y="921"/>
                  </a:lnTo>
                  <a:lnTo>
                    <a:pt x="299" y="913"/>
                  </a:lnTo>
                  <a:lnTo>
                    <a:pt x="295" y="917"/>
                  </a:lnTo>
                  <a:lnTo>
                    <a:pt x="299" y="921"/>
                  </a:lnTo>
                  <a:lnTo>
                    <a:pt x="297" y="927"/>
                  </a:lnTo>
                  <a:lnTo>
                    <a:pt x="293" y="927"/>
                  </a:lnTo>
                  <a:lnTo>
                    <a:pt x="290" y="931"/>
                  </a:lnTo>
                  <a:lnTo>
                    <a:pt x="313" y="952"/>
                  </a:lnTo>
                  <a:lnTo>
                    <a:pt x="317" y="952"/>
                  </a:lnTo>
                  <a:lnTo>
                    <a:pt x="315" y="944"/>
                  </a:lnTo>
                  <a:lnTo>
                    <a:pt x="318" y="944"/>
                  </a:lnTo>
                  <a:lnTo>
                    <a:pt x="318" y="952"/>
                  </a:lnTo>
                  <a:lnTo>
                    <a:pt x="324" y="952"/>
                  </a:lnTo>
                  <a:lnTo>
                    <a:pt x="326" y="886"/>
                  </a:lnTo>
                  <a:lnTo>
                    <a:pt x="322" y="852"/>
                  </a:lnTo>
                  <a:lnTo>
                    <a:pt x="315" y="852"/>
                  </a:lnTo>
                </a:path>
              </a:pathLst>
            </a:custGeom>
            <a:grpFill/>
            <a:ln w="9525">
              <a:noFill/>
              <a:round/>
              <a:headEnd/>
              <a:tailEnd/>
            </a:ln>
          </p:spPr>
          <p:txBody>
            <a:bodyPr/>
            <a:lstStyle/>
            <a:p>
              <a:pPr>
                <a:defRPr/>
              </a:pPr>
              <a:endParaRPr lang="en-US" dirty="0">
                <a:solidFill>
                  <a:prstClr val="white"/>
                </a:solidFill>
              </a:endParaRPr>
            </a:p>
          </p:txBody>
        </p:sp>
        <p:sp>
          <p:nvSpPr>
            <p:cNvPr id="16701" name="Freeform 159"/>
            <p:cNvSpPr>
              <a:spLocks/>
            </p:cNvSpPr>
            <p:nvPr/>
          </p:nvSpPr>
          <p:spPr bwMode="ltGray">
            <a:xfrm>
              <a:off x="5629" y="1575"/>
              <a:ext cx="85" cy="87"/>
            </a:xfrm>
            <a:custGeom>
              <a:avLst/>
              <a:gdLst>
                <a:gd name="T0" fmla="*/ 10 w 85"/>
                <a:gd name="T1" fmla="*/ 12 h 87"/>
                <a:gd name="T2" fmla="*/ 8 w 85"/>
                <a:gd name="T3" fmla="*/ 10 h 87"/>
                <a:gd name="T4" fmla="*/ 6 w 85"/>
                <a:gd name="T5" fmla="*/ 6 h 87"/>
                <a:gd name="T6" fmla="*/ 6 w 85"/>
                <a:gd name="T7" fmla="*/ 0 h 87"/>
                <a:gd name="T8" fmla="*/ 16 w 85"/>
                <a:gd name="T9" fmla="*/ 0 h 87"/>
                <a:gd name="T10" fmla="*/ 16 w 85"/>
                <a:gd name="T11" fmla="*/ 10 h 87"/>
                <a:gd name="T12" fmla="*/ 22 w 85"/>
                <a:gd name="T13" fmla="*/ 10 h 87"/>
                <a:gd name="T14" fmla="*/ 22 w 85"/>
                <a:gd name="T15" fmla="*/ 12 h 87"/>
                <a:gd name="T16" fmla="*/ 62 w 85"/>
                <a:gd name="T17" fmla="*/ 12 h 87"/>
                <a:gd name="T18" fmla="*/ 62 w 85"/>
                <a:gd name="T19" fmla="*/ 24 h 87"/>
                <a:gd name="T20" fmla="*/ 62 w 85"/>
                <a:gd name="T21" fmla="*/ 33 h 87"/>
                <a:gd name="T22" fmla="*/ 62 w 85"/>
                <a:gd name="T23" fmla="*/ 43 h 87"/>
                <a:gd name="T24" fmla="*/ 72 w 85"/>
                <a:gd name="T25" fmla="*/ 43 h 87"/>
                <a:gd name="T26" fmla="*/ 85 w 85"/>
                <a:gd name="T27" fmla="*/ 43 h 87"/>
                <a:gd name="T28" fmla="*/ 85 w 85"/>
                <a:gd name="T29" fmla="*/ 51 h 87"/>
                <a:gd name="T30" fmla="*/ 78 w 85"/>
                <a:gd name="T31" fmla="*/ 52 h 87"/>
                <a:gd name="T32" fmla="*/ 70 w 85"/>
                <a:gd name="T33" fmla="*/ 49 h 87"/>
                <a:gd name="T34" fmla="*/ 60 w 85"/>
                <a:gd name="T35" fmla="*/ 49 h 87"/>
                <a:gd name="T36" fmla="*/ 50 w 85"/>
                <a:gd name="T37" fmla="*/ 49 h 87"/>
                <a:gd name="T38" fmla="*/ 50 w 85"/>
                <a:gd name="T39" fmla="*/ 62 h 87"/>
                <a:gd name="T40" fmla="*/ 50 w 85"/>
                <a:gd name="T41" fmla="*/ 70 h 87"/>
                <a:gd name="T42" fmla="*/ 50 w 85"/>
                <a:gd name="T43" fmla="*/ 85 h 87"/>
                <a:gd name="T44" fmla="*/ 45 w 85"/>
                <a:gd name="T45" fmla="*/ 87 h 87"/>
                <a:gd name="T46" fmla="*/ 35 w 85"/>
                <a:gd name="T47" fmla="*/ 87 h 87"/>
                <a:gd name="T48" fmla="*/ 35 w 85"/>
                <a:gd name="T49" fmla="*/ 80 h 87"/>
                <a:gd name="T50" fmla="*/ 35 w 85"/>
                <a:gd name="T51" fmla="*/ 74 h 87"/>
                <a:gd name="T52" fmla="*/ 31 w 85"/>
                <a:gd name="T53" fmla="*/ 74 h 87"/>
                <a:gd name="T54" fmla="*/ 29 w 85"/>
                <a:gd name="T55" fmla="*/ 74 h 87"/>
                <a:gd name="T56" fmla="*/ 29 w 85"/>
                <a:gd name="T57" fmla="*/ 72 h 87"/>
                <a:gd name="T58" fmla="*/ 29 w 85"/>
                <a:gd name="T59" fmla="*/ 64 h 87"/>
                <a:gd name="T60" fmla="*/ 29 w 85"/>
                <a:gd name="T61" fmla="*/ 58 h 87"/>
                <a:gd name="T62" fmla="*/ 22 w 85"/>
                <a:gd name="T63" fmla="*/ 58 h 87"/>
                <a:gd name="T64" fmla="*/ 16 w 85"/>
                <a:gd name="T65" fmla="*/ 58 h 87"/>
                <a:gd name="T66" fmla="*/ 10 w 85"/>
                <a:gd name="T67" fmla="*/ 58 h 87"/>
                <a:gd name="T68" fmla="*/ 4 w 85"/>
                <a:gd name="T69" fmla="*/ 58 h 87"/>
                <a:gd name="T70" fmla="*/ 4 w 85"/>
                <a:gd name="T71" fmla="*/ 41 h 87"/>
                <a:gd name="T72" fmla="*/ 0 w 85"/>
                <a:gd name="T73" fmla="*/ 41 h 87"/>
                <a:gd name="T74" fmla="*/ 0 w 85"/>
                <a:gd name="T75" fmla="*/ 37 h 87"/>
                <a:gd name="T76" fmla="*/ 0 w 85"/>
                <a:gd name="T77" fmla="*/ 20 h 87"/>
                <a:gd name="T78" fmla="*/ 0 w 85"/>
                <a:gd name="T79" fmla="*/ 10 h 87"/>
                <a:gd name="T80" fmla="*/ 6 w 85"/>
                <a:gd name="T81" fmla="*/ 10 h 87"/>
                <a:gd name="T82" fmla="*/ 6 w 85"/>
                <a:gd name="T83" fmla="*/ 16 h 87"/>
                <a:gd name="T84" fmla="*/ 10 w 85"/>
                <a:gd name="T85" fmla="*/ 16 h 87"/>
                <a:gd name="T86" fmla="*/ 16 w 85"/>
                <a:gd name="T87" fmla="*/ 16 h 87"/>
                <a:gd name="T88" fmla="*/ 12 w 85"/>
                <a:gd name="T89" fmla="*/ 12 h 87"/>
                <a:gd name="T90" fmla="*/ 10 w 85"/>
                <a:gd name="T91" fmla="*/ 12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10" y="12"/>
                  </a:moveTo>
                  <a:lnTo>
                    <a:pt x="8" y="10"/>
                  </a:lnTo>
                  <a:lnTo>
                    <a:pt x="6" y="6"/>
                  </a:lnTo>
                  <a:lnTo>
                    <a:pt x="6" y="0"/>
                  </a:lnTo>
                  <a:lnTo>
                    <a:pt x="16" y="0"/>
                  </a:lnTo>
                  <a:lnTo>
                    <a:pt x="16" y="10"/>
                  </a:lnTo>
                  <a:lnTo>
                    <a:pt x="22" y="10"/>
                  </a:lnTo>
                  <a:lnTo>
                    <a:pt x="22" y="12"/>
                  </a:lnTo>
                  <a:lnTo>
                    <a:pt x="62" y="12"/>
                  </a:lnTo>
                  <a:lnTo>
                    <a:pt x="62" y="24"/>
                  </a:lnTo>
                  <a:lnTo>
                    <a:pt x="62" y="33"/>
                  </a:lnTo>
                  <a:lnTo>
                    <a:pt x="62" y="43"/>
                  </a:lnTo>
                  <a:lnTo>
                    <a:pt x="72" y="43"/>
                  </a:lnTo>
                  <a:lnTo>
                    <a:pt x="85" y="43"/>
                  </a:lnTo>
                  <a:lnTo>
                    <a:pt x="85" y="51"/>
                  </a:lnTo>
                  <a:lnTo>
                    <a:pt x="78" y="52"/>
                  </a:lnTo>
                  <a:lnTo>
                    <a:pt x="70" y="49"/>
                  </a:lnTo>
                  <a:lnTo>
                    <a:pt x="60" y="49"/>
                  </a:lnTo>
                  <a:lnTo>
                    <a:pt x="50" y="49"/>
                  </a:lnTo>
                  <a:lnTo>
                    <a:pt x="50" y="62"/>
                  </a:lnTo>
                  <a:lnTo>
                    <a:pt x="50" y="70"/>
                  </a:lnTo>
                  <a:lnTo>
                    <a:pt x="50" y="85"/>
                  </a:lnTo>
                  <a:lnTo>
                    <a:pt x="45" y="87"/>
                  </a:lnTo>
                  <a:lnTo>
                    <a:pt x="35" y="87"/>
                  </a:lnTo>
                  <a:lnTo>
                    <a:pt x="35" y="80"/>
                  </a:lnTo>
                  <a:lnTo>
                    <a:pt x="35" y="74"/>
                  </a:lnTo>
                  <a:lnTo>
                    <a:pt x="31" y="74"/>
                  </a:lnTo>
                  <a:lnTo>
                    <a:pt x="29" y="74"/>
                  </a:lnTo>
                  <a:lnTo>
                    <a:pt x="29" y="72"/>
                  </a:lnTo>
                  <a:lnTo>
                    <a:pt x="29" y="64"/>
                  </a:lnTo>
                  <a:lnTo>
                    <a:pt x="29" y="58"/>
                  </a:lnTo>
                  <a:lnTo>
                    <a:pt x="22" y="58"/>
                  </a:lnTo>
                  <a:lnTo>
                    <a:pt x="16" y="58"/>
                  </a:lnTo>
                  <a:lnTo>
                    <a:pt x="10" y="58"/>
                  </a:lnTo>
                  <a:lnTo>
                    <a:pt x="4" y="58"/>
                  </a:lnTo>
                  <a:lnTo>
                    <a:pt x="4" y="41"/>
                  </a:lnTo>
                  <a:lnTo>
                    <a:pt x="0" y="41"/>
                  </a:lnTo>
                  <a:lnTo>
                    <a:pt x="0" y="37"/>
                  </a:lnTo>
                  <a:lnTo>
                    <a:pt x="0" y="20"/>
                  </a:lnTo>
                  <a:lnTo>
                    <a:pt x="0" y="10"/>
                  </a:lnTo>
                  <a:lnTo>
                    <a:pt x="6" y="10"/>
                  </a:lnTo>
                  <a:lnTo>
                    <a:pt x="6" y="16"/>
                  </a:lnTo>
                  <a:lnTo>
                    <a:pt x="10" y="16"/>
                  </a:lnTo>
                  <a:lnTo>
                    <a:pt x="16" y="16"/>
                  </a:lnTo>
                  <a:lnTo>
                    <a:pt x="12" y="12"/>
                  </a:lnTo>
                  <a:lnTo>
                    <a:pt x="10" y="12"/>
                  </a:lnTo>
                  <a:close/>
                </a:path>
              </a:pathLst>
            </a:custGeom>
            <a:grpFill/>
            <a:ln w="9525">
              <a:noFill/>
              <a:round/>
              <a:headEnd/>
              <a:tailEnd/>
            </a:ln>
          </p:spPr>
          <p:txBody>
            <a:bodyPr/>
            <a:lstStyle/>
            <a:p>
              <a:pPr>
                <a:defRPr/>
              </a:pPr>
              <a:endParaRPr lang="en-US" dirty="0">
                <a:solidFill>
                  <a:prstClr val="white"/>
                </a:solidFill>
              </a:endParaRPr>
            </a:p>
          </p:txBody>
        </p:sp>
        <p:sp>
          <p:nvSpPr>
            <p:cNvPr id="16702" name="Freeform 160"/>
            <p:cNvSpPr>
              <a:spLocks/>
            </p:cNvSpPr>
            <p:nvPr/>
          </p:nvSpPr>
          <p:spPr bwMode="ltGray">
            <a:xfrm>
              <a:off x="5629" y="1575"/>
              <a:ext cx="85" cy="87"/>
            </a:xfrm>
            <a:custGeom>
              <a:avLst/>
              <a:gdLst>
                <a:gd name="T0" fmla="*/ 10 w 85"/>
                <a:gd name="T1" fmla="*/ 12 h 87"/>
                <a:gd name="T2" fmla="*/ 8 w 85"/>
                <a:gd name="T3" fmla="*/ 10 h 87"/>
                <a:gd name="T4" fmla="*/ 6 w 85"/>
                <a:gd name="T5" fmla="*/ 6 h 87"/>
                <a:gd name="T6" fmla="*/ 6 w 85"/>
                <a:gd name="T7" fmla="*/ 0 h 87"/>
                <a:gd name="T8" fmla="*/ 16 w 85"/>
                <a:gd name="T9" fmla="*/ 0 h 87"/>
                <a:gd name="T10" fmla="*/ 16 w 85"/>
                <a:gd name="T11" fmla="*/ 10 h 87"/>
                <a:gd name="T12" fmla="*/ 22 w 85"/>
                <a:gd name="T13" fmla="*/ 10 h 87"/>
                <a:gd name="T14" fmla="*/ 22 w 85"/>
                <a:gd name="T15" fmla="*/ 12 h 87"/>
                <a:gd name="T16" fmla="*/ 62 w 85"/>
                <a:gd name="T17" fmla="*/ 12 h 87"/>
                <a:gd name="T18" fmla="*/ 62 w 85"/>
                <a:gd name="T19" fmla="*/ 24 h 87"/>
                <a:gd name="T20" fmla="*/ 62 w 85"/>
                <a:gd name="T21" fmla="*/ 33 h 87"/>
                <a:gd name="T22" fmla="*/ 62 w 85"/>
                <a:gd name="T23" fmla="*/ 43 h 87"/>
                <a:gd name="T24" fmla="*/ 72 w 85"/>
                <a:gd name="T25" fmla="*/ 43 h 87"/>
                <a:gd name="T26" fmla="*/ 85 w 85"/>
                <a:gd name="T27" fmla="*/ 43 h 87"/>
                <a:gd name="T28" fmla="*/ 85 w 85"/>
                <a:gd name="T29" fmla="*/ 51 h 87"/>
                <a:gd name="T30" fmla="*/ 78 w 85"/>
                <a:gd name="T31" fmla="*/ 52 h 87"/>
                <a:gd name="T32" fmla="*/ 70 w 85"/>
                <a:gd name="T33" fmla="*/ 49 h 87"/>
                <a:gd name="T34" fmla="*/ 60 w 85"/>
                <a:gd name="T35" fmla="*/ 49 h 87"/>
                <a:gd name="T36" fmla="*/ 50 w 85"/>
                <a:gd name="T37" fmla="*/ 49 h 87"/>
                <a:gd name="T38" fmla="*/ 50 w 85"/>
                <a:gd name="T39" fmla="*/ 62 h 87"/>
                <a:gd name="T40" fmla="*/ 50 w 85"/>
                <a:gd name="T41" fmla="*/ 70 h 87"/>
                <a:gd name="T42" fmla="*/ 50 w 85"/>
                <a:gd name="T43" fmla="*/ 85 h 87"/>
                <a:gd name="T44" fmla="*/ 45 w 85"/>
                <a:gd name="T45" fmla="*/ 87 h 87"/>
                <a:gd name="T46" fmla="*/ 35 w 85"/>
                <a:gd name="T47" fmla="*/ 87 h 87"/>
                <a:gd name="T48" fmla="*/ 35 w 85"/>
                <a:gd name="T49" fmla="*/ 80 h 87"/>
                <a:gd name="T50" fmla="*/ 35 w 85"/>
                <a:gd name="T51" fmla="*/ 74 h 87"/>
                <a:gd name="T52" fmla="*/ 31 w 85"/>
                <a:gd name="T53" fmla="*/ 74 h 87"/>
                <a:gd name="T54" fmla="*/ 29 w 85"/>
                <a:gd name="T55" fmla="*/ 74 h 87"/>
                <a:gd name="T56" fmla="*/ 29 w 85"/>
                <a:gd name="T57" fmla="*/ 72 h 87"/>
                <a:gd name="T58" fmla="*/ 29 w 85"/>
                <a:gd name="T59" fmla="*/ 64 h 87"/>
                <a:gd name="T60" fmla="*/ 29 w 85"/>
                <a:gd name="T61" fmla="*/ 58 h 87"/>
                <a:gd name="T62" fmla="*/ 22 w 85"/>
                <a:gd name="T63" fmla="*/ 58 h 87"/>
                <a:gd name="T64" fmla="*/ 16 w 85"/>
                <a:gd name="T65" fmla="*/ 58 h 87"/>
                <a:gd name="T66" fmla="*/ 10 w 85"/>
                <a:gd name="T67" fmla="*/ 58 h 87"/>
                <a:gd name="T68" fmla="*/ 4 w 85"/>
                <a:gd name="T69" fmla="*/ 58 h 87"/>
                <a:gd name="T70" fmla="*/ 4 w 85"/>
                <a:gd name="T71" fmla="*/ 41 h 87"/>
                <a:gd name="T72" fmla="*/ 0 w 85"/>
                <a:gd name="T73" fmla="*/ 41 h 87"/>
                <a:gd name="T74" fmla="*/ 0 w 85"/>
                <a:gd name="T75" fmla="*/ 37 h 87"/>
                <a:gd name="T76" fmla="*/ 0 w 85"/>
                <a:gd name="T77" fmla="*/ 20 h 87"/>
                <a:gd name="T78" fmla="*/ 0 w 85"/>
                <a:gd name="T79" fmla="*/ 10 h 87"/>
                <a:gd name="T80" fmla="*/ 6 w 85"/>
                <a:gd name="T81" fmla="*/ 10 h 87"/>
                <a:gd name="T82" fmla="*/ 6 w 85"/>
                <a:gd name="T83" fmla="*/ 16 h 87"/>
                <a:gd name="T84" fmla="*/ 10 w 85"/>
                <a:gd name="T85" fmla="*/ 16 h 87"/>
                <a:gd name="T86" fmla="*/ 16 w 85"/>
                <a:gd name="T87" fmla="*/ 16 h 87"/>
                <a:gd name="T88" fmla="*/ 12 w 85"/>
                <a:gd name="T89" fmla="*/ 12 h 87"/>
                <a:gd name="T90" fmla="*/ 10 w 85"/>
                <a:gd name="T91" fmla="*/ 12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10" y="12"/>
                  </a:moveTo>
                  <a:lnTo>
                    <a:pt x="8" y="10"/>
                  </a:lnTo>
                  <a:lnTo>
                    <a:pt x="6" y="6"/>
                  </a:lnTo>
                  <a:lnTo>
                    <a:pt x="6" y="0"/>
                  </a:lnTo>
                  <a:lnTo>
                    <a:pt x="16" y="0"/>
                  </a:lnTo>
                  <a:lnTo>
                    <a:pt x="16" y="10"/>
                  </a:lnTo>
                  <a:lnTo>
                    <a:pt x="22" y="10"/>
                  </a:lnTo>
                  <a:lnTo>
                    <a:pt x="22" y="12"/>
                  </a:lnTo>
                  <a:lnTo>
                    <a:pt x="62" y="12"/>
                  </a:lnTo>
                  <a:lnTo>
                    <a:pt x="62" y="24"/>
                  </a:lnTo>
                  <a:lnTo>
                    <a:pt x="62" y="33"/>
                  </a:lnTo>
                  <a:lnTo>
                    <a:pt x="62" y="43"/>
                  </a:lnTo>
                  <a:lnTo>
                    <a:pt x="72" y="43"/>
                  </a:lnTo>
                  <a:lnTo>
                    <a:pt x="85" y="43"/>
                  </a:lnTo>
                  <a:lnTo>
                    <a:pt x="85" y="51"/>
                  </a:lnTo>
                  <a:lnTo>
                    <a:pt x="78" y="52"/>
                  </a:lnTo>
                  <a:lnTo>
                    <a:pt x="70" y="49"/>
                  </a:lnTo>
                  <a:lnTo>
                    <a:pt x="60" y="49"/>
                  </a:lnTo>
                  <a:lnTo>
                    <a:pt x="50" y="49"/>
                  </a:lnTo>
                  <a:lnTo>
                    <a:pt x="50" y="62"/>
                  </a:lnTo>
                  <a:lnTo>
                    <a:pt x="50" y="70"/>
                  </a:lnTo>
                  <a:lnTo>
                    <a:pt x="50" y="85"/>
                  </a:lnTo>
                  <a:lnTo>
                    <a:pt x="45" y="87"/>
                  </a:lnTo>
                  <a:lnTo>
                    <a:pt x="35" y="87"/>
                  </a:lnTo>
                  <a:lnTo>
                    <a:pt x="35" y="80"/>
                  </a:lnTo>
                  <a:lnTo>
                    <a:pt x="35" y="74"/>
                  </a:lnTo>
                  <a:lnTo>
                    <a:pt x="31" y="74"/>
                  </a:lnTo>
                  <a:lnTo>
                    <a:pt x="29" y="74"/>
                  </a:lnTo>
                  <a:lnTo>
                    <a:pt x="29" y="72"/>
                  </a:lnTo>
                  <a:lnTo>
                    <a:pt x="29" y="64"/>
                  </a:lnTo>
                  <a:lnTo>
                    <a:pt x="29" y="58"/>
                  </a:lnTo>
                  <a:lnTo>
                    <a:pt x="22" y="58"/>
                  </a:lnTo>
                  <a:lnTo>
                    <a:pt x="16" y="58"/>
                  </a:lnTo>
                  <a:lnTo>
                    <a:pt x="10" y="58"/>
                  </a:lnTo>
                  <a:lnTo>
                    <a:pt x="4" y="58"/>
                  </a:lnTo>
                  <a:lnTo>
                    <a:pt x="4" y="41"/>
                  </a:lnTo>
                  <a:lnTo>
                    <a:pt x="0" y="41"/>
                  </a:lnTo>
                  <a:lnTo>
                    <a:pt x="0" y="37"/>
                  </a:lnTo>
                  <a:lnTo>
                    <a:pt x="0" y="20"/>
                  </a:lnTo>
                  <a:lnTo>
                    <a:pt x="0" y="10"/>
                  </a:lnTo>
                  <a:lnTo>
                    <a:pt x="6" y="10"/>
                  </a:lnTo>
                  <a:lnTo>
                    <a:pt x="6" y="16"/>
                  </a:lnTo>
                  <a:lnTo>
                    <a:pt x="10" y="16"/>
                  </a:lnTo>
                  <a:lnTo>
                    <a:pt x="16" y="16"/>
                  </a:lnTo>
                  <a:lnTo>
                    <a:pt x="12" y="12"/>
                  </a:lnTo>
                  <a:lnTo>
                    <a:pt x="10" y="12"/>
                  </a:lnTo>
                </a:path>
              </a:pathLst>
            </a:custGeom>
            <a:grpFill/>
            <a:ln w="9525">
              <a:noFill/>
              <a:round/>
              <a:headEnd/>
              <a:tailEnd/>
            </a:ln>
          </p:spPr>
          <p:txBody>
            <a:bodyPr/>
            <a:lstStyle/>
            <a:p>
              <a:pPr>
                <a:defRPr/>
              </a:pPr>
              <a:endParaRPr lang="en-US" dirty="0">
                <a:solidFill>
                  <a:prstClr val="white"/>
                </a:solidFill>
              </a:endParaRPr>
            </a:p>
          </p:txBody>
        </p:sp>
        <p:sp>
          <p:nvSpPr>
            <p:cNvPr id="16703" name="Freeform 161"/>
            <p:cNvSpPr>
              <a:spLocks/>
            </p:cNvSpPr>
            <p:nvPr/>
          </p:nvSpPr>
          <p:spPr bwMode="ltGray">
            <a:xfrm>
              <a:off x="925" y="-102"/>
              <a:ext cx="904" cy="675"/>
            </a:xfrm>
            <a:custGeom>
              <a:avLst/>
              <a:gdLst>
                <a:gd name="T0" fmla="*/ 91 w 904"/>
                <a:gd name="T1" fmla="*/ 569 h 675"/>
                <a:gd name="T2" fmla="*/ 126 w 904"/>
                <a:gd name="T3" fmla="*/ 544 h 675"/>
                <a:gd name="T4" fmla="*/ 135 w 904"/>
                <a:gd name="T5" fmla="*/ 531 h 675"/>
                <a:gd name="T6" fmla="*/ 174 w 904"/>
                <a:gd name="T7" fmla="*/ 502 h 675"/>
                <a:gd name="T8" fmla="*/ 128 w 904"/>
                <a:gd name="T9" fmla="*/ 504 h 675"/>
                <a:gd name="T10" fmla="*/ 106 w 904"/>
                <a:gd name="T11" fmla="*/ 504 h 675"/>
                <a:gd name="T12" fmla="*/ 122 w 904"/>
                <a:gd name="T13" fmla="*/ 482 h 675"/>
                <a:gd name="T14" fmla="*/ 139 w 904"/>
                <a:gd name="T15" fmla="*/ 469 h 675"/>
                <a:gd name="T16" fmla="*/ 118 w 904"/>
                <a:gd name="T17" fmla="*/ 463 h 675"/>
                <a:gd name="T18" fmla="*/ 95 w 904"/>
                <a:gd name="T19" fmla="*/ 463 h 675"/>
                <a:gd name="T20" fmla="*/ 104 w 904"/>
                <a:gd name="T21" fmla="*/ 438 h 675"/>
                <a:gd name="T22" fmla="*/ 135 w 904"/>
                <a:gd name="T23" fmla="*/ 370 h 675"/>
                <a:gd name="T24" fmla="*/ 87 w 904"/>
                <a:gd name="T25" fmla="*/ 342 h 675"/>
                <a:gd name="T26" fmla="*/ 77 w 904"/>
                <a:gd name="T27" fmla="*/ 330 h 675"/>
                <a:gd name="T28" fmla="*/ 25 w 904"/>
                <a:gd name="T29" fmla="*/ 324 h 675"/>
                <a:gd name="T30" fmla="*/ 8 w 904"/>
                <a:gd name="T31" fmla="*/ 322 h 675"/>
                <a:gd name="T32" fmla="*/ 18 w 904"/>
                <a:gd name="T33" fmla="*/ 318 h 675"/>
                <a:gd name="T34" fmla="*/ 72 w 904"/>
                <a:gd name="T35" fmla="*/ 324 h 675"/>
                <a:gd name="T36" fmla="*/ 31 w 904"/>
                <a:gd name="T37" fmla="*/ 313 h 675"/>
                <a:gd name="T38" fmla="*/ 21 w 904"/>
                <a:gd name="T39" fmla="*/ 301 h 675"/>
                <a:gd name="T40" fmla="*/ 33 w 904"/>
                <a:gd name="T41" fmla="*/ 291 h 675"/>
                <a:gd name="T42" fmla="*/ 39 w 904"/>
                <a:gd name="T43" fmla="*/ 260 h 675"/>
                <a:gd name="T44" fmla="*/ 48 w 904"/>
                <a:gd name="T45" fmla="*/ 253 h 675"/>
                <a:gd name="T46" fmla="*/ 60 w 904"/>
                <a:gd name="T47" fmla="*/ 251 h 675"/>
                <a:gd name="T48" fmla="*/ 91 w 904"/>
                <a:gd name="T49" fmla="*/ 201 h 675"/>
                <a:gd name="T50" fmla="*/ 124 w 904"/>
                <a:gd name="T51" fmla="*/ 133 h 675"/>
                <a:gd name="T52" fmla="*/ 230 w 904"/>
                <a:gd name="T53" fmla="*/ 93 h 675"/>
                <a:gd name="T54" fmla="*/ 328 w 904"/>
                <a:gd name="T55" fmla="*/ 65 h 675"/>
                <a:gd name="T56" fmla="*/ 411 w 904"/>
                <a:gd name="T57" fmla="*/ 67 h 675"/>
                <a:gd name="T58" fmla="*/ 682 w 904"/>
                <a:gd name="T59" fmla="*/ 0 h 675"/>
                <a:gd name="T60" fmla="*/ 865 w 904"/>
                <a:gd name="T61" fmla="*/ 96 h 675"/>
                <a:gd name="T62" fmla="*/ 896 w 904"/>
                <a:gd name="T63" fmla="*/ 170 h 675"/>
                <a:gd name="T64" fmla="*/ 904 w 904"/>
                <a:gd name="T65" fmla="*/ 247 h 675"/>
                <a:gd name="T66" fmla="*/ 867 w 904"/>
                <a:gd name="T67" fmla="*/ 286 h 675"/>
                <a:gd name="T68" fmla="*/ 834 w 904"/>
                <a:gd name="T69" fmla="*/ 342 h 675"/>
                <a:gd name="T70" fmla="*/ 834 w 904"/>
                <a:gd name="T71" fmla="*/ 378 h 675"/>
                <a:gd name="T72" fmla="*/ 836 w 904"/>
                <a:gd name="T73" fmla="*/ 442 h 675"/>
                <a:gd name="T74" fmla="*/ 770 w 904"/>
                <a:gd name="T75" fmla="*/ 448 h 675"/>
                <a:gd name="T76" fmla="*/ 645 w 904"/>
                <a:gd name="T77" fmla="*/ 448 h 675"/>
                <a:gd name="T78" fmla="*/ 558 w 904"/>
                <a:gd name="T79" fmla="*/ 482 h 675"/>
                <a:gd name="T80" fmla="*/ 533 w 904"/>
                <a:gd name="T81" fmla="*/ 500 h 675"/>
                <a:gd name="T82" fmla="*/ 485 w 904"/>
                <a:gd name="T83" fmla="*/ 535 h 675"/>
                <a:gd name="T84" fmla="*/ 460 w 904"/>
                <a:gd name="T85" fmla="*/ 554 h 675"/>
                <a:gd name="T86" fmla="*/ 400 w 904"/>
                <a:gd name="T87" fmla="*/ 513 h 675"/>
                <a:gd name="T88" fmla="*/ 425 w 904"/>
                <a:gd name="T89" fmla="*/ 513 h 675"/>
                <a:gd name="T90" fmla="*/ 434 w 904"/>
                <a:gd name="T91" fmla="*/ 509 h 675"/>
                <a:gd name="T92" fmla="*/ 442 w 904"/>
                <a:gd name="T93" fmla="*/ 477 h 675"/>
                <a:gd name="T94" fmla="*/ 351 w 904"/>
                <a:gd name="T95" fmla="*/ 459 h 675"/>
                <a:gd name="T96" fmla="*/ 346 w 904"/>
                <a:gd name="T97" fmla="*/ 479 h 675"/>
                <a:gd name="T98" fmla="*/ 270 w 904"/>
                <a:gd name="T99" fmla="*/ 498 h 675"/>
                <a:gd name="T100" fmla="*/ 265 w 904"/>
                <a:gd name="T101" fmla="*/ 508 h 675"/>
                <a:gd name="T102" fmla="*/ 253 w 904"/>
                <a:gd name="T103" fmla="*/ 513 h 675"/>
                <a:gd name="T104" fmla="*/ 240 w 904"/>
                <a:gd name="T105" fmla="*/ 523 h 675"/>
                <a:gd name="T106" fmla="*/ 197 w 904"/>
                <a:gd name="T107" fmla="*/ 585 h 675"/>
                <a:gd name="T108" fmla="*/ 187 w 904"/>
                <a:gd name="T109" fmla="*/ 674 h 675"/>
                <a:gd name="T110" fmla="*/ 170 w 904"/>
                <a:gd name="T111" fmla="*/ 660 h 675"/>
                <a:gd name="T112" fmla="*/ 155 w 904"/>
                <a:gd name="T113" fmla="*/ 648 h 675"/>
                <a:gd name="T114" fmla="*/ 139 w 904"/>
                <a:gd name="T115" fmla="*/ 639 h 675"/>
                <a:gd name="T116" fmla="*/ 118 w 904"/>
                <a:gd name="T117" fmla="*/ 631 h 675"/>
                <a:gd name="T118" fmla="*/ 102 w 904"/>
                <a:gd name="T119" fmla="*/ 631 h 675"/>
                <a:gd name="T120" fmla="*/ 79 w 904"/>
                <a:gd name="T121" fmla="*/ 604 h 675"/>
                <a:gd name="T122" fmla="*/ 79 w 904"/>
                <a:gd name="T123" fmla="*/ 589 h 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4"/>
                <a:gd name="T187" fmla="*/ 0 h 675"/>
                <a:gd name="T188" fmla="*/ 904 w 904"/>
                <a:gd name="T189" fmla="*/ 675 h 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4" h="675">
                  <a:moveTo>
                    <a:pt x="79" y="581"/>
                  </a:moveTo>
                  <a:lnTo>
                    <a:pt x="79" y="581"/>
                  </a:lnTo>
                  <a:lnTo>
                    <a:pt x="81" y="581"/>
                  </a:lnTo>
                  <a:lnTo>
                    <a:pt x="81" y="575"/>
                  </a:lnTo>
                  <a:lnTo>
                    <a:pt x="89" y="571"/>
                  </a:lnTo>
                  <a:lnTo>
                    <a:pt x="89" y="569"/>
                  </a:lnTo>
                  <a:lnTo>
                    <a:pt x="91" y="569"/>
                  </a:lnTo>
                  <a:lnTo>
                    <a:pt x="101" y="562"/>
                  </a:lnTo>
                  <a:lnTo>
                    <a:pt x="106" y="560"/>
                  </a:lnTo>
                  <a:lnTo>
                    <a:pt x="112" y="562"/>
                  </a:lnTo>
                  <a:lnTo>
                    <a:pt x="122" y="556"/>
                  </a:lnTo>
                  <a:lnTo>
                    <a:pt x="126" y="552"/>
                  </a:lnTo>
                  <a:lnTo>
                    <a:pt x="128" y="550"/>
                  </a:lnTo>
                  <a:lnTo>
                    <a:pt x="126" y="544"/>
                  </a:lnTo>
                  <a:lnTo>
                    <a:pt x="126" y="540"/>
                  </a:lnTo>
                  <a:lnTo>
                    <a:pt x="126" y="537"/>
                  </a:lnTo>
                  <a:lnTo>
                    <a:pt x="128" y="537"/>
                  </a:lnTo>
                  <a:lnTo>
                    <a:pt x="128" y="535"/>
                  </a:lnTo>
                  <a:lnTo>
                    <a:pt x="131" y="535"/>
                  </a:lnTo>
                  <a:lnTo>
                    <a:pt x="131" y="531"/>
                  </a:lnTo>
                  <a:lnTo>
                    <a:pt x="135" y="531"/>
                  </a:lnTo>
                  <a:lnTo>
                    <a:pt x="133" y="529"/>
                  </a:lnTo>
                  <a:lnTo>
                    <a:pt x="137" y="527"/>
                  </a:lnTo>
                  <a:lnTo>
                    <a:pt x="141" y="525"/>
                  </a:lnTo>
                  <a:lnTo>
                    <a:pt x="151" y="521"/>
                  </a:lnTo>
                  <a:lnTo>
                    <a:pt x="158" y="515"/>
                  </a:lnTo>
                  <a:lnTo>
                    <a:pt x="174" y="506"/>
                  </a:lnTo>
                  <a:lnTo>
                    <a:pt x="174" y="502"/>
                  </a:lnTo>
                  <a:lnTo>
                    <a:pt x="147" y="504"/>
                  </a:lnTo>
                  <a:lnTo>
                    <a:pt x="143" y="506"/>
                  </a:lnTo>
                  <a:lnTo>
                    <a:pt x="141" y="506"/>
                  </a:lnTo>
                  <a:lnTo>
                    <a:pt x="137" y="506"/>
                  </a:lnTo>
                  <a:lnTo>
                    <a:pt x="133" y="506"/>
                  </a:lnTo>
                  <a:lnTo>
                    <a:pt x="131" y="506"/>
                  </a:lnTo>
                  <a:lnTo>
                    <a:pt x="128" y="504"/>
                  </a:lnTo>
                  <a:lnTo>
                    <a:pt x="128" y="500"/>
                  </a:lnTo>
                  <a:lnTo>
                    <a:pt x="124" y="500"/>
                  </a:lnTo>
                  <a:lnTo>
                    <a:pt x="124" y="504"/>
                  </a:lnTo>
                  <a:lnTo>
                    <a:pt x="116" y="506"/>
                  </a:lnTo>
                  <a:lnTo>
                    <a:pt x="112" y="504"/>
                  </a:lnTo>
                  <a:lnTo>
                    <a:pt x="108" y="504"/>
                  </a:lnTo>
                  <a:lnTo>
                    <a:pt x="106" y="504"/>
                  </a:lnTo>
                  <a:lnTo>
                    <a:pt x="102" y="504"/>
                  </a:lnTo>
                  <a:lnTo>
                    <a:pt x="99" y="504"/>
                  </a:lnTo>
                  <a:lnTo>
                    <a:pt x="97" y="500"/>
                  </a:lnTo>
                  <a:lnTo>
                    <a:pt x="99" y="498"/>
                  </a:lnTo>
                  <a:lnTo>
                    <a:pt x="108" y="488"/>
                  </a:lnTo>
                  <a:lnTo>
                    <a:pt x="118" y="488"/>
                  </a:lnTo>
                  <a:lnTo>
                    <a:pt x="122" y="482"/>
                  </a:lnTo>
                  <a:lnTo>
                    <a:pt x="124" y="481"/>
                  </a:lnTo>
                  <a:lnTo>
                    <a:pt x="133" y="479"/>
                  </a:lnTo>
                  <a:lnTo>
                    <a:pt x="137" y="475"/>
                  </a:lnTo>
                  <a:lnTo>
                    <a:pt x="137" y="473"/>
                  </a:lnTo>
                  <a:lnTo>
                    <a:pt x="137" y="469"/>
                  </a:lnTo>
                  <a:lnTo>
                    <a:pt x="137" y="465"/>
                  </a:lnTo>
                  <a:lnTo>
                    <a:pt x="139" y="469"/>
                  </a:lnTo>
                  <a:lnTo>
                    <a:pt x="139" y="465"/>
                  </a:lnTo>
                  <a:lnTo>
                    <a:pt x="137" y="465"/>
                  </a:lnTo>
                  <a:lnTo>
                    <a:pt x="133" y="463"/>
                  </a:lnTo>
                  <a:lnTo>
                    <a:pt x="129" y="465"/>
                  </a:lnTo>
                  <a:lnTo>
                    <a:pt x="128" y="465"/>
                  </a:lnTo>
                  <a:lnTo>
                    <a:pt x="124" y="465"/>
                  </a:lnTo>
                  <a:lnTo>
                    <a:pt x="118" y="463"/>
                  </a:lnTo>
                  <a:lnTo>
                    <a:pt x="114" y="463"/>
                  </a:lnTo>
                  <a:lnTo>
                    <a:pt x="112" y="463"/>
                  </a:lnTo>
                  <a:lnTo>
                    <a:pt x="108" y="459"/>
                  </a:lnTo>
                  <a:lnTo>
                    <a:pt x="104" y="463"/>
                  </a:lnTo>
                  <a:lnTo>
                    <a:pt x="102" y="463"/>
                  </a:lnTo>
                  <a:lnTo>
                    <a:pt x="99" y="463"/>
                  </a:lnTo>
                  <a:lnTo>
                    <a:pt x="95" y="463"/>
                  </a:lnTo>
                  <a:lnTo>
                    <a:pt x="93" y="463"/>
                  </a:lnTo>
                  <a:lnTo>
                    <a:pt x="93" y="461"/>
                  </a:lnTo>
                  <a:lnTo>
                    <a:pt x="93" y="457"/>
                  </a:lnTo>
                  <a:lnTo>
                    <a:pt x="93" y="453"/>
                  </a:lnTo>
                  <a:lnTo>
                    <a:pt x="93" y="452"/>
                  </a:lnTo>
                  <a:lnTo>
                    <a:pt x="93" y="448"/>
                  </a:lnTo>
                  <a:lnTo>
                    <a:pt x="104" y="438"/>
                  </a:lnTo>
                  <a:lnTo>
                    <a:pt x="110" y="428"/>
                  </a:lnTo>
                  <a:lnTo>
                    <a:pt x="120" y="419"/>
                  </a:lnTo>
                  <a:lnTo>
                    <a:pt x="124" y="419"/>
                  </a:lnTo>
                  <a:lnTo>
                    <a:pt x="124" y="417"/>
                  </a:lnTo>
                  <a:lnTo>
                    <a:pt x="151" y="388"/>
                  </a:lnTo>
                  <a:lnTo>
                    <a:pt x="147" y="370"/>
                  </a:lnTo>
                  <a:lnTo>
                    <a:pt x="135" y="370"/>
                  </a:lnTo>
                  <a:lnTo>
                    <a:pt x="135" y="361"/>
                  </a:lnTo>
                  <a:lnTo>
                    <a:pt x="122" y="361"/>
                  </a:lnTo>
                  <a:lnTo>
                    <a:pt x="122" y="342"/>
                  </a:lnTo>
                  <a:lnTo>
                    <a:pt x="106" y="342"/>
                  </a:lnTo>
                  <a:lnTo>
                    <a:pt x="102" y="342"/>
                  </a:lnTo>
                  <a:lnTo>
                    <a:pt x="101" y="342"/>
                  </a:lnTo>
                  <a:lnTo>
                    <a:pt x="87" y="342"/>
                  </a:lnTo>
                  <a:lnTo>
                    <a:pt x="87" y="330"/>
                  </a:lnTo>
                  <a:lnTo>
                    <a:pt x="83" y="330"/>
                  </a:lnTo>
                  <a:lnTo>
                    <a:pt x="83" y="334"/>
                  </a:lnTo>
                  <a:lnTo>
                    <a:pt x="81" y="334"/>
                  </a:lnTo>
                  <a:lnTo>
                    <a:pt x="75" y="336"/>
                  </a:lnTo>
                  <a:lnTo>
                    <a:pt x="75" y="334"/>
                  </a:lnTo>
                  <a:lnTo>
                    <a:pt x="77" y="330"/>
                  </a:lnTo>
                  <a:lnTo>
                    <a:pt x="81" y="330"/>
                  </a:lnTo>
                  <a:lnTo>
                    <a:pt x="52" y="328"/>
                  </a:lnTo>
                  <a:lnTo>
                    <a:pt x="50" y="338"/>
                  </a:lnTo>
                  <a:lnTo>
                    <a:pt x="27" y="334"/>
                  </a:lnTo>
                  <a:lnTo>
                    <a:pt x="27" y="332"/>
                  </a:lnTo>
                  <a:lnTo>
                    <a:pt x="27" y="324"/>
                  </a:lnTo>
                  <a:lnTo>
                    <a:pt x="25" y="324"/>
                  </a:lnTo>
                  <a:lnTo>
                    <a:pt x="25" y="322"/>
                  </a:lnTo>
                  <a:lnTo>
                    <a:pt x="21" y="322"/>
                  </a:lnTo>
                  <a:lnTo>
                    <a:pt x="18" y="322"/>
                  </a:lnTo>
                  <a:lnTo>
                    <a:pt x="18" y="324"/>
                  </a:lnTo>
                  <a:lnTo>
                    <a:pt x="16" y="326"/>
                  </a:lnTo>
                  <a:lnTo>
                    <a:pt x="12" y="322"/>
                  </a:lnTo>
                  <a:lnTo>
                    <a:pt x="8" y="322"/>
                  </a:lnTo>
                  <a:lnTo>
                    <a:pt x="6" y="322"/>
                  </a:lnTo>
                  <a:lnTo>
                    <a:pt x="0" y="322"/>
                  </a:lnTo>
                  <a:lnTo>
                    <a:pt x="2" y="316"/>
                  </a:lnTo>
                  <a:lnTo>
                    <a:pt x="8" y="313"/>
                  </a:lnTo>
                  <a:lnTo>
                    <a:pt x="12" y="316"/>
                  </a:lnTo>
                  <a:lnTo>
                    <a:pt x="16" y="318"/>
                  </a:lnTo>
                  <a:lnTo>
                    <a:pt x="18" y="318"/>
                  </a:lnTo>
                  <a:lnTo>
                    <a:pt x="18" y="322"/>
                  </a:lnTo>
                  <a:lnTo>
                    <a:pt x="25" y="322"/>
                  </a:lnTo>
                  <a:lnTo>
                    <a:pt x="37" y="324"/>
                  </a:lnTo>
                  <a:lnTo>
                    <a:pt x="56" y="324"/>
                  </a:lnTo>
                  <a:lnTo>
                    <a:pt x="62" y="328"/>
                  </a:lnTo>
                  <a:lnTo>
                    <a:pt x="62" y="324"/>
                  </a:lnTo>
                  <a:lnTo>
                    <a:pt x="72" y="324"/>
                  </a:lnTo>
                  <a:lnTo>
                    <a:pt x="72" y="318"/>
                  </a:lnTo>
                  <a:lnTo>
                    <a:pt x="43" y="318"/>
                  </a:lnTo>
                  <a:lnTo>
                    <a:pt x="43" y="315"/>
                  </a:lnTo>
                  <a:lnTo>
                    <a:pt x="37" y="315"/>
                  </a:lnTo>
                  <a:lnTo>
                    <a:pt x="33" y="316"/>
                  </a:lnTo>
                  <a:lnTo>
                    <a:pt x="33" y="313"/>
                  </a:lnTo>
                  <a:lnTo>
                    <a:pt x="31" y="313"/>
                  </a:lnTo>
                  <a:lnTo>
                    <a:pt x="27" y="316"/>
                  </a:lnTo>
                  <a:lnTo>
                    <a:pt x="23" y="313"/>
                  </a:lnTo>
                  <a:lnTo>
                    <a:pt x="21" y="309"/>
                  </a:lnTo>
                  <a:lnTo>
                    <a:pt x="18" y="307"/>
                  </a:lnTo>
                  <a:lnTo>
                    <a:pt x="18" y="303"/>
                  </a:lnTo>
                  <a:lnTo>
                    <a:pt x="18" y="301"/>
                  </a:lnTo>
                  <a:lnTo>
                    <a:pt x="21" y="301"/>
                  </a:lnTo>
                  <a:lnTo>
                    <a:pt x="21" y="297"/>
                  </a:lnTo>
                  <a:lnTo>
                    <a:pt x="23" y="293"/>
                  </a:lnTo>
                  <a:lnTo>
                    <a:pt x="23" y="297"/>
                  </a:lnTo>
                  <a:lnTo>
                    <a:pt x="27" y="293"/>
                  </a:lnTo>
                  <a:lnTo>
                    <a:pt x="27" y="291"/>
                  </a:lnTo>
                  <a:lnTo>
                    <a:pt x="31" y="291"/>
                  </a:lnTo>
                  <a:lnTo>
                    <a:pt x="33" y="291"/>
                  </a:lnTo>
                  <a:lnTo>
                    <a:pt x="37" y="291"/>
                  </a:lnTo>
                  <a:lnTo>
                    <a:pt x="39" y="287"/>
                  </a:lnTo>
                  <a:lnTo>
                    <a:pt x="43" y="278"/>
                  </a:lnTo>
                  <a:lnTo>
                    <a:pt x="48" y="268"/>
                  </a:lnTo>
                  <a:lnTo>
                    <a:pt x="48" y="266"/>
                  </a:lnTo>
                  <a:lnTo>
                    <a:pt x="43" y="260"/>
                  </a:lnTo>
                  <a:lnTo>
                    <a:pt x="39" y="260"/>
                  </a:lnTo>
                  <a:lnTo>
                    <a:pt x="35" y="260"/>
                  </a:lnTo>
                  <a:lnTo>
                    <a:pt x="39" y="260"/>
                  </a:lnTo>
                  <a:lnTo>
                    <a:pt x="43" y="260"/>
                  </a:lnTo>
                  <a:lnTo>
                    <a:pt x="43" y="257"/>
                  </a:lnTo>
                  <a:lnTo>
                    <a:pt x="45" y="257"/>
                  </a:lnTo>
                  <a:lnTo>
                    <a:pt x="45" y="253"/>
                  </a:lnTo>
                  <a:lnTo>
                    <a:pt x="48" y="253"/>
                  </a:lnTo>
                  <a:lnTo>
                    <a:pt x="48" y="257"/>
                  </a:lnTo>
                  <a:lnTo>
                    <a:pt x="52" y="257"/>
                  </a:lnTo>
                  <a:lnTo>
                    <a:pt x="54" y="257"/>
                  </a:lnTo>
                  <a:lnTo>
                    <a:pt x="54" y="253"/>
                  </a:lnTo>
                  <a:lnTo>
                    <a:pt x="58" y="253"/>
                  </a:lnTo>
                  <a:lnTo>
                    <a:pt x="58" y="251"/>
                  </a:lnTo>
                  <a:lnTo>
                    <a:pt x="60" y="251"/>
                  </a:lnTo>
                  <a:lnTo>
                    <a:pt x="60" y="247"/>
                  </a:lnTo>
                  <a:lnTo>
                    <a:pt x="73" y="228"/>
                  </a:lnTo>
                  <a:lnTo>
                    <a:pt x="89" y="228"/>
                  </a:lnTo>
                  <a:lnTo>
                    <a:pt x="89" y="206"/>
                  </a:lnTo>
                  <a:lnTo>
                    <a:pt x="87" y="203"/>
                  </a:lnTo>
                  <a:lnTo>
                    <a:pt x="87" y="201"/>
                  </a:lnTo>
                  <a:lnTo>
                    <a:pt x="91" y="201"/>
                  </a:lnTo>
                  <a:lnTo>
                    <a:pt x="91" y="197"/>
                  </a:lnTo>
                  <a:lnTo>
                    <a:pt x="91" y="193"/>
                  </a:lnTo>
                  <a:lnTo>
                    <a:pt x="101" y="177"/>
                  </a:lnTo>
                  <a:lnTo>
                    <a:pt x="108" y="162"/>
                  </a:lnTo>
                  <a:lnTo>
                    <a:pt x="112" y="156"/>
                  </a:lnTo>
                  <a:lnTo>
                    <a:pt x="122" y="137"/>
                  </a:lnTo>
                  <a:lnTo>
                    <a:pt x="124" y="133"/>
                  </a:lnTo>
                  <a:lnTo>
                    <a:pt x="128" y="133"/>
                  </a:lnTo>
                  <a:lnTo>
                    <a:pt x="129" y="85"/>
                  </a:lnTo>
                  <a:lnTo>
                    <a:pt x="160" y="83"/>
                  </a:lnTo>
                  <a:lnTo>
                    <a:pt x="164" y="67"/>
                  </a:lnTo>
                  <a:lnTo>
                    <a:pt x="230" y="67"/>
                  </a:lnTo>
                  <a:lnTo>
                    <a:pt x="230" y="83"/>
                  </a:lnTo>
                  <a:lnTo>
                    <a:pt x="230" y="93"/>
                  </a:lnTo>
                  <a:lnTo>
                    <a:pt x="226" y="98"/>
                  </a:lnTo>
                  <a:lnTo>
                    <a:pt x="259" y="98"/>
                  </a:lnTo>
                  <a:lnTo>
                    <a:pt x="267" y="98"/>
                  </a:lnTo>
                  <a:lnTo>
                    <a:pt x="276" y="100"/>
                  </a:lnTo>
                  <a:lnTo>
                    <a:pt x="278" y="50"/>
                  </a:lnTo>
                  <a:lnTo>
                    <a:pt x="328" y="50"/>
                  </a:lnTo>
                  <a:lnTo>
                    <a:pt x="328" y="65"/>
                  </a:lnTo>
                  <a:lnTo>
                    <a:pt x="351" y="67"/>
                  </a:lnTo>
                  <a:lnTo>
                    <a:pt x="361" y="67"/>
                  </a:lnTo>
                  <a:lnTo>
                    <a:pt x="363" y="67"/>
                  </a:lnTo>
                  <a:lnTo>
                    <a:pt x="373" y="67"/>
                  </a:lnTo>
                  <a:lnTo>
                    <a:pt x="382" y="67"/>
                  </a:lnTo>
                  <a:lnTo>
                    <a:pt x="386" y="67"/>
                  </a:lnTo>
                  <a:lnTo>
                    <a:pt x="411" y="67"/>
                  </a:lnTo>
                  <a:lnTo>
                    <a:pt x="409" y="37"/>
                  </a:lnTo>
                  <a:lnTo>
                    <a:pt x="429" y="37"/>
                  </a:lnTo>
                  <a:lnTo>
                    <a:pt x="429" y="17"/>
                  </a:lnTo>
                  <a:lnTo>
                    <a:pt x="444" y="19"/>
                  </a:lnTo>
                  <a:lnTo>
                    <a:pt x="525" y="19"/>
                  </a:lnTo>
                  <a:lnTo>
                    <a:pt x="562" y="0"/>
                  </a:lnTo>
                  <a:lnTo>
                    <a:pt x="682" y="0"/>
                  </a:lnTo>
                  <a:lnTo>
                    <a:pt x="728" y="2"/>
                  </a:lnTo>
                  <a:lnTo>
                    <a:pt x="728" y="33"/>
                  </a:lnTo>
                  <a:lnTo>
                    <a:pt x="794" y="35"/>
                  </a:lnTo>
                  <a:lnTo>
                    <a:pt x="794" y="19"/>
                  </a:lnTo>
                  <a:lnTo>
                    <a:pt x="834" y="19"/>
                  </a:lnTo>
                  <a:lnTo>
                    <a:pt x="844" y="44"/>
                  </a:lnTo>
                  <a:lnTo>
                    <a:pt x="865" y="96"/>
                  </a:lnTo>
                  <a:lnTo>
                    <a:pt x="867" y="100"/>
                  </a:lnTo>
                  <a:lnTo>
                    <a:pt x="871" y="106"/>
                  </a:lnTo>
                  <a:lnTo>
                    <a:pt x="871" y="108"/>
                  </a:lnTo>
                  <a:lnTo>
                    <a:pt x="886" y="148"/>
                  </a:lnTo>
                  <a:lnTo>
                    <a:pt x="894" y="164"/>
                  </a:lnTo>
                  <a:lnTo>
                    <a:pt x="894" y="168"/>
                  </a:lnTo>
                  <a:lnTo>
                    <a:pt x="896" y="170"/>
                  </a:lnTo>
                  <a:lnTo>
                    <a:pt x="900" y="208"/>
                  </a:lnTo>
                  <a:lnTo>
                    <a:pt x="900" y="216"/>
                  </a:lnTo>
                  <a:lnTo>
                    <a:pt x="900" y="220"/>
                  </a:lnTo>
                  <a:lnTo>
                    <a:pt x="904" y="232"/>
                  </a:lnTo>
                  <a:lnTo>
                    <a:pt x="904" y="235"/>
                  </a:lnTo>
                  <a:lnTo>
                    <a:pt x="904" y="241"/>
                  </a:lnTo>
                  <a:lnTo>
                    <a:pt x="904" y="247"/>
                  </a:lnTo>
                  <a:lnTo>
                    <a:pt x="904" y="251"/>
                  </a:lnTo>
                  <a:lnTo>
                    <a:pt x="902" y="262"/>
                  </a:lnTo>
                  <a:lnTo>
                    <a:pt x="902" y="272"/>
                  </a:lnTo>
                  <a:lnTo>
                    <a:pt x="902" y="286"/>
                  </a:lnTo>
                  <a:lnTo>
                    <a:pt x="902" y="287"/>
                  </a:lnTo>
                  <a:lnTo>
                    <a:pt x="880" y="286"/>
                  </a:lnTo>
                  <a:lnTo>
                    <a:pt x="867" y="286"/>
                  </a:lnTo>
                  <a:lnTo>
                    <a:pt x="861" y="286"/>
                  </a:lnTo>
                  <a:lnTo>
                    <a:pt x="836" y="286"/>
                  </a:lnTo>
                  <a:lnTo>
                    <a:pt x="836" y="295"/>
                  </a:lnTo>
                  <a:lnTo>
                    <a:pt x="836" y="315"/>
                  </a:lnTo>
                  <a:lnTo>
                    <a:pt x="836" y="324"/>
                  </a:lnTo>
                  <a:lnTo>
                    <a:pt x="836" y="326"/>
                  </a:lnTo>
                  <a:lnTo>
                    <a:pt x="834" y="342"/>
                  </a:lnTo>
                  <a:lnTo>
                    <a:pt x="834" y="345"/>
                  </a:lnTo>
                  <a:lnTo>
                    <a:pt x="834" y="357"/>
                  </a:lnTo>
                  <a:lnTo>
                    <a:pt x="834" y="363"/>
                  </a:lnTo>
                  <a:lnTo>
                    <a:pt x="834" y="370"/>
                  </a:lnTo>
                  <a:lnTo>
                    <a:pt x="834" y="372"/>
                  </a:lnTo>
                  <a:lnTo>
                    <a:pt x="834" y="376"/>
                  </a:lnTo>
                  <a:lnTo>
                    <a:pt x="834" y="378"/>
                  </a:lnTo>
                  <a:lnTo>
                    <a:pt x="834" y="388"/>
                  </a:lnTo>
                  <a:lnTo>
                    <a:pt x="834" y="398"/>
                  </a:lnTo>
                  <a:lnTo>
                    <a:pt x="836" y="407"/>
                  </a:lnTo>
                  <a:lnTo>
                    <a:pt x="836" y="428"/>
                  </a:lnTo>
                  <a:lnTo>
                    <a:pt x="836" y="434"/>
                  </a:lnTo>
                  <a:lnTo>
                    <a:pt x="836" y="438"/>
                  </a:lnTo>
                  <a:lnTo>
                    <a:pt x="836" y="442"/>
                  </a:lnTo>
                  <a:lnTo>
                    <a:pt x="836" y="450"/>
                  </a:lnTo>
                  <a:lnTo>
                    <a:pt x="821" y="448"/>
                  </a:lnTo>
                  <a:lnTo>
                    <a:pt x="807" y="448"/>
                  </a:lnTo>
                  <a:lnTo>
                    <a:pt x="799" y="448"/>
                  </a:lnTo>
                  <a:lnTo>
                    <a:pt x="795" y="448"/>
                  </a:lnTo>
                  <a:lnTo>
                    <a:pt x="782" y="448"/>
                  </a:lnTo>
                  <a:lnTo>
                    <a:pt x="770" y="448"/>
                  </a:lnTo>
                  <a:lnTo>
                    <a:pt x="766" y="448"/>
                  </a:lnTo>
                  <a:lnTo>
                    <a:pt x="685" y="450"/>
                  </a:lnTo>
                  <a:lnTo>
                    <a:pt x="680" y="450"/>
                  </a:lnTo>
                  <a:lnTo>
                    <a:pt x="676" y="448"/>
                  </a:lnTo>
                  <a:lnTo>
                    <a:pt x="655" y="448"/>
                  </a:lnTo>
                  <a:lnTo>
                    <a:pt x="651" y="448"/>
                  </a:lnTo>
                  <a:lnTo>
                    <a:pt x="645" y="448"/>
                  </a:lnTo>
                  <a:lnTo>
                    <a:pt x="608" y="448"/>
                  </a:lnTo>
                  <a:lnTo>
                    <a:pt x="604" y="448"/>
                  </a:lnTo>
                  <a:lnTo>
                    <a:pt x="573" y="471"/>
                  </a:lnTo>
                  <a:lnTo>
                    <a:pt x="572" y="473"/>
                  </a:lnTo>
                  <a:lnTo>
                    <a:pt x="564" y="477"/>
                  </a:lnTo>
                  <a:lnTo>
                    <a:pt x="562" y="481"/>
                  </a:lnTo>
                  <a:lnTo>
                    <a:pt x="558" y="482"/>
                  </a:lnTo>
                  <a:lnTo>
                    <a:pt x="556" y="482"/>
                  </a:lnTo>
                  <a:lnTo>
                    <a:pt x="546" y="492"/>
                  </a:lnTo>
                  <a:lnTo>
                    <a:pt x="543" y="492"/>
                  </a:lnTo>
                  <a:lnTo>
                    <a:pt x="541" y="496"/>
                  </a:lnTo>
                  <a:lnTo>
                    <a:pt x="537" y="496"/>
                  </a:lnTo>
                  <a:lnTo>
                    <a:pt x="537" y="500"/>
                  </a:lnTo>
                  <a:lnTo>
                    <a:pt x="533" y="500"/>
                  </a:lnTo>
                  <a:lnTo>
                    <a:pt x="531" y="502"/>
                  </a:lnTo>
                  <a:lnTo>
                    <a:pt x="525" y="506"/>
                  </a:lnTo>
                  <a:lnTo>
                    <a:pt x="512" y="515"/>
                  </a:lnTo>
                  <a:lnTo>
                    <a:pt x="502" y="521"/>
                  </a:lnTo>
                  <a:lnTo>
                    <a:pt x="500" y="525"/>
                  </a:lnTo>
                  <a:lnTo>
                    <a:pt x="487" y="535"/>
                  </a:lnTo>
                  <a:lnTo>
                    <a:pt x="485" y="535"/>
                  </a:lnTo>
                  <a:lnTo>
                    <a:pt x="479" y="540"/>
                  </a:lnTo>
                  <a:lnTo>
                    <a:pt x="471" y="544"/>
                  </a:lnTo>
                  <a:lnTo>
                    <a:pt x="469" y="546"/>
                  </a:lnTo>
                  <a:lnTo>
                    <a:pt x="465" y="546"/>
                  </a:lnTo>
                  <a:lnTo>
                    <a:pt x="465" y="550"/>
                  </a:lnTo>
                  <a:lnTo>
                    <a:pt x="463" y="550"/>
                  </a:lnTo>
                  <a:lnTo>
                    <a:pt x="460" y="554"/>
                  </a:lnTo>
                  <a:lnTo>
                    <a:pt x="454" y="556"/>
                  </a:lnTo>
                  <a:lnTo>
                    <a:pt x="450" y="560"/>
                  </a:lnTo>
                  <a:lnTo>
                    <a:pt x="448" y="564"/>
                  </a:lnTo>
                  <a:lnTo>
                    <a:pt x="440" y="560"/>
                  </a:lnTo>
                  <a:lnTo>
                    <a:pt x="388" y="544"/>
                  </a:lnTo>
                  <a:lnTo>
                    <a:pt x="390" y="513"/>
                  </a:lnTo>
                  <a:lnTo>
                    <a:pt x="400" y="513"/>
                  </a:lnTo>
                  <a:lnTo>
                    <a:pt x="404" y="517"/>
                  </a:lnTo>
                  <a:lnTo>
                    <a:pt x="406" y="517"/>
                  </a:lnTo>
                  <a:lnTo>
                    <a:pt x="409" y="517"/>
                  </a:lnTo>
                  <a:lnTo>
                    <a:pt x="409" y="513"/>
                  </a:lnTo>
                  <a:lnTo>
                    <a:pt x="411" y="513"/>
                  </a:lnTo>
                  <a:lnTo>
                    <a:pt x="415" y="513"/>
                  </a:lnTo>
                  <a:lnTo>
                    <a:pt x="425" y="513"/>
                  </a:lnTo>
                  <a:lnTo>
                    <a:pt x="425" y="517"/>
                  </a:lnTo>
                  <a:lnTo>
                    <a:pt x="425" y="519"/>
                  </a:lnTo>
                  <a:lnTo>
                    <a:pt x="429" y="519"/>
                  </a:lnTo>
                  <a:lnTo>
                    <a:pt x="429" y="517"/>
                  </a:lnTo>
                  <a:lnTo>
                    <a:pt x="431" y="517"/>
                  </a:lnTo>
                  <a:lnTo>
                    <a:pt x="431" y="513"/>
                  </a:lnTo>
                  <a:lnTo>
                    <a:pt x="434" y="509"/>
                  </a:lnTo>
                  <a:lnTo>
                    <a:pt x="434" y="513"/>
                  </a:lnTo>
                  <a:lnTo>
                    <a:pt x="436" y="508"/>
                  </a:lnTo>
                  <a:lnTo>
                    <a:pt x="440" y="508"/>
                  </a:lnTo>
                  <a:lnTo>
                    <a:pt x="440" y="509"/>
                  </a:lnTo>
                  <a:lnTo>
                    <a:pt x="440" y="484"/>
                  </a:lnTo>
                  <a:lnTo>
                    <a:pt x="442" y="482"/>
                  </a:lnTo>
                  <a:lnTo>
                    <a:pt x="442" y="477"/>
                  </a:lnTo>
                  <a:lnTo>
                    <a:pt x="442" y="467"/>
                  </a:lnTo>
                  <a:lnTo>
                    <a:pt x="442" y="461"/>
                  </a:lnTo>
                  <a:lnTo>
                    <a:pt x="390" y="461"/>
                  </a:lnTo>
                  <a:lnTo>
                    <a:pt x="371" y="459"/>
                  </a:lnTo>
                  <a:lnTo>
                    <a:pt x="361" y="459"/>
                  </a:lnTo>
                  <a:lnTo>
                    <a:pt x="355" y="459"/>
                  </a:lnTo>
                  <a:lnTo>
                    <a:pt x="351" y="459"/>
                  </a:lnTo>
                  <a:lnTo>
                    <a:pt x="351" y="461"/>
                  </a:lnTo>
                  <a:lnTo>
                    <a:pt x="351" y="469"/>
                  </a:lnTo>
                  <a:lnTo>
                    <a:pt x="351" y="475"/>
                  </a:lnTo>
                  <a:lnTo>
                    <a:pt x="351" y="471"/>
                  </a:lnTo>
                  <a:lnTo>
                    <a:pt x="350" y="471"/>
                  </a:lnTo>
                  <a:lnTo>
                    <a:pt x="346" y="471"/>
                  </a:lnTo>
                  <a:lnTo>
                    <a:pt x="346" y="479"/>
                  </a:lnTo>
                  <a:lnTo>
                    <a:pt x="342" y="479"/>
                  </a:lnTo>
                  <a:lnTo>
                    <a:pt x="340" y="479"/>
                  </a:lnTo>
                  <a:lnTo>
                    <a:pt x="340" y="494"/>
                  </a:lnTo>
                  <a:lnTo>
                    <a:pt x="274" y="492"/>
                  </a:lnTo>
                  <a:lnTo>
                    <a:pt x="274" y="494"/>
                  </a:lnTo>
                  <a:lnTo>
                    <a:pt x="270" y="494"/>
                  </a:lnTo>
                  <a:lnTo>
                    <a:pt x="270" y="498"/>
                  </a:lnTo>
                  <a:lnTo>
                    <a:pt x="268" y="498"/>
                  </a:lnTo>
                  <a:lnTo>
                    <a:pt x="270" y="498"/>
                  </a:lnTo>
                  <a:lnTo>
                    <a:pt x="270" y="500"/>
                  </a:lnTo>
                  <a:lnTo>
                    <a:pt x="270" y="504"/>
                  </a:lnTo>
                  <a:lnTo>
                    <a:pt x="268" y="504"/>
                  </a:lnTo>
                  <a:lnTo>
                    <a:pt x="268" y="508"/>
                  </a:lnTo>
                  <a:lnTo>
                    <a:pt x="265" y="508"/>
                  </a:lnTo>
                  <a:lnTo>
                    <a:pt x="265" y="509"/>
                  </a:lnTo>
                  <a:lnTo>
                    <a:pt x="263" y="508"/>
                  </a:lnTo>
                  <a:lnTo>
                    <a:pt x="263" y="509"/>
                  </a:lnTo>
                  <a:lnTo>
                    <a:pt x="259" y="509"/>
                  </a:lnTo>
                  <a:lnTo>
                    <a:pt x="255" y="509"/>
                  </a:lnTo>
                  <a:lnTo>
                    <a:pt x="255" y="513"/>
                  </a:lnTo>
                  <a:lnTo>
                    <a:pt x="253" y="513"/>
                  </a:lnTo>
                  <a:lnTo>
                    <a:pt x="249" y="513"/>
                  </a:lnTo>
                  <a:lnTo>
                    <a:pt x="249" y="517"/>
                  </a:lnTo>
                  <a:lnTo>
                    <a:pt x="247" y="517"/>
                  </a:lnTo>
                  <a:lnTo>
                    <a:pt x="247" y="519"/>
                  </a:lnTo>
                  <a:lnTo>
                    <a:pt x="243" y="519"/>
                  </a:lnTo>
                  <a:lnTo>
                    <a:pt x="240" y="519"/>
                  </a:lnTo>
                  <a:lnTo>
                    <a:pt x="240" y="523"/>
                  </a:lnTo>
                  <a:lnTo>
                    <a:pt x="238" y="523"/>
                  </a:lnTo>
                  <a:lnTo>
                    <a:pt x="234" y="523"/>
                  </a:lnTo>
                  <a:lnTo>
                    <a:pt x="261" y="571"/>
                  </a:lnTo>
                  <a:lnTo>
                    <a:pt x="247" y="579"/>
                  </a:lnTo>
                  <a:lnTo>
                    <a:pt x="220" y="569"/>
                  </a:lnTo>
                  <a:lnTo>
                    <a:pt x="205" y="579"/>
                  </a:lnTo>
                  <a:lnTo>
                    <a:pt x="197" y="585"/>
                  </a:lnTo>
                  <a:lnTo>
                    <a:pt x="205" y="592"/>
                  </a:lnTo>
                  <a:lnTo>
                    <a:pt x="220" y="614"/>
                  </a:lnTo>
                  <a:lnTo>
                    <a:pt x="193" y="648"/>
                  </a:lnTo>
                  <a:lnTo>
                    <a:pt x="193" y="675"/>
                  </a:lnTo>
                  <a:lnTo>
                    <a:pt x="189" y="675"/>
                  </a:lnTo>
                  <a:lnTo>
                    <a:pt x="189" y="674"/>
                  </a:lnTo>
                  <a:lnTo>
                    <a:pt x="187" y="674"/>
                  </a:lnTo>
                  <a:lnTo>
                    <a:pt x="187" y="670"/>
                  </a:lnTo>
                  <a:lnTo>
                    <a:pt x="184" y="670"/>
                  </a:lnTo>
                  <a:lnTo>
                    <a:pt x="180" y="666"/>
                  </a:lnTo>
                  <a:lnTo>
                    <a:pt x="178" y="666"/>
                  </a:lnTo>
                  <a:lnTo>
                    <a:pt x="178" y="664"/>
                  </a:lnTo>
                  <a:lnTo>
                    <a:pt x="174" y="664"/>
                  </a:lnTo>
                  <a:lnTo>
                    <a:pt x="170" y="660"/>
                  </a:lnTo>
                  <a:lnTo>
                    <a:pt x="168" y="660"/>
                  </a:lnTo>
                  <a:lnTo>
                    <a:pt x="168" y="658"/>
                  </a:lnTo>
                  <a:lnTo>
                    <a:pt x="164" y="658"/>
                  </a:lnTo>
                  <a:lnTo>
                    <a:pt x="162" y="654"/>
                  </a:lnTo>
                  <a:lnTo>
                    <a:pt x="158" y="652"/>
                  </a:lnTo>
                  <a:lnTo>
                    <a:pt x="155" y="652"/>
                  </a:lnTo>
                  <a:lnTo>
                    <a:pt x="155" y="648"/>
                  </a:lnTo>
                  <a:lnTo>
                    <a:pt x="153" y="648"/>
                  </a:lnTo>
                  <a:lnTo>
                    <a:pt x="153" y="645"/>
                  </a:lnTo>
                  <a:lnTo>
                    <a:pt x="149" y="645"/>
                  </a:lnTo>
                  <a:lnTo>
                    <a:pt x="149" y="643"/>
                  </a:lnTo>
                  <a:lnTo>
                    <a:pt x="145" y="643"/>
                  </a:lnTo>
                  <a:lnTo>
                    <a:pt x="143" y="639"/>
                  </a:lnTo>
                  <a:lnTo>
                    <a:pt x="139" y="639"/>
                  </a:lnTo>
                  <a:lnTo>
                    <a:pt x="135" y="637"/>
                  </a:lnTo>
                  <a:lnTo>
                    <a:pt x="133" y="637"/>
                  </a:lnTo>
                  <a:lnTo>
                    <a:pt x="129" y="633"/>
                  </a:lnTo>
                  <a:lnTo>
                    <a:pt x="128" y="633"/>
                  </a:lnTo>
                  <a:lnTo>
                    <a:pt x="124" y="633"/>
                  </a:lnTo>
                  <a:lnTo>
                    <a:pt x="120" y="633"/>
                  </a:lnTo>
                  <a:lnTo>
                    <a:pt x="118" y="631"/>
                  </a:lnTo>
                  <a:lnTo>
                    <a:pt x="114" y="631"/>
                  </a:lnTo>
                  <a:lnTo>
                    <a:pt x="110" y="631"/>
                  </a:lnTo>
                  <a:lnTo>
                    <a:pt x="110" y="633"/>
                  </a:lnTo>
                  <a:lnTo>
                    <a:pt x="108" y="633"/>
                  </a:lnTo>
                  <a:lnTo>
                    <a:pt x="104" y="633"/>
                  </a:lnTo>
                  <a:lnTo>
                    <a:pt x="104" y="631"/>
                  </a:lnTo>
                  <a:lnTo>
                    <a:pt x="102" y="631"/>
                  </a:lnTo>
                  <a:lnTo>
                    <a:pt x="95" y="631"/>
                  </a:lnTo>
                  <a:lnTo>
                    <a:pt x="93" y="631"/>
                  </a:lnTo>
                  <a:lnTo>
                    <a:pt x="89" y="631"/>
                  </a:lnTo>
                  <a:lnTo>
                    <a:pt x="89" y="627"/>
                  </a:lnTo>
                  <a:lnTo>
                    <a:pt x="89" y="625"/>
                  </a:lnTo>
                  <a:lnTo>
                    <a:pt x="75" y="610"/>
                  </a:lnTo>
                  <a:lnTo>
                    <a:pt x="79" y="604"/>
                  </a:lnTo>
                  <a:lnTo>
                    <a:pt x="85" y="604"/>
                  </a:lnTo>
                  <a:lnTo>
                    <a:pt x="85" y="600"/>
                  </a:lnTo>
                  <a:lnTo>
                    <a:pt x="85" y="596"/>
                  </a:lnTo>
                  <a:lnTo>
                    <a:pt x="83" y="594"/>
                  </a:lnTo>
                  <a:lnTo>
                    <a:pt x="85" y="587"/>
                  </a:lnTo>
                  <a:lnTo>
                    <a:pt x="83" y="589"/>
                  </a:lnTo>
                  <a:lnTo>
                    <a:pt x="79" y="589"/>
                  </a:lnTo>
                  <a:lnTo>
                    <a:pt x="79" y="581"/>
                  </a:lnTo>
                  <a:close/>
                </a:path>
              </a:pathLst>
            </a:custGeom>
            <a:grpFill/>
            <a:ln w="9525">
              <a:noFill/>
              <a:round/>
              <a:headEnd/>
              <a:tailEnd/>
            </a:ln>
          </p:spPr>
          <p:txBody>
            <a:bodyPr/>
            <a:lstStyle/>
            <a:p>
              <a:pPr>
                <a:defRPr/>
              </a:pPr>
              <a:endParaRPr lang="en-US" dirty="0">
                <a:solidFill>
                  <a:prstClr val="white"/>
                </a:solidFill>
              </a:endParaRPr>
            </a:p>
          </p:txBody>
        </p:sp>
        <p:sp>
          <p:nvSpPr>
            <p:cNvPr id="16704" name="Freeform 162"/>
            <p:cNvSpPr>
              <a:spLocks/>
            </p:cNvSpPr>
            <p:nvPr/>
          </p:nvSpPr>
          <p:spPr bwMode="ltGray">
            <a:xfrm>
              <a:off x="925" y="-102"/>
              <a:ext cx="904" cy="675"/>
            </a:xfrm>
            <a:custGeom>
              <a:avLst/>
              <a:gdLst>
                <a:gd name="T0" fmla="*/ 91 w 904"/>
                <a:gd name="T1" fmla="*/ 569 h 675"/>
                <a:gd name="T2" fmla="*/ 126 w 904"/>
                <a:gd name="T3" fmla="*/ 544 h 675"/>
                <a:gd name="T4" fmla="*/ 135 w 904"/>
                <a:gd name="T5" fmla="*/ 531 h 675"/>
                <a:gd name="T6" fmla="*/ 174 w 904"/>
                <a:gd name="T7" fmla="*/ 502 h 675"/>
                <a:gd name="T8" fmla="*/ 128 w 904"/>
                <a:gd name="T9" fmla="*/ 504 h 675"/>
                <a:gd name="T10" fmla="*/ 106 w 904"/>
                <a:gd name="T11" fmla="*/ 504 h 675"/>
                <a:gd name="T12" fmla="*/ 122 w 904"/>
                <a:gd name="T13" fmla="*/ 482 h 675"/>
                <a:gd name="T14" fmla="*/ 139 w 904"/>
                <a:gd name="T15" fmla="*/ 469 h 675"/>
                <a:gd name="T16" fmla="*/ 118 w 904"/>
                <a:gd name="T17" fmla="*/ 463 h 675"/>
                <a:gd name="T18" fmla="*/ 95 w 904"/>
                <a:gd name="T19" fmla="*/ 463 h 675"/>
                <a:gd name="T20" fmla="*/ 104 w 904"/>
                <a:gd name="T21" fmla="*/ 438 h 675"/>
                <a:gd name="T22" fmla="*/ 135 w 904"/>
                <a:gd name="T23" fmla="*/ 370 h 675"/>
                <a:gd name="T24" fmla="*/ 87 w 904"/>
                <a:gd name="T25" fmla="*/ 342 h 675"/>
                <a:gd name="T26" fmla="*/ 77 w 904"/>
                <a:gd name="T27" fmla="*/ 330 h 675"/>
                <a:gd name="T28" fmla="*/ 25 w 904"/>
                <a:gd name="T29" fmla="*/ 324 h 675"/>
                <a:gd name="T30" fmla="*/ 8 w 904"/>
                <a:gd name="T31" fmla="*/ 322 h 675"/>
                <a:gd name="T32" fmla="*/ 18 w 904"/>
                <a:gd name="T33" fmla="*/ 318 h 675"/>
                <a:gd name="T34" fmla="*/ 72 w 904"/>
                <a:gd name="T35" fmla="*/ 324 h 675"/>
                <a:gd name="T36" fmla="*/ 31 w 904"/>
                <a:gd name="T37" fmla="*/ 313 h 675"/>
                <a:gd name="T38" fmla="*/ 21 w 904"/>
                <a:gd name="T39" fmla="*/ 301 h 675"/>
                <a:gd name="T40" fmla="*/ 33 w 904"/>
                <a:gd name="T41" fmla="*/ 291 h 675"/>
                <a:gd name="T42" fmla="*/ 39 w 904"/>
                <a:gd name="T43" fmla="*/ 260 h 675"/>
                <a:gd name="T44" fmla="*/ 48 w 904"/>
                <a:gd name="T45" fmla="*/ 253 h 675"/>
                <a:gd name="T46" fmla="*/ 60 w 904"/>
                <a:gd name="T47" fmla="*/ 251 h 675"/>
                <a:gd name="T48" fmla="*/ 91 w 904"/>
                <a:gd name="T49" fmla="*/ 201 h 675"/>
                <a:gd name="T50" fmla="*/ 124 w 904"/>
                <a:gd name="T51" fmla="*/ 133 h 675"/>
                <a:gd name="T52" fmla="*/ 230 w 904"/>
                <a:gd name="T53" fmla="*/ 93 h 675"/>
                <a:gd name="T54" fmla="*/ 328 w 904"/>
                <a:gd name="T55" fmla="*/ 65 h 675"/>
                <a:gd name="T56" fmla="*/ 411 w 904"/>
                <a:gd name="T57" fmla="*/ 67 h 675"/>
                <a:gd name="T58" fmla="*/ 682 w 904"/>
                <a:gd name="T59" fmla="*/ 0 h 675"/>
                <a:gd name="T60" fmla="*/ 865 w 904"/>
                <a:gd name="T61" fmla="*/ 96 h 675"/>
                <a:gd name="T62" fmla="*/ 896 w 904"/>
                <a:gd name="T63" fmla="*/ 170 h 675"/>
                <a:gd name="T64" fmla="*/ 904 w 904"/>
                <a:gd name="T65" fmla="*/ 247 h 675"/>
                <a:gd name="T66" fmla="*/ 867 w 904"/>
                <a:gd name="T67" fmla="*/ 286 h 675"/>
                <a:gd name="T68" fmla="*/ 834 w 904"/>
                <a:gd name="T69" fmla="*/ 342 h 675"/>
                <a:gd name="T70" fmla="*/ 834 w 904"/>
                <a:gd name="T71" fmla="*/ 378 h 675"/>
                <a:gd name="T72" fmla="*/ 836 w 904"/>
                <a:gd name="T73" fmla="*/ 442 h 675"/>
                <a:gd name="T74" fmla="*/ 770 w 904"/>
                <a:gd name="T75" fmla="*/ 448 h 675"/>
                <a:gd name="T76" fmla="*/ 645 w 904"/>
                <a:gd name="T77" fmla="*/ 448 h 675"/>
                <a:gd name="T78" fmla="*/ 558 w 904"/>
                <a:gd name="T79" fmla="*/ 482 h 675"/>
                <a:gd name="T80" fmla="*/ 533 w 904"/>
                <a:gd name="T81" fmla="*/ 500 h 675"/>
                <a:gd name="T82" fmla="*/ 485 w 904"/>
                <a:gd name="T83" fmla="*/ 535 h 675"/>
                <a:gd name="T84" fmla="*/ 460 w 904"/>
                <a:gd name="T85" fmla="*/ 554 h 675"/>
                <a:gd name="T86" fmla="*/ 400 w 904"/>
                <a:gd name="T87" fmla="*/ 513 h 675"/>
                <a:gd name="T88" fmla="*/ 425 w 904"/>
                <a:gd name="T89" fmla="*/ 513 h 675"/>
                <a:gd name="T90" fmla="*/ 434 w 904"/>
                <a:gd name="T91" fmla="*/ 509 h 675"/>
                <a:gd name="T92" fmla="*/ 442 w 904"/>
                <a:gd name="T93" fmla="*/ 477 h 675"/>
                <a:gd name="T94" fmla="*/ 351 w 904"/>
                <a:gd name="T95" fmla="*/ 459 h 675"/>
                <a:gd name="T96" fmla="*/ 346 w 904"/>
                <a:gd name="T97" fmla="*/ 479 h 675"/>
                <a:gd name="T98" fmla="*/ 270 w 904"/>
                <a:gd name="T99" fmla="*/ 498 h 675"/>
                <a:gd name="T100" fmla="*/ 265 w 904"/>
                <a:gd name="T101" fmla="*/ 508 h 675"/>
                <a:gd name="T102" fmla="*/ 253 w 904"/>
                <a:gd name="T103" fmla="*/ 513 h 675"/>
                <a:gd name="T104" fmla="*/ 240 w 904"/>
                <a:gd name="T105" fmla="*/ 523 h 675"/>
                <a:gd name="T106" fmla="*/ 197 w 904"/>
                <a:gd name="T107" fmla="*/ 585 h 675"/>
                <a:gd name="T108" fmla="*/ 187 w 904"/>
                <a:gd name="T109" fmla="*/ 674 h 675"/>
                <a:gd name="T110" fmla="*/ 170 w 904"/>
                <a:gd name="T111" fmla="*/ 660 h 675"/>
                <a:gd name="T112" fmla="*/ 155 w 904"/>
                <a:gd name="T113" fmla="*/ 648 h 675"/>
                <a:gd name="T114" fmla="*/ 139 w 904"/>
                <a:gd name="T115" fmla="*/ 639 h 675"/>
                <a:gd name="T116" fmla="*/ 118 w 904"/>
                <a:gd name="T117" fmla="*/ 631 h 675"/>
                <a:gd name="T118" fmla="*/ 102 w 904"/>
                <a:gd name="T119" fmla="*/ 631 h 675"/>
                <a:gd name="T120" fmla="*/ 79 w 904"/>
                <a:gd name="T121" fmla="*/ 604 h 675"/>
                <a:gd name="T122" fmla="*/ 79 w 904"/>
                <a:gd name="T123" fmla="*/ 589 h 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4"/>
                <a:gd name="T187" fmla="*/ 0 h 675"/>
                <a:gd name="T188" fmla="*/ 904 w 904"/>
                <a:gd name="T189" fmla="*/ 675 h 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4" h="675">
                  <a:moveTo>
                    <a:pt x="79" y="581"/>
                  </a:moveTo>
                  <a:lnTo>
                    <a:pt x="79" y="581"/>
                  </a:lnTo>
                  <a:lnTo>
                    <a:pt x="81" y="581"/>
                  </a:lnTo>
                  <a:lnTo>
                    <a:pt x="81" y="575"/>
                  </a:lnTo>
                  <a:lnTo>
                    <a:pt x="89" y="571"/>
                  </a:lnTo>
                  <a:lnTo>
                    <a:pt x="89" y="569"/>
                  </a:lnTo>
                  <a:lnTo>
                    <a:pt x="91" y="569"/>
                  </a:lnTo>
                  <a:lnTo>
                    <a:pt x="101" y="562"/>
                  </a:lnTo>
                  <a:lnTo>
                    <a:pt x="106" y="560"/>
                  </a:lnTo>
                  <a:lnTo>
                    <a:pt x="112" y="562"/>
                  </a:lnTo>
                  <a:lnTo>
                    <a:pt x="122" y="556"/>
                  </a:lnTo>
                  <a:lnTo>
                    <a:pt x="126" y="552"/>
                  </a:lnTo>
                  <a:lnTo>
                    <a:pt x="128" y="550"/>
                  </a:lnTo>
                  <a:lnTo>
                    <a:pt x="126" y="544"/>
                  </a:lnTo>
                  <a:lnTo>
                    <a:pt x="126" y="540"/>
                  </a:lnTo>
                  <a:lnTo>
                    <a:pt x="126" y="537"/>
                  </a:lnTo>
                  <a:lnTo>
                    <a:pt x="128" y="537"/>
                  </a:lnTo>
                  <a:lnTo>
                    <a:pt x="128" y="535"/>
                  </a:lnTo>
                  <a:lnTo>
                    <a:pt x="131" y="535"/>
                  </a:lnTo>
                  <a:lnTo>
                    <a:pt x="131" y="531"/>
                  </a:lnTo>
                  <a:lnTo>
                    <a:pt x="135" y="531"/>
                  </a:lnTo>
                  <a:lnTo>
                    <a:pt x="133" y="529"/>
                  </a:lnTo>
                  <a:lnTo>
                    <a:pt x="137" y="527"/>
                  </a:lnTo>
                  <a:lnTo>
                    <a:pt x="141" y="525"/>
                  </a:lnTo>
                  <a:lnTo>
                    <a:pt x="151" y="521"/>
                  </a:lnTo>
                  <a:lnTo>
                    <a:pt x="158" y="515"/>
                  </a:lnTo>
                  <a:lnTo>
                    <a:pt x="174" y="506"/>
                  </a:lnTo>
                  <a:lnTo>
                    <a:pt x="174" y="502"/>
                  </a:lnTo>
                  <a:lnTo>
                    <a:pt x="147" y="504"/>
                  </a:lnTo>
                  <a:lnTo>
                    <a:pt x="143" y="506"/>
                  </a:lnTo>
                  <a:lnTo>
                    <a:pt x="141" y="506"/>
                  </a:lnTo>
                  <a:lnTo>
                    <a:pt x="137" y="506"/>
                  </a:lnTo>
                  <a:lnTo>
                    <a:pt x="133" y="506"/>
                  </a:lnTo>
                  <a:lnTo>
                    <a:pt x="131" y="506"/>
                  </a:lnTo>
                  <a:lnTo>
                    <a:pt x="128" y="504"/>
                  </a:lnTo>
                  <a:lnTo>
                    <a:pt x="128" y="500"/>
                  </a:lnTo>
                  <a:lnTo>
                    <a:pt x="124" y="500"/>
                  </a:lnTo>
                  <a:lnTo>
                    <a:pt x="124" y="504"/>
                  </a:lnTo>
                  <a:lnTo>
                    <a:pt x="116" y="506"/>
                  </a:lnTo>
                  <a:lnTo>
                    <a:pt x="112" y="504"/>
                  </a:lnTo>
                  <a:lnTo>
                    <a:pt x="108" y="504"/>
                  </a:lnTo>
                  <a:lnTo>
                    <a:pt x="106" y="504"/>
                  </a:lnTo>
                  <a:lnTo>
                    <a:pt x="102" y="504"/>
                  </a:lnTo>
                  <a:lnTo>
                    <a:pt x="99" y="504"/>
                  </a:lnTo>
                  <a:lnTo>
                    <a:pt x="97" y="500"/>
                  </a:lnTo>
                  <a:lnTo>
                    <a:pt x="99" y="498"/>
                  </a:lnTo>
                  <a:lnTo>
                    <a:pt x="108" y="488"/>
                  </a:lnTo>
                  <a:lnTo>
                    <a:pt x="118" y="488"/>
                  </a:lnTo>
                  <a:lnTo>
                    <a:pt x="122" y="482"/>
                  </a:lnTo>
                  <a:lnTo>
                    <a:pt x="124" y="481"/>
                  </a:lnTo>
                  <a:lnTo>
                    <a:pt x="133" y="479"/>
                  </a:lnTo>
                  <a:lnTo>
                    <a:pt x="137" y="475"/>
                  </a:lnTo>
                  <a:lnTo>
                    <a:pt x="137" y="473"/>
                  </a:lnTo>
                  <a:lnTo>
                    <a:pt x="137" y="469"/>
                  </a:lnTo>
                  <a:lnTo>
                    <a:pt x="137" y="465"/>
                  </a:lnTo>
                  <a:lnTo>
                    <a:pt x="139" y="469"/>
                  </a:lnTo>
                  <a:lnTo>
                    <a:pt x="139" y="465"/>
                  </a:lnTo>
                  <a:lnTo>
                    <a:pt x="137" y="465"/>
                  </a:lnTo>
                  <a:lnTo>
                    <a:pt x="133" y="463"/>
                  </a:lnTo>
                  <a:lnTo>
                    <a:pt x="129" y="465"/>
                  </a:lnTo>
                  <a:lnTo>
                    <a:pt x="128" y="465"/>
                  </a:lnTo>
                  <a:lnTo>
                    <a:pt x="124" y="465"/>
                  </a:lnTo>
                  <a:lnTo>
                    <a:pt x="118" y="463"/>
                  </a:lnTo>
                  <a:lnTo>
                    <a:pt x="114" y="463"/>
                  </a:lnTo>
                  <a:lnTo>
                    <a:pt x="112" y="463"/>
                  </a:lnTo>
                  <a:lnTo>
                    <a:pt x="108" y="459"/>
                  </a:lnTo>
                  <a:lnTo>
                    <a:pt x="104" y="463"/>
                  </a:lnTo>
                  <a:lnTo>
                    <a:pt x="102" y="463"/>
                  </a:lnTo>
                  <a:lnTo>
                    <a:pt x="99" y="463"/>
                  </a:lnTo>
                  <a:lnTo>
                    <a:pt x="95" y="463"/>
                  </a:lnTo>
                  <a:lnTo>
                    <a:pt x="93" y="463"/>
                  </a:lnTo>
                  <a:lnTo>
                    <a:pt x="93" y="461"/>
                  </a:lnTo>
                  <a:lnTo>
                    <a:pt x="93" y="457"/>
                  </a:lnTo>
                  <a:lnTo>
                    <a:pt x="93" y="453"/>
                  </a:lnTo>
                  <a:lnTo>
                    <a:pt x="93" y="452"/>
                  </a:lnTo>
                  <a:lnTo>
                    <a:pt x="93" y="448"/>
                  </a:lnTo>
                  <a:lnTo>
                    <a:pt x="104" y="438"/>
                  </a:lnTo>
                  <a:lnTo>
                    <a:pt x="110" y="428"/>
                  </a:lnTo>
                  <a:lnTo>
                    <a:pt x="120" y="419"/>
                  </a:lnTo>
                  <a:lnTo>
                    <a:pt x="124" y="419"/>
                  </a:lnTo>
                  <a:lnTo>
                    <a:pt x="124" y="417"/>
                  </a:lnTo>
                  <a:lnTo>
                    <a:pt x="151" y="388"/>
                  </a:lnTo>
                  <a:lnTo>
                    <a:pt x="147" y="370"/>
                  </a:lnTo>
                  <a:lnTo>
                    <a:pt x="135" y="370"/>
                  </a:lnTo>
                  <a:lnTo>
                    <a:pt x="135" y="361"/>
                  </a:lnTo>
                  <a:lnTo>
                    <a:pt x="122" y="361"/>
                  </a:lnTo>
                  <a:lnTo>
                    <a:pt x="122" y="342"/>
                  </a:lnTo>
                  <a:lnTo>
                    <a:pt x="106" y="342"/>
                  </a:lnTo>
                  <a:lnTo>
                    <a:pt x="102" y="342"/>
                  </a:lnTo>
                  <a:lnTo>
                    <a:pt x="101" y="342"/>
                  </a:lnTo>
                  <a:lnTo>
                    <a:pt x="87" y="342"/>
                  </a:lnTo>
                  <a:lnTo>
                    <a:pt x="87" y="330"/>
                  </a:lnTo>
                  <a:lnTo>
                    <a:pt x="83" y="330"/>
                  </a:lnTo>
                  <a:lnTo>
                    <a:pt x="83" y="334"/>
                  </a:lnTo>
                  <a:lnTo>
                    <a:pt x="81" y="334"/>
                  </a:lnTo>
                  <a:lnTo>
                    <a:pt x="75" y="336"/>
                  </a:lnTo>
                  <a:lnTo>
                    <a:pt x="75" y="334"/>
                  </a:lnTo>
                  <a:lnTo>
                    <a:pt x="77" y="330"/>
                  </a:lnTo>
                  <a:lnTo>
                    <a:pt x="81" y="330"/>
                  </a:lnTo>
                  <a:lnTo>
                    <a:pt x="52" y="328"/>
                  </a:lnTo>
                  <a:lnTo>
                    <a:pt x="50" y="338"/>
                  </a:lnTo>
                  <a:lnTo>
                    <a:pt x="27" y="334"/>
                  </a:lnTo>
                  <a:lnTo>
                    <a:pt x="27" y="332"/>
                  </a:lnTo>
                  <a:lnTo>
                    <a:pt x="27" y="324"/>
                  </a:lnTo>
                  <a:lnTo>
                    <a:pt x="25" y="324"/>
                  </a:lnTo>
                  <a:lnTo>
                    <a:pt x="25" y="322"/>
                  </a:lnTo>
                  <a:lnTo>
                    <a:pt x="21" y="322"/>
                  </a:lnTo>
                  <a:lnTo>
                    <a:pt x="18" y="322"/>
                  </a:lnTo>
                  <a:lnTo>
                    <a:pt x="18" y="324"/>
                  </a:lnTo>
                  <a:lnTo>
                    <a:pt x="16" y="326"/>
                  </a:lnTo>
                  <a:lnTo>
                    <a:pt x="12" y="322"/>
                  </a:lnTo>
                  <a:lnTo>
                    <a:pt x="8" y="322"/>
                  </a:lnTo>
                  <a:lnTo>
                    <a:pt x="6" y="322"/>
                  </a:lnTo>
                  <a:lnTo>
                    <a:pt x="0" y="322"/>
                  </a:lnTo>
                  <a:lnTo>
                    <a:pt x="2" y="316"/>
                  </a:lnTo>
                  <a:lnTo>
                    <a:pt x="8" y="313"/>
                  </a:lnTo>
                  <a:lnTo>
                    <a:pt x="12" y="316"/>
                  </a:lnTo>
                  <a:lnTo>
                    <a:pt x="16" y="318"/>
                  </a:lnTo>
                  <a:lnTo>
                    <a:pt x="18" y="318"/>
                  </a:lnTo>
                  <a:lnTo>
                    <a:pt x="18" y="322"/>
                  </a:lnTo>
                  <a:lnTo>
                    <a:pt x="25" y="322"/>
                  </a:lnTo>
                  <a:lnTo>
                    <a:pt x="37" y="324"/>
                  </a:lnTo>
                  <a:lnTo>
                    <a:pt x="56" y="324"/>
                  </a:lnTo>
                  <a:lnTo>
                    <a:pt x="62" y="328"/>
                  </a:lnTo>
                  <a:lnTo>
                    <a:pt x="62" y="324"/>
                  </a:lnTo>
                  <a:lnTo>
                    <a:pt x="72" y="324"/>
                  </a:lnTo>
                  <a:lnTo>
                    <a:pt x="72" y="318"/>
                  </a:lnTo>
                  <a:lnTo>
                    <a:pt x="43" y="318"/>
                  </a:lnTo>
                  <a:lnTo>
                    <a:pt x="43" y="315"/>
                  </a:lnTo>
                  <a:lnTo>
                    <a:pt x="37" y="315"/>
                  </a:lnTo>
                  <a:lnTo>
                    <a:pt x="33" y="316"/>
                  </a:lnTo>
                  <a:lnTo>
                    <a:pt x="33" y="313"/>
                  </a:lnTo>
                  <a:lnTo>
                    <a:pt x="31" y="313"/>
                  </a:lnTo>
                  <a:lnTo>
                    <a:pt x="27" y="316"/>
                  </a:lnTo>
                  <a:lnTo>
                    <a:pt x="23" y="313"/>
                  </a:lnTo>
                  <a:lnTo>
                    <a:pt x="21" y="309"/>
                  </a:lnTo>
                  <a:lnTo>
                    <a:pt x="18" y="307"/>
                  </a:lnTo>
                  <a:lnTo>
                    <a:pt x="18" y="303"/>
                  </a:lnTo>
                  <a:lnTo>
                    <a:pt x="18" y="301"/>
                  </a:lnTo>
                  <a:lnTo>
                    <a:pt x="21" y="301"/>
                  </a:lnTo>
                  <a:lnTo>
                    <a:pt x="21" y="297"/>
                  </a:lnTo>
                  <a:lnTo>
                    <a:pt x="23" y="293"/>
                  </a:lnTo>
                  <a:lnTo>
                    <a:pt x="23" y="297"/>
                  </a:lnTo>
                  <a:lnTo>
                    <a:pt x="27" y="293"/>
                  </a:lnTo>
                  <a:lnTo>
                    <a:pt x="27" y="291"/>
                  </a:lnTo>
                  <a:lnTo>
                    <a:pt x="31" y="291"/>
                  </a:lnTo>
                  <a:lnTo>
                    <a:pt x="33" y="291"/>
                  </a:lnTo>
                  <a:lnTo>
                    <a:pt x="37" y="291"/>
                  </a:lnTo>
                  <a:lnTo>
                    <a:pt x="39" y="287"/>
                  </a:lnTo>
                  <a:lnTo>
                    <a:pt x="43" y="278"/>
                  </a:lnTo>
                  <a:lnTo>
                    <a:pt x="48" y="268"/>
                  </a:lnTo>
                  <a:lnTo>
                    <a:pt x="48" y="266"/>
                  </a:lnTo>
                  <a:lnTo>
                    <a:pt x="43" y="260"/>
                  </a:lnTo>
                  <a:lnTo>
                    <a:pt x="39" y="260"/>
                  </a:lnTo>
                  <a:lnTo>
                    <a:pt x="35" y="260"/>
                  </a:lnTo>
                  <a:lnTo>
                    <a:pt x="39" y="260"/>
                  </a:lnTo>
                  <a:lnTo>
                    <a:pt x="43" y="260"/>
                  </a:lnTo>
                  <a:lnTo>
                    <a:pt x="43" y="257"/>
                  </a:lnTo>
                  <a:lnTo>
                    <a:pt x="45" y="257"/>
                  </a:lnTo>
                  <a:lnTo>
                    <a:pt x="45" y="253"/>
                  </a:lnTo>
                  <a:lnTo>
                    <a:pt x="48" y="253"/>
                  </a:lnTo>
                  <a:lnTo>
                    <a:pt x="48" y="257"/>
                  </a:lnTo>
                  <a:lnTo>
                    <a:pt x="52" y="257"/>
                  </a:lnTo>
                  <a:lnTo>
                    <a:pt x="54" y="257"/>
                  </a:lnTo>
                  <a:lnTo>
                    <a:pt x="54" y="253"/>
                  </a:lnTo>
                  <a:lnTo>
                    <a:pt x="58" y="253"/>
                  </a:lnTo>
                  <a:lnTo>
                    <a:pt x="58" y="251"/>
                  </a:lnTo>
                  <a:lnTo>
                    <a:pt x="60" y="251"/>
                  </a:lnTo>
                  <a:lnTo>
                    <a:pt x="60" y="247"/>
                  </a:lnTo>
                  <a:lnTo>
                    <a:pt x="73" y="228"/>
                  </a:lnTo>
                  <a:lnTo>
                    <a:pt x="89" y="228"/>
                  </a:lnTo>
                  <a:lnTo>
                    <a:pt x="89" y="206"/>
                  </a:lnTo>
                  <a:lnTo>
                    <a:pt x="87" y="203"/>
                  </a:lnTo>
                  <a:lnTo>
                    <a:pt x="87" y="201"/>
                  </a:lnTo>
                  <a:lnTo>
                    <a:pt x="91" y="201"/>
                  </a:lnTo>
                  <a:lnTo>
                    <a:pt x="91" y="197"/>
                  </a:lnTo>
                  <a:lnTo>
                    <a:pt x="91" y="193"/>
                  </a:lnTo>
                  <a:lnTo>
                    <a:pt x="101" y="177"/>
                  </a:lnTo>
                  <a:lnTo>
                    <a:pt x="108" y="162"/>
                  </a:lnTo>
                  <a:lnTo>
                    <a:pt x="112" y="156"/>
                  </a:lnTo>
                  <a:lnTo>
                    <a:pt x="122" y="137"/>
                  </a:lnTo>
                  <a:lnTo>
                    <a:pt x="124" y="133"/>
                  </a:lnTo>
                  <a:lnTo>
                    <a:pt x="128" y="133"/>
                  </a:lnTo>
                  <a:lnTo>
                    <a:pt x="129" y="85"/>
                  </a:lnTo>
                  <a:lnTo>
                    <a:pt x="160" y="83"/>
                  </a:lnTo>
                  <a:lnTo>
                    <a:pt x="164" y="67"/>
                  </a:lnTo>
                  <a:lnTo>
                    <a:pt x="230" y="67"/>
                  </a:lnTo>
                  <a:lnTo>
                    <a:pt x="230" y="83"/>
                  </a:lnTo>
                  <a:lnTo>
                    <a:pt x="230" y="93"/>
                  </a:lnTo>
                  <a:lnTo>
                    <a:pt x="226" y="98"/>
                  </a:lnTo>
                  <a:lnTo>
                    <a:pt x="259" y="98"/>
                  </a:lnTo>
                  <a:lnTo>
                    <a:pt x="267" y="98"/>
                  </a:lnTo>
                  <a:lnTo>
                    <a:pt x="276" y="100"/>
                  </a:lnTo>
                  <a:lnTo>
                    <a:pt x="278" y="50"/>
                  </a:lnTo>
                  <a:lnTo>
                    <a:pt x="328" y="50"/>
                  </a:lnTo>
                  <a:lnTo>
                    <a:pt x="328" y="65"/>
                  </a:lnTo>
                  <a:lnTo>
                    <a:pt x="351" y="67"/>
                  </a:lnTo>
                  <a:lnTo>
                    <a:pt x="361" y="67"/>
                  </a:lnTo>
                  <a:lnTo>
                    <a:pt x="363" y="67"/>
                  </a:lnTo>
                  <a:lnTo>
                    <a:pt x="373" y="67"/>
                  </a:lnTo>
                  <a:lnTo>
                    <a:pt x="382" y="67"/>
                  </a:lnTo>
                  <a:lnTo>
                    <a:pt x="386" y="67"/>
                  </a:lnTo>
                  <a:lnTo>
                    <a:pt x="411" y="67"/>
                  </a:lnTo>
                  <a:lnTo>
                    <a:pt x="409" y="37"/>
                  </a:lnTo>
                  <a:lnTo>
                    <a:pt x="429" y="37"/>
                  </a:lnTo>
                  <a:lnTo>
                    <a:pt x="429" y="17"/>
                  </a:lnTo>
                  <a:lnTo>
                    <a:pt x="444" y="19"/>
                  </a:lnTo>
                  <a:lnTo>
                    <a:pt x="525" y="19"/>
                  </a:lnTo>
                  <a:lnTo>
                    <a:pt x="562" y="0"/>
                  </a:lnTo>
                  <a:lnTo>
                    <a:pt x="682" y="0"/>
                  </a:lnTo>
                  <a:lnTo>
                    <a:pt x="728" y="2"/>
                  </a:lnTo>
                  <a:lnTo>
                    <a:pt x="728" y="33"/>
                  </a:lnTo>
                  <a:lnTo>
                    <a:pt x="794" y="35"/>
                  </a:lnTo>
                  <a:lnTo>
                    <a:pt x="794" y="19"/>
                  </a:lnTo>
                  <a:lnTo>
                    <a:pt x="834" y="19"/>
                  </a:lnTo>
                  <a:lnTo>
                    <a:pt x="844" y="44"/>
                  </a:lnTo>
                  <a:lnTo>
                    <a:pt x="865" y="96"/>
                  </a:lnTo>
                  <a:lnTo>
                    <a:pt x="867" y="100"/>
                  </a:lnTo>
                  <a:lnTo>
                    <a:pt x="871" y="106"/>
                  </a:lnTo>
                  <a:lnTo>
                    <a:pt x="871" y="108"/>
                  </a:lnTo>
                  <a:lnTo>
                    <a:pt x="886" y="148"/>
                  </a:lnTo>
                  <a:lnTo>
                    <a:pt x="894" y="164"/>
                  </a:lnTo>
                  <a:lnTo>
                    <a:pt x="894" y="168"/>
                  </a:lnTo>
                  <a:lnTo>
                    <a:pt x="896" y="170"/>
                  </a:lnTo>
                  <a:lnTo>
                    <a:pt x="900" y="208"/>
                  </a:lnTo>
                  <a:lnTo>
                    <a:pt x="900" y="216"/>
                  </a:lnTo>
                  <a:lnTo>
                    <a:pt x="900" y="220"/>
                  </a:lnTo>
                  <a:lnTo>
                    <a:pt x="904" y="232"/>
                  </a:lnTo>
                  <a:lnTo>
                    <a:pt x="904" y="235"/>
                  </a:lnTo>
                  <a:lnTo>
                    <a:pt x="904" y="241"/>
                  </a:lnTo>
                  <a:lnTo>
                    <a:pt x="904" y="247"/>
                  </a:lnTo>
                  <a:lnTo>
                    <a:pt x="904" y="251"/>
                  </a:lnTo>
                  <a:lnTo>
                    <a:pt x="902" y="262"/>
                  </a:lnTo>
                  <a:lnTo>
                    <a:pt x="902" y="272"/>
                  </a:lnTo>
                  <a:lnTo>
                    <a:pt x="902" y="286"/>
                  </a:lnTo>
                  <a:lnTo>
                    <a:pt x="902" y="287"/>
                  </a:lnTo>
                  <a:lnTo>
                    <a:pt x="880" y="286"/>
                  </a:lnTo>
                  <a:lnTo>
                    <a:pt x="867" y="286"/>
                  </a:lnTo>
                  <a:lnTo>
                    <a:pt x="861" y="286"/>
                  </a:lnTo>
                  <a:lnTo>
                    <a:pt x="836" y="286"/>
                  </a:lnTo>
                  <a:lnTo>
                    <a:pt x="836" y="295"/>
                  </a:lnTo>
                  <a:lnTo>
                    <a:pt x="836" y="315"/>
                  </a:lnTo>
                  <a:lnTo>
                    <a:pt x="836" y="324"/>
                  </a:lnTo>
                  <a:lnTo>
                    <a:pt x="836" y="326"/>
                  </a:lnTo>
                  <a:lnTo>
                    <a:pt x="834" y="342"/>
                  </a:lnTo>
                  <a:lnTo>
                    <a:pt x="834" y="345"/>
                  </a:lnTo>
                  <a:lnTo>
                    <a:pt x="834" y="357"/>
                  </a:lnTo>
                  <a:lnTo>
                    <a:pt x="834" y="363"/>
                  </a:lnTo>
                  <a:lnTo>
                    <a:pt x="834" y="370"/>
                  </a:lnTo>
                  <a:lnTo>
                    <a:pt x="834" y="372"/>
                  </a:lnTo>
                  <a:lnTo>
                    <a:pt x="834" y="376"/>
                  </a:lnTo>
                  <a:lnTo>
                    <a:pt x="834" y="378"/>
                  </a:lnTo>
                  <a:lnTo>
                    <a:pt x="834" y="388"/>
                  </a:lnTo>
                  <a:lnTo>
                    <a:pt x="834" y="398"/>
                  </a:lnTo>
                  <a:lnTo>
                    <a:pt x="836" y="407"/>
                  </a:lnTo>
                  <a:lnTo>
                    <a:pt x="836" y="428"/>
                  </a:lnTo>
                  <a:lnTo>
                    <a:pt x="836" y="434"/>
                  </a:lnTo>
                  <a:lnTo>
                    <a:pt x="836" y="438"/>
                  </a:lnTo>
                  <a:lnTo>
                    <a:pt x="836" y="442"/>
                  </a:lnTo>
                  <a:lnTo>
                    <a:pt x="836" y="450"/>
                  </a:lnTo>
                  <a:lnTo>
                    <a:pt x="821" y="448"/>
                  </a:lnTo>
                  <a:lnTo>
                    <a:pt x="807" y="448"/>
                  </a:lnTo>
                  <a:lnTo>
                    <a:pt x="799" y="448"/>
                  </a:lnTo>
                  <a:lnTo>
                    <a:pt x="795" y="448"/>
                  </a:lnTo>
                  <a:lnTo>
                    <a:pt x="782" y="448"/>
                  </a:lnTo>
                  <a:lnTo>
                    <a:pt x="770" y="448"/>
                  </a:lnTo>
                  <a:lnTo>
                    <a:pt x="766" y="448"/>
                  </a:lnTo>
                  <a:lnTo>
                    <a:pt x="685" y="450"/>
                  </a:lnTo>
                  <a:lnTo>
                    <a:pt x="680" y="450"/>
                  </a:lnTo>
                  <a:lnTo>
                    <a:pt x="676" y="448"/>
                  </a:lnTo>
                  <a:lnTo>
                    <a:pt x="655" y="448"/>
                  </a:lnTo>
                  <a:lnTo>
                    <a:pt x="651" y="448"/>
                  </a:lnTo>
                  <a:lnTo>
                    <a:pt x="645" y="448"/>
                  </a:lnTo>
                  <a:lnTo>
                    <a:pt x="608" y="448"/>
                  </a:lnTo>
                  <a:lnTo>
                    <a:pt x="604" y="448"/>
                  </a:lnTo>
                  <a:lnTo>
                    <a:pt x="573" y="471"/>
                  </a:lnTo>
                  <a:lnTo>
                    <a:pt x="572" y="473"/>
                  </a:lnTo>
                  <a:lnTo>
                    <a:pt x="564" y="477"/>
                  </a:lnTo>
                  <a:lnTo>
                    <a:pt x="562" y="481"/>
                  </a:lnTo>
                  <a:lnTo>
                    <a:pt x="558" y="482"/>
                  </a:lnTo>
                  <a:lnTo>
                    <a:pt x="556" y="482"/>
                  </a:lnTo>
                  <a:lnTo>
                    <a:pt x="546" y="492"/>
                  </a:lnTo>
                  <a:lnTo>
                    <a:pt x="543" y="492"/>
                  </a:lnTo>
                  <a:lnTo>
                    <a:pt x="541" y="496"/>
                  </a:lnTo>
                  <a:lnTo>
                    <a:pt x="537" y="496"/>
                  </a:lnTo>
                  <a:lnTo>
                    <a:pt x="537" y="500"/>
                  </a:lnTo>
                  <a:lnTo>
                    <a:pt x="533" y="500"/>
                  </a:lnTo>
                  <a:lnTo>
                    <a:pt x="531" y="502"/>
                  </a:lnTo>
                  <a:lnTo>
                    <a:pt x="525" y="506"/>
                  </a:lnTo>
                  <a:lnTo>
                    <a:pt x="512" y="515"/>
                  </a:lnTo>
                  <a:lnTo>
                    <a:pt x="502" y="521"/>
                  </a:lnTo>
                  <a:lnTo>
                    <a:pt x="500" y="525"/>
                  </a:lnTo>
                  <a:lnTo>
                    <a:pt x="487" y="535"/>
                  </a:lnTo>
                  <a:lnTo>
                    <a:pt x="485" y="535"/>
                  </a:lnTo>
                  <a:lnTo>
                    <a:pt x="479" y="540"/>
                  </a:lnTo>
                  <a:lnTo>
                    <a:pt x="471" y="544"/>
                  </a:lnTo>
                  <a:lnTo>
                    <a:pt x="469" y="546"/>
                  </a:lnTo>
                  <a:lnTo>
                    <a:pt x="465" y="546"/>
                  </a:lnTo>
                  <a:lnTo>
                    <a:pt x="465" y="550"/>
                  </a:lnTo>
                  <a:lnTo>
                    <a:pt x="463" y="550"/>
                  </a:lnTo>
                  <a:lnTo>
                    <a:pt x="460" y="554"/>
                  </a:lnTo>
                  <a:lnTo>
                    <a:pt x="454" y="556"/>
                  </a:lnTo>
                  <a:lnTo>
                    <a:pt x="450" y="560"/>
                  </a:lnTo>
                  <a:lnTo>
                    <a:pt x="448" y="564"/>
                  </a:lnTo>
                  <a:lnTo>
                    <a:pt x="440" y="560"/>
                  </a:lnTo>
                  <a:lnTo>
                    <a:pt x="388" y="544"/>
                  </a:lnTo>
                  <a:lnTo>
                    <a:pt x="390" y="513"/>
                  </a:lnTo>
                  <a:lnTo>
                    <a:pt x="400" y="513"/>
                  </a:lnTo>
                  <a:lnTo>
                    <a:pt x="404" y="517"/>
                  </a:lnTo>
                  <a:lnTo>
                    <a:pt x="406" y="517"/>
                  </a:lnTo>
                  <a:lnTo>
                    <a:pt x="409" y="517"/>
                  </a:lnTo>
                  <a:lnTo>
                    <a:pt x="409" y="513"/>
                  </a:lnTo>
                  <a:lnTo>
                    <a:pt x="411" y="513"/>
                  </a:lnTo>
                  <a:lnTo>
                    <a:pt x="415" y="513"/>
                  </a:lnTo>
                  <a:lnTo>
                    <a:pt x="425" y="513"/>
                  </a:lnTo>
                  <a:lnTo>
                    <a:pt x="425" y="517"/>
                  </a:lnTo>
                  <a:lnTo>
                    <a:pt x="425" y="519"/>
                  </a:lnTo>
                  <a:lnTo>
                    <a:pt x="429" y="519"/>
                  </a:lnTo>
                  <a:lnTo>
                    <a:pt x="429" y="517"/>
                  </a:lnTo>
                  <a:lnTo>
                    <a:pt x="431" y="517"/>
                  </a:lnTo>
                  <a:lnTo>
                    <a:pt x="431" y="513"/>
                  </a:lnTo>
                  <a:lnTo>
                    <a:pt x="434" y="509"/>
                  </a:lnTo>
                  <a:lnTo>
                    <a:pt x="434" y="513"/>
                  </a:lnTo>
                  <a:lnTo>
                    <a:pt x="436" y="508"/>
                  </a:lnTo>
                  <a:lnTo>
                    <a:pt x="440" y="508"/>
                  </a:lnTo>
                  <a:lnTo>
                    <a:pt x="440" y="509"/>
                  </a:lnTo>
                  <a:lnTo>
                    <a:pt x="440" y="484"/>
                  </a:lnTo>
                  <a:lnTo>
                    <a:pt x="442" y="482"/>
                  </a:lnTo>
                  <a:lnTo>
                    <a:pt x="442" y="477"/>
                  </a:lnTo>
                  <a:lnTo>
                    <a:pt x="442" y="467"/>
                  </a:lnTo>
                  <a:lnTo>
                    <a:pt x="442" y="461"/>
                  </a:lnTo>
                  <a:lnTo>
                    <a:pt x="390" y="461"/>
                  </a:lnTo>
                  <a:lnTo>
                    <a:pt x="371" y="459"/>
                  </a:lnTo>
                  <a:lnTo>
                    <a:pt x="361" y="459"/>
                  </a:lnTo>
                  <a:lnTo>
                    <a:pt x="355" y="459"/>
                  </a:lnTo>
                  <a:lnTo>
                    <a:pt x="351" y="459"/>
                  </a:lnTo>
                  <a:lnTo>
                    <a:pt x="351" y="461"/>
                  </a:lnTo>
                  <a:lnTo>
                    <a:pt x="351" y="469"/>
                  </a:lnTo>
                  <a:lnTo>
                    <a:pt x="351" y="475"/>
                  </a:lnTo>
                  <a:lnTo>
                    <a:pt x="351" y="471"/>
                  </a:lnTo>
                  <a:lnTo>
                    <a:pt x="350" y="471"/>
                  </a:lnTo>
                  <a:lnTo>
                    <a:pt x="346" y="471"/>
                  </a:lnTo>
                  <a:lnTo>
                    <a:pt x="346" y="479"/>
                  </a:lnTo>
                  <a:lnTo>
                    <a:pt x="342" y="479"/>
                  </a:lnTo>
                  <a:lnTo>
                    <a:pt x="340" y="479"/>
                  </a:lnTo>
                  <a:lnTo>
                    <a:pt x="340" y="494"/>
                  </a:lnTo>
                  <a:lnTo>
                    <a:pt x="274" y="492"/>
                  </a:lnTo>
                  <a:lnTo>
                    <a:pt x="274" y="494"/>
                  </a:lnTo>
                  <a:lnTo>
                    <a:pt x="270" y="494"/>
                  </a:lnTo>
                  <a:lnTo>
                    <a:pt x="270" y="498"/>
                  </a:lnTo>
                  <a:lnTo>
                    <a:pt x="268" y="498"/>
                  </a:lnTo>
                  <a:lnTo>
                    <a:pt x="270" y="498"/>
                  </a:lnTo>
                  <a:lnTo>
                    <a:pt x="270" y="500"/>
                  </a:lnTo>
                  <a:lnTo>
                    <a:pt x="270" y="504"/>
                  </a:lnTo>
                  <a:lnTo>
                    <a:pt x="268" y="504"/>
                  </a:lnTo>
                  <a:lnTo>
                    <a:pt x="268" y="508"/>
                  </a:lnTo>
                  <a:lnTo>
                    <a:pt x="265" y="508"/>
                  </a:lnTo>
                  <a:lnTo>
                    <a:pt x="265" y="509"/>
                  </a:lnTo>
                  <a:lnTo>
                    <a:pt x="263" y="508"/>
                  </a:lnTo>
                  <a:lnTo>
                    <a:pt x="263" y="509"/>
                  </a:lnTo>
                  <a:lnTo>
                    <a:pt x="259" y="509"/>
                  </a:lnTo>
                  <a:lnTo>
                    <a:pt x="255" y="509"/>
                  </a:lnTo>
                  <a:lnTo>
                    <a:pt x="255" y="513"/>
                  </a:lnTo>
                  <a:lnTo>
                    <a:pt x="253" y="513"/>
                  </a:lnTo>
                  <a:lnTo>
                    <a:pt x="249" y="513"/>
                  </a:lnTo>
                  <a:lnTo>
                    <a:pt x="249" y="517"/>
                  </a:lnTo>
                  <a:lnTo>
                    <a:pt x="247" y="517"/>
                  </a:lnTo>
                  <a:lnTo>
                    <a:pt x="247" y="519"/>
                  </a:lnTo>
                  <a:lnTo>
                    <a:pt x="243" y="519"/>
                  </a:lnTo>
                  <a:lnTo>
                    <a:pt x="240" y="519"/>
                  </a:lnTo>
                  <a:lnTo>
                    <a:pt x="240" y="523"/>
                  </a:lnTo>
                  <a:lnTo>
                    <a:pt x="238" y="523"/>
                  </a:lnTo>
                  <a:lnTo>
                    <a:pt x="234" y="523"/>
                  </a:lnTo>
                  <a:lnTo>
                    <a:pt x="261" y="571"/>
                  </a:lnTo>
                  <a:lnTo>
                    <a:pt x="247" y="579"/>
                  </a:lnTo>
                  <a:lnTo>
                    <a:pt x="220" y="569"/>
                  </a:lnTo>
                  <a:lnTo>
                    <a:pt x="205" y="579"/>
                  </a:lnTo>
                  <a:lnTo>
                    <a:pt x="197" y="585"/>
                  </a:lnTo>
                  <a:lnTo>
                    <a:pt x="205" y="592"/>
                  </a:lnTo>
                  <a:lnTo>
                    <a:pt x="220" y="614"/>
                  </a:lnTo>
                  <a:lnTo>
                    <a:pt x="193" y="648"/>
                  </a:lnTo>
                  <a:lnTo>
                    <a:pt x="193" y="675"/>
                  </a:lnTo>
                  <a:lnTo>
                    <a:pt x="189" y="675"/>
                  </a:lnTo>
                  <a:lnTo>
                    <a:pt x="189" y="674"/>
                  </a:lnTo>
                  <a:lnTo>
                    <a:pt x="187" y="674"/>
                  </a:lnTo>
                  <a:lnTo>
                    <a:pt x="187" y="670"/>
                  </a:lnTo>
                  <a:lnTo>
                    <a:pt x="184" y="670"/>
                  </a:lnTo>
                  <a:lnTo>
                    <a:pt x="180" y="666"/>
                  </a:lnTo>
                  <a:lnTo>
                    <a:pt x="178" y="666"/>
                  </a:lnTo>
                  <a:lnTo>
                    <a:pt x="178" y="664"/>
                  </a:lnTo>
                  <a:lnTo>
                    <a:pt x="174" y="664"/>
                  </a:lnTo>
                  <a:lnTo>
                    <a:pt x="170" y="660"/>
                  </a:lnTo>
                  <a:lnTo>
                    <a:pt x="168" y="660"/>
                  </a:lnTo>
                  <a:lnTo>
                    <a:pt x="168" y="658"/>
                  </a:lnTo>
                  <a:lnTo>
                    <a:pt x="164" y="658"/>
                  </a:lnTo>
                  <a:lnTo>
                    <a:pt x="162" y="654"/>
                  </a:lnTo>
                  <a:lnTo>
                    <a:pt x="158" y="652"/>
                  </a:lnTo>
                  <a:lnTo>
                    <a:pt x="155" y="652"/>
                  </a:lnTo>
                  <a:lnTo>
                    <a:pt x="155" y="648"/>
                  </a:lnTo>
                  <a:lnTo>
                    <a:pt x="153" y="648"/>
                  </a:lnTo>
                  <a:lnTo>
                    <a:pt x="153" y="645"/>
                  </a:lnTo>
                  <a:lnTo>
                    <a:pt x="149" y="645"/>
                  </a:lnTo>
                  <a:lnTo>
                    <a:pt x="149" y="643"/>
                  </a:lnTo>
                  <a:lnTo>
                    <a:pt x="145" y="643"/>
                  </a:lnTo>
                  <a:lnTo>
                    <a:pt x="143" y="639"/>
                  </a:lnTo>
                  <a:lnTo>
                    <a:pt x="139" y="639"/>
                  </a:lnTo>
                  <a:lnTo>
                    <a:pt x="135" y="637"/>
                  </a:lnTo>
                  <a:lnTo>
                    <a:pt x="133" y="637"/>
                  </a:lnTo>
                  <a:lnTo>
                    <a:pt x="129" y="633"/>
                  </a:lnTo>
                  <a:lnTo>
                    <a:pt x="128" y="633"/>
                  </a:lnTo>
                  <a:lnTo>
                    <a:pt x="124" y="633"/>
                  </a:lnTo>
                  <a:lnTo>
                    <a:pt x="120" y="633"/>
                  </a:lnTo>
                  <a:lnTo>
                    <a:pt x="118" y="631"/>
                  </a:lnTo>
                  <a:lnTo>
                    <a:pt x="114" y="631"/>
                  </a:lnTo>
                  <a:lnTo>
                    <a:pt x="110" y="631"/>
                  </a:lnTo>
                  <a:lnTo>
                    <a:pt x="110" y="633"/>
                  </a:lnTo>
                  <a:lnTo>
                    <a:pt x="108" y="633"/>
                  </a:lnTo>
                  <a:lnTo>
                    <a:pt x="104" y="633"/>
                  </a:lnTo>
                  <a:lnTo>
                    <a:pt x="104" y="631"/>
                  </a:lnTo>
                  <a:lnTo>
                    <a:pt x="102" y="631"/>
                  </a:lnTo>
                  <a:lnTo>
                    <a:pt x="95" y="631"/>
                  </a:lnTo>
                  <a:lnTo>
                    <a:pt x="93" y="631"/>
                  </a:lnTo>
                  <a:lnTo>
                    <a:pt x="89" y="631"/>
                  </a:lnTo>
                  <a:lnTo>
                    <a:pt x="89" y="627"/>
                  </a:lnTo>
                  <a:lnTo>
                    <a:pt x="89" y="625"/>
                  </a:lnTo>
                  <a:lnTo>
                    <a:pt x="75" y="610"/>
                  </a:lnTo>
                  <a:lnTo>
                    <a:pt x="79" y="604"/>
                  </a:lnTo>
                  <a:lnTo>
                    <a:pt x="85" y="604"/>
                  </a:lnTo>
                  <a:lnTo>
                    <a:pt x="85" y="600"/>
                  </a:lnTo>
                  <a:lnTo>
                    <a:pt x="85" y="596"/>
                  </a:lnTo>
                  <a:lnTo>
                    <a:pt x="83" y="594"/>
                  </a:lnTo>
                  <a:lnTo>
                    <a:pt x="85" y="587"/>
                  </a:lnTo>
                  <a:lnTo>
                    <a:pt x="83" y="589"/>
                  </a:lnTo>
                  <a:lnTo>
                    <a:pt x="79" y="589"/>
                  </a:lnTo>
                  <a:lnTo>
                    <a:pt x="79" y="581"/>
                  </a:lnTo>
                </a:path>
              </a:pathLst>
            </a:custGeom>
            <a:grpFill/>
            <a:ln w="9525">
              <a:noFill/>
              <a:round/>
              <a:headEnd/>
              <a:tailEnd/>
            </a:ln>
          </p:spPr>
          <p:txBody>
            <a:bodyPr/>
            <a:lstStyle/>
            <a:p>
              <a:pPr>
                <a:defRPr/>
              </a:pPr>
              <a:endParaRPr lang="en-US" dirty="0">
                <a:solidFill>
                  <a:prstClr val="white"/>
                </a:solidFill>
              </a:endParaRPr>
            </a:p>
          </p:txBody>
        </p:sp>
        <p:sp>
          <p:nvSpPr>
            <p:cNvPr id="16705" name="Freeform 163"/>
            <p:cNvSpPr>
              <a:spLocks/>
            </p:cNvSpPr>
            <p:nvPr/>
          </p:nvSpPr>
          <p:spPr bwMode="ltGray">
            <a:xfrm>
              <a:off x="854" y="126"/>
              <a:ext cx="9" cy="11"/>
            </a:xfrm>
            <a:custGeom>
              <a:avLst/>
              <a:gdLst>
                <a:gd name="T0" fmla="*/ 4 w 9"/>
                <a:gd name="T1" fmla="*/ 0 h 11"/>
                <a:gd name="T2" fmla="*/ 9 w 9"/>
                <a:gd name="T3" fmla="*/ 9 h 11"/>
                <a:gd name="T4" fmla="*/ 7 w 9"/>
                <a:gd name="T5" fmla="*/ 11 h 11"/>
                <a:gd name="T6" fmla="*/ 0 w 9"/>
                <a:gd name="T7" fmla="*/ 2 h 11"/>
                <a:gd name="T8" fmla="*/ 4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0"/>
                  </a:moveTo>
                  <a:lnTo>
                    <a:pt x="9" y="9"/>
                  </a:lnTo>
                  <a:lnTo>
                    <a:pt x="7" y="11"/>
                  </a:lnTo>
                  <a:lnTo>
                    <a:pt x="0" y="2"/>
                  </a:lnTo>
                  <a:lnTo>
                    <a:pt x="4" y="0"/>
                  </a:lnTo>
                  <a:close/>
                </a:path>
              </a:pathLst>
            </a:custGeom>
            <a:grpFill/>
            <a:ln w="9525">
              <a:noFill/>
              <a:round/>
              <a:headEnd/>
              <a:tailEnd/>
            </a:ln>
          </p:spPr>
          <p:txBody>
            <a:bodyPr/>
            <a:lstStyle/>
            <a:p>
              <a:pPr>
                <a:defRPr/>
              </a:pPr>
              <a:endParaRPr lang="en-US" dirty="0">
                <a:solidFill>
                  <a:prstClr val="white"/>
                </a:solidFill>
              </a:endParaRPr>
            </a:p>
          </p:txBody>
        </p:sp>
        <p:sp>
          <p:nvSpPr>
            <p:cNvPr id="16706" name="Freeform 164"/>
            <p:cNvSpPr>
              <a:spLocks/>
            </p:cNvSpPr>
            <p:nvPr/>
          </p:nvSpPr>
          <p:spPr bwMode="ltGray">
            <a:xfrm>
              <a:off x="854" y="126"/>
              <a:ext cx="9" cy="11"/>
            </a:xfrm>
            <a:custGeom>
              <a:avLst/>
              <a:gdLst>
                <a:gd name="T0" fmla="*/ 4 w 9"/>
                <a:gd name="T1" fmla="*/ 0 h 11"/>
                <a:gd name="T2" fmla="*/ 9 w 9"/>
                <a:gd name="T3" fmla="*/ 9 h 11"/>
                <a:gd name="T4" fmla="*/ 7 w 9"/>
                <a:gd name="T5" fmla="*/ 11 h 11"/>
                <a:gd name="T6" fmla="*/ 0 w 9"/>
                <a:gd name="T7" fmla="*/ 2 h 11"/>
                <a:gd name="T8" fmla="*/ 4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0"/>
                  </a:moveTo>
                  <a:lnTo>
                    <a:pt x="9" y="9"/>
                  </a:lnTo>
                  <a:lnTo>
                    <a:pt x="7" y="11"/>
                  </a:lnTo>
                  <a:lnTo>
                    <a:pt x="0" y="2"/>
                  </a:lnTo>
                  <a:lnTo>
                    <a:pt x="4" y="0"/>
                  </a:lnTo>
                </a:path>
              </a:pathLst>
            </a:custGeom>
            <a:grpFill/>
            <a:ln w="9525">
              <a:noFill/>
              <a:round/>
              <a:headEnd/>
              <a:tailEnd/>
            </a:ln>
          </p:spPr>
          <p:txBody>
            <a:bodyPr/>
            <a:lstStyle/>
            <a:p>
              <a:pPr>
                <a:defRPr/>
              </a:pPr>
              <a:endParaRPr lang="en-US" dirty="0">
                <a:solidFill>
                  <a:prstClr val="white"/>
                </a:solidFill>
              </a:endParaRPr>
            </a:p>
          </p:txBody>
        </p:sp>
        <p:sp>
          <p:nvSpPr>
            <p:cNvPr id="16707" name="Freeform 165"/>
            <p:cNvSpPr>
              <a:spLocks/>
            </p:cNvSpPr>
            <p:nvPr/>
          </p:nvSpPr>
          <p:spPr bwMode="ltGray">
            <a:xfrm>
              <a:off x="863" y="147"/>
              <a:ext cx="76" cy="56"/>
            </a:xfrm>
            <a:custGeom>
              <a:avLst/>
              <a:gdLst>
                <a:gd name="T0" fmla="*/ 16 w 76"/>
                <a:gd name="T1" fmla="*/ 10 h 56"/>
                <a:gd name="T2" fmla="*/ 24 w 76"/>
                <a:gd name="T3" fmla="*/ 11 h 56"/>
                <a:gd name="T4" fmla="*/ 25 w 76"/>
                <a:gd name="T5" fmla="*/ 10 h 56"/>
                <a:gd name="T6" fmla="*/ 29 w 76"/>
                <a:gd name="T7" fmla="*/ 10 h 56"/>
                <a:gd name="T8" fmla="*/ 33 w 76"/>
                <a:gd name="T9" fmla="*/ 11 h 56"/>
                <a:gd name="T10" fmla="*/ 41 w 76"/>
                <a:gd name="T11" fmla="*/ 21 h 56"/>
                <a:gd name="T12" fmla="*/ 39 w 76"/>
                <a:gd name="T13" fmla="*/ 27 h 56"/>
                <a:gd name="T14" fmla="*/ 51 w 76"/>
                <a:gd name="T15" fmla="*/ 37 h 56"/>
                <a:gd name="T16" fmla="*/ 70 w 76"/>
                <a:gd name="T17" fmla="*/ 13 h 56"/>
                <a:gd name="T18" fmla="*/ 76 w 76"/>
                <a:gd name="T19" fmla="*/ 21 h 56"/>
                <a:gd name="T20" fmla="*/ 74 w 76"/>
                <a:gd name="T21" fmla="*/ 23 h 56"/>
                <a:gd name="T22" fmla="*/ 76 w 76"/>
                <a:gd name="T23" fmla="*/ 27 h 56"/>
                <a:gd name="T24" fmla="*/ 70 w 76"/>
                <a:gd name="T25" fmla="*/ 33 h 56"/>
                <a:gd name="T26" fmla="*/ 76 w 76"/>
                <a:gd name="T27" fmla="*/ 37 h 56"/>
                <a:gd name="T28" fmla="*/ 74 w 76"/>
                <a:gd name="T29" fmla="*/ 37 h 56"/>
                <a:gd name="T30" fmla="*/ 58 w 76"/>
                <a:gd name="T31" fmla="*/ 54 h 56"/>
                <a:gd name="T32" fmla="*/ 52 w 76"/>
                <a:gd name="T33" fmla="*/ 48 h 56"/>
                <a:gd name="T34" fmla="*/ 45 w 76"/>
                <a:gd name="T35" fmla="*/ 56 h 56"/>
                <a:gd name="T36" fmla="*/ 33 w 76"/>
                <a:gd name="T37" fmla="*/ 46 h 56"/>
                <a:gd name="T38" fmla="*/ 27 w 76"/>
                <a:gd name="T39" fmla="*/ 40 h 56"/>
                <a:gd name="T40" fmla="*/ 33 w 76"/>
                <a:gd name="T41" fmla="*/ 33 h 56"/>
                <a:gd name="T42" fmla="*/ 4 w 76"/>
                <a:gd name="T43" fmla="*/ 10 h 56"/>
                <a:gd name="T44" fmla="*/ 0 w 76"/>
                <a:gd name="T45" fmla="*/ 6 h 56"/>
                <a:gd name="T46" fmla="*/ 6 w 76"/>
                <a:gd name="T47" fmla="*/ 0 h 56"/>
                <a:gd name="T48" fmla="*/ 16 w 76"/>
                <a:gd name="T49" fmla="*/ 1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56"/>
                <a:gd name="T77" fmla="*/ 76 w 7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56">
                  <a:moveTo>
                    <a:pt x="16" y="10"/>
                  </a:moveTo>
                  <a:lnTo>
                    <a:pt x="24" y="11"/>
                  </a:lnTo>
                  <a:lnTo>
                    <a:pt x="25" y="10"/>
                  </a:lnTo>
                  <a:lnTo>
                    <a:pt x="29" y="10"/>
                  </a:lnTo>
                  <a:lnTo>
                    <a:pt x="33" y="11"/>
                  </a:lnTo>
                  <a:lnTo>
                    <a:pt x="41" y="21"/>
                  </a:lnTo>
                  <a:lnTo>
                    <a:pt x="39" y="27"/>
                  </a:lnTo>
                  <a:lnTo>
                    <a:pt x="51" y="37"/>
                  </a:lnTo>
                  <a:lnTo>
                    <a:pt x="70" y="13"/>
                  </a:lnTo>
                  <a:lnTo>
                    <a:pt x="76" y="21"/>
                  </a:lnTo>
                  <a:lnTo>
                    <a:pt x="74" y="23"/>
                  </a:lnTo>
                  <a:lnTo>
                    <a:pt x="76" y="27"/>
                  </a:lnTo>
                  <a:lnTo>
                    <a:pt x="70" y="33"/>
                  </a:lnTo>
                  <a:lnTo>
                    <a:pt x="76" y="37"/>
                  </a:lnTo>
                  <a:lnTo>
                    <a:pt x="74" y="37"/>
                  </a:lnTo>
                  <a:lnTo>
                    <a:pt x="58" y="54"/>
                  </a:lnTo>
                  <a:lnTo>
                    <a:pt x="52" y="48"/>
                  </a:lnTo>
                  <a:lnTo>
                    <a:pt x="45" y="56"/>
                  </a:lnTo>
                  <a:lnTo>
                    <a:pt x="33" y="46"/>
                  </a:lnTo>
                  <a:lnTo>
                    <a:pt x="27" y="40"/>
                  </a:lnTo>
                  <a:lnTo>
                    <a:pt x="33" y="33"/>
                  </a:lnTo>
                  <a:lnTo>
                    <a:pt x="4" y="10"/>
                  </a:lnTo>
                  <a:lnTo>
                    <a:pt x="0" y="6"/>
                  </a:lnTo>
                  <a:lnTo>
                    <a:pt x="6" y="0"/>
                  </a:lnTo>
                  <a:lnTo>
                    <a:pt x="16" y="10"/>
                  </a:lnTo>
                  <a:close/>
                </a:path>
              </a:pathLst>
            </a:custGeom>
            <a:grpFill/>
            <a:ln w="9525">
              <a:noFill/>
              <a:round/>
              <a:headEnd/>
              <a:tailEnd/>
            </a:ln>
          </p:spPr>
          <p:txBody>
            <a:bodyPr/>
            <a:lstStyle/>
            <a:p>
              <a:pPr>
                <a:defRPr/>
              </a:pPr>
              <a:endParaRPr lang="en-US" dirty="0">
                <a:solidFill>
                  <a:prstClr val="white"/>
                </a:solidFill>
              </a:endParaRPr>
            </a:p>
          </p:txBody>
        </p:sp>
        <p:sp>
          <p:nvSpPr>
            <p:cNvPr id="16708" name="Freeform 166"/>
            <p:cNvSpPr>
              <a:spLocks/>
            </p:cNvSpPr>
            <p:nvPr/>
          </p:nvSpPr>
          <p:spPr bwMode="ltGray">
            <a:xfrm>
              <a:off x="863" y="147"/>
              <a:ext cx="76" cy="56"/>
            </a:xfrm>
            <a:custGeom>
              <a:avLst/>
              <a:gdLst>
                <a:gd name="T0" fmla="*/ 16 w 76"/>
                <a:gd name="T1" fmla="*/ 10 h 56"/>
                <a:gd name="T2" fmla="*/ 24 w 76"/>
                <a:gd name="T3" fmla="*/ 11 h 56"/>
                <a:gd name="T4" fmla="*/ 25 w 76"/>
                <a:gd name="T5" fmla="*/ 10 h 56"/>
                <a:gd name="T6" fmla="*/ 29 w 76"/>
                <a:gd name="T7" fmla="*/ 10 h 56"/>
                <a:gd name="T8" fmla="*/ 33 w 76"/>
                <a:gd name="T9" fmla="*/ 11 h 56"/>
                <a:gd name="T10" fmla="*/ 41 w 76"/>
                <a:gd name="T11" fmla="*/ 21 h 56"/>
                <a:gd name="T12" fmla="*/ 39 w 76"/>
                <a:gd name="T13" fmla="*/ 27 h 56"/>
                <a:gd name="T14" fmla="*/ 51 w 76"/>
                <a:gd name="T15" fmla="*/ 37 h 56"/>
                <a:gd name="T16" fmla="*/ 70 w 76"/>
                <a:gd name="T17" fmla="*/ 13 h 56"/>
                <a:gd name="T18" fmla="*/ 76 w 76"/>
                <a:gd name="T19" fmla="*/ 21 h 56"/>
                <a:gd name="T20" fmla="*/ 74 w 76"/>
                <a:gd name="T21" fmla="*/ 23 h 56"/>
                <a:gd name="T22" fmla="*/ 76 w 76"/>
                <a:gd name="T23" fmla="*/ 27 h 56"/>
                <a:gd name="T24" fmla="*/ 70 w 76"/>
                <a:gd name="T25" fmla="*/ 33 h 56"/>
                <a:gd name="T26" fmla="*/ 76 w 76"/>
                <a:gd name="T27" fmla="*/ 37 h 56"/>
                <a:gd name="T28" fmla="*/ 74 w 76"/>
                <a:gd name="T29" fmla="*/ 37 h 56"/>
                <a:gd name="T30" fmla="*/ 58 w 76"/>
                <a:gd name="T31" fmla="*/ 54 h 56"/>
                <a:gd name="T32" fmla="*/ 52 w 76"/>
                <a:gd name="T33" fmla="*/ 48 h 56"/>
                <a:gd name="T34" fmla="*/ 45 w 76"/>
                <a:gd name="T35" fmla="*/ 56 h 56"/>
                <a:gd name="T36" fmla="*/ 33 w 76"/>
                <a:gd name="T37" fmla="*/ 46 h 56"/>
                <a:gd name="T38" fmla="*/ 27 w 76"/>
                <a:gd name="T39" fmla="*/ 40 h 56"/>
                <a:gd name="T40" fmla="*/ 33 w 76"/>
                <a:gd name="T41" fmla="*/ 33 h 56"/>
                <a:gd name="T42" fmla="*/ 4 w 76"/>
                <a:gd name="T43" fmla="*/ 10 h 56"/>
                <a:gd name="T44" fmla="*/ 0 w 76"/>
                <a:gd name="T45" fmla="*/ 6 h 56"/>
                <a:gd name="T46" fmla="*/ 6 w 76"/>
                <a:gd name="T47" fmla="*/ 0 h 56"/>
                <a:gd name="T48" fmla="*/ 16 w 76"/>
                <a:gd name="T49" fmla="*/ 1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56"/>
                <a:gd name="T77" fmla="*/ 76 w 7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56">
                  <a:moveTo>
                    <a:pt x="16" y="10"/>
                  </a:moveTo>
                  <a:lnTo>
                    <a:pt x="24" y="11"/>
                  </a:lnTo>
                  <a:lnTo>
                    <a:pt x="25" y="10"/>
                  </a:lnTo>
                  <a:lnTo>
                    <a:pt x="29" y="10"/>
                  </a:lnTo>
                  <a:lnTo>
                    <a:pt x="33" y="11"/>
                  </a:lnTo>
                  <a:lnTo>
                    <a:pt x="41" y="21"/>
                  </a:lnTo>
                  <a:lnTo>
                    <a:pt x="39" y="27"/>
                  </a:lnTo>
                  <a:lnTo>
                    <a:pt x="51" y="37"/>
                  </a:lnTo>
                  <a:lnTo>
                    <a:pt x="70" y="13"/>
                  </a:lnTo>
                  <a:lnTo>
                    <a:pt x="76" y="21"/>
                  </a:lnTo>
                  <a:lnTo>
                    <a:pt x="74" y="23"/>
                  </a:lnTo>
                  <a:lnTo>
                    <a:pt x="76" y="27"/>
                  </a:lnTo>
                  <a:lnTo>
                    <a:pt x="70" y="33"/>
                  </a:lnTo>
                  <a:lnTo>
                    <a:pt x="76" y="37"/>
                  </a:lnTo>
                  <a:lnTo>
                    <a:pt x="74" y="37"/>
                  </a:lnTo>
                  <a:lnTo>
                    <a:pt x="58" y="54"/>
                  </a:lnTo>
                  <a:lnTo>
                    <a:pt x="52" y="48"/>
                  </a:lnTo>
                  <a:lnTo>
                    <a:pt x="45" y="56"/>
                  </a:lnTo>
                  <a:lnTo>
                    <a:pt x="33" y="46"/>
                  </a:lnTo>
                  <a:lnTo>
                    <a:pt x="27" y="40"/>
                  </a:lnTo>
                  <a:lnTo>
                    <a:pt x="33" y="33"/>
                  </a:lnTo>
                  <a:lnTo>
                    <a:pt x="4" y="10"/>
                  </a:lnTo>
                  <a:lnTo>
                    <a:pt x="0" y="6"/>
                  </a:lnTo>
                  <a:lnTo>
                    <a:pt x="6" y="0"/>
                  </a:lnTo>
                  <a:lnTo>
                    <a:pt x="16" y="10"/>
                  </a:lnTo>
                </a:path>
              </a:pathLst>
            </a:custGeom>
            <a:grpFill/>
            <a:ln w="9525">
              <a:noFill/>
              <a:round/>
              <a:headEnd/>
              <a:tailEnd/>
            </a:ln>
          </p:spPr>
          <p:txBody>
            <a:bodyPr/>
            <a:lstStyle/>
            <a:p>
              <a:pPr>
                <a:defRPr/>
              </a:pPr>
              <a:endParaRPr lang="en-US" dirty="0">
                <a:solidFill>
                  <a:prstClr val="white"/>
                </a:solidFill>
              </a:endParaRPr>
            </a:p>
          </p:txBody>
        </p:sp>
        <p:sp>
          <p:nvSpPr>
            <p:cNvPr id="16709" name="Freeform 167"/>
            <p:cNvSpPr>
              <a:spLocks/>
            </p:cNvSpPr>
            <p:nvPr/>
          </p:nvSpPr>
          <p:spPr bwMode="ltGray">
            <a:xfrm>
              <a:off x="630" y="185"/>
              <a:ext cx="44" cy="74"/>
            </a:xfrm>
            <a:custGeom>
              <a:avLst/>
              <a:gdLst>
                <a:gd name="T0" fmla="*/ 4 w 44"/>
                <a:gd name="T1" fmla="*/ 10 h 74"/>
                <a:gd name="T2" fmla="*/ 0 w 44"/>
                <a:gd name="T3" fmla="*/ 6 h 74"/>
                <a:gd name="T4" fmla="*/ 0 w 44"/>
                <a:gd name="T5" fmla="*/ 0 h 74"/>
                <a:gd name="T6" fmla="*/ 6 w 44"/>
                <a:gd name="T7" fmla="*/ 0 h 74"/>
                <a:gd name="T8" fmla="*/ 15 w 44"/>
                <a:gd name="T9" fmla="*/ 0 h 74"/>
                <a:gd name="T10" fmla="*/ 19 w 44"/>
                <a:gd name="T11" fmla="*/ 0 h 74"/>
                <a:gd name="T12" fmla="*/ 19 w 44"/>
                <a:gd name="T13" fmla="*/ 6 h 74"/>
                <a:gd name="T14" fmla="*/ 19 w 44"/>
                <a:gd name="T15" fmla="*/ 16 h 74"/>
                <a:gd name="T16" fmla="*/ 19 w 44"/>
                <a:gd name="T17" fmla="*/ 24 h 74"/>
                <a:gd name="T18" fmla="*/ 19 w 44"/>
                <a:gd name="T19" fmla="*/ 28 h 74"/>
                <a:gd name="T20" fmla="*/ 19 w 44"/>
                <a:gd name="T21" fmla="*/ 31 h 74"/>
                <a:gd name="T22" fmla="*/ 19 w 44"/>
                <a:gd name="T23" fmla="*/ 33 h 74"/>
                <a:gd name="T24" fmla="*/ 17 w 44"/>
                <a:gd name="T25" fmla="*/ 33 h 74"/>
                <a:gd name="T26" fmla="*/ 13 w 44"/>
                <a:gd name="T27" fmla="*/ 33 h 74"/>
                <a:gd name="T28" fmla="*/ 17 w 44"/>
                <a:gd name="T29" fmla="*/ 43 h 74"/>
                <a:gd name="T30" fmla="*/ 19 w 44"/>
                <a:gd name="T31" fmla="*/ 49 h 74"/>
                <a:gd name="T32" fmla="*/ 19 w 44"/>
                <a:gd name="T33" fmla="*/ 47 h 74"/>
                <a:gd name="T34" fmla="*/ 19 w 44"/>
                <a:gd name="T35" fmla="*/ 43 h 74"/>
                <a:gd name="T36" fmla="*/ 27 w 44"/>
                <a:gd name="T37" fmla="*/ 47 h 74"/>
                <a:gd name="T38" fmla="*/ 27 w 44"/>
                <a:gd name="T39" fmla="*/ 53 h 74"/>
                <a:gd name="T40" fmla="*/ 29 w 44"/>
                <a:gd name="T41" fmla="*/ 53 h 74"/>
                <a:gd name="T42" fmla="*/ 27 w 44"/>
                <a:gd name="T43" fmla="*/ 55 h 74"/>
                <a:gd name="T44" fmla="*/ 23 w 44"/>
                <a:gd name="T45" fmla="*/ 56 h 74"/>
                <a:gd name="T46" fmla="*/ 23 w 44"/>
                <a:gd name="T47" fmla="*/ 58 h 74"/>
                <a:gd name="T48" fmla="*/ 23 w 44"/>
                <a:gd name="T49" fmla="*/ 62 h 74"/>
                <a:gd name="T50" fmla="*/ 27 w 44"/>
                <a:gd name="T51" fmla="*/ 62 h 74"/>
                <a:gd name="T52" fmla="*/ 29 w 44"/>
                <a:gd name="T53" fmla="*/ 62 h 74"/>
                <a:gd name="T54" fmla="*/ 33 w 44"/>
                <a:gd name="T55" fmla="*/ 62 h 74"/>
                <a:gd name="T56" fmla="*/ 38 w 44"/>
                <a:gd name="T57" fmla="*/ 62 h 74"/>
                <a:gd name="T58" fmla="*/ 44 w 44"/>
                <a:gd name="T59" fmla="*/ 62 h 74"/>
                <a:gd name="T60" fmla="*/ 44 w 44"/>
                <a:gd name="T61" fmla="*/ 64 h 74"/>
                <a:gd name="T62" fmla="*/ 44 w 44"/>
                <a:gd name="T63" fmla="*/ 70 h 74"/>
                <a:gd name="T64" fmla="*/ 42 w 44"/>
                <a:gd name="T65" fmla="*/ 70 h 74"/>
                <a:gd name="T66" fmla="*/ 42 w 44"/>
                <a:gd name="T67" fmla="*/ 74 h 74"/>
                <a:gd name="T68" fmla="*/ 38 w 44"/>
                <a:gd name="T69" fmla="*/ 74 h 74"/>
                <a:gd name="T70" fmla="*/ 29 w 44"/>
                <a:gd name="T71" fmla="*/ 74 h 74"/>
                <a:gd name="T72" fmla="*/ 23 w 44"/>
                <a:gd name="T73" fmla="*/ 68 h 74"/>
                <a:gd name="T74" fmla="*/ 23 w 44"/>
                <a:gd name="T75" fmla="*/ 62 h 74"/>
                <a:gd name="T76" fmla="*/ 19 w 44"/>
                <a:gd name="T77" fmla="*/ 62 h 74"/>
                <a:gd name="T78" fmla="*/ 19 w 44"/>
                <a:gd name="T79" fmla="*/ 58 h 74"/>
                <a:gd name="T80" fmla="*/ 17 w 44"/>
                <a:gd name="T81" fmla="*/ 53 h 74"/>
                <a:gd name="T82" fmla="*/ 17 w 44"/>
                <a:gd name="T83" fmla="*/ 49 h 74"/>
                <a:gd name="T84" fmla="*/ 17 w 44"/>
                <a:gd name="T85" fmla="*/ 47 h 74"/>
                <a:gd name="T86" fmla="*/ 13 w 44"/>
                <a:gd name="T87" fmla="*/ 41 h 74"/>
                <a:gd name="T88" fmla="*/ 13 w 44"/>
                <a:gd name="T89" fmla="*/ 37 h 74"/>
                <a:gd name="T90" fmla="*/ 9 w 44"/>
                <a:gd name="T91" fmla="*/ 28 h 74"/>
                <a:gd name="T92" fmla="*/ 8 w 44"/>
                <a:gd name="T93" fmla="*/ 26 h 74"/>
                <a:gd name="T94" fmla="*/ 8 w 44"/>
                <a:gd name="T95" fmla="*/ 22 h 74"/>
                <a:gd name="T96" fmla="*/ 8 w 44"/>
                <a:gd name="T97" fmla="*/ 16 h 74"/>
                <a:gd name="T98" fmla="*/ 4 w 44"/>
                <a:gd name="T99" fmla="*/ 16 h 74"/>
                <a:gd name="T100" fmla="*/ 4 w 44"/>
                <a:gd name="T101" fmla="*/ 12 h 74"/>
                <a:gd name="T102" fmla="*/ 4 w 44"/>
                <a:gd name="T103" fmla="*/ 1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74"/>
                <a:gd name="T158" fmla="*/ 44 w 4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74">
                  <a:moveTo>
                    <a:pt x="4" y="10"/>
                  </a:moveTo>
                  <a:lnTo>
                    <a:pt x="0" y="6"/>
                  </a:lnTo>
                  <a:lnTo>
                    <a:pt x="0" y="0"/>
                  </a:lnTo>
                  <a:lnTo>
                    <a:pt x="6" y="0"/>
                  </a:lnTo>
                  <a:lnTo>
                    <a:pt x="15" y="0"/>
                  </a:lnTo>
                  <a:lnTo>
                    <a:pt x="19" y="0"/>
                  </a:lnTo>
                  <a:lnTo>
                    <a:pt x="19" y="6"/>
                  </a:lnTo>
                  <a:lnTo>
                    <a:pt x="19" y="16"/>
                  </a:lnTo>
                  <a:lnTo>
                    <a:pt x="19" y="24"/>
                  </a:lnTo>
                  <a:lnTo>
                    <a:pt x="19" y="28"/>
                  </a:lnTo>
                  <a:lnTo>
                    <a:pt x="19" y="31"/>
                  </a:lnTo>
                  <a:lnTo>
                    <a:pt x="19" y="33"/>
                  </a:lnTo>
                  <a:lnTo>
                    <a:pt x="17" y="33"/>
                  </a:lnTo>
                  <a:lnTo>
                    <a:pt x="13" y="33"/>
                  </a:lnTo>
                  <a:lnTo>
                    <a:pt x="17" y="43"/>
                  </a:lnTo>
                  <a:lnTo>
                    <a:pt x="19" y="49"/>
                  </a:lnTo>
                  <a:lnTo>
                    <a:pt x="19" y="47"/>
                  </a:lnTo>
                  <a:lnTo>
                    <a:pt x="19" y="43"/>
                  </a:lnTo>
                  <a:lnTo>
                    <a:pt x="27" y="47"/>
                  </a:lnTo>
                  <a:lnTo>
                    <a:pt x="27" y="53"/>
                  </a:lnTo>
                  <a:lnTo>
                    <a:pt x="29" y="53"/>
                  </a:lnTo>
                  <a:lnTo>
                    <a:pt x="27" y="55"/>
                  </a:lnTo>
                  <a:lnTo>
                    <a:pt x="23" y="56"/>
                  </a:lnTo>
                  <a:lnTo>
                    <a:pt x="23" y="58"/>
                  </a:lnTo>
                  <a:lnTo>
                    <a:pt x="23" y="62"/>
                  </a:lnTo>
                  <a:lnTo>
                    <a:pt x="27" y="62"/>
                  </a:lnTo>
                  <a:lnTo>
                    <a:pt x="29" y="62"/>
                  </a:lnTo>
                  <a:lnTo>
                    <a:pt x="33" y="62"/>
                  </a:lnTo>
                  <a:lnTo>
                    <a:pt x="38" y="62"/>
                  </a:lnTo>
                  <a:lnTo>
                    <a:pt x="44" y="62"/>
                  </a:lnTo>
                  <a:lnTo>
                    <a:pt x="44" y="64"/>
                  </a:lnTo>
                  <a:lnTo>
                    <a:pt x="44" y="70"/>
                  </a:lnTo>
                  <a:lnTo>
                    <a:pt x="42" y="70"/>
                  </a:lnTo>
                  <a:lnTo>
                    <a:pt x="42" y="74"/>
                  </a:lnTo>
                  <a:lnTo>
                    <a:pt x="38" y="74"/>
                  </a:lnTo>
                  <a:lnTo>
                    <a:pt x="29" y="74"/>
                  </a:lnTo>
                  <a:lnTo>
                    <a:pt x="23" y="68"/>
                  </a:lnTo>
                  <a:lnTo>
                    <a:pt x="23" y="62"/>
                  </a:lnTo>
                  <a:lnTo>
                    <a:pt x="19" y="62"/>
                  </a:lnTo>
                  <a:lnTo>
                    <a:pt x="19" y="58"/>
                  </a:lnTo>
                  <a:lnTo>
                    <a:pt x="17" y="53"/>
                  </a:lnTo>
                  <a:lnTo>
                    <a:pt x="17" y="49"/>
                  </a:lnTo>
                  <a:lnTo>
                    <a:pt x="17" y="47"/>
                  </a:lnTo>
                  <a:lnTo>
                    <a:pt x="13" y="41"/>
                  </a:lnTo>
                  <a:lnTo>
                    <a:pt x="13" y="37"/>
                  </a:lnTo>
                  <a:lnTo>
                    <a:pt x="9" y="28"/>
                  </a:lnTo>
                  <a:lnTo>
                    <a:pt x="8" y="26"/>
                  </a:lnTo>
                  <a:lnTo>
                    <a:pt x="8" y="22"/>
                  </a:lnTo>
                  <a:lnTo>
                    <a:pt x="8" y="16"/>
                  </a:lnTo>
                  <a:lnTo>
                    <a:pt x="4" y="16"/>
                  </a:lnTo>
                  <a:lnTo>
                    <a:pt x="4" y="12"/>
                  </a:lnTo>
                  <a:lnTo>
                    <a:pt x="4" y="10"/>
                  </a:lnTo>
                  <a:close/>
                </a:path>
              </a:pathLst>
            </a:custGeom>
            <a:grpFill/>
            <a:ln w="9525">
              <a:noFill/>
              <a:round/>
              <a:headEnd/>
              <a:tailEnd/>
            </a:ln>
          </p:spPr>
          <p:txBody>
            <a:bodyPr/>
            <a:lstStyle/>
            <a:p>
              <a:pPr>
                <a:defRPr/>
              </a:pPr>
              <a:endParaRPr lang="en-US" dirty="0">
                <a:solidFill>
                  <a:prstClr val="white"/>
                </a:solidFill>
              </a:endParaRPr>
            </a:p>
          </p:txBody>
        </p:sp>
        <p:sp>
          <p:nvSpPr>
            <p:cNvPr id="16710" name="Freeform 168"/>
            <p:cNvSpPr>
              <a:spLocks/>
            </p:cNvSpPr>
            <p:nvPr/>
          </p:nvSpPr>
          <p:spPr bwMode="ltGray">
            <a:xfrm>
              <a:off x="630" y="185"/>
              <a:ext cx="44" cy="74"/>
            </a:xfrm>
            <a:custGeom>
              <a:avLst/>
              <a:gdLst>
                <a:gd name="T0" fmla="*/ 4 w 44"/>
                <a:gd name="T1" fmla="*/ 10 h 74"/>
                <a:gd name="T2" fmla="*/ 0 w 44"/>
                <a:gd name="T3" fmla="*/ 6 h 74"/>
                <a:gd name="T4" fmla="*/ 0 w 44"/>
                <a:gd name="T5" fmla="*/ 0 h 74"/>
                <a:gd name="T6" fmla="*/ 6 w 44"/>
                <a:gd name="T7" fmla="*/ 0 h 74"/>
                <a:gd name="T8" fmla="*/ 15 w 44"/>
                <a:gd name="T9" fmla="*/ 0 h 74"/>
                <a:gd name="T10" fmla="*/ 19 w 44"/>
                <a:gd name="T11" fmla="*/ 0 h 74"/>
                <a:gd name="T12" fmla="*/ 19 w 44"/>
                <a:gd name="T13" fmla="*/ 6 h 74"/>
                <a:gd name="T14" fmla="*/ 19 w 44"/>
                <a:gd name="T15" fmla="*/ 16 h 74"/>
                <a:gd name="T16" fmla="*/ 19 w 44"/>
                <a:gd name="T17" fmla="*/ 24 h 74"/>
                <a:gd name="T18" fmla="*/ 19 w 44"/>
                <a:gd name="T19" fmla="*/ 28 h 74"/>
                <a:gd name="T20" fmla="*/ 19 w 44"/>
                <a:gd name="T21" fmla="*/ 31 h 74"/>
                <a:gd name="T22" fmla="*/ 19 w 44"/>
                <a:gd name="T23" fmla="*/ 33 h 74"/>
                <a:gd name="T24" fmla="*/ 17 w 44"/>
                <a:gd name="T25" fmla="*/ 33 h 74"/>
                <a:gd name="T26" fmla="*/ 13 w 44"/>
                <a:gd name="T27" fmla="*/ 33 h 74"/>
                <a:gd name="T28" fmla="*/ 17 w 44"/>
                <a:gd name="T29" fmla="*/ 43 h 74"/>
                <a:gd name="T30" fmla="*/ 19 w 44"/>
                <a:gd name="T31" fmla="*/ 49 h 74"/>
                <a:gd name="T32" fmla="*/ 19 w 44"/>
                <a:gd name="T33" fmla="*/ 47 h 74"/>
                <a:gd name="T34" fmla="*/ 19 w 44"/>
                <a:gd name="T35" fmla="*/ 43 h 74"/>
                <a:gd name="T36" fmla="*/ 27 w 44"/>
                <a:gd name="T37" fmla="*/ 47 h 74"/>
                <a:gd name="T38" fmla="*/ 27 w 44"/>
                <a:gd name="T39" fmla="*/ 53 h 74"/>
                <a:gd name="T40" fmla="*/ 29 w 44"/>
                <a:gd name="T41" fmla="*/ 53 h 74"/>
                <a:gd name="T42" fmla="*/ 27 w 44"/>
                <a:gd name="T43" fmla="*/ 55 h 74"/>
                <a:gd name="T44" fmla="*/ 23 w 44"/>
                <a:gd name="T45" fmla="*/ 56 h 74"/>
                <a:gd name="T46" fmla="*/ 23 w 44"/>
                <a:gd name="T47" fmla="*/ 58 h 74"/>
                <a:gd name="T48" fmla="*/ 23 w 44"/>
                <a:gd name="T49" fmla="*/ 62 h 74"/>
                <a:gd name="T50" fmla="*/ 27 w 44"/>
                <a:gd name="T51" fmla="*/ 62 h 74"/>
                <a:gd name="T52" fmla="*/ 29 w 44"/>
                <a:gd name="T53" fmla="*/ 62 h 74"/>
                <a:gd name="T54" fmla="*/ 33 w 44"/>
                <a:gd name="T55" fmla="*/ 62 h 74"/>
                <a:gd name="T56" fmla="*/ 38 w 44"/>
                <a:gd name="T57" fmla="*/ 62 h 74"/>
                <a:gd name="T58" fmla="*/ 44 w 44"/>
                <a:gd name="T59" fmla="*/ 62 h 74"/>
                <a:gd name="T60" fmla="*/ 44 w 44"/>
                <a:gd name="T61" fmla="*/ 64 h 74"/>
                <a:gd name="T62" fmla="*/ 44 w 44"/>
                <a:gd name="T63" fmla="*/ 70 h 74"/>
                <a:gd name="T64" fmla="*/ 42 w 44"/>
                <a:gd name="T65" fmla="*/ 70 h 74"/>
                <a:gd name="T66" fmla="*/ 42 w 44"/>
                <a:gd name="T67" fmla="*/ 74 h 74"/>
                <a:gd name="T68" fmla="*/ 38 w 44"/>
                <a:gd name="T69" fmla="*/ 74 h 74"/>
                <a:gd name="T70" fmla="*/ 29 w 44"/>
                <a:gd name="T71" fmla="*/ 74 h 74"/>
                <a:gd name="T72" fmla="*/ 23 w 44"/>
                <a:gd name="T73" fmla="*/ 68 h 74"/>
                <a:gd name="T74" fmla="*/ 23 w 44"/>
                <a:gd name="T75" fmla="*/ 62 h 74"/>
                <a:gd name="T76" fmla="*/ 19 w 44"/>
                <a:gd name="T77" fmla="*/ 62 h 74"/>
                <a:gd name="T78" fmla="*/ 19 w 44"/>
                <a:gd name="T79" fmla="*/ 58 h 74"/>
                <a:gd name="T80" fmla="*/ 17 w 44"/>
                <a:gd name="T81" fmla="*/ 53 h 74"/>
                <a:gd name="T82" fmla="*/ 17 w 44"/>
                <a:gd name="T83" fmla="*/ 49 h 74"/>
                <a:gd name="T84" fmla="*/ 17 w 44"/>
                <a:gd name="T85" fmla="*/ 47 h 74"/>
                <a:gd name="T86" fmla="*/ 13 w 44"/>
                <a:gd name="T87" fmla="*/ 41 h 74"/>
                <a:gd name="T88" fmla="*/ 13 w 44"/>
                <a:gd name="T89" fmla="*/ 37 h 74"/>
                <a:gd name="T90" fmla="*/ 9 w 44"/>
                <a:gd name="T91" fmla="*/ 28 h 74"/>
                <a:gd name="T92" fmla="*/ 8 w 44"/>
                <a:gd name="T93" fmla="*/ 26 h 74"/>
                <a:gd name="T94" fmla="*/ 8 w 44"/>
                <a:gd name="T95" fmla="*/ 22 h 74"/>
                <a:gd name="T96" fmla="*/ 8 w 44"/>
                <a:gd name="T97" fmla="*/ 16 h 74"/>
                <a:gd name="T98" fmla="*/ 4 w 44"/>
                <a:gd name="T99" fmla="*/ 16 h 74"/>
                <a:gd name="T100" fmla="*/ 4 w 44"/>
                <a:gd name="T101" fmla="*/ 12 h 74"/>
                <a:gd name="T102" fmla="*/ 4 w 44"/>
                <a:gd name="T103" fmla="*/ 1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74"/>
                <a:gd name="T158" fmla="*/ 44 w 4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74">
                  <a:moveTo>
                    <a:pt x="4" y="10"/>
                  </a:moveTo>
                  <a:lnTo>
                    <a:pt x="0" y="6"/>
                  </a:lnTo>
                  <a:lnTo>
                    <a:pt x="0" y="0"/>
                  </a:lnTo>
                  <a:lnTo>
                    <a:pt x="6" y="0"/>
                  </a:lnTo>
                  <a:lnTo>
                    <a:pt x="15" y="0"/>
                  </a:lnTo>
                  <a:lnTo>
                    <a:pt x="19" y="0"/>
                  </a:lnTo>
                  <a:lnTo>
                    <a:pt x="19" y="6"/>
                  </a:lnTo>
                  <a:lnTo>
                    <a:pt x="19" y="16"/>
                  </a:lnTo>
                  <a:lnTo>
                    <a:pt x="19" y="24"/>
                  </a:lnTo>
                  <a:lnTo>
                    <a:pt x="19" y="28"/>
                  </a:lnTo>
                  <a:lnTo>
                    <a:pt x="19" y="31"/>
                  </a:lnTo>
                  <a:lnTo>
                    <a:pt x="19" y="33"/>
                  </a:lnTo>
                  <a:lnTo>
                    <a:pt x="17" y="33"/>
                  </a:lnTo>
                  <a:lnTo>
                    <a:pt x="13" y="33"/>
                  </a:lnTo>
                  <a:lnTo>
                    <a:pt x="17" y="43"/>
                  </a:lnTo>
                  <a:lnTo>
                    <a:pt x="19" y="49"/>
                  </a:lnTo>
                  <a:lnTo>
                    <a:pt x="19" y="47"/>
                  </a:lnTo>
                  <a:lnTo>
                    <a:pt x="19" y="43"/>
                  </a:lnTo>
                  <a:lnTo>
                    <a:pt x="27" y="47"/>
                  </a:lnTo>
                  <a:lnTo>
                    <a:pt x="27" y="53"/>
                  </a:lnTo>
                  <a:lnTo>
                    <a:pt x="29" y="53"/>
                  </a:lnTo>
                  <a:lnTo>
                    <a:pt x="27" y="55"/>
                  </a:lnTo>
                  <a:lnTo>
                    <a:pt x="23" y="56"/>
                  </a:lnTo>
                  <a:lnTo>
                    <a:pt x="23" y="58"/>
                  </a:lnTo>
                  <a:lnTo>
                    <a:pt x="23" y="62"/>
                  </a:lnTo>
                  <a:lnTo>
                    <a:pt x="27" y="62"/>
                  </a:lnTo>
                  <a:lnTo>
                    <a:pt x="29" y="62"/>
                  </a:lnTo>
                  <a:lnTo>
                    <a:pt x="33" y="62"/>
                  </a:lnTo>
                  <a:lnTo>
                    <a:pt x="38" y="62"/>
                  </a:lnTo>
                  <a:lnTo>
                    <a:pt x="44" y="62"/>
                  </a:lnTo>
                  <a:lnTo>
                    <a:pt x="44" y="64"/>
                  </a:lnTo>
                  <a:lnTo>
                    <a:pt x="44" y="70"/>
                  </a:lnTo>
                  <a:lnTo>
                    <a:pt x="42" y="70"/>
                  </a:lnTo>
                  <a:lnTo>
                    <a:pt x="42" y="74"/>
                  </a:lnTo>
                  <a:lnTo>
                    <a:pt x="38" y="74"/>
                  </a:lnTo>
                  <a:lnTo>
                    <a:pt x="29" y="74"/>
                  </a:lnTo>
                  <a:lnTo>
                    <a:pt x="23" y="68"/>
                  </a:lnTo>
                  <a:lnTo>
                    <a:pt x="23" y="62"/>
                  </a:lnTo>
                  <a:lnTo>
                    <a:pt x="19" y="62"/>
                  </a:lnTo>
                  <a:lnTo>
                    <a:pt x="19" y="58"/>
                  </a:lnTo>
                  <a:lnTo>
                    <a:pt x="17" y="53"/>
                  </a:lnTo>
                  <a:lnTo>
                    <a:pt x="17" y="49"/>
                  </a:lnTo>
                  <a:lnTo>
                    <a:pt x="17" y="47"/>
                  </a:lnTo>
                  <a:lnTo>
                    <a:pt x="13" y="41"/>
                  </a:lnTo>
                  <a:lnTo>
                    <a:pt x="13" y="37"/>
                  </a:lnTo>
                  <a:lnTo>
                    <a:pt x="9" y="28"/>
                  </a:lnTo>
                  <a:lnTo>
                    <a:pt x="8" y="26"/>
                  </a:lnTo>
                  <a:lnTo>
                    <a:pt x="8" y="22"/>
                  </a:lnTo>
                  <a:lnTo>
                    <a:pt x="8" y="16"/>
                  </a:lnTo>
                  <a:lnTo>
                    <a:pt x="4" y="16"/>
                  </a:lnTo>
                  <a:lnTo>
                    <a:pt x="4" y="12"/>
                  </a:lnTo>
                  <a:lnTo>
                    <a:pt x="4" y="10"/>
                  </a:lnTo>
                </a:path>
              </a:pathLst>
            </a:custGeom>
            <a:grpFill/>
            <a:ln w="9525">
              <a:noFill/>
              <a:round/>
              <a:headEnd/>
              <a:tailEnd/>
            </a:ln>
          </p:spPr>
          <p:txBody>
            <a:bodyPr/>
            <a:lstStyle/>
            <a:p>
              <a:pPr>
                <a:defRPr/>
              </a:pPr>
              <a:endParaRPr lang="en-US" dirty="0">
                <a:solidFill>
                  <a:prstClr val="white"/>
                </a:solidFill>
              </a:endParaRPr>
            </a:p>
          </p:txBody>
        </p:sp>
        <p:sp>
          <p:nvSpPr>
            <p:cNvPr id="16711" name="Rectangle 169"/>
            <p:cNvSpPr>
              <a:spLocks noChangeArrowheads="1"/>
            </p:cNvSpPr>
            <p:nvPr/>
          </p:nvSpPr>
          <p:spPr bwMode="ltGray">
            <a:xfrm>
              <a:off x="722" y="249"/>
              <a:ext cx="6" cy="12"/>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712" name="Freeform 170"/>
            <p:cNvSpPr>
              <a:spLocks/>
            </p:cNvSpPr>
            <p:nvPr/>
          </p:nvSpPr>
          <p:spPr bwMode="ltGray">
            <a:xfrm>
              <a:off x="987" y="257"/>
              <a:ext cx="8" cy="21"/>
            </a:xfrm>
            <a:custGeom>
              <a:avLst/>
              <a:gdLst>
                <a:gd name="T0" fmla="*/ 8 w 8"/>
                <a:gd name="T1" fmla="*/ 0 h 21"/>
                <a:gd name="T2" fmla="*/ 8 w 8"/>
                <a:gd name="T3" fmla="*/ 21 h 21"/>
                <a:gd name="T4" fmla="*/ 2 w 8"/>
                <a:gd name="T5" fmla="*/ 21 h 21"/>
                <a:gd name="T6" fmla="*/ 0 w 8"/>
                <a:gd name="T7" fmla="*/ 0 h 21"/>
                <a:gd name="T8" fmla="*/ 8 w 8"/>
                <a:gd name="T9" fmla="*/ 0 h 21"/>
                <a:gd name="T10" fmla="*/ 0 60000 65536"/>
                <a:gd name="T11" fmla="*/ 0 60000 65536"/>
                <a:gd name="T12" fmla="*/ 0 60000 65536"/>
                <a:gd name="T13" fmla="*/ 0 60000 65536"/>
                <a:gd name="T14" fmla="*/ 0 60000 65536"/>
                <a:gd name="T15" fmla="*/ 0 w 8"/>
                <a:gd name="T16" fmla="*/ 0 h 21"/>
                <a:gd name="T17" fmla="*/ 8 w 8"/>
                <a:gd name="T18" fmla="*/ 21 h 21"/>
              </a:gdLst>
              <a:ahLst/>
              <a:cxnLst>
                <a:cxn ang="T10">
                  <a:pos x="T0" y="T1"/>
                </a:cxn>
                <a:cxn ang="T11">
                  <a:pos x="T2" y="T3"/>
                </a:cxn>
                <a:cxn ang="T12">
                  <a:pos x="T4" y="T5"/>
                </a:cxn>
                <a:cxn ang="T13">
                  <a:pos x="T6" y="T7"/>
                </a:cxn>
                <a:cxn ang="T14">
                  <a:pos x="T8" y="T9"/>
                </a:cxn>
              </a:cxnLst>
              <a:rect l="T15" t="T16" r="T17" b="T18"/>
              <a:pathLst>
                <a:path w="8" h="21">
                  <a:moveTo>
                    <a:pt x="8" y="0"/>
                  </a:moveTo>
                  <a:lnTo>
                    <a:pt x="8" y="21"/>
                  </a:lnTo>
                  <a:lnTo>
                    <a:pt x="2" y="21"/>
                  </a:lnTo>
                  <a:lnTo>
                    <a:pt x="0" y="0"/>
                  </a:lnTo>
                  <a:lnTo>
                    <a:pt x="8" y="0"/>
                  </a:lnTo>
                  <a:close/>
                </a:path>
              </a:pathLst>
            </a:custGeom>
            <a:grpFill/>
            <a:ln w="9525">
              <a:noFill/>
              <a:round/>
              <a:headEnd/>
              <a:tailEnd/>
            </a:ln>
          </p:spPr>
          <p:txBody>
            <a:bodyPr/>
            <a:lstStyle/>
            <a:p>
              <a:pPr>
                <a:defRPr/>
              </a:pPr>
              <a:endParaRPr lang="en-US" dirty="0">
                <a:solidFill>
                  <a:prstClr val="white"/>
                </a:solidFill>
              </a:endParaRPr>
            </a:p>
          </p:txBody>
        </p:sp>
        <p:sp>
          <p:nvSpPr>
            <p:cNvPr id="16713" name="Freeform 171"/>
            <p:cNvSpPr>
              <a:spLocks noEditPoints="1"/>
            </p:cNvSpPr>
            <p:nvPr/>
          </p:nvSpPr>
          <p:spPr bwMode="ltGray">
            <a:xfrm>
              <a:off x="663" y="160"/>
              <a:ext cx="345" cy="359"/>
            </a:xfrm>
            <a:custGeom>
              <a:avLst/>
              <a:gdLst>
                <a:gd name="T0" fmla="*/ 316 w 345"/>
                <a:gd name="T1" fmla="*/ 332 h 359"/>
                <a:gd name="T2" fmla="*/ 341 w 345"/>
                <a:gd name="T3" fmla="*/ 354 h 359"/>
                <a:gd name="T4" fmla="*/ 316 w 345"/>
                <a:gd name="T5" fmla="*/ 348 h 359"/>
                <a:gd name="T6" fmla="*/ 295 w 345"/>
                <a:gd name="T7" fmla="*/ 336 h 359"/>
                <a:gd name="T8" fmla="*/ 272 w 345"/>
                <a:gd name="T9" fmla="*/ 342 h 359"/>
                <a:gd name="T10" fmla="*/ 247 w 345"/>
                <a:gd name="T11" fmla="*/ 342 h 359"/>
                <a:gd name="T12" fmla="*/ 206 w 345"/>
                <a:gd name="T13" fmla="*/ 325 h 359"/>
                <a:gd name="T14" fmla="*/ 179 w 345"/>
                <a:gd name="T15" fmla="*/ 302 h 359"/>
                <a:gd name="T16" fmla="*/ 150 w 345"/>
                <a:gd name="T17" fmla="*/ 276 h 359"/>
                <a:gd name="T18" fmla="*/ 117 w 345"/>
                <a:gd name="T19" fmla="*/ 251 h 359"/>
                <a:gd name="T20" fmla="*/ 92 w 345"/>
                <a:gd name="T21" fmla="*/ 234 h 359"/>
                <a:gd name="T22" fmla="*/ 61 w 345"/>
                <a:gd name="T23" fmla="*/ 234 h 359"/>
                <a:gd name="T24" fmla="*/ 48 w 345"/>
                <a:gd name="T25" fmla="*/ 209 h 359"/>
                <a:gd name="T26" fmla="*/ 32 w 345"/>
                <a:gd name="T27" fmla="*/ 191 h 359"/>
                <a:gd name="T28" fmla="*/ 19 w 345"/>
                <a:gd name="T29" fmla="*/ 161 h 359"/>
                <a:gd name="T30" fmla="*/ 9 w 345"/>
                <a:gd name="T31" fmla="*/ 136 h 359"/>
                <a:gd name="T32" fmla="*/ 0 w 345"/>
                <a:gd name="T33" fmla="*/ 110 h 359"/>
                <a:gd name="T34" fmla="*/ 79 w 345"/>
                <a:gd name="T35" fmla="*/ 105 h 359"/>
                <a:gd name="T36" fmla="*/ 96 w 345"/>
                <a:gd name="T37" fmla="*/ 101 h 359"/>
                <a:gd name="T38" fmla="*/ 63 w 345"/>
                <a:gd name="T39" fmla="*/ 64 h 359"/>
                <a:gd name="T40" fmla="*/ 71 w 345"/>
                <a:gd name="T41" fmla="*/ 49 h 359"/>
                <a:gd name="T42" fmla="*/ 104 w 345"/>
                <a:gd name="T43" fmla="*/ 25 h 359"/>
                <a:gd name="T44" fmla="*/ 117 w 345"/>
                <a:gd name="T45" fmla="*/ 10 h 359"/>
                <a:gd name="T46" fmla="*/ 152 w 345"/>
                <a:gd name="T47" fmla="*/ 22 h 359"/>
                <a:gd name="T48" fmla="*/ 148 w 345"/>
                <a:gd name="T49" fmla="*/ 31 h 359"/>
                <a:gd name="T50" fmla="*/ 152 w 345"/>
                <a:gd name="T51" fmla="*/ 41 h 359"/>
                <a:gd name="T52" fmla="*/ 164 w 345"/>
                <a:gd name="T53" fmla="*/ 43 h 359"/>
                <a:gd name="T54" fmla="*/ 193 w 345"/>
                <a:gd name="T55" fmla="*/ 39 h 359"/>
                <a:gd name="T56" fmla="*/ 204 w 345"/>
                <a:gd name="T57" fmla="*/ 54 h 359"/>
                <a:gd name="T58" fmla="*/ 227 w 345"/>
                <a:gd name="T59" fmla="*/ 58 h 359"/>
                <a:gd name="T60" fmla="*/ 233 w 345"/>
                <a:gd name="T61" fmla="*/ 70 h 359"/>
                <a:gd name="T62" fmla="*/ 200 w 345"/>
                <a:gd name="T63" fmla="*/ 114 h 359"/>
                <a:gd name="T64" fmla="*/ 169 w 345"/>
                <a:gd name="T65" fmla="*/ 136 h 359"/>
                <a:gd name="T66" fmla="*/ 185 w 345"/>
                <a:gd name="T67" fmla="*/ 191 h 359"/>
                <a:gd name="T68" fmla="*/ 200 w 345"/>
                <a:gd name="T69" fmla="*/ 188 h 359"/>
                <a:gd name="T70" fmla="*/ 195 w 345"/>
                <a:gd name="T71" fmla="*/ 195 h 359"/>
                <a:gd name="T72" fmla="*/ 152 w 345"/>
                <a:gd name="T73" fmla="*/ 242 h 359"/>
                <a:gd name="T74" fmla="*/ 168 w 345"/>
                <a:gd name="T75" fmla="*/ 276 h 359"/>
                <a:gd name="T76" fmla="*/ 243 w 345"/>
                <a:gd name="T77" fmla="*/ 278 h 359"/>
                <a:gd name="T78" fmla="*/ 272 w 345"/>
                <a:gd name="T79" fmla="*/ 244 h 359"/>
                <a:gd name="T80" fmla="*/ 283 w 345"/>
                <a:gd name="T81" fmla="*/ 265 h 359"/>
                <a:gd name="T82" fmla="*/ 318 w 345"/>
                <a:gd name="T83" fmla="*/ 311 h 359"/>
                <a:gd name="T84" fmla="*/ 121 w 345"/>
                <a:gd name="T85" fmla="*/ 37 h 359"/>
                <a:gd name="T86" fmla="*/ 152 w 345"/>
                <a:gd name="T87" fmla="*/ 47 h 359"/>
                <a:gd name="T88" fmla="*/ 158 w 345"/>
                <a:gd name="T89" fmla="*/ 62 h 359"/>
                <a:gd name="T90" fmla="*/ 54 w 345"/>
                <a:gd name="T91" fmla="*/ 107 h 359"/>
                <a:gd name="T92" fmla="*/ 75 w 345"/>
                <a:gd name="T93" fmla="*/ 120 h 359"/>
                <a:gd name="T94" fmla="*/ 59 w 345"/>
                <a:gd name="T95" fmla="*/ 120 h 359"/>
                <a:gd name="T96" fmla="*/ 25 w 345"/>
                <a:gd name="T97" fmla="*/ 120 h 359"/>
                <a:gd name="T98" fmla="*/ 59 w 345"/>
                <a:gd name="T99" fmla="*/ 116 h 359"/>
                <a:gd name="T100" fmla="*/ 135 w 345"/>
                <a:gd name="T101" fmla="*/ 180 h 359"/>
                <a:gd name="T102" fmla="*/ 137 w 345"/>
                <a:gd name="T103" fmla="*/ 205 h 359"/>
                <a:gd name="T104" fmla="*/ 137 w 345"/>
                <a:gd name="T105" fmla="*/ 220 h 359"/>
                <a:gd name="T106" fmla="*/ 144 w 345"/>
                <a:gd name="T107" fmla="*/ 68 h 359"/>
                <a:gd name="T108" fmla="*/ 166 w 345"/>
                <a:gd name="T109" fmla="*/ 81 h 359"/>
                <a:gd name="T110" fmla="*/ 164 w 345"/>
                <a:gd name="T111" fmla="*/ 76 h 359"/>
                <a:gd name="T112" fmla="*/ 142 w 345"/>
                <a:gd name="T113" fmla="*/ 70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59"/>
                <a:gd name="T173" fmla="*/ 345 w 345"/>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59">
                  <a:moveTo>
                    <a:pt x="318" y="313"/>
                  </a:moveTo>
                  <a:lnTo>
                    <a:pt x="318" y="317"/>
                  </a:lnTo>
                  <a:lnTo>
                    <a:pt x="320" y="321"/>
                  </a:lnTo>
                  <a:lnTo>
                    <a:pt x="320" y="323"/>
                  </a:lnTo>
                  <a:lnTo>
                    <a:pt x="316" y="323"/>
                  </a:lnTo>
                  <a:lnTo>
                    <a:pt x="316" y="327"/>
                  </a:lnTo>
                  <a:lnTo>
                    <a:pt x="316" y="329"/>
                  </a:lnTo>
                  <a:lnTo>
                    <a:pt x="316" y="332"/>
                  </a:lnTo>
                  <a:lnTo>
                    <a:pt x="322" y="338"/>
                  </a:lnTo>
                  <a:lnTo>
                    <a:pt x="326" y="342"/>
                  </a:lnTo>
                  <a:lnTo>
                    <a:pt x="330" y="344"/>
                  </a:lnTo>
                  <a:lnTo>
                    <a:pt x="332" y="344"/>
                  </a:lnTo>
                  <a:lnTo>
                    <a:pt x="332" y="348"/>
                  </a:lnTo>
                  <a:lnTo>
                    <a:pt x="335" y="348"/>
                  </a:lnTo>
                  <a:lnTo>
                    <a:pt x="337" y="348"/>
                  </a:lnTo>
                  <a:lnTo>
                    <a:pt x="341" y="354"/>
                  </a:lnTo>
                  <a:lnTo>
                    <a:pt x="345" y="354"/>
                  </a:lnTo>
                  <a:lnTo>
                    <a:pt x="339" y="359"/>
                  </a:lnTo>
                  <a:lnTo>
                    <a:pt x="335" y="358"/>
                  </a:lnTo>
                  <a:lnTo>
                    <a:pt x="330" y="354"/>
                  </a:lnTo>
                  <a:lnTo>
                    <a:pt x="326" y="354"/>
                  </a:lnTo>
                  <a:lnTo>
                    <a:pt x="326" y="352"/>
                  </a:lnTo>
                  <a:lnTo>
                    <a:pt x="320" y="352"/>
                  </a:lnTo>
                  <a:lnTo>
                    <a:pt x="316" y="348"/>
                  </a:lnTo>
                  <a:lnTo>
                    <a:pt x="314" y="344"/>
                  </a:lnTo>
                  <a:lnTo>
                    <a:pt x="310" y="342"/>
                  </a:lnTo>
                  <a:lnTo>
                    <a:pt x="307" y="338"/>
                  </a:lnTo>
                  <a:lnTo>
                    <a:pt x="305" y="338"/>
                  </a:lnTo>
                  <a:lnTo>
                    <a:pt x="301" y="338"/>
                  </a:lnTo>
                  <a:lnTo>
                    <a:pt x="297" y="338"/>
                  </a:lnTo>
                  <a:lnTo>
                    <a:pt x="295" y="338"/>
                  </a:lnTo>
                  <a:lnTo>
                    <a:pt x="295" y="336"/>
                  </a:lnTo>
                  <a:lnTo>
                    <a:pt x="291" y="336"/>
                  </a:lnTo>
                  <a:lnTo>
                    <a:pt x="287" y="336"/>
                  </a:lnTo>
                  <a:lnTo>
                    <a:pt x="285" y="336"/>
                  </a:lnTo>
                  <a:lnTo>
                    <a:pt x="281" y="336"/>
                  </a:lnTo>
                  <a:lnTo>
                    <a:pt x="276" y="336"/>
                  </a:lnTo>
                  <a:lnTo>
                    <a:pt x="276" y="340"/>
                  </a:lnTo>
                  <a:lnTo>
                    <a:pt x="272" y="340"/>
                  </a:lnTo>
                  <a:lnTo>
                    <a:pt x="272" y="342"/>
                  </a:lnTo>
                  <a:lnTo>
                    <a:pt x="270" y="342"/>
                  </a:lnTo>
                  <a:lnTo>
                    <a:pt x="270" y="346"/>
                  </a:lnTo>
                  <a:lnTo>
                    <a:pt x="266" y="346"/>
                  </a:lnTo>
                  <a:lnTo>
                    <a:pt x="264" y="346"/>
                  </a:lnTo>
                  <a:lnTo>
                    <a:pt x="260" y="346"/>
                  </a:lnTo>
                  <a:lnTo>
                    <a:pt x="256" y="346"/>
                  </a:lnTo>
                  <a:lnTo>
                    <a:pt x="254" y="346"/>
                  </a:lnTo>
                  <a:lnTo>
                    <a:pt x="247" y="342"/>
                  </a:lnTo>
                  <a:lnTo>
                    <a:pt x="241" y="342"/>
                  </a:lnTo>
                  <a:lnTo>
                    <a:pt x="231" y="336"/>
                  </a:lnTo>
                  <a:lnTo>
                    <a:pt x="222" y="334"/>
                  </a:lnTo>
                  <a:lnTo>
                    <a:pt x="220" y="334"/>
                  </a:lnTo>
                  <a:lnTo>
                    <a:pt x="220" y="330"/>
                  </a:lnTo>
                  <a:lnTo>
                    <a:pt x="216" y="330"/>
                  </a:lnTo>
                  <a:lnTo>
                    <a:pt x="210" y="325"/>
                  </a:lnTo>
                  <a:lnTo>
                    <a:pt x="206" y="325"/>
                  </a:lnTo>
                  <a:lnTo>
                    <a:pt x="206" y="323"/>
                  </a:lnTo>
                  <a:lnTo>
                    <a:pt x="200" y="319"/>
                  </a:lnTo>
                  <a:lnTo>
                    <a:pt x="197" y="315"/>
                  </a:lnTo>
                  <a:lnTo>
                    <a:pt x="195" y="313"/>
                  </a:lnTo>
                  <a:lnTo>
                    <a:pt x="191" y="309"/>
                  </a:lnTo>
                  <a:lnTo>
                    <a:pt x="185" y="307"/>
                  </a:lnTo>
                  <a:lnTo>
                    <a:pt x="181" y="303"/>
                  </a:lnTo>
                  <a:lnTo>
                    <a:pt x="179" y="302"/>
                  </a:lnTo>
                  <a:lnTo>
                    <a:pt x="175" y="302"/>
                  </a:lnTo>
                  <a:lnTo>
                    <a:pt x="171" y="298"/>
                  </a:lnTo>
                  <a:lnTo>
                    <a:pt x="171" y="294"/>
                  </a:lnTo>
                  <a:lnTo>
                    <a:pt x="166" y="292"/>
                  </a:lnTo>
                  <a:lnTo>
                    <a:pt x="162" y="288"/>
                  </a:lnTo>
                  <a:lnTo>
                    <a:pt x="160" y="286"/>
                  </a:lnTo>
                  <a:lnTo>
                    <a:pt x="150" y="280"/>
                  </a:lnTo>
                  <a:lnTo>
                    <a:pt x="150" y="276"/>
                  </a:lnTo>
                  <a:lnTo>
                    <a:pt x="146" y="276"/>
                  </a:lnTo>
                  <a:lnTo>
                    <a:pt x="142" y="271"/>
                  </a:lnTo>
                  <a:lnTo>
                    <a:pt x="141" y="271"/>
                  </a:lnTo>
                  <a:lnTo>
                    <a:pt x="137" y="267"/>
                  </a:lnTo>
                  <a:lnTo>
                    <a:pt x="131" y="261"/>
                  </a:lnTo>
                  <a:lnTo>
                    <a:pt x="127" y="257"/>
                  </a:lnTo>
                  <a:lnTo>
                    <a:pt x="121" y="255"/>
                  </a:lnTo>
                  <a:lnTo>
                    <a:pt x="117" y="251"/>
                  </a:lnTo>
                  <a:lnTo>
                    <a:pt x="115" y="249"/>
                  </a:lnTo>
                  <a:lnTo>
                    <a:pt x="112" y="249"/>
                  </a:lnTo>
                  <a:lnTo>
                    <a:pt x="108" y="246"/>
                  </a:lnTo>
                  <a:lnTo>
                    <a:pt x="106" y="244"/>
                  </a:lnTo>
                  <a:lnTo>
                    <a:pt x="102" y="244"/>
                  </a:lnTo>
                  <a:lnTo>
                    <a:pt x="98" y="240"/>
                  </a:lnTo>
                  <a:lnTo>
                    <a:pt x="96" y="238"/>
                  </a:lnTo>
                  <a:lnTo>
                    <a:pt x="92" y="234"/>
                  </a:lnTo>
                  <a:lnTo>
                    <a:pt x="90" y="234"/>
                  </a:lnTo>
                  <a:lnTo>
                    <a:pt x="86" y="234"/>
                  </a:lnTo>
                  <a:lnTo>
                    <a:pt x="83" y="230"/>
                  </a:lnTo>
                  <a:lnTo>
                    <a:pt x="77" y="230"/>
                  </a:lnTo>
                  <a:lnTo>
                    <a:pt x="73" y="232"/>
                  </a:lnTo>
                  <a:lnTo>
                    <a:pt x="71" y="232"/>
                  </a:lnTo>
                  <a:lnTo>
                    <a:pt x="71" y="234"/>
                  </a:lnTo>
                  <a:lnTo>
                    <a:pt x="61" y="234"/>
                  </a:lnTo>
                  <a:lnTo>
                    <a:pt x="58" y="234"/>
                  </a:lnTo>
                  <a:lnTo>
                    <a:pt x="58" y="232"/>
                  </a:lnTo>
                  <a:lnTo>
                    <a:pt x="58" y="228"/>
                  </a:lnTo>
                  <a:lnTo>
                    <a:pt x="58" y="224"/>
                  </a:lnTo>
                  <a:lnTo>
                    <a:pt x="56" y="219"/>
                  </a:lnTo>
                  <a:lnTo>
                    <a:pt x="56" y="217"/>
                  </a:lnTo>
                  <a:lnTo>
                    <a:pt x="52" y="217"/>
                  </a:lnTo>
                  <a:lnTo>
                    <a:pt x="48" y="209"/>
                  </a:lnTo>
                  <a:lnTo>
                    <a:pt x="46" y="211"/>
                  </a:lnTo>
                  <a:lnTo>
                    <a:pt x="46" y="207"/>
                  </a:lnTo>
                  <a:lnTo>
                    <a:pt x="42" y="207"/>
                  </a:lnTo>
                  <a:lnTo>
                    <a:pt x="42" y="203"/>
                  </a:lnTo>
                  <a:lnTo>
                    <a:pt x="38" y="201"/>
                  </a:lnTo>
                  <a:lnTo>
                    <a:pt x="36" y="197"/>
                  </a:lnTo>
                  <a:lnTo>
                    <a:pt x="36" y="195"/>
                  </a:lnTo>
                  <a:lnTo>
                    <a:pt x="32" y="191"/>
                  </a:lnTo>
                  <a:lnTo>
                    <a:pt x="32" y="188"/>
                  </a:lnTo>
                  <a:lnTo>
                    <a:pt x="32" y="186"/>
                  </a:lnTo>
                  <a:lnTo>
                    <a:pt x="29" y="176"/>
                  </a:lnTo>
                  <a:lnTo>
                    <a:pt x="27" y="172"/>
                  </a:lnTo>
                  <a:lnTo>
                    <a:pt x="27" y="170"/>
                  </a:lnTo>
                  <a:lnTo>
                    <a:pt x="23" y="166"/>
                  </a:lnTo>
                  <a:lnTo>
                    <a:pt x="23" y="164"/>
                  </a:lnTo>
                  <a:lnTo>
                    <a:pt x="19" y="161"/>
                  </a:lnTo>
                  <a:lnTo>
                    <a:pt x="19" y="157"/>
                  </a:lnTo>
                  <a:lnTo>
                    <a:pt x="19" y="155"/>
                  </a:lnTo>
                  <a:lnTo>
                    <a:pt x="17" y="151"/>
                  </a:lnTo>
                  <a:lnTo>
                    <a:pt x="17" y="149"/>
                  </a:lnTo>
                  <a:lnTo>
                    <a:pt x="13" y="145"/>
                  </a:lnTo>
                  <a:lnTo>
                    <a:pt x="13" y="141"/>
                  </a:lnTo>
                  <a:lnTo>
                    <a:pt x="9" y="139"/>
                  </a:lnTo>
                  <a:lnTo>
                    <a:pt x="9" y="136"/>
                  </a:lnTo>
                  <a:lnTo>
                    <a:pt x="7" y="130"/>
                  </a:lnTo>
                  <a:lnTo>
                    <a:pt x="3" y="120"/>
                  </a:lnTo>
                  <a:lnTo>
                    <a:pt x="3" y="118"/>
                  </a:lnTo>
                  <a:lnTo>
                    <a:pt x="0" y="118"/>
                  </a:lnTo>
                  <a:lnTo>
                    <a:pt x="0" y="114"/>
                  </a:lnTo>
                  <a:lnTo>
                    <a:pt x="0" y="110"/>
                  </a:lnTo>
                  <a:lnTo>
                    <a:pt x="0" y="108"/>
                  </a:lnTo>
                  <a:lnTo>
                    <a:pt x="0" y="110"/>
                  </a:lnTo>
                  <a:lnTo>
                    <a:pt x="13" y="110"/>
                  </a:lnTo>
                  <a:lnTo>
                    <a:pt x="44" y="110"/>
                  </a:lnTo>
                  <a:lnTo>
                    <a:pt x="44" y="99"/>
                  </a:lnTo>
                  <a:lnTo>
                    <a:pt x="54" y="99"/>
                  </a:lnTo>
                  <a:lnTo>
                    <a:pt x="54" y="105"/>
                  </a:lnTo>
                  <a:lnTo>
                    <a:pt x="61" y="105"/>
                  </a:lnTo>
                  <a:lnTo>
                    <a:pt x="65" y="105"/>
                  </a:lnTo>
                  <a:lnTo>
                    <a:pt x="79" y="105"/>
                  </a:lnTo>
                  <a:lnTo>
                    <a:pt x="79" y="101"/>
                  </a:lnTo>
                  <a:lnTo>
                    <a:pt x="85" y="101"/>
                  </a:lnTo>
                  <a:lnTo>
                    <a:pt x="86" y="101"/>
                  </a:lnTo>
                  <a:lnTo>
                    <a:pt x="86" y="95"/>
                  </a:lnTo>
                  <a:lnTo>
                    <a:pt x="94" y="95"/>
                  </a:lnTo>
                  <a:lnTo>
                    <a:pt x="94" y="103"/>
                  </a:lnTo>
                  <a:lnTo>
                    <a:pt x="96" y="103"/>
                  </a:lnTo>
                  <a:lnTo>
                    <a:pt x="96" y="101"/>
                  </a:lnTo>
                  <a:lnTo>
                    <a:pt x="100" y="101"/>
                  </a:lnTo>
                  <a:lnTo>
                    <a:pt x="100" y="95"/>
                  </a:lnTo>
                  <a:lnTo>
                    <a:pt x="100" y="87"/>
                  </a:lnTo>
                  <a:lnTo>
                    <a:pt x="85" y="87"/>
                  </a:lnTo>
                  <a:lnTo>
                    <a:pt x="77" y="89"/>
                  </a:lnTo>
                  <a:lnTo>
                    <a:pt x="77" y="80"/>
                  </a:lnTo>
                  <a:lnTo>
                    <a:pt x="77" y="64"/>
                  </a:lnTo>
                  <a:lnTo>
                    <a:pt x="63" y="64"/>
                  </a:lnTo>
                  <a:lnTo>
                    <a:pt x="63" y="70"/>
                  </a:lnTo>
                  <a:lnTo>
                    <a:pt x="58" y="70"/>
                  </a:lnTo>
                  <a:lnTo>
                    <a:pt x="58" y="64"/>
                  </a:lnTo>
                  <a:lnTo>
                    <a:pt x="56" y="64"/>
                  </a:lnTo>
                  <a:lnTo>
                    <a:pt x="56" y="47"/>
                  </a:lnTo>
                  <a:lnTo>
                    <a:pt x="63" y="35"/>
                  </a:lnTo>
                  <a:lnTo>
                    <a:pt x="63" y="49"/>
                  </a:lnTo>
                  <a:lnTo>
                    <a:pt x="71" y="49"/>
                  </a:lnTo>
                  <a:lnTo>
                    <a:pt x="71" y="33"/>
                  </a:lnTo>
                  <a:lnTo>
                    <a:pt x="71" y="29"/>
                  </a:lnTo>
                  <a:lnTo>
                    <a:pt x="77" y="29"/>
                  </a:lnTo>
                  <a:lnTo>
                    <a:pt x="88" y="29"/>
                  </a:lnTo>
                  <a:lnTo>
                    <a:pt x="96" y="29"/>
                  </a:lnTo>
                  <a:lnTo>
                    <a:pt x="98" y="25"/>
                  </a:lnTo>
                  <a:lnTo>
                    <a:pt x="102" y="25"/>
                  </a:lnTo>
                  <a:lnTo>
                    <a:pt x="104" y="25"/>
                  </a:lnTo>
                  <a:lnTo>
                    <a:pt x="108" y="25"/>
                  </a:lnTo>
                  <a:lnTo>
                    <a:pt x="108" y="24"/>
                  </a:lnTo>
                  <a:lnTo>
                    <a:pt x="112" y="22"/>
                  </a:lnTo>
                  <a:lnTo>
                    <a:pt x="112" y="20"/>
                  </a:lnTo>
                  <a:lnTo>
                    <a:pt x="114" y="20"/>
                  </a:lnTo>
                  <a:lnTo>
                    <a:pt x="114" y="16"/>
                  </a:lnTo>
                  <a:lnTo>
                    <a:pt x="117" y="14"/>
                  </a:lnTo>
                  <a:lnTo>
                    <a:pt x="117" y="10"/>
                  </a:lnTo>
                  <a:lnTo>
                    <a:pt x="123" y="6"/>
                  </a:lnTo>
                  <a:lnTo>
                    <a:pt x="133" y="0"/>
                  </a:lnTo>
                  <a:lnTo>
                    <a:pt x="135" y="4"/>
                  </a:lnTo>
                  <a:lnTo>
                    <a:pt x="142" y="6"/>
                  </a:lnTo>
                  <a:lnTo>
                    <a:pt x="142" y="10"/>
                  </a:lnTo>
                  <a:lnTo>
                    <a:pt x="148" y="12"/>
                  </a:lnTo>
                  <a:lnTo>
                    <a:pt x="154" y="16"/>
                  </a:lnTo>
                  <a:lnTo>
                    <a:pt x="152" y="22"/>
                  </a:lnTo>
                  <a:lnTo>
                    <a:pt x="148" y="22"/>
                  </a:lnTo>
                  <a:lnTo>
                    <a:pt x="144" y="20"/>
                  </a:lnTo>
                  <a:lnTo>
                    <a:pt x="142" y="25"/>
                  </a:lnTo>
                  <a:lnTo>
                    <a:pt x="144" y="27"/>
                  </a:lnTo>
                  <a:lnTo>
                    <a:pt x="148" y="25"/>
                  </a:lnTo>
                  <a:lnTo>
                    <a:pt x="148" y="27"/>
                  </a:lnTo>
                  <a:lnTo>
                    <a:pt x="144" y="27"/>
                  </a:lnTo>
                  <a:lnTo>
                    <a:pt x="148" y="31"/>
                  </a:lnTo>
                  <a:lnTo>
                    <a:pt x="152" y="31"/>
                  </a:lnTo>
                  <a:lnTo>
                    <a:pt x="148" y="35"/>
                  </a:lnTo>
                  <a:lnTo>
                    <a:pt x="152" y="35"/>
                  </a:lnTo>
                  <a:lnTo>
                    <a:pt x="148" y="37"/>
                  </a:lnTo>
                  <a:lnTo>
                    <a:pt x="148" y="41"/>
                  </a:lnTo>
                  <a:lnTo>
                    <a:pt x="148" y="43"/>
                  </a:lnTo>
                  <a:lnTo>
                    <a:pt x="152" y="43"/>
                  </a:lnTo>
                  <a:lnTo>
                    <a:pt x="152" y="41"/>
                  </a:lnTo>
                  <a:lnTo>
                    <a:pt x="154" y="43"/>
                  </a:lnTo>
                  <a:lnTo>
                    <a:pt x="152" y="43"/>
                  </a:lnTo>
                  <a:lnTo>
                    <a:pt x="154" y="43"/>
                  </a:lnTo>
                  <a:lnTo>
                    <a:pt x="154" y="47"/>
                  </a:lnTo>
                  <a:lnTo>
                    <a:pt x="158" y="43"/>
                  </a:lnTo>
                  <a:lnTo>
                    <a:pt x="162" y="41"/>
                  </a:lnTo>
                  <a:lnTo>
                    <a:pt x="164" y="41"/>
                  </a:lnTo>
                  <a:lnTo>
                    <a:pt x="164" y="43"/>
                  </a:lnTo>
                  <a:lnTo>
                    <a:pt x="164" y="49"/>
                  </a:lnTo>
                  <a:lnTo>
                    <a:pt x="168" y="49"/>
                  </a:lnTo>
                  <a:lnTo>
                    <a:pt x="171" y="43"/>
                  </a:lnTo>
                  <a:lnTo>
                    <a:pt x="173" y="37"/>
                  </a:lnTo>
                  <a:lnTo>
                    <a:pt x="179" y="41"/>
                  </a:lnTo>
                  <a:lnTo>
                    <a:pt x="187" y="43"/>
                  </a:lnTo>
                  <a:lnTo>
                    <a:pt x="189" y="37"/>
                  </a:lnTo>
                  <a:lnTo>
                    <a:pt x="193" y="39"/>
                  </a:lnTo>
                  <a:lnTo>
                    <a:pt x="195" y="43"/>
                  </a:lnTo>
                  <a:lnTo>
                    <a:pt x="198" y="47"/>
                  </a:lnTo>
                  <a:lnTo>
                    <a:pt x="198" y="49"/>
                  </a:lnTo>
                  <a:lnTo>
                    <a:pt x="204" y="53"/>
                  </a:lnTo>
                  <a:lnTo>
                    <a:pt x="208" y="49"/>
                  </a:lnTo>
                  <a:lnTo>
                    <a:pt x="208" y="53"/>
                  </a:lnTo>
                  <a:lnTo>
                    <a:pt x="204" y="53"/>
                  </a:lnTo>
                  <a:lnTo>
                    <a:pt x="204" y="54"/>
                  </a:lnTo>
                  <a:lnTo>
                    <a:pt x="208" y="54"/>
                  </a:lnTo>
                  <a:lnTo>
                    <a:pt x="208" y="58"/>
                  </a:lnTo>
                  <a:lnTo>
                    <a:pt x="212" y="58"/>
                  </a:lnTo>
                  <a:lnTo>
                    <a:pt x="212" y="54"/>
                  </a:lnTo>
                  <a:lnTo>
                    <a:pt x="214" y="54"/>
                  </a:lnTo>
                  <a:lnTo>
                    <a:pt x="214" y="58"/>
                  </a:lnTo>
                  <a:lnTo>
                    <a:pt x="222" y="58"/>
                  </a:lnTo>
                  <a:lnTo>
                    <a:pt x="227" y="58"/>
                  </a:lnTo>
                  <a:lnTo>
                    <a:pt x="229" y="54"/>
                  </a:lnTo>
                  <a:lnTo>
                    <a:pt x="229" y="58"/>
                  </a:lnTo>
                  <a:lnTo>
                    <a:pt x="233" y="58"/>
                  </a:lnTo>
                  <a:lnTo>
                    <a:pt x="243" y="58"/>
                  </a:lnTo>
                  <a:lnTo>
                    <a:pt x="243" y="60"/>
                  </a:lnTo>
                  <a:lnTo>
                    <a:pt x="243" y="64"/>
                  </a:lnTo>
                  <a:lnTo>
                    <a:pt x="243" y="70"/>
                  </a:lnTo>
                  <a:lnTo>
                    <a:pt x="233" y="70"/>
                  </a:lnTo>
                  <a:lnTo>
                    <a:pt x="233" y="76"/>
                  </a:lnTo>
                  <a:lnTo>
                    <a:pt x="233" y="89"/>
                  </a:lnTo>
                  <a:lnTo>
                    <a:pt x="233" y="105"/>
                  </a:lnTo>
                  <a:lnTo>
                    <a:pt x="235" y="116"/>
                  </a:lnTo>
                  <a:lnTo>
                    <a:pt x="227" y="116"/>
                  </a:lnTo>
                  <a:lnTo>
                    <a:pt x="216" y="116"/>
                  </a:lnTo>
                  <a:lnTo>
                    <a:pt x="202" y="114"/>
                  </a:lnTo>
                  <a:lnTo>
                    <a:pt x="200" y="114"/>
                  </a:lnTo>
                  <a:lnTo>
                    <a:pt x="200" y="105"/>
                  </a:lnTo>
                  <a:lnTo>
                    <a:pt x="197" y="105"/>
                  </a:lnTo>
                  <a:lnTo>
                    <a:pt x="197" y="110"/>
                  </a:lnTo>
                  <a:lnTo>
                    <a:pt x="169" y="112"/>
                  </a:lnTo>
                  <a:lnTo>
                    <a:pt x="169" y="114"/>
                  </a:lnTo>
                  <a:lnTo>
                    <a:pt x="166" y="128"/>
                  </a:lnTo>
                  <a:lnTo>
                    <a:pt x="166" y="136"/>
                  </a:lnTo>
                  <a:lnTo>
                    <a:pt x="169" y="136"/>
                  </a:lnTo>
                  <a:lnTo>
                    <a:pt x="169" y="139"/>
                  </a:lnTo>
                  <a:lnTo>
                    <a:pt x="166" y="139"/>
                  </a:lnTo>
                  <a:lnTo>
                    <a:pt x="166" y="149"/>
                  </a:lnTo>
                  <a:lnTo>
                    <a:pt x="189" y="149"/>
                  </a:lnTo>
                  <a:lnTo>
                    <a:pt x="189" y="166"/>
                  </a:lnTo>
                  <a:lnTo>
                    <a:pt x="191" y="166"/>
                  </a:lnTo>
                  <a:lnTo>
                    <a:pt x="193" y="190"/>
                  </a:lnTo>
                  <a:lnTo>
                    <a:pt x="185" y="191"/>
                  </a:lnTo>
                  <a:lnTo>
                    <a:pt x="185" y="195"/>
                  </a:lnTo>
                  <a:lnTo>
                    <a:pt x="189" y="195"/>
                  </a:lnTo>
                  <a:lnTo>
                    <a:pt x="189" y="191"/>
                  </a:lnTo>
                  <a:lnTo>
                    <a:pt x="195" y="191"/>
                  </a:lnTo>
                  <a:lnTo>
                    <a:pt x="195" y="190"/>
                  </a:lnTo>
                  <a:lnTo>
                    <a:pt x="193" y="190"/>
                  </a:lnTo>
                  <a:lnTo>
                    <a:pt x="200" y="186"/>
                  </a:lnTo>
                  <a:lnTo>
                    <a:pt x="200" y="188"/>
                  </a:lnTo>
                  <a:lnTo>
                    <a:pt x="204" y="191"/>
                  </a:lnTo>
                  <a:lnTo>
                    <a:pt x="204" y="182"/>
                  </a:lnTo>
                  <a:lnTo>
                    <a:pt x="210" y="180"/>
                  </a:lnTo>
                  <a:lnTo>
                    <a:pt x="210" y="195"/>
                  </a:lnTo>
                  <a:lnTo>
                    <a:pt x="208" y="195"/>
                  </a:lnTo>
                  <a:lnTo>
                    <a:pt x="198" y="190"/>
                  </a:lnTo>
                  <a:lnTo>
                    <a:pt x="198" y="195"/>
                  </a:lnTo>
                  <a:lnTo>
                    <a:pt x="195" y="195"/>
                  </a:lnTo>
                  <a:lnTo>
                    <a:pt x="195" y="201"/>
                  </a:lnTo>
                  <a:lnTo>
                    <a:pt x="193" y="201"/>
                  </a:lnTo>
                  <a:lnTo>
                    <a:pt x="193" y="197"/>
                  </a:lnTo>
                  <a:lnTo>
                    <a:pt x="185" y="197"/>
                  </a:lnTo>
                  <a:lnTo>
                    <a:pt x="187" y="211"/>
                  </a:lnTo>
                  <a:lnTo>
                    <a:pt x="154" y="211"/>
                  </a:lnTo>
                  <a:lnTo>
                    <a:pt x="152" y="236"/>
                  </a:lnTo>
                  <a:lnTo>
                    <a:pt x="152" y="242"/>
                  </a:lnTo>
                  <a:lnTo>
                    <a:pt x="152" y="261"/>
                  </a:lnTo>
                  <a:lnTo>
                    <a:pt x="166" y="261"/>
                  </a:lnTo>
                  <a:lnTo>
                    <a:pt x="162" y="267"/>
                  </a:lnTo>
                  <a:lnTo>
                    <a:pt x="162" y="271"/>
                  </a:lnTo>
                  <a:lnTo>
                    <a:pt x="162" y="273"/>
                  </a:lnTo>
                  <a:lnTo>
                    <a:pt x="162" y="276"/>
                  </a:lnTo>
                  <a:lnTo>
                    <a:pt x="166" y="276"/>
                  </a:lnTo>
                  <a:lnTo>
                    <a:pt x="168" y="276"/>
                  </a:lnTo>
                  <a:lnTo>
                    <a:pt x="171" y="282"/>
                  </a:lnTo>
                  <a:lnTo>
                    <a:pt x="175" y="278"/>
                  </a:lnTo>
                  <a:lnTo>
                    <a:pt x="202" y="303"/>
                  </a:lnTo>
                  <a:lnTo>
                    <a:pt x="220" y="303"/>
                  </a:lnTo>
                  <a:lnTo>
                    <a:pt x="227" y="294"/>
                  </a:lnTo>
                  <a:lnTo>
                    <a:pt x="227" y="280"/>
                  </a:lnTo>
                  <a:lnTo>
                    <a:pt x="227" y="278"/>
                  </a:lnTo>
                  <a:lnTo>
                    <a:pt x="243" y="278"/>
                  </a:lnTo>
                  <a:lnTo>
                    <a:pt x="252" y="269"/>
                  </a:lnTo>
                  <a:lnTo>
                    <a:pt x="252" y="228"/>
                  </a:lnTo>
                  <a:lnTo>
                    <a:pt x="258" y="228"/>
                  </a:lnTo>
                  <a:lnTo>
                    <a:pt x="264" y="238"/>
                  </a:lnTo>
                  <a:lnTo>
                    <a:pt x="264" y="234"/>
                  </a:lnTo>
                  <a:lnTo>
                    <a:pt x="268" y="234"/>
                  </a:lnTo>
                  <a:lnTo>
                    <a:pt x="268" y="240"/>
                  </a:lnTo>
                  <a:lnTo>
                    <a:pt x="272" y="244"/>
                  </a:lnTo>
                  <a:lnTo>
                    <a:pt x="274" y="246"/>
                  </a:lnTo>
                  <a:lnTo>
                    <a:pt x="278" y="253"/>
                  </a:lnTo>
                  <a:lnTo>
                    <a:pt x="281" y="259"/>
                  </a:lnTo>
                  <a:lnTo>
                    <a:pt x="283" y="259"/>
                  </a:lnTo>
                  <a:lnTo>
                    <a:pt x="283" y="255"/>
                  </a:lnTo>
                  <a:lnTo>
                    <a:pt x="287" y="255"/>
                  </a:lnTo>
                  <a:lnTo>
                    <a:pt x="287" y="259"/>
                  </a:lnTo>
                  <a:lnTo>
                    <a:pt x="283" y="265"/>
                  </a:lnTo>
                  <a:lnTo>
                    <a:pt x="297" y="280"/>
                  </a:lnTo>
                  <a:lnTo>
                    <a:pt x="307" y="296"/>
                  </a:lnTo>
                  <a:lnTo>
                    <a:pt x="308" y="296"/>
                  </a:lnTo>
                  <a:lnTo>
                    <a:pt x="308" y="298"/>
                  </a:lnTo>
                  <a:lnTo>
                    <a:pt x="308" y="302"/>
                  </a:lnTo>
                  <a:lnTo>
                    <a:pt x="312" y="305"/>
                  </a:lnTo>
                  <a:lnTo>
                    <a:pt x="316" y="311"/>
                  </a:lnTo>
                  <a:lnTo>
                    <a:pt x="318" y="311"/>
                  </a:lnTo>
                  <a:lnTo>
                    <a:pt x="318" y="313"/>
                  </a:lnTo>
                  <a:lnTo>
                    <a:pt x="318" y="311"/>
                  </a:lnTo>
                  <a:lnTo>
                    <a:pt x="318" y="313"/>
                  </a:lnTo>
                  <a:close/>
                  <a:moveTo>
                    <a:pt x="117" y="33"/>
                  </a:moveTo>
                  <a:lnTo>
                    <a:pt x="117" y="41"/>
                  </a:lnTo>
                  <a:lnTo>
                    <a:pt x="127" y="41"/>
                  </a:lnTo>
                  <a:lnTo>
                    <a:pt x="127" y="37"/>
                  </a:lnTo>
                  <a:lnTo>
                    <a:pt x="121" y="37"/>
                  </a:lnTo>
                  <a:lnTo>
                    <a:pt x="121" y="33"/>
                  </a:lnTo>
                  <a:lnTo>
                    <a:pt x="117" y="33"/>
                  </a:lnTo>
                  <a:close/>
                  <a:moveTo>
                    <a:pt x="148" y="43"/>
                  </a:moveTo>
                  <a:lnTo>
                    <a:pt x="146" y="47"/>
                  </a:lnTo>
                  <a:lnTo>
                    <a:pt x="139" y="47"/>
                  </a:lnTo>
                  <a:lnTo>
                    <a:pt x="139" y="53"/>
                  </a:lnTo>
                  <a:lnTo>
                    <a:pt x="152" y="53"/>
                  </a:lnTo>
                  <a:lnTo>
                    <a:pt x="152" y="47"/>
                  </a:lnTo>
                  <a:lnTo>
                    <a:pt x="148" y="43"/>
                  </a:lnTo>
                  <a:close/>
                  <a:moveTo>
                    <a:pt x="198" y="53"/>
                  </a:moveTo>
                  <a:lnTo>
                    <a:pt x="198" y="54"/>
                  </a:lnTo>
                  <a:lnTo>
                    <a:pt x="202" y="54"/>
                  </a:lnTo>
                  <a:lnTo>
                    <a:pt x="202" y="53"/>
                  </a:lnTo>
                  <a:lnTo>
                    <a:pt x="198" y="53"/>
                  </a:lnTo>
                  <a:close/>
                  <a:moveTo>
                    <a:pt x="148" y="62"/>
                  </a:moveTo>
                  <a:lnTo>
                    <a:pt x="158" y="62"/>
                  </a:lnTo>
                  <a:lnTo>
                    <a:pt x="158" y="58"/>
                  </a:lnTo>
                  <a:lnTo>
                    <a:pt x="148" y="58"/>
                  </a:lnTo>
                  <a:lnTo>
                    <a:pt x="148" y="62"/>
                  </a:lnTo>
                  <a:close/>
                  <a:moveTo>
                    <a:pt x="54" y="107"/>
                  </a:moveTo>
                  <a:lnTo>
                    <a:pt x="54" y="110"/>
                  </a:lnTo>
                  <a:lnTo>
                    <a:pt x="56" y="110"/>
                  </a:lnTo>
                  <a:lnTo>
                    <a:pt x="56" y="107"/>
                  </a:lnTo>
                  <a:lnTo>
                    <a:pt x="54" y="107"/>
                  </a:lnTo>
                  <a:close/>
                  <a:moveTo>
                    <a:pt x="69" y="112"/>
                  </a:moveTo>
                  <a:lnTo>
                    <a:pt x="69" y="107"/>
                  </a:lnTo>
                  <a:lnTo>
                    <a:pt x="59" y="107"/>
                  </a:lnTo>
                  <a:lnTo>
                    <a:pt x="59" y="110"/>
                  </a:lnTo>
                  <a:lnTo>
                    <a:pt x="65" y="110"/>
                  </a:lnTo>
                  <a:lnTo>
                    <a:pt x="65" y="114"/>
                  </a:lnTo>
                  <a:lnTo>
                    <a:pt x="65" y="120"/>
                  </a:lnTo>
                  <a:lnTo>
                    <a:pt x="75" y="120"/>
                  </a:lnTo>
                  <a:lnTo>
                    <a:pt x="75" y="112"/>
                  </a:lnTo>
                  <a:lnTo>
                    <a:pt x="69" y="112"/>
                  </a:lnTo>
                  <a:close/>
                  <a:moveTo>
                    <a:pt x="85" y="112"/>
                  </a:moveTo>
                  <a:lnTo>
                    <a:pt x="85" y="110"/>
                  </a:lnTo>
                  <a:lnTo>
                    <a:pt x="81" y="110"/>
                  </a:lnTo>
                  <a:lnTo>
                    <a:pt x="81" y="112"/>
                  </a:lnTo>
                  <a:lnTo>
                    <a:pt x="85" y="112"/>
                  </a:lnTo>
                  <a:close/>
                  <a:moveTo>
                    <a:pt x="59" y="120"/>
                  </a:moveTo>
                  <a:lnTo>
                    <a:pt x="63" y="120"/>
                  </a:lnTo>
                  <a:lnTo>
                    <a:pt x="63" y="114"/>
                  </a:lnTo>
                  <a:lnTo>
                    <a:pt x="54" y="110"/>
                  </a:lnTo>
                  <a:lnTo>
                    <a:pt x="54" y="114"/>
                  </a:lnTo>
                  <a:lnTo>
                    <a:pt x="46" y="114"/>
                  </a:lnTo>
                  <a:lnTo>
                    <a:pt x="25" y="114"/>
                  </a:lnTo>
                  <a:lnTo>
                    <a:pt x="25" y="116"/>
                  </a:lnTo>
                  <a:lnTo>
                    <a:pt x="25" y="120"/>
                  </a:lnTo>
                  <a:lnTo>
                    <a:pt x="25" y="124"/>
                  </a:lnTo>
                  <a:lnTo>
                    <a:pt x="25" y="126"/>
                  </a:lnTo>
                  <a:lnTo>
                    <a:pt x="29" y="126"/>
                  </a:lnTo>
                  <a:lnTo>
                    <a:pt x="40" y="130"/>
                  </a:lnTo>
                  <a:lnTo>
                    <a:pt x="50" y="130"/>
                  </a:lnTo>
                  <a:lnTo>
                    <a:pt x="50" y="120"/>
                  </a:lnTo>
                  <a:lnTo>
                    <a:pt x="50" y="116"/>
                  </a:lnTo>
                  <a:lnTo>
                    <a:pt x="59" y="116"/>
                  </a:lnTo>
                  <a:lnTo>
                    <a:pt x="59" y="120"/>
                  </a:lnTo>
                  <a:close/>
                  <a:moveTo>
                    <a:pt x="160" y="161"/>
                  </a:moveTo>
                  <a:lnTo>
                    <a:pt x="160" y="168"/>
                  </a:lnTo>
                  <a:lnTo>
                    <a:pt x="169" y="168"/>
                  </a:lnTo>
                  <a:lnTo>
                    <a:pt x="166" y="161"/>
                  </a:lnTo>
                  <a:lnTo>
                    <a:pt x="160" y="161"/>
                  </a:lnTo>
                  <a:close/>
                  <a:moveTo>
                    <a:pt x="135" y="168"/>
                  </a:moveTo>
                  <a:lnTo>
                    <a:pt x="135" y="180"/>
                  </a:lnTo>
                  <a:lnTo>
                    <a:pt x="142" y="180"/>
                  </a:lnTo>
                  <a:lnTo>
                    <a:pt x="141" y="168"/>
                  </a:lnTo>
                  <a:lnTo>
                    <a:pt x="135" y="168"/>
                  </a:lnTo>
                  <a:close/>
                  <a:moveTo>
                    <a:pt x="137" y="205"/>
                  </a:moveTo>
                  <a:lnTo>
                    <a:pt x="133" y="211"/>
                  </a:lnTo>
                  <a:lnTo>
                    <a:pt x="137" y="211"/>
                  </a:lnTo>
                  <a:lnTo>
                    <a:pt x="139" y="205"/>
                  </a:lnTo>
                  <a:lnTo>
                    <a:pt x="137" y="205"/>
                  </a:lnTo>
                  <a:close/>
                  <a:moveTo>
                    <a:pt x="139" y="211"/>
                  </a:moveTo>
                  <a:lnTo>
                    <a:pt x="137" y="220"/>
                  </a:lnTo>
                  <a:lnTo>
                    <a:pt x="142" y="220"/>
                  </a:lnTo>
                  <a:lnTo>
                    <a:pt x="146" y="220"/>
                  </a:lnTo>
                  <a:lnTo>
                    <a:pt x="144" y="211"/>
                  </a:lnTo>
                  <a:lnTo>
                    <a:pt x="139" y="211"/>
                  </a:lnTo>
                  <a:close/>
                  <a:moveTo>
                    <a:pt x="139" y="220"/>
                  </a:moveTo>
                  <a:lnTo>
                    <a:pt x="137" y="220"/>
                  </a:lnTo>
                  <a:lnTo>
                    <a:pt x="137" y="224"/>
                  </a:lnTo>
                  <a:lnTo>
                    <a:pt x="139" y="224"/>
                  </a:lnTo>
                  <a:lnTo>
                    <a:pt x="142" y="224"/>
                  </a:lnTo>
                  <a:lnTo>
                    <a:pt x="142" y="220"/>
                  </a:lnTo>
                  <a:lnTo>
                    <a:pt x="139" y="220"/>
                  </a:lnTo>
                  <a:close/>
                  <a:moveTo>
                    <a:pt x="139" y="70"/>
                  </a:moveTo>
                  <a:lnTo>
                    <a:pt x="139" y="68"/>
                  </a:lnTo>
                  <a:lnTo>
                    <a:pt x="144" y="68"/>
                  </a:lnTo>
                  <a:lnTo>
                    <a:pt x="144" y="66"/>
                  </a:lnTo>
                  <a:lnTo>
                    <a:pt x="141" y="66"/>
                  </a:lnTo>
                  <a:lnTo>
                    <a:pt x="137" y="66"/>
                  </a:lnTo>
                  <a:lnTo>
                    <a:pt x="137" y="70"/>
                  </a:lnTo>
                  <a:lnTo>
                    <a:pt x="139" y="70"/>
                  </a:lnTo>
                  <a:close/>
                  <a:moveTo>
                    <a:pt x="164" y="76"/>
                  </a:moveTo>
                  <a:lnTo>
                    <a:pt x="166" y="76"/>
                  </a:lnTo>
                  <a:lnTo>
                    <a:pt x="166" y="81"/>
                  </a:lnTo>
                  <a:lnTo>
                    <a:pt x="168" y="81"/>
                  </a:lnTo>
                  <a:lnTo>
                    <a:pt x="168" y="78"/>
                  </a:lnTo>
                  <a:lnTo>
                    <a:pt x="168" y="74"/>
                  </a:lnTo>
                  <a:lnTo>
                    <a:pt x="171" y="72"/>
                  </a:lnTo>
                  <a:lnTo>
                    <a:pt x="171" y="68"/>
                  </a:lnTo>
                  <a:lnTo>
                    <a:pt x="171" y="64"/>
                  </a:lnTo>
                  <a:lnTo>
                    <a:pt x="164" y="66"/>
                  </a:lnTo>
                  <a:lnTo>
                    <a:pt x="164" y="76"/>
                  </a:lnTo>
                  <a:close/>
                  <a:moveTo>
                    <a:pt x="168" y="87"/>
                  </a:moveTo>
                  <a:lnTo>
                    <a:pt x="168" y="93"/>
                  </a:lnTo>
                  <a:lnTo>
                    <a:pt x="181" y="93"/>
                  </a:lnTo>
                  <a:lnTo>
                    <a:pt x="181" y="80"/>
                  </a:lnTo>
                  <a:lnTo>
                    <a:pt x="173" y="80"/>
                  </a:lnTo>
                  <a:lnTo>
                    <a:pt x="168" y="81"/>
                  </a:lnTo>
                  <a:lnTo>
                    <a:pt x="168" y="87"/>
                  </a:lnTo>
                  <a:close/>
                  <a:moveTo>
                    <a:pt x="142" y="70"/>
                  </a:moveTo>
                  <a:lnTo>
                    <a:pt x="142" y="76"/>
                  </a:lnTo>
                  <a:lnTo>
                    <a:pt x="152" y="76"/>
                  </a:lnTo>
                  <a:lnTo>
                    <a:pt x="152" y="72"/>
                  </a:lnTo>
                  <a:lnTo>
                    <a:pt x="148" y="72"/>
                  </a:lnTo>
                  <a:lnTo>
                    <a:pt x="148" y="70"/>
                  </a:lnTo>
                  <a:lnTo>
                    <a:pt x="142" y="70"/>
                  </a:lnTo>
                  <a:close/>
                </a:path>
              </a:pathLst>
            </a:custGeom>
            <a:grpFill/>
            <a:ln w="9525">
              <a:noFill/>
              <a:round/>
              <a:headEnd/>
              <a:tailEnd/>
            </a:ln>
          </p:spPr>
          <p:txBody>
            <a:bodyPr/>
            <a:lstStyle/>
            <a:p>
              <a:pPr>
                <a:defRPr/>
              </a:pPr>
              <a:endParaRPr lang="en-US" dirty="0">
                <a:solidFill>
                  <a:prstClr val="white"/>
                </a:solidFill>
              </a:endParaRPr>
            </a:p>
          </p:txBody>
        </p:sp>
        <p:sp>
          <p:nvSpPr>
            <p:cNvPr id="16714" name="Freeform 172"/>
            <p:cNvSpPr>
              <a:spLocks noEditPoints="1"/>
            </p:cNvSpPr>
            <p:nvPr/>
          </p:nvSpPr>
          <p:spPr bwMode="ltGray">
            <a:xfrm>
              <a:off x="663" y="160"/>
              <a:ext cx="345" cy="359"/>
            </a:xfrm>
            <a:custGeom>
              <a:avLst/>
              <a:gdLst>
                <a:gd name="T0" fmla="*/ 316 w 345"/>
                <a:gd name="T1" fmla="*/ 332 h 359"/>
                <a:gd name="T2" fmla="*/ 341 w 345"/>
                <a:gd name="T3" fmla="*/ 354 h 359"/>
                <a:gd name="T4" fmla="*/ 316 w 345"/>
                <a:gd name="T5" fmla="*/ 348 h 359"/>
                <a:gd name="T6" fmla="*/ 295 w 345"/>
                <a:gd name="T7" fmla="*/ 336 h 359"/>
                <a:gd name="T8" fmla="*/ 272 w 345"/>
                <a:gd name="T9" fmla="*/ 342 h 359"/>
                <a:gd name="T10" fmla="*/ 247 w 345"/>
                <a:gd name="T11" fmla="*/ 342 h 359"/>
                <a:gd name="T12" fmla="*/ 206 w 345"/>
                <a:gd name="T13" fmla="*/ 325 h 359"/>
                <a:gd name="T14" fmla="*/ 179 w 345"/>
                <a:gd name="T15" fmla="*/ 302 h 359"/>
                <a:gd name="T16" fmla="*/ 150 w 345"/>
                <a:gd name="T17" fmla="*/ 276 h 359"/>
                <a:gd name="T18" fmla="*/ 117 w 345"/>
                <a:gd name="T19" fmla="*/ 251 h 359"/>
                <a:gd name="T20" fmla="*/ 92 w 345"/>
                <a:gd name="T21" fmla="*/ 234 h 359"/>
                <a:gd name="T22" fmla="*/ 61 w 345"/>
                <a:gd name="T23" fmla="*/ 234 h 359"/>
                <a:gd name="T24" fmla="*/ 48 w 345"/>
                <a:gd name="T25" fmla="*/ 209 h 359"/>
                <a:gd name="T26" fmla="*/ 32 w 345"/>
                <a:gd name="T27" fmla="*/ 191 h 359"/>
                <a:gd name="T28" fmla="*/ 19 w 345"/>
                <a:gd name="T29" fmla="*/ 161 h 359"/>
                <a:gd name="T30" fmla="*/ 9 w 345"/>
                <a:gd name="T31" fmla="*/ 136 h 359"/>
                <a:gd name="T32" fmla="*/ 0 w 345"/>
                <a:gd name="T33" fmla="*/ 110 h 359"/>
                <a:gd name="T34" fmla="*/ 79 w 345"/>
                <a:gd name="T35" fmla="*/ 105 h 359"/>
                <a:gd name="T36" fmla="*/ 96 w 345"/>
                <a:gd name="T37" fmla="*/ 101 h 359"/>
                <a:gd name="T38" fmla="*/ 63 w 345"/>
                <a:gd name="T39" fmla="*/ 64 h 359"/>
                <a:gd name="T40" fmla="*/ 71 w 345"/>
                <a:gd name="T41" fmla="*/ 49 h 359"/>
                <a:gd name="T42" fmla="*/ 104 w 345"/>
                <a:gd name="T43" fmla="*/ 25 h 359"/>
                <a:gd name="T44" fmla="*/ 117 w 345"/>
                <a:gd name="T45" fmla="*/ 10 h 359"/>
                <a:gd name="T46" fmla="*/ 152 w 345"/>
                <a:gd name="T47" fmla="*/ 22 h 359"/>
                <a:gd name="T48" fmla="*/ 148 w 345"/>
                <a:gd name="T49" fmla="*/ 31 h 359"/>
                <a:gd name="T50" fmla="*/ 152 w 345"/>
                <a:gd name="T51" fmla="*/ 41 h 359"/>
                <a:gd name="T52" fmla="*/ 164 w 345"/>
                <a:gd name="T53" fmla="*/ 43 h 359"/>
                <a:gd name="T54" fmla="*/ 193 w 345"/>
                <a:gd name="T55" fmla="*/ 39 h 359"/>
                <a:gd name="T56" fmla="*/ 204 w 345"/>
                <a:gd name="T57" fmla="*/ 54 h 359"/>
                <a:gd name="T58" fmla="*/ 227 w 345"/>
                <a:gd name="T59" fmla="*/ 58 h 359"/>
                <a:gd name="T60" fmla="*/ 233 w 345"/>
                <a:gd name="T61" fmla="*/ 70 h 359"/>
                <a:gd name="T62" fmla="*/ 200 w 345"/>
                <a:gd name="T63" fmla="*/ 114 h 359"/>
                <a:gd name="T64" fmla="*/ 169 w 345"/>
                <a:gd name="T65" fmla="*/ 136 h 359"/>
                <a:gd name="T66" fmla="*/ 185 w 345"/>
                <a:gd name="T67" fmla="*/ 191 h 359"/>
                <a:gd name="T68" fmla="*/ 200 w 345"/>
                <a:gd name="T69" fmla="*/ 188 h 359"/>
                <a:gd name="T70" fmla="*/ 195 w 345"/>
                <a:gd name="T71" fmla="*/ 195 h 359"/>
                <a:gd name="T72" fmla="*/ 152 w 345"/>
                <a:gd name="T73" fmla="*/ 242 h 359"/>
                <a:gd name="T74" fmla="*/ 168 w 345"/>
                <a:gd name="T75" fmla="*/ 276 h 359"/>
                <a:gd name="T76" fmla="*/ 243 w 345"/>
                <a:gd name="T77" fmla="*/ 278 h 359"/>
                <a:gd name="T78" fmla="*/ 272 w 345"/>
                <a:gd name="T79" fmla="*/ 244 h 359"/>
                <a:gd name="T80" fmla="*/ 283 w 345"/>
                <a:gd name="T81" fmla="*/ 265 h 359"/>
                <a:gd name="T82" fmla="*/ 318 w 345"/>
                <a:gd name="T83" fmla="*/ 311 h 359"/>
                <a:gd name="T84" fmla="*/ 121 w 345"/>
                <a:gd name="T85" fmla="*/ 37 h 359"/>
                <a:gd name="T86" fmla="*/ 152 w 345"/>
                <a:gd name="T87" fmla="*/ 47 h 359"/>
                <a:gd name="T88" fmla="*/ 158 w 345"/>
                <a:gd name="T89" fmla="*/ 62 h 359"/>
                <a:gd name="T90" fmla="*/ 54 w 345"/>
                <a:gd name="T91" fmla="*/ 107 h 359"/>
                <a:gd name="T92" fmla="*/ 75 w 345"/>
                <a:gd name="T93" fmla="*/ 120 h 359"/>
                <a:gd name="T94" fmla="*/ 59 w 345"/>
                <a:gd name="T95" fmla="*/ 120 h 359"/>
                <a:gd name="T96" fmla="*/ 25 w 345"/>
                <a:gd name="T97" fmla="*/ 120 h 359"/>
                <a:gd name="T98" fmla="*/ 59 w 345"/>
                <a:gd name="T99" fmla="*/ 116 h 359"/>
                <a:gd name="T100" fmla="*/ 135 w 345"/>
                <a:gd name="T101" fmla="*/ 180 h 359"/>
                <a:gd name="T102" fmla="*/ 137 w 345"/>
                <a:gd name="T103" fmla="*/ 205 h 359"/>
                <a:gd name="T104" fmla="*/ 137 w 345"/>
                <a:gd name="T105" fmla="*/ 220 h 359"/>
                <a:gd name="T106" fmla="*/ 144 w 345"/>
                <a:gd name="T107" fmla="*/ 68 h 359"/>
                <a:gd name="T108" fmla="*/ 166 w 345"/>
                <a:gd name="T109" fmla="*/ 81 h 359"/>
                <a:gd name="T110" fmla="*/ 164 w 345"/>
                <a:gd name="T111" fmla="*/ 76 h 359"/>
                <a:gd name="T112" fmla="*/ 142 w 345"/>
                <a:gd name="T113" fmla="*/ 70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59"/>
                <a:gd name="T173" fmla="*/ 345 w 345"/>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59">
                  <a:moveTo>
                    <a:pt x="318" y="313"/>
                  </a:moveTo>
                  <a:lnTo>
                    <a:pt x="318" y="317"/>
                  </a:lnTo>
                  <a:lnTo>
                    <a:pt x="320" y="321"/>
                  </a:lnTo>
                  <a:lnTo>
                    <a:pt x="320" y="323"/>
                  </a:lnTo>
                  <a:lnTo>
                    <a:pt x="316" y="323"/>
                  </a:lnTo>
                  <a:lnTo>
                    <a:pt x="316" y="327"/>
                  </a:lnTo>
                  <a:lnTo>
                    <a:pt x="316" y="329"/>
                  </a:lnTo>
                  <a:lnTo>
                    <a:pt x="316" y="332"/>
                  </a:lnTo>
                  <a:lnTo>
                    <a:pt x="322" y="338"/>
                  </a:lnTo>
                  <a:lnTo>
                    <a:pt x="326" y="342"/>
                  </a:lnTo>
                  <a:lnTo>
                    <a:pt x="330" y="344"/>
                  </a:lnTo>
                  <a:lnTo>
                    <a:pt x="332" y="344"/>
                  </a:lnTo>
                  <a:lnTo>
                    <a:pt x="332" y="348"/>
                  </a:lnTo>
                  <a:lnTo>
                    <a:pt x="335" y="348"/>
                  </a:lnTo>
                  <a:lnTo>
                    <a:pt x="337" y="348"/>
                  </a:lnTo>
                  <a:lnTo>
                    <a:pt x="341" y="354"/>
                  </a:lnTo>
                  <a:lnTo>
                    <a:pt x="345" y="354"/>
                  </a:lnTo>
                  <a:lnTo>
                    <a:pt x="339" y="359"/>
                  </a:lnTo>
                  <a:lnTo>
                    <a:pt x="335" y="358"/>
                  </a:lnTo>
                  <a:lnTo>
                    <a:pt x="330" y="354"/>
                  </a:lnTo>
                  <a:lnTo>
                    <a:pt x="326" y="354"/>
                  </a:lnTo>
                  <a:lnTo>
                    <a:pt x="326" y="352"/>
                  </a:lnTo>
                  <a:lnTo>
                    <a:pt x="320" y="352"/>
                  </a:lnTo>
                  <a:lnTo>
                    <a:pt x="316" y="348"/>
                  </a:lnTo>
                  <a:lnTo>
                    <a:pt x="314" y="344"/>
                  </a:lnTo>
                  <a:lnTo>
                    <a:pt x="310" y="342"/>
                  </a:lnTo>
                  <a:lnTo>
                    <a:pt x="307" y="338"/>
                  </a:lnTo>
                  <a:lnTo>
                    <a:pt x="305" y="338"/>
                  </a:lnTo>
                  <a:lnTo>
                    <a:pt x="301" y="338"/>
                  </a:lnTo>
                  <a:lnTo>
                    <a:pt x="297" y="338"/>
                  </a:lnTo>
                  <a:lnTo>
                    <a:pt x="295" y="338"/>
                  </a:lnTo>
                  <a:lnTo>
                    <a:pt x="295" y="336"/>
                  </a:lnTo>
                  <a:lnTo>
                    <a:pt x="291" y="336"/>
                  </a:lnTo>
                  <a:lnTo>
                    <a:pt x="287" y="336"/>
                  </a:lnTo>
                  <a:lnTo>
                    <a:pt x="285" y="336"/>
                  </a:lnTo>
                  <a:lnTo>
                    <a:pt x="281" y="336"/>
                  </a:lnTo>
                  <a:lnTo>
                    <a:pt x="276" y="336"/>
                  </a:lnTo>
                  <a:lnTo>
                    <a:pt x="276" y="340"/>
                  </a:lnTo>
                  <a:lnTo>
                    <a:pt x="272" y="340"/>
                  </a:lnTo>
                  <a:lnTo>
                    <a:pt x="272" y="342"/>
                  </a:lnTo>
                  <a:lnTo>
                    <a:pt x="270" y="342"/>
                  </a:lnTo>
                  <a:lnTo>
                    <a:pt x="270" y="346"/>
                  </a:lnTo>
                  <a:lnTo>
                    <a:pt x="266" y="346"/>
                  </a:lnTo>
                  <a:lnTo>
                    <a:pt x="264" y="346"/>
                  </a:lnTo>
                  <a:lnTo>
                    <a:pt x="260" y="346"/>
                  </a:lnTo>
                  <a:lnTo>
                    <a:pt x="256" y="346"/>
                  </a:lnTo>
                  <a:lnTo>
                    <a:pt x="254" y="346"/>
                  </a:lnTo>
                  <a:lnTo>
                    <a:pt x="247" y="342"/>
                  </a:lnTo>
                  <a:lnTo>
                    <a:pt x="241" y="342"/>
                  </a:lnTo>
                  <a:lnTo>
                    <a:pt x="231" y="336"/>
                  </a:lnTo>
                  <a:lnTo>
                    <a:pt x="222" y="334"/>
                  </a:lnTo>
                  <a:lnTo>
                    <a:pt x="220" y="334"/>
                  </a:lnTo>
                  <a:lnTo>
                    <a:pt x="220" y="330"/>
                  </a:lnTo>
                  <a:lnTo>
                    <a:pt x="216" y="330"/>
                  </a:lnTo>
                  <a:lnTo>
                    <a:pt x="210" y="325"/>
                  </a:lnTo>
                  <a:lnTo>
                    <a:pt x="206" y="325"/>
                  </a:lnTo>
                  <a:lnTo>
                    <a:pt x="206" y="323"/>
                  </a:lnTo>
                  <a:lnTo>
                    <a:pt x="200" y="319"/>
                  </a:lnTo>
                  <a:lnTo>
                    <a:pt x="197" y="315"/>
                  </a:lnTo>
                  <a:lnTo>
                    <a:pt x="195" y="313"/>
                  </a:lnTo>
                  <a:lnTo>
                    <a:pt x="191" y="309"/>
                  </a:lnTo>
                  <a:lnTo>
                    <a:pt x="185" y="307"/>
                  </a:lnTo>
                  <a:lnTo>
                    <a:pt x="181" y="303"/>
                  </a:lnTo>
                  <a:lnTo>
                    <a:pt x="179" y="302"/>
                  </a:lnTo>
                  <a:lnTo>
                    <a:pt x="175" y="302"/>
                  </a:lnTo>
                  <a:lnTo>
                    <a:pt x="171" y="298"/>
                  </a:lnTo>
                  <a:lnTo>
                    <a:pt x="171" y="294"/>
                  </a:lnTo>
                  <a:lnTo>
                    <a:pt x="166" y="292"/>
                  </a:lnTo>
                  <a:lnTo>
                    <a:pt x="162" y="288"/>
                  </a:lnTo>
                  <a:lnTo>
                    <a:pt x="160" y="286"/>
                  </a:lnTo>
                  <a:lnTo>
                    <a:pt x="150" y="280"/>
                  </a:lnTo>
                  <a:lnTo>
                    <a:pt x="150" y="276"/>
                  </a:lnTo>
                  <a:lnTo>
                    <a:pt x="146" y="276"/>
                  </a:lnTo>
                  <a:lnTo>
                    <a:pt x="142" y="271"/>
                  </a:lnTo>
                  <a:lnTo>
                    <a:pt x="141" y="271"/>
                  </a:lnTo>
                  <a:lnTo>
                    <a:pt x="137" y="267"/>
                  </a:lnTo>
                  <a:lnTo>
                    <a:pt x="131" y="261"/>
                  </a:lnTo>
                  <a:lnTo>
                    <a:pt x="127" y="257"/>
                  </a:lnTo>
                  <a:lnTo>
                    <a:pt x="121" y="255"/>
                  </a:lnTo>
                  <a:lnTo>
                    <a:pt x="117" y="251"/>
                  </a:lnTo>
                  <a:lnTo>
                    <a:pt x="115" y="249"/>
                  </a:lnTo>
                  <a:lnTo>
                    <a:pt x="112" y="249"/>
                  </a:lnTo>
                  <a:lnTo>
                    <a:pt x="108" y="246"/>
                  </a:lnTo>
                  <a:lnTo>
                    <a:pt x="106" y="244"/>
                  </a:lnTo>
                  <a:lnTo>
                    <a:pt x="102" y="244"/>
                  </a:lnTo>
                  <a:lnTo>
                    <a:pt x="98" y="240"/>
                  </a:lnTo>
                  <a:lnTo>
                    <a:pt x="96" y="238"/>
                  </a:lnTo>
                  <a:lnTo>
                    <a:pt x="92" y="234"/>
                  </a:lnTo>
                  <a:lnTo>
                    <a:pt x="90" y="234"/>
                  </a:lnTo>
                  <a:lnTo>
                    <a:pt x="86" y="234"/>
                  </a:lnTo>
                  <a:lnTo>
                    <a:pt x="83" y="230"/>
                  </a:lnTo>
                  <a:lnTo>
                    <a:pt x="77" y="230"/>
                  </a:lnTo>
                  <a:lnTo>
                    <a:pt x="73" y="232"/>
                  </a:lnTo>
                  <a:lnTo>
                    <a:pt x="71" y="232"/>
                  </a:lnTo>
                  <a:lnTo>
                    <a:pt x="71" y="234"/>
                  </a:lnTo>
                  <a:lnTo>
                    <a:pt x="61" y="234"/>
                  </a:lnTo>
                  <a:lnTo>
                    <a:pt x="58" y="234"/>
                  </a:lnTo>
                  <a:lnTo>
                    <a:pt x="58" y="232"/>
                  </a:lnTo>
                  <a:lnTo>
                    <a:pt x="58" y="228"/>
                  </a:lnTo>
                  <a:lnTo>
                    <a:pt x="58" y="224"/>
                  </a:lnTo>
                  <a:lnTo>
                    <a:pt x="56" y="219"/>
                  </a:lnTo>
                  <a:lnTo>
                    <a:pt x="56" y="217"/>
                  </a:lnTo>
                  <a:lnTo>
                    <a:pt x="52" y="217"/>
                  </a:lnTo>
                  <a:lnTo>
                    <a:pt x="48" y="209"/>
                  </a:lnTo>
                  <a:lnTo>
                    <a:pt x="46" y="211"/>
                  </a:lnTo>
                  <a:lnTo>
                    <a:pt x="46" y="207"/>
                  </a:lnTo>
                  <a:lnTo>
                    <a:pt x="42" y="207"/>
                  </a:lnTo>
                  <a:lnTo>
                    <a:pt x="42" y="203"/>
                  </a:lnTo>
                  <a:lnTo>
                    <a:pt x="38" y="201"/>
                  </a:lnTo>
                  <a:lnTo>
                    <a:pt x="36" y="197"/>
                  </a:lnTo>
                  <a:lnTo>
                    <a:pt x="36" y="195"/>
                  </a:lnTo>
                  <a:lnTo>
                    <a:pt x="32" y="191"/>
                  </a:lnTo>
                  <a:lnTo>
                    <a:pt x="32" y="188"/>
                  </a:lnTo>
                  <a:lnTo>
                    <a:pt x="32" y="186"/>
                  </a:lnTo>
                  <a:lnTo>
                    <a:pt x="29" y="176"/>
                  </a:lnTo>
                  <a:lnTo>
                    <a:pt x="27" y="172"/>
                  </a:lnTo>
                  <a:lnTo>
                    <a:pt x="27" y="170"/>
                  </a:lnTo>
                  <a:lnTo>
                    <a:pt x="23" y="166"/>
                  </a:lnTo>
                  <a:lnTo>
                    <a:pt x="23" y="164"/>
                  </a:lnTo>
                  <a:lnTo>
                    <a:pt x="19" y="161"/>
                  </a:lnTo>
                  <a:lnTo>
                    <a:pt x="19" y="157"/>
                  </a:lnTo>
                  <a:lnTo>
                    <a:pt x="19" y="155"/>
                  </a:lnTo>
                  <a:lnTo>
                    <a:pt x="17" y="151"/>
                  </a:lnTo>
                  <a:lnTo>
                    <a:pt x="17" y="149"/>
                  </a:lnTo>
                  <a:lnTo>
                    <a:pt x="13" y="145"/>
                  </a:lnTo>
                  <a:lnTo>
                    <a:pt x="13" y="141"/>
                  </a:lnTo>
                  <a:lnTo>
                    <a:pt x="9" y="139"/>
                  </a:lnTo>
                  <a:lnTo>
                    <a:pt x="9" y="136"/>
                  </a:lnTo>
                  <a:lnTo>
                    <a:pt x="7" y="130"/>
                  </a:lnTo>
                  <a:lnTo>
                    <a:pt x="3" y="120"/>
                  </a:lnTo>
                  <a:lnTo>
                    <a:pt x="3" y="118"/>
                  </a:lnTo>
                  <a:lnTo>
                    <a:pt x="0" y="118"/>
                  </a:lnTo>
                  <a:lnTo>
                    <a:pt x="0" y="114"/>
                  </a:lnTo>
                  <a:lnTo>
                    <a:pt x="0" y="110"/>
                  </a:lnTo>
                  <a:lnTo>
                    <a:pt x="0" y="108"/>
                  </a:lnTo>
                  <a:lnTo>
                    <a:pt x="0" y="110"/>
                  </a:lnTo>
                  <a:lnTo>
                    <a:pt x="13" y="110"/>
                  </a:lnTo>
                  <a:lnTo>
                    <a:pt x="44" y="110"/>
                  </a:lnTo>
                  <a:lnTo>
                    <a:pt x="44" y="99"/>
                  </a:lnTo>
                  <a:lnTo>
                    <a:pt x="54" y="99"/>
                  </a:lnTo>
                  <a:lnTo>
                    <a:pt x="54" y="105"/>
                  </a:lnTo>
                  <a:lnTo>
                    <a:pt x="61" y="105"/>
                  </a:lnTo>
                  <a:lnTo>
                    <a:pt x="65" y="105"/>
                  </a:lnTo>
                  <a:lnTo>
                    <a:pt x="79" y="105"/>
                  </a:lnTo>
                  <a:lnTo>
                    <a:pt x="79" y="101"/>
                  </a:lnTo>
                  <a:lnTo>
                    <a:pt x="85" y="101"/>
                  </a:lnTo>
                  <a:lnTo>
                    <a:pt x="86" y="101"/>
                  </a:lnTo>
                  <a:lnTo>
                    <a:pt x="86" y="95"/>
                  </a:lnTo>
                  <a:lnTo>
                    <a:pt x="94" y="95"/>
                  </a:lnTo>
                  <a:lnTo>
                    <a:pt x="94" y="103"/>
                  </a:lnTo>
                  <a:lnTo>
                    <a:pt x="96" y="103"/>
                  </a:lnTo>
                  <a:lnTo>
                    <a:pt x="96" y="101"/>
                  </a:lnTo>
                  <a:lnTo>
                    <a:pt x="100" y="101"/>
                  </a:lnTo>
                  <a:lnTo>
                    <a:pt x="100" y="95"/>
                  </a:lnTo>
                  <a:lnTo>
                    <a:pt x="100" y="87"/>
                  </a:lnTo>
                  <a:lnTo>
                    <a:pt x="85" y="87"/>
                  </a:lnTo>
                  <a:lnTo>
                    <a:pt x="77" y="89"/>
                  </a:lnTo>
                  <a:lnTo>
                    <a:pt x="77" y="80"/>
                  </a:lnTo>
                  <a:lnTo>
                    <a:pt x="77" y="64"/>
                  </a:lnTo>
                  <a:lnTo>
                    <a:pt x="63" y="64"/>
                  </a:lnTo>
                  <a:lnTo>
                    <a:pt x="63" y="70"/>
                  </a:lnTo>
                  <a:lnTo>
                    <a:pt x="58" y="70"/>
                  </a:lnTo>
                  <a:lnTo>
                    <a:pt x="58" y="64"/>
                  </a:lnTo>
                  <a:lnTo>
                    <a:pt x="56" y="64"/>
                  </a:lnTo>
                  <a:lnTo>
                    <a:pt x="56" y="47"/>
                  </a:lnTo>
                  <a:lnTo>
                    <a:pt x="63" y="35"/>
                  </a:lnTo>
                  <a:lnTo>
                    <a:pt x="63" y="49"/>
                  </a:lnTo>
                  <a:lnTo>
                    <a:pt x="71" y="49"/>
                  </a:lnTo>
                  <a:lnTo>
                    <a:pt x="71" y="33"/>
                  </a:lnTo>
                  <a:lnTo>
                    <a:pt x="71" y="29"/>
                  </a:lnTo>
                  <a:lnTo>
                    <a:pt x="77" y="29"/>
                  </a:lnTo>
                  <a:lnTo>
                    <a:pt x="88" y="29"/>
                  </a:lnTo>
                  <a:lnTo>
                    <a:pt x="96" y="29"/>
                  </a:lnTo>
                  <a:lnTo>
                    <a:pt x="98" y="25"/>
                  </a:lnTo>
                  <a:lnTo>
                    <a:pt x="102" y="25"/>
                  </a:lnTo>
                  <a:lnTo>
                    <a:pt x="104" y="25"/>
                  </a:lnTo>
                  <a:lnTo>
                    <a:pt x="108" y="25"/>
                  </a:lnTo>
                  <a:lnTo>
                    <a:pt x="108" y="24"/>
                  </a:lnTo>
                  <a:lnTo>
                    <a:pt x="112" y="22"/>
                  </a:lnTo>
                  <a:lnTo>
                    <a:pt x="112" y="20"/>
                  </a:lnTo>
                  <a:lnTo>
                    <a:pt x="114" y="20"/>
                  </a:lnTo>
                  <a:lnTo>
                    <a:pt x="114" y="16"/>
                  </a:lnTo>
                  <a:lnTo>
                    <a:pt x="117" y="14"/>
                  </a:lnTo>
                  <a:lnTo>
                    <a:pt x="117" y="10"/>
                  </a:lnTo>
                  <a:lnTo>
                    <a:pt x="123" y="6"/>
                  </a:lnTo>
                  <a:lnTo>
                    <a:pt x="133" y="0"/>
                  </a:lnTo>
                  <a:lnTo>
                    <a:pt x="135" y="4"/>
                  </a:lnTo>
                  <a:lnTo>
                    <a:pt x="142" y="6"/>
                  </a:lnTo>
                  <a:lnTo>
                    <a:pt x="142" y="10"/>
                  </a:lnTo>
                  <a:lnTo>
                    <a:pt x="148" y="12"/>
                  </a:lnTo>
                  <a:lnTo>
                    <a:pt x="154" y="16"/>
                  </a:lnTo>
                  <a:lnTo>
                    <a:pt x="152" y="22"/>
                  </a:lnTo>
                  <a:lnTo>
                    <a:pt x="148" y="22"/>
                  </a:lnTo>
                  <a:lnTo>
                    <a:pt x="144" y="20"/>
                  </a:lnTo>
                  <a:lnTo>
                    <a:pt x="142" y="25"/>
                  </a:lnTo>
                  <a:lnTo>
                    <a:pt x="144" y="27"/>
                  </a:lnTo>
                  <a:lnTo>
                    <a:pt x="148" y="25"/>
                  </a:lnTo>
                  <a:lnTo>
                    <a:pt x="148" y="27"/>
                  </a:lnTo>
                  <a:lnTo>
                    <a:pt x="144" y="27"/>
                  </a:lnTo>
                  <a:lnTo>
                    <a:pt x="148" y="31"/>
                  </a:lnTo>
                  <a:lnTo>
                    <a:pt x="152" y="31"/>
                  </a:lnTo>
                  <a:lnTo>
                    <a:pt x="148" y="35"/>
                  </a:lnTo>
                  <a:lnTo>
                    <a:pt x="152" y="35"/>
                  </a:lnTo>
                  <a:lnTo>
                    <a:pt x="148" y="37"/>
                  </a:lnTo>
                  <a:lnTo>
                    <a:pt x="148" y="41"/>
                  </a:lnTo>
                  <a:lnTo>
                    <a:pt x="148" y="43"/>
                  </a:lnTo>
                  <a:lnTo>
                    <a:pt x="152" y="43"/>
                  </a:lnTo>
                  <a:lnTo>
                    <a:pt x="152" y="41"/>
                  </a:lnTo>
                  <a:lnTo>
                    <a:pt x="154" y="43"/>
                  </a:lnTo>
                  <a:lnTo>
                    <a:pt x="152" y="43"/>
                  </a:lnTo>
                  <a:lnTo>
                    <a:pt x="154" y="43"/>
                  </a:lnTo>
                  <a:lnTo>
                    <a:pt x="154" y="47"/>
                  </a:lnTo>
                  <a:lnTo>
                    <a:pt x="158" y="43"/>
                  </a:lnTo>
                  <a:lnTo>
                    <a:pt x="162" y="41"/>
                  </a:lnTo>
                  <a:lnTo>
                    <a:pt x="164" y="41"/>
                  </a:lnTo>
                  <a:lnTo>
                    <a:pt x="164" y="43"/>
                  </a:lnTo>
                  <a:lnTo>
                    <a:pt x="164" y="49"/>
                  </a:lnTo>
                  <a:lnTo>
                    <a:pt x="168" y="49"/>
                  </a:lnTo>
                  <a:lnTo>
                    <a:pt x="171" y="43"/>
                  </a:lnTo>
                  <a:lnTo>
                    <a:pt x="173" y="37"/>
                  </a:lnTo>
                  <a:lnTo>
                    <a:pt x="179" y="41"/>
                  </a:lnTo>
                  <a:lnTo>
                    <a:pt x="187" y="43"/>
                  </a:lnTo>
                  <a:lnTo>
                    <a:pt x="189" y="37"/>
                  </a:lnTo>
                  <a:lnTo>
                    <a:pt x="193" y="39"/>
                  </a:lnTo>
                  <a:lnTo>
                    <a:pt x="195" y="43"/>
                  </a:lnTo>
                  <a:lnTo>
                    <a:pt x="198" y="47"/>
                  </a:lnTo>
                  <a:lnTo>
                    <a:pt x="198" y="49"/>
                  </a:lnTo>
                  <a:lnTo>
                    <a:pt x="204" y="53"/>
                  </a:lnTo>
                  <a:lnTo>
                    <a:pt x="208" y="49"/>
                  </a:lnTo>
                  <a:lnTo>
                    <a:pt x="208" y="53"/>
                  </a:lnTo>
                  <a:lnTo>
                    <a:pt x="204" y="53"/>
                  </a:lnTo>
                  <a:lnTo>
                    <a:pt x="204" y="54"/>
                  </a:lnTo>
                  <a:lnTo>
                    <a:pt x="208" y="54"/>
                  </a:lnTo>
                  <a:lnTo>
                    <a:pt x="208" y="58"/>
                  </a:lnTo>
                  <a:lnTo>
                    <a:pt x="212" y="58"/>
                  </a:lnTo>
                  <a:lnTo>
                    <a:pt x="212" y="54"/>
                  </a:lnTo>
                  <a:lnTo>
                    <a:pt x="214" y="54"/>
                  </a:lnTo>
                  <a:lnTo>
                    <a:pt x="214" y="58"/>
                  </a:lnTo>
                  <a:lnTo>
                    <a:pt x="222" y="58"/>
                  </a:lnTo>
                  <a:lnTo>
                    <a:pt x="227" y="58"/>
                  </a:lnTo>
                  <a:lnTo>
                    <a:pt x="229" y="54"/>
                  </a:lnTo>
                  <a:lnTo>
                    <a:pt x="229" y="58"/>
                  </a:lnTo>
                  <a:lnTo>
                    <a:pt x="233" y="58"/>
                  </a:lnTo>
                  <a:lnTo>
                    <a:pt x="243" y="58"/>
                  </a:lnTo>
                  <a:lnTo>
                    <a:pt x="243" y="60"/>
                  </a:lnTo>
                  <a:lnTo>
                    <a:pt x="243" y="64"/>
                  </a:lnTo>
                  <a:lnTo>
                    <a:pt x="243" y="70"/>
                  </a:lnTo>
                  <a:lnTo>
                    <a:pt x="233" y="70"/>
                  </a:lnTo>
                  <a:lnTo>
                    <a:pt x="233" y="76"/>
                  </a:lnTo>
                  <a:lnTo>
                    <a:pt x="233" y="89"/>
                  </a:lnTo>
                  <a:lnTo>
                    <a:pt x="233" y="105"/>
                  </a:lnTo>
                  <a:lnTo>
                    <a:pt x="235" y="116"/>
                  </a:lnTo>
                  <a:lnTo>
                    <a:pt x="227" y="116"/>
                  </a:lnTo>
                  <a:lnTo>
                    <a:pt x="216" y="116"/>
                  </a:lnTo>
                  <a:lnTo>
                    <a:pt x="202" y="114"/>
                  </a:lnTo>
                  <a:lnTo>
                    <a:pt x="200" y="114"/>
                  </a:lnTo>
                  <a:lnTo>
                    <a:pt x="200" y="105"/>
                  </a:lnTo>
                  <a:lnTo>
                    <a:pt x="197" y="105"/>
                  </a:lnTo>
                  <a:lnTo>
                    <a:pt x="197" y="110"/>
                  </a:lnTo>
                  <a:lnTo>
                    <a:pt x="169" y="112"/>
                  </a:lnTo>
                  <a:lnTo>
                    <a:pt x="169" y="114"/>
                  </a:lnTo>
                  <a:lnTo>
                    <a:pt x="166" y="128"/>
                  </a:lnTo>
                  <a:lnTo>
                    <a:pt x="166" y="136"/>
                  </a:lnTo>
                  <a:lnTo>
                    <a:pt x="169" y="136"/>
                  </a:lnTo>
                  <a:lnTo>
                    <a:pt x="169" y="139"/>
                  </a:lnTo>
                  <a:lnTo>
                    <a:pt x="166" y="139"/>
                  </a:lnTo>
                  <a:lnTo>
                    <a:pt x="166" y="149"/>
                  </a:lnTo>
                  <a:lnTo>
                    <a:pt x="189" y="149"/>
                  </a:lnTo>
                  <a:lnTo>
                    <a:pt x="189" y="166"/>
                  </a:lnTo>
                  <a:lnTo>
                    <a:pt x="191" y="166"/>
                  </a:lnTo>
                  <a:lnTo>
                    <a:pt x="193" y="190"/>
                  </a:lnTo>
                  <a:lnTo>
                    <a:pt x="185" y="191"/>
                  </a:lnTo>
                  <a:lnTo>
                    <a:pt x="185" y="195"/>
                  </a:lnTo>
                  <a:lnTo>
                    <a:pt x="189" y="195"/>
                  </a:lnTo>
                  <a:lnTo>
                    <a:pt x="189" y="191"/>
                  </a:lnTo>
                  <a:lnTo>
                    <a:pt x="195" y="191"/>
                  </a:lnTo>
                  <a:lnTo>
                    <a:pt x="195" y="190"/>
                  </a:lnTo>
                  <a:lnTo>
                    <a:pt x="193" y="190"/>
                  </a:lnTo>
                  <a:lnTo>
                    <a:pt x="200" y="186"/>
                  </a:lnTo>
                  <a:lnTo>
                    <a:pt x="200" y="188"/>
                  </a:lnTo>
                  <a:lnTo>
                    <a:pt x="204" y="191"/>
                  </a:lnTo>
                  <a:lnTo>
                    <a:pt x="204" y="182"/>
                  </a:lnTo>
                  <a:lnTo>
                    <a:pt x="210" y="180"/>
                  </a:lnTo>
                  <a:lnTo>
                    <a:pt x="210" y="195"/>
                  </a:lnTo>
                  <a:lnTo>
                    <a:pt x="208" y="195"/>
                  </a:lnTo>
                  <a:lnTo>
                    <a:pt x="198" y="190"/>
                  </a:lnTo>
                  <a:lnTo>
                    <a:pt x="198" y="195"/>
                  </a:lnTo>
                  <a:lnTo>
                    <a:pt x="195" y="195"/>
                  </a:lnTo>
                  <a:lnTo>
                    <a:pt x="195" y="201"/>
                  </a:lnTo>
                  <a:lnTo>
                    <a:pt x="193" y="201"/>
                  </a:lnTo>
                  <a:lnTo>
                    <a:pt x="193" y="197"/>
                  </a:lnTo>
                  <a:lnTo>
                    <a:pt x="185" y="197"/>
                  </a:lnTo>
                  <a:lnTo>
                    <a:pt x="187" y="211"/>
                  </a:lnTo>
                  <a:lnTo>
                    <a:pt x="154" y="211"/>
                  </a:lnTo>
                  <a:lnTo>
                    <a:pt x="152" y="236"/>
                  </a:lnTo>
                  <a:lnTo>
                    <a:pt x="152" y="242"/>
                  </a:lnTo>
                  <a:lnTo>
                    <a:pt x="152" y="261"/>
                  </a:lnTo>
                  <a:lnTo>
                    <a:pt x="166" y="261"/>
                  </a:lnTo>
                  <a:lnTo>
                    <a:pt x="162" y="267"/>
                  </a:lnTo>
                  <a:lnTo>
                    <a:pt x="162" y="271"/>
                  </a:lnTo>
                  <a:lnTo>
                    <a:pt x="162" y="273"/>
                  </a:lnTo>
                  <a:lnTo>
                    <a:pt x="162" y="276"/>
                  </a:lnTo>
                  <a:lnTo>
                    <a:pt x="166" y="276"/>
                  </a:lnTo>
                  <a:lnTo>
                    <a:pt x="168" y="276"/>
                  </a:lnTo>
                  <a:lnTo>
                    <a:pt x="171" y="282"/>
                  </a:lnTo>
                  <a:lnTo>
                    <a:pt x="175" y="278"/>
                  </a:lnTo>
                  <a:lnTo>
                    <a:pt x="202" y="303"/>
                  </a:lnTo>
                  <a:lnTo>
                    <a:pt x="220" y="303"/>
                  </a:lnTo>
                  <a:lnTo>
                    <a:pt x="227" y="294"/>
                  </a:lnTo>
                  <a:lnTo>
                    <a:pt x="227" y="280"/>
                  </a:lnTo>
                  <a:lnTo>
                    <a:pt x="227" y="278"/>
                  </a:lnTo>
                  <a:lnTo>
                    <a:pt x="243" y="278"/>
                  </a:lnTo>
                  <a:lnTo>
                    <a:pt x="252" y="269"/>
                  </a:lnTo>
                  <a:lnTo>
                    <a:pt x="252" y="228"/>
                  </a:lnTo>
                  <a:lnTo>
                    <a:pt x="258" y="228"/>
                  </a:lnTo>
                  <a:lnTo>
                    <a:pt x="264" y="238"/>
                  </a:lnTo>
                  <a:lnTo>
                    <a:pt x="264" y="234"/>
                  </a:lnTo>
                  <a:lnTo>
                    <a:pt x="268" y="234"/>
                  </a:lnTo>
                  <a:lnTo>
                    <a:pt x="268" y="240"/>
                  </a:lnTo>
                  <a:lnTo>
                    <a:pt x="272" y="244"/>
                  </a:lnTo>
                  <a:lnTo>
                    <a:pt x="274" y="246"/>
                  </a:lnTo>
                  <a:lnTo>
                    <a:pt x="278" y="253"/>
                  </a:lnTo>
                  <a:lnTo>
                    <a:pt x="281" y="259"/>
                  </a:lnTo>
                  <a:lnTo>
                    <a:pt x="283" y="259"/>
                  </a:lnTo>
                  <a:lnTo>
                    <a:pt x="283" y="255"/>
                  </a:lnTo>
                  <a:lnTo>
                    <a:pt x="287" y="255"/>
                  </a:lnTo>
                  <a:lnTo>
                    <a:pt x="287" y="259"/>
                  </a:lnTo>
                  <a:lnTo>
                    <a:pt x="283" y="265"/>
                  </a:lnTo>
                  <a:lnTo>
                    <a:pt x="297" y="280"/>
                  </a:lnTo>
                  <a:lnTo>
                    <a:pt x="307" y="296"/>
                  </a:lnTo>
                  <a:lnTo>
                    <a:pt x="308" y="296"/>
                  </a:lnTo>
                  <a:lnTo>
                    <a:pt x="308" y="298"/>
                  </a:lnTo>
                  <a:lnTo>
                    <a:pt x="308" y="302"/>
                  </a:lnTo>
                  <a:lnTo>
                    <a:pt x="312" y="305"/>
                  </a:lnTo>
                  <a:lnTo>
                    <a:pt x="316" y="311"/>
                  </a:lnTo>
                  <a:lnTo>
                    <a:pt x="318" y="311"/>
                  </a:lnTo>
                  <a:lnTo>
                    <a:pt x="318" y="313"/>
                  </a:lnTo>
                  <a:lnTo>
                    <a:pt x="318" y="311"/>
                  </a:lnTo>
                  <a:lnTo>
                    <a:pt x="318" y="313"/>
                  </a:lnTo>
                  <a:moveTo>
                    <a:pt x="117" y="33"/>
                  </a:moveTo>
                  <a:lnTo>
                    <a:pt x="117" y="41"/>
                  </a:lnTo>
                  <a:lnTo>
                    <a:pt x="127" y="41"/>
                  </a:lnTo>
                  <a:lnTo>
                    <a:pt x="127" y="37"/>
                  </a:lnTo>
                  <a:lnTo>
                    <a:pt x="121" y="37"/>
                  </a:lnTo>
                  <a:lnTo>
                    <a:pt x="121" y="33"/>
                  </a:lnTo>
                  <a:lnTo>
                    <a:pt x="117" y="33"/>
                  </a:lnTo>
                  <a:moveTo>
                    <a:pt x="148" y="43"/>
                  </a:moveTo>
                  <a:lnTo>
                    <a:pt x="146" y="47"/>
                  </a:lnTo>
                  <a:lnTo>
                    <a:pt x="139" y="47"/>
                  </a:lnTo>
                  <a:lnTo>
                    <a:pt x="139" y="53"/>
                  </a:lnTo>
                  <a:lnTo>
                    <a:pt x="152" y="53"/>
                  </a:lnTo>
                  <a:lnTo>
                    <a:pt x="152" y="47"/>
                  </a:lnTo>
                  <a:lnTo>
                    <a:pt x="148" y="43"/>
                  </a:lnTo>
                  <a:moveTo>
                    <a:pt x="198" y="53"/>
                  </a:moveTo>
                  <a:lnTo>
                    <a:pt x="198" y="54"/>
                  </a:lnTo>
                  <a:lnTo>
                    <a:pt x="202" y="54"/>
                  </a:lnTo>
                  <a:lnTo>
                    <a:pt x="202" y="53"/>
                  </a:lnTo>
                  <a:lnTo>
                    <a:pt x="198" y="53"/>
                  </a:lnTo>
                  <a:moveTo>
                    <a:pt x="148" y="62"/>
                  </a:moveTo>
                  <a:lnTo>
                    <a:pt x="158" y="62"/>
                  </a:lnTo>
                  <a:lnTo>
                    <a:pt x="158" y="58"/>
                  </a:lnTo>
                  <a:lnTo>
                    <a:pt x="148" y="58"/>
                  </a:lnTo>
                  <a:lnTo>
                    <a:pt x="148" y="62"/>
                  </a:lnTo>
                  <a:moveTo>
                    <a:pt x="54" y="107"/>
                  </a:moveTo>
                  <a:lnTo>
                    <a:pt x="54" y="110"/>
                  </a:lnTo>
                  <a:lnTo>
                    <a:pt x="56" y="110"/>
                  </a:lnTo>
                  <a:lnTo>
                    <a:pt x="56" y="107"/>
                  </a:lnTo>
                  <a:lnTo>
                    <a:pt x="54" y="107"/>
                  </a:lnTo>
                  <a:moveTo>
                    <a:pt x="69" y="112"/>
                  </a:moveTo>
                  <a:lnTo>
                    <a:pt x="69" y="107"/>
                  </a:lnTo>
                  <a:lnTo>
                    <a:pt x="59" y="107"/>
                  </a:lnTo>
                  <a:lnTo>
                    <a:pt x="59" y="110"/>
                  </a:lnTo>
                  <a:lnTo>
                    <a:pt x="65" y="110"/>
                  </a:lnTo>
                  <a:lnTo>
                    <a:pt x="65" y="114"/>
                  </a:lnTo>
                  <a:lnTo>
                    <a:pt x="65" y="120"/>
                  </a:lnTo>
                  <a:lnTo>
                    <a:pt x="75" y="120"/>
                  </a:lnTo>
                  <a:lnTo>
                    <a:pt x="75" y="112"/>
                  </a:lnTo>
                  <a:lnTo>
                    <a:pt x="69" y="112"/>
                  </a:lnTo>
                  <a:moveTo>
                    <a:pt x="85" y="112"/>
                  </a:moveTo>
                  <a:lnTo>
                    <a:pt x="85" y="110"/>
                  </a:lnTo>
                  <a:lnTo>
                    <a:pt x="81" y="110"/>
                  </a:lnTo>
                  <a:lnTo>
                    <a:pt x="81" y="112"/>
                  </a:lnTo>
                  <a:lnTo>
                    <a:pt x="85" y="112"/>
                  </a:lnTo>
                  <a:moveTo>
                    <a:pt x="59" y="120"/>
                  </a:moveTo>
                  <a:lnTo>
                    <a:pt x="63" y="120"/>
                  </a:lnTo>
                  <a:lnTo>
                    <a:pt x="63" y="114"/>
                  </a:lnTo>
                  <a:lnTo>
                    <a:pt x="54" y="110"/>
                  </a:lnTo>
                  <a:lnTo>
                    <a:pt x="54" y="114"/>
                  </a:lnTo>
                  <a:lnTo>
                    <a:pt x="46" y="114"/>
                  </a:lnTo>
                  <a:lnTo>
                    <a:pt x="25" y="114"/>
                  </a:lnTo>
                  <a:lnTo>
                    <a:pt x="25" y="116"/>
                  </a:lnTo>
                  <a:lnTo>
                    <a:pt x="25" y="120"/>
                  </a:lnTo>
                  <a:lnTo>
                    <a:pt x="25" y="124"/>
                  </a:lnTo>
                  <a:lnTo>
                    <a:pt x="25" y="126"/>
                  </a:lnTo>
                  <a:lnTo>
                    <a:pt x="29" y="126"/>
                  </a:lnTo>
                  <a:lnTo>
                    <a:pt x="40" y="130"/>
                  </a:lnTo>
                  <a:lnTo>
                    <a:pt x="50" y="130"/>
                  </a:lnTo>
                  <a:lnTo>
                    <a:pt x="50" y="120"/>
                  </a:lnTo>
                  <a:lnTo>
                    <a:pt x="50" y="116"/>
                  </a:lnTo>
                  <a:lnTo>
                    <a:pt x="59" y="116"/>
                  </a:lnTo>
                  <a:lnTo>
                    <a:pt x="59" y="120"/>
                  </a:lnTo>
                  <a:moveTo>
                    <a:pt x="160" y="161"/>
                  </a:moveTo>
                  <a:lnTo>
                    <a:pt x="160" y="168"/>
                  </a:lnTo>
                  <a:lnTo>
                    <a:pt x="169" y="168"/>
                  </a:lnTo>
                  <a:lnTo>
                    <a:pt x="166" y="161"/>
                  </a:lnTo>
                  <a:lnTo>
                    <a:pt x="160" y="161"/>
                  </a:lnTo>
                  <a:moveTo>
                    <a:pt x="135" y="168"/>
                  </a:moveTo>
                  <a:lnTo>
                    <a:pt x="135" y="180"/>
                  </a:lnTo>
                  <a:lnTo>
                    <a:pt x="142" y="180"/>
                  </a:lnTo>
                  <a:lnTo>
                    <a:pt x="141" y="168"/>
                  </a:lnTo>
                  <a:lnTo>
                    <a:pt x="135" y="168"/>
                  </a:lnTo>
                  <a:moveTo>
                    <a:pt x="137" y="205"/>
                  </a:moveTo>
                  <a:lnTo>
                    <a:pt x="133" y="211"/>
                  </a:lnTo>
                  <a:lnTo>
                    <a:pt x="137" y="211"/>
                  </a:lnTo>
                  <a:lnTo>
                    <a:pt x="139" y="205"/>
                  </a:lnTo>
                  <a:lnTo>
                    <a:pt x="137" y="205"/>
                  </a:lnTo>
                  <a:moveTo>
                    <a:pt x="139" y="211"/>
                  </a:moveTo>
                  <a:lnTo>
                    <a:pt x="137" y="220"/>
                  </a:lnTo>
                  <a:lnTo>
                    <a:pt x="142" y="220"/>
                  </a:lnTo>
                  <a:lnTo>
                    <a:pt x="146" y="220"/>
                  </a:lnTo>
                  <a:lnTo>
                    <a:pt x="144" y="211"/>
                  </a:lnTo>
                  <a:lnTo>
                    <a:pt x="139" y="211"/>
                  </a:lnTo>
                  <a:moveTo>
                    <a:pt x="139" y="220"/>
                  </a:moveTo>
                  <a:lnTo>
                    <a:pt x="137" y="220"/>
                  </a:lnTo>
                  <a:lnTo>
                    <a:pt x="137" y="224"/>
                  </a:lnTo>
                  <a:lnTo>
                    <a:pt x="139" y="224"/>
                  </a:lnTo>
                  <a:lnTo>
                    <a:pt x="142" y="224"/>
                  </a:lnTo>
                  <a:lnTo>
                    <a:pt x="142" y="220"/>
                  </a:lnTo>
                  <a:lnTo>
                    <a:pt x="139" y="220"/>
                  </a:lnTo>
                  <a:moveTo>
                    <a:pt x="139" y="70"/>
                  </a:moveTo>
                  <a:lnTo>
                    <a:pt x="139" y="68"/>
                  </a:lnTo>
                  <a:lnTo>
                    <a:pt x="144" y="68"/>
                  </a:lnTo>
                  <a:lnTo>
                    <a:pt x="144" y="66"/>
                  </a:lnTo>
                  <a:lnTo>
                    <a:pt x="141" y="66"/>
                  </a:lnTo>
                  <a:lnTo>
                    <a:pt x="137" y="66"/>
                  </a:lnTo>
                  <a:lnTo>
                    <a:pt x="137" y="70"/>
                  </a:lnTo>
                  <a:lnTo>
                    <a:pt x="139" y="70"/>
                  </a:lnTo>
                  <a:moveTo>
                    <a:pt x="164" y="76"/>
                  </a:moveTo>
                  <a:lnTo>
                    <a:pt x="166" y="76"/>
                  </a:lnTo>
                  <a:lnTo>
                    <a:pt x="166" y="81"/>
                  </a:lnTo>
                  <a:lnTo>
                    <a:pt x="168" y="81"/>
                  </a:lnTo>
                  <a:lnTo>
                    <a:pt x="168" y="78"/>
                  </a:lnTo>
                  <a:lnTo>
                    <a:pt x="168" y="74"/>
                  </a:lnTo>
                  <a:lnTo>
                    <a:pt x="171" y="72"/>
                  </a:lnTo>
                  <a:lnTo>
                    <a:pt x="171" y="68"/>
                  </a:lnTo>
                  <a:lnTo>
                    <a:pt x="171" y="64"/>
                  </a:lnTo>
                  <a:lnTo>
                    <a:pt x="164" y="66"/>
                  </a:lnTo>
                  <a:lnTo>
                    <a:pt x="164" y="76"/>
                  </a:lnTo>
                  <a:moveTo>
                    <a:pt x="168" y="87"/>
                  </a:moveTo>
                  <a:lnTo>
                    <a:pt x="168" y="93"/>
                  </a:lnTo>
                  <a:lnTo>
                    <a:pt x="181" y="93"/>
                  </a:lnTo>
                  <a:lnTo>
                    <a:pt x="181" y="80"/>
                  </a:lnTo>
                  <a:lnTo>
                    <a:pt x="173" y="80"/>
                  </a:lnTo>
                  <a:lnTo>
                    <a:pt x="168" y="81"/>
                  </a:lnTo>
                  <a:lnTo>
                    <a:pt x="168" y="87"/>
                  </a:lnTo>
                  <a:moveTo>
                    <a:pt x="142" y="70"/>
                  </a:moveTo>
                  <a:lnTo>
                    <a:pt x="142" y="76"/>
                  </a:lnTo>
                  <a:lnTo>
                    <a:pt x="152" y="76"/>
                  </a:lnTo>
                  <a:lnTo>
                    <a:pt x="152" y="72"/>
                  </a:lnTo>
                  <a:lnTo>
                    <a:pt x="148" y="72"/>
                  </a:lnTo>
                  <a:lnTo>
                    <a:pt x="148" y="70"/>
                  </a:lnTo>
                  <a:lnTo>
                    <a:pt x="142" y="70"/>
                  </a:lnTo>
                </a:path>
              </a:pathLst>
            </a:custGeom>
            <a:grpFill/>
            <a:ln w="9525">
              <a:noFill/>
              <a:round/>
              <a:headEnd/>
              <a:tailEnd/>
            </a:ln>
          </p:spPr>
          <p:txBody>
            <a:bodyPr/>
            <a:lstStyle/>
            <a:p>
              <a:pPr>
                <a:defRPr/>
              </a:pPr>
              <a:endParaRPr lang="en-US" dirty="0">
                <a:solidFill>
                  <a:prstClr val="white"/>
                </a:solidFill>
              </a:endParaRPr>
            </a:p>
          </p:txBody>
        </p:sp>
        <p:sp>
          <p:nvSpPr>
            <p:cNvPr id="16715" name="Freeform 173"/>
            <p:cNvSpPr>
              <a:spLocks/>
            </p:cNvSpPr>
            <p:nvPr/>
          </p:nvSpPr>
          <p:spPr bwMode="ltGray">
            <a:xfrm>
              <a:off x="3093" y="1116"/>
              <a:ext cx="10" cy="10"/>
            </a:xfrm>
            <a:custGeom>
              <a:avLst/>
              <a:gdLst>
                <a:gd name="T0" fmla="*/ 6 w 10"/>
                <a:gd name="T1" fmla="*/ 4 h 10"/>
                <a:gd name="T2" fmla="*/ 10 w 10"/>
                <a:gd name="T3" fmla="*/ 4 h 10"/>
                <a:gd name="T4" fmla="*/ 10 w 10"/>
                <a:gd name="T5" fmla="*/ 0 h 10"/>
                <a:gd name="T6" fmla="*/ 0 w 10"/>
                <a:gd name="T7" fmla="*/ 0 h 10"/>
                <a:gd name="T8" fmla="*/ 0 w 10"/>
                <a:gd name="T9" fmla="*/ 8 h 10"/>
                <a:gd name="T10" fmla="*/ 4 w 10"/>
                <a:gd name="T11" fmla="*/ 8 h 10"/>
                <a:gd name="T12" fmla="*/ 4 w 10"/>
                <a:gd name="T13" fmla="*/ 10 h 10"/>
                <a:gd name="T14" fmla="*/ 6 w 10"/>
                <a:gd name="T15" fmla="*/ 10 h 10"/>
                <a:gd name="T16" fmla="*/ 6 w 10"/>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6" y="4"/>
                  </a:moveTo>
                  <a:lnTo>
                    <a:pt x="10" y="4"/>
                  </a:lnTo>
                  <a:lnTo>
                    <a:pt x="10" y="0"/>
                  </a:lnTo>
                  <a:lnTo>
                    <a:pt x="0" y="0"/>
                  </a:lnTo>
                  <a:lnTo>
                    <a:pt x="0" y="8"/>
                  </a:lnTo>
                  <a:lnTo>
                    <a:pt x="4" y="8"/>
                  </a:lnTo>
                  <a:lnTo>
                    <a:pt x="4" y="10"/>
                  </a:lnTo>
                  <a:lnTo>
                    <a:pt x="6" y="10"/>
                  </a:lnTo>
                  <a:lnTo>
                    <a:pt x="6" y="4"/>
                  </a:lnTo>
                  <a:close/>
                </a:path>
              </a:pathLst>
            </a:custGeom>
            <a:grpFill/>
            <a:ln w="9525">
              <a:noFill/>
              <a:round/>
              <a:headEnd/>
              <a:tailEnd/>
            </a:ln>
          </p:spPr>
          <p:txBody>
            <a:bodyPr/>
            <a:lstStyle/>
            <a:p>
              <a:pPr>
                <a:defRPr/>
              </a:pPr>
              <a:endParaRPr lang="en-US" dirty="0">
                <a:solidFill>
                  <a:prstClr val="white"/>
                </a:solidFill>
              </a:endParaRPr>
            </a:p>
          </p:txBody>
        </p:sp>
        <p:sp>
          <p:nvSpPr>
            <p:cNvPr id="16716" name="Freeform 174"/>
            <p:cNvSpPr>
              <a:spLocks/>
            </p:cNvSpPr>
            <p:nvPr/>
          </p:nvSpPr>
          <p:spPr bwMode="ltGray">
            <a:xfrm>
              <a:off x="3406" y="1099"/>
              <a:ext cx="2" cy="1"/>
            </a:xfrm>
            <a:custGeom>
              <a:avLst/>
              <a:gdLst>
                <a:gd name="T0" fmla="*/ 0 w 2"/>
                <a:gd name="T1" fmla="*/ 0 h 1"/>
                <a:gd name="T2" fmla="*/ 0 w 2"/>
                <a:gd name="T3" fmla="*/ 0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0" y="0"/>
                  </a:lnTo>
                  <a:lnTo>
                    <a:pt x="2" y="0"/>
                  </a:lnTo>
                  <a:lnTo>
                    <a:pt x="0" y="0"/>
                  </a:lnTo>
                  <a:close/>
                </a:path>
              </a:pathLst>
            </a:custGeom>
            <a:grpFill/>
            <a:ln w="9525">
              <a:noFill/>
              <a:round/>
              <a:headEnd/>
              <a:tailEnd/>
            </a:ln>
          </p:spPr>
          <p:txBody>
            <a:bodyPr/>
            <a:lstStyle/>
            <a:p>
              <a:pPr>
                <a:defRPr/>
              </a:pPr>
              <a:endParaRPr lang="en-US" dirty="0">
                <a:solidFill>
                  <a:prstClr val="white"/>
                </a:solidFill>
              </a:endParaRPr>
            </a:p>
          </p:txBody>
        </p:sp>
        <p:sp>
          <p:nvSpPr>
            <p:cNvPr id="16717" name="Freeform 175"/>
            <p:cNvSpPr>
              <a:spLocks/>
            </p:cNvSpPr>
            <p:nvPr/>
          </p:nvSpPr>
          <p:spPr bwMode="ltGray">
            <a:xfrm>
              <a:off x="3502" y="1128"/>
              <a:ext cx="16" cy="5"/>
            </a:xfrm>
            <a:custGeom>
              <a:avLst/>
              <a:gdLst>
                <a:gd name="T0" fmla="*/ 14 w 16"/>
                <a:gd name="T1" fmla="*/ 5 h 5"/>
                <a:gd name="T2" fmla="*/ 16 w 16"/>
                <a:gd name="T3" fmla="*/ 3 h 5"/>
                <a:gd name="T4" fmla="*/ 10 w 16"/>
                <a:gd name="T5" fmla="*/ 0 h 5"/>
                <a:gd name="T6" fmla="*/ 0 w 16"/>
                <a:gd name="T7" fmla="*/ 0 h 5"/>
                <a:gd name="T8" fmla="*/ 6 w 16"/>
                <a:gd name="T9" fmla="*/ 5 h 5"/>
                <a:gd name="T10" fmla="*/ 14 w 16"/>
                <a:gd name="T11" fmla="*/ 5 h 5"/>
                <a:gd name="T12" fmla="*/ 0 60000 65536"/>
                <a:gd name="T13" fmla="*/ 0 60000 65536"/>
                <a:gd name="T14" fmla="*/ 0 60000 65536"/>
                <a:gd name="T15" fmla="*/ 0 60000 65536"/>
                <a:gd name="T16" fmla="*/ 0 60000 65536"/>
                <a:gd name="T17" fmla="*/ 0 60000 65536"/>
                <a:gd name="T18" fmla="*/ 0 w 16"/>
                <a:gd name="T19" fmla="*/ 0 h 5"/>
                <a:gd name="T20" fmla="*/ 16 w 16"/>
                <a:gd name="T21" fmla="*/ 5 h 5"/>
              </a:gdLst>
              <a:ahLst/>
              <a:cxnLst>
                <a:cxn ang="T12">
                  <a:pos x="T0" y="T1"/>
                </a:cxn>
                <a:cxn ang="T13">
                  <a:pos x="T2" y="T3"/>
                </a:cxn>
                <a:cxn ang="T14">
                  <a:pos x="T4" y="T5"/>
                </a:cxn>
                <a:cxn ang="T15">
                  <a:pos x="T6" y="T7"/>
                </a:cxn>
                <a:cxn ang="T16">
                  <a:pos x="T8" y="T9"/>
                </a:cxn>
                <a:cxn ang="T17">
                  <a:pos x="T10" y="T11"/>
                </a:cxn>
              </a:cxnLst>
              <a:rect l="T18" t="T19" r="T20" b="T21"/>
              <a:pathLst>
                <a:path w="16" h="5">
                  <a:moveTo>
                    <a:pt x="14" y="5"/>
                  </a:moveTo>
                  <a:lnTo>
                    <a:pt x="16" y="3"/>
                  </a:lnTo>
                  <a:lnTo>
                    <a:pt x="10" y="0"/>
                  </a:lnTo>
                  <a:lnTo>
                    <a:pt x="0" y="0"/>
                  </a:lnTo>
                  <a:lnTo>
                    <a:pt x="6" y="5"/>
                  </a:lnTo>
                  <a:lnTo>
                    <a:pt x="14" y="5"/>
                  </a:lnTo>
                  <a:close/>
                </a:path>
              </a:pathLst>
            </a:custGeom>
            <a:grpFill/>
            <a:ln w="9525">
              <a:noFill/>
              <a:round/>
              <a:headEnd/>
              <a:tailEnd/>
            </a:ln>
          </p:spPr>
          <p:txBody>
            <a:bodyPr/>
            <a:lstStyle/>
            <a:p>
              <a:pPr>
                <a:defRPr/>
              </a:pPr>
              <a:endParaRPr lang="en-US" dirty="0">
                <a:solidFill>
                  <a:prstClr val="white"/>
                </a:solidFill>
              </a:endParaRPr>
            </a:p>
          </p:txBody>
        </p:sp>
        <p:sp>
          <p:nvSpPr>
            <p:cNvPr id="16718" name="Freeform 176"/>
            <p:cNvSpPr>
              <a:spLocks noEditPoints="1"/>
            </p:cNvSpPr>
            <p:nvPr/>
          </p:nvSpPr>
          <p:spPr bwMode="ltGray">
            <a:xfrm>
              <a:off x="2799" y="965"/>
              <a:ext cx="1161" cy="1147"/>
            </a:xfrm>
            <a:custGeom>
              <a:avLst/>
              <a:gdLst>
                <a:gd name="T0" fmla="*/ 1076 w 1161"/>
                <a:gd name="T1" fmla="*/ 591 h 1147"/>
                <a:gd name="T2" fmla="*/ 1076 w 1161"/>
                <a:gd name="T3" fmla="*/ 539 h 1147"/>
                <a:gd name="T4" fmla="*/ 1002 w 1161"/>
                <a:gd name="T5" fmla="*/ 456 h 1147"/>
                <a:gd name="T6" fmla="*/ 1004 w 1161"/>
                <a:gd name="T7" fmla="*/ 356 h 1147"/>
                <a:gd name="T8" fmla="*/ 937 w 1161"/>
                <a:gd name="T9" fmla="*/ 276 h 1147"/>
                <a:gd name="T10" fmla="*/ 796 w 1161"/>
                <a:gd name="T11" fmla="*/ 247 h 1147"/>
                <a:gd name="T12" fmla="*/ 674 w 1161"/>
                <a:gd name="T13" fmla="*/ 155 h 1147"/>
                <a:gd name="T14" fmla="*/ 647 w 1161"/>
                <a:gd name="T15" fmla="*/ 145 h 1147"/>
                <a:gd name="T16" fmla="*/ 599 w 1161"/>
                <a:gd name="T17" fmla="*/ 128 h 1147"/>
                <a:gd name="T18" fmla="*/ 562 w 1161"/>
                <a:gd name="T19" fmla="*/ 134 h 1147"/>
                <a:gd name="T20" fmla="*/ 543 w 1161"/>
                <a:gd name="T21" fmla="*/ 122 h 1147"/>
                <a:gd name="T22" fmla="*/ 491 w 1161"/>
                <a:gd name="T23" fmla="*/ 126 h 1147"/>
                <a:gd name="T24" fmla="*/ 458 w 1161"/>
                <a:gd name="T25" fmla="*/ 211 h 1147"/>
                <a:gd name="T26" fmla="*/ 419 w 1161"/>
                <a:gd name="T27" fmla="*/ 234 h 1147"/>
                <a:gd name="T28" fmla="*/ 361 w 1161"/>
                <a:gd name="T29" fmla="*/ 224 h 1147"/>
                <a:gd name="T30" fmla="*/ 304 w 1161"/>
                <a:gd name="T31" fmla="*/ 182 h 1147"/>
                <a:gd name="T32" fmla="*/ 284 w 1161"/>
                <a:gd name="T33" fmla="*/ 170 h 1147"/>
                <a:gd name="T34" fmla="*/ 232 w 1161"/>
                <a:gd name="T35" fmla="*/ 180 h 1147"/>
                <a:gd name="T36" fmla="*/ 197 w 1161"/>
                <a:gd name="T37" fmla="*/ 174 h 1147"/>
                <a:gd name="T38" fmla="*/ 197 w 1161"/>
                <a:gd name="T39" fmla="*/ 157 h 1147"/>
                <a:gd name="T40" fmla="*/ 253 w 1161"/>
                <a:gd name="T41" fmla="*/ 134 h 1147"/>
                <a:gd name="T42" fmla="*/ 261 w 1161"/>
                <a:gd name="T43" fmla="*/ 72 h 1147"/>
                <a:gd name="T44" fmla="*/ 244 w 1161"/>
                <a:gd name="T45" fmla="*/ 0 h 1147"/>
                <a:gd name="T46" fmla="*/ 221 w 1161"/>
                <a:gd name="T47" fmla="*/ 16 h 1147"/>
                <a:gd name="T48" fmla="*/ 201 w 1161"/>
                <a:gd name="T49" fmla="*/ 51 h 1147"/>
                <a:gd name="T50" fmla="*/ 166 w 1161"/>
                <a:gd name="T51" fmla="*/ 66 h 1147"/>
                <a:gd name="T52" fmla="*/ 136 w 1161"/>
                <a:gd name="T53" fmla="*/ 83 h 1147"/>
                <a:gd name="T54" fmla="*/ 112 w 1161"/>
                <a:gd name="T55" fmla="*/ 114 h 1147"/>
                <a:gd name="T56" fmla="*/ 103 w 1161"/>
                <a:gd name="T57" fmla="*/ 166 h 1147"/>
                <a:gd name="T58" fmla="*/ 60 w 1161"/>
                <a:gd name="T59" fmla="*/ 220 h 1147"/>
                <a:gd name="T60" fmla="*/ 43 w 1161"/>
                <a:gd name="T61" fmla="*/ 282 h 1147"/>
                <a:gd name="T62" fmla="*/ 41 w 1161"/>
                <a:gd name="T63" fmla="*/ 317 h 1147"/>
                <a:gd name="T64" fmla="*/ 22 w 1161"/>
                <a:gd name="T65" fmla="*/ 356 h 1147"/>
                <a:gd name="T66" fmla="*/ 64 w 1161"/>
                <a:gd name="T67" fmla="*/ 383 h 1147"/>
                <a:gd name="T68" fmla="*/ 109 w 1161"/>
                <a:gd name="T69" fmla="*/ 425 h 1147"/>
                <a:gd name="T70" fmla="*/ 201 w 1161"/>
                <a:gd name="T71" fmla="*/ 525 h 1147"/>
                <a:gd name="T72" fmla="*/ 228 w 1161"/>
                <a:gd name="T73" fmla="*/ 552 h 1147"/>
                <a:gd name="T74" fmla="*/ 311 w 1161"/>
                <a:gd name="T75" fmla="*/ 607 h 1147"/>
                <a:gd name="T76" fmla="*/ 369 w 1161"/>
                <a:gd name="T77" fmla="*/ 657 h 1147"/>
                <a:gd name="T78" fmla="*/ 450 w 1161"/>
                <a:gd name="T79" fmla="*/ 682 h 1147"/>
                <a:gd name="T80" fmla="*/ 516 w 1161"/>
                <a:gd name="T81" fmla="*/ 718 h 1147"/>
                <a:gd name="T82" fmla="*/ 564 w 1161"/>
                <a:gd name="T83" fmla="*/ 759 h 1147"/>
                <a:gd name="T84" fmla="*/ 593 w 1161"/>
                <a:gd name="T85" fmla="*/ 780 h 1147"/>
                <a:gd name="T86" fmla="*/ 628 w 1161"/>
                <a:gd name="T87" fmla="*/ 798 h 1147"/>
                <a:gd name="T88" fmla="*/ 655 w 1161"/>
                <a:gd name="T89" fmla="*/ 825 h 1147"/>
                <a:gd name="T90" fmla="*/ 682 w 1161"/>
                <a:gd name="T91" fmla="*/ 859 h 1147"/>
                <a:gd name="T92" fmla="*/ 717 w 1161"/>
                <a:gd name="T93" fmla="*/ 898 h 1147"/>
                <a:gd name="T94" fmla="*/ 742 w 1161"/>
                <a:gd name="T95" fmla="*/ 929 h 1147"/>
                <a:gd name="T96" fmla="*/ 771 w 1161"/>
                <a:gd name="T97" fmla="*/ 985 h 1147"/>
                <a:gd name="T98" fmla="*/ 840 w 1161"/>
                <a:gd name="T99" fmla="*/ 987 h 1147"/>
                <a:gd name="T100" fmla="*/ 900 w 1161"/>
                <a:gd name="T101" fmla="*/ 1029 h 1147"/>
                <a:gd name="T102" fmla="*/ 954 w 1161"/>
                <a:gd name="T103" fmla="*/ 1083 h 1147"/>
                <a:gd name="T104" fmla="*/ 985 w 1161"/>
                <a:gd name="T105" fmla="*/ 1124 h 1147"/>
                <a:gd name="T106" fmla="*/ 1072 w 1161"/>
                <a:gd name="T107" fmla="*/ 1000 h 1147"/>
                <a:gd name="T108" fmla="*/ 394 w 1161"/>
                <a:gd name="T109" fmla="*/ 307 h 1147"/>
                <a:gd name="T110" fmla="*/ 431 w 1161"/>
                <a:gd name="T111" fmla="*/ 273 h 1147"/>
                <a:gd name="T112" fmla="*/ 464 w 1161"/>
                <a:gd name="T113" fmla="*/ 263 h 1147"/>
                <a:gd name="T114" fmla="*/ 527 w 1161"/>
                <a:gd name="T115" fmla="*/ 269 h 1147"/>
                <a:gd name="T116" fmla="*/ 537 w 1161"/>
                <a:gd name="T117" fmla="*/ 336 h 1147"/>
                <a:gd name="T118" fmla="*/ 541 w 1161"/>
                <a:gd name="T119" fmla="*/ 367 h 1147"/>
                <a:gd name="T120" fmla="*/ 358 w 1161"/>
                <a:gd name="T121" fmla="*/ 439 h 1147"/>
                <a:gd name="T122" fmla="*/ 385 w 1161"/>
                <a:gd name="T123" fmla="*/ 377 h 1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1"/>
                <a:gd name="T187" fmla="*/ 0 h 1147"/>
                <a:gd name="T188" fmla="*/ 1161 w 1161"/>
                <a:gd name="T189" fmla="*/ 1147 h 1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1" h="1147">
                  <a:moveTo>
                    <a:pt x="1161" y="927"/>
                  </a:moveTo>
                  <a:lnTo>
                    <a:pt x="1159" y="881"/>
                  </a:lnTo>
                  <a:lnTo>
                    <a:pt x="1159" y="879"/>
                  </a:lnTo>
                  <a:lnTo>
                    <a:pt x="1159" y="871"/>
                  </a:lnTo>
                  <a:lnTo>
                    <a:pt x="1159" y="848"/>
                  </a:lnTo>
                  <a:lnTo>
                    <a:pt x="1159" y="817"/>
                  </a:lnTo>
                  <a:lnTo>
                    <a:pt x="1157" y="676"/>
                  </a:lnTo>
                  <a:lnTo>
                    <a:pt x="1099" y="632"/>
                  </a:lnTo>
                  <a:lnTo>
                    <a:pt x="1099" y="616"/>
                  </a:lnTo>
                  <a:lnTo>
                    <a:pt x="1083" y="616"/>
                  </a:lnTo>
                  <a:lnTo>
                    <a:pt x="1083" y="610"/>
                  </a:lnTo>
                  <a:lnTo>
                    <a:pt x="1078" y="610"/>
                  </a:lnTo>
                  <a:lnTo>
                    <a:pt x="1076" y="601"/>
                  </a:lnTo>
                  <a:lnTo>
                    <a:pt x="1076" y="591"/>
                  </a:lnTo>
                  <a:lnTo>
                    <a:pt x="1076" y="581"/>
                  </a:lnTo>
                  <a:lnTo>
                    <a:pt x="1080" y="572"/>
                  </a:lnTo>
                  <a:lnTo>
                    <a:pt x="1081" y="572"/>
                  </a:lnTo>
                  <a:lnTo>
                    <a:pt x="1085" y="572"/>
                  </a:lnTo>
                  <a:lnTo>
                    <a:pt x="1085" y="566"/>
                  </a:lnTo>
                  <a:lnTo>
                    <a:pt x="1080" y="566"/>
                  </a:lnTo>
                  <a:lnTo>
                    <a:pt x="1070" y="566"/>
                  </a:lnTo>
                  <a:lnTo>
                    <a:pt x="1070" y="556"/>
                  </a:lnTo>
                  <a:lnTo>
                    <a:pt x="1070" y="551"/>
                  </a:lnTo>
                  <a:lnTo>
                    <a:pt x="1076" y="551"/>
                  </a:lnTo>
                  <a:lnTo>
                    <a:pt x="1080" y="551"/>
                  </a:lnTo>
                  <a:lnTo>
                    <a:pt x="1080" y="545"/>
                  </a:lnTo>
                  <a:lnTo>
                    <a:pt x="1080" y="539"/>
                  </a:lnTo>
                  <a:lnTo>
                    <a:pt x="1076" y="539"/>
                  </a:lnTo>
                  <a:lnTo>
                    <a:pt x="1076" y="529"/>
                  </a:lnTo>
                  <a:lnTo>
                    <a:pt x="1070" y="529"/>
                  </a:lnTo>
                  <a:lnTo>
                    <a:pt x="1070" y="525"/>
                  </a:lnTo>
                  <a:lnTo>
                    <a:pt x="1068" y="514"/>
                  </a:lnTo>
                  <a:lnTo>
                    <a:pt x="1068" y="504"/>
                  </a:lnTo>
                  <a:lnTo>
                    <a:pt x="1062" y="504"/>
                  </a:lnTo>
                  <a:lnTo>
                    <a:pt x="1052" y="504"/>
                  </a:lnTo>
                  <a:lnTo>
                    <a:pt x="1052" y="489"/>
                  </a:lnTo>
                  <a:lnTo>
                    <a:pt x="1052" y="473"/>
                  </a:lnTo>
                  <a:lnTo>
                    <a:pt x="1047" y="473"/>
                  </a:lnTo>
                  <a:lnTo>
                    <a:pt x="1033" y="473"/>
                  </a:lnTo>
                  <a:lnTo>
                    <a:pt x="1002" y="475"/>
                  </a:lnTo>
                  <a:lnTo>
                    <a:pt x="1002" y="466"/>
                  </a:lnTo>
                  <a:lnTo>
                    <a:pt x="1002" y="456"/>
                  </a:lnTo>
                  <a:lnTo>
                    <a:pt x="998" y="456"/>
                  </a:lnTo>
                  <a:lnTo>
                    <a:pt x="971" y="456"/>
                  </a:lnTo>
                  <a:lnTo>
                    <a:pt x="971" y="446"/>
                  </a:lnTo>
                  <a:lnTo>
                    <a:pt x="971" y="439"/>
                  </a:lnTo>
                  <a:lnTo>
                    <a:pt x="969" y="419"/>
                  </a:lnTo>
                  <a:lnTo>
                    <a:pt x="969" y="404"/>
                  </a:lnTo>
                  <a:lnTo>
                    <a:pt x="969" y="390"/>
                  </a:lnTo>
                  <a:lnTo>
                    <a:pt x="969" y="375"/>
                  </a:lnTo>
                  <a:lnTo>
                    <a:pt x="969" y="367"/>
                  </a:lnTo>
                  <a:lnTo>
                    <a:pt x="969" y="357"/>
                  </a:lnTo>
                  <a:lnTo>
                    <a:pt x="971" y="357"/>
                  </a:lnTo>
                  <a:lnTo>
                    <a:pt x="981" y="357"/>
                  </a:lnTo>
                  <a:lnTo>
                    <a:pt x="991" y="357"/>
                  </a:lnTo>
                  <a:lnTo>
                    <a:pt x="1004" y="356"/>
                  </a:lnTo>
                  <a:lnTo>
                    <a:pt x="1004" y="348"/>
                  </a:lnTo>
                  <a:lnTo>
                    <a:pt x="1002" y="340"/>
                  </a:lnTo>
                  <a:lnTo>
                    <a:pt x="1016" y="340"/>
                  </a:lnTo>
                  <a:lnTo>
                    <a:pt x="1035" y="340"/>
                  </a:lnTo>
                  <a:lnTo>
                    <a:pt x="1035" y="330"/>
                  </a:lnTo>
                  <a:lnTo>
                    <a:pt x="1035" y="329"/>
                  </a:lnTo>
                  <a:lnTo>
                    <a:pt x="937" y="330"/>
                  </a:lnTo>
                  <a:lnTo>
                    <a:pt x="937" y="323"/>
                  </a:lnTo>
                  <a:lnTo>
                    <a:pt x="937" y="317"/>
                  </a:lnTo>
                  <a:lnTo>
                    <a:pt x="937" y="311"/>
                  </a:lnTo>
                  <a:lnTo>
                    <a:pt x="937" y="307"/>
                  </a:lnTo>
                  <a:lnTo>
                    <a:pt x="937" y="292"/>
                  </a:lnTo>
                  <a:lnTo>
                    <a:pt x="937" y="282"/>
                  </a:lnTo>
                  <a:lnTo>
                    <a:pt x="937" y="276"/>
                  </a:lnTo>
                  <a:lnTo>
                    <a:pt x="941" y="276"/>
                  </a:lnTo>
                  <a:lnTo>
                    <a:pt x="939" y="259"/>
                  </a:lnTo>
                  <a:lnTo>
                    <a:pt x="939" y="224"/>
                  </a:lnTo>
                  <a:lnTo>
                    <a:pt x="939" y="193"/>
                  </a:lnTo>
                  <a:lnTo>
                    <a:pt x="941" y="180"/>
                  </a:lnTo>
                  <a:lnTo>
                    <a:pt x="935" y="180"/>
                  </a:lnTo>
                  <a:lnTo>
                    <a:pt x="865" y="182"/>
                  </a:lnTo>
                  <a:lnTo>
                    <a:pt x="865" y="178"/>
                  </a:lnTo>
                  <a:lnTo>
                    <a:pt x="850" y="180"/>
                  </a:lnTo>
                  <a:lnTo>
                    <a:pt x="854" y="219"/>
                  </a:lnTo>
                  <a:lnTo>
                    <a:pt x="856" y="257"/>
                  </a:lnTo>
                  <a:lnTo>
                    <a:pt x="832" y="238"/>
                  </a:lnTo>
                  <a:lnTo>
                    <a:pt x="811" y="263"/>
                  </a:lnTo>
                  <a:lnTo>
                    <a:pt x="796" y="247"/>
                  </a:lnTo>
                  <a:lnTo>
                    <a:pt x="776" y="234"/>
                  </a:lnTo>
                  <a:lnTo>
                    <a:pt x="761" y="220"/>
                  </a:lnTo>
                  <a:lnTo>
                    <a:pt x="746" y="209"/>
                  </a:lnTo>
                  <a:lnTo>
                    <a:pt x="728" y="193"/>
                  </a:lnTo>
                  <a:lnTo>
                    <a:pt x="713" y="182"/>
                  </a:lnTo>
                  <a:lnTo>
                    <a:pt x="701" y="170"/>
                  </a:lnTo>
                  <a:lnTo>
                    <a:pt x="703" y="163"/>
                  </a:lnTo>
                  <a:lnTo>
                    <a:pt x="707" y="161"/>
                  </a:lnTo>
                  <a:lnTo>
                    <a:pt x="699" y="161"/>
                  </a:lnTo>
                  <a:lnTo>
                    <a:pt x="697" y="157"/>
                  </a:lnTo>
                  <a:lnTo>
                    <a:pt x="678" y="155"/>
                  </a:lnTo>
                  <a:lnTo>
                    <a:pt x="674" y="157"/>
                  </a:lnTo>
                  <a:lnTo>
                    <a:pt x="672" y="155"/>
                  </a:lnTo>
                  <a:lnTo>
                    <a:pt x="674" y="155"/>
                  </a:lnTo>
                  <a:lnTo>
                    <a:pt x="674" y="151"/>
                  </a:lnTo>
                  <a:lnTo>
                    <a:pt x="674" y="149"/>
                  </a:lnTo>
                  <a:lnTo>
                    <a:pt x="678" y="147"/>
                  </a:lnTo>
                  <a:lnTo>
                    <a:pt x="674" y="141"/>
                  </a:lnTo>
                  <a:lnTo>
                    <a:pt x="672" y="139"/>
                  </a:lnTo>
                  <a:lnTo>
                    <a:pt x="668" y="141"/>
                  </a:lnTo>
                  <a:lnTo>
                    <a:pt x="666" y="145"/>
                  </a:lnTo>
                  <a:lnTo>
                    <a:pt x="663" y="145"/>
                  </a:lnTo>
                  <a:lnTo>
                    <a:pt x="663" y="141"/>
                  </a:lnTo>
                  <a:lnTo>
                    <a:pt x="659" y="145"/>
                  </a:lnTo>
                  <a:lnTo>
                    <a:pt x="653" y="145"/>
                  </a:lnTo>
                  <a:lnTo>
                    <a:pt x="649" y="149"/>
                  </a:lnTo>
                  <a:lnTo>
                    <a:pt x="647" y="149"/>
                  </a:lnTo>
                  <a:lnTo>
                    <a:pt x="647" y="145"/>
                  </a:lnTo>
                  <a:lnTo>
                    <a:pt x="643" y="145"/>
                  </a:lnTo>
                  <a:lnTo>
                    <a:pt x="643" y="143"/>
                  </a:lnTo>
                  <a:lnTo>
                    <a:pt x="641" y="143"/>
                  </a:lnTo>
                  <a:lnTo>
                    <a:pt x="634" y="143"/>
                  </a:lnTo>
                  <a:lnTo>
                    <a:pt x="634" y="139"/>
                  </a:lnTo>
                  <a:lnTo>
                    <a:pt x="628" y="139"/>
                  </a:lnTo>
                  <a:lnTo>
                    <a:pt x="624" y="137"/>
                  </a:lnTo>
                  <a:lnTo>
                    <a:pt x="618" y="137"/>
                  </a:lnTo>
                  <a:lnTo>
                    <a:pt x="612" y="137"/>
                  </a:lnTo>
                  <a:lnTo>
                    <a:pt x="607" y="134"/>
                  </a:lnTo>
                  <a:lnTo>
                    <a:pt x="603" y="134"/>
                  </a:lnTo>
                  <a:lnTo>
                    <a:pt x="603" y="132"/>
                  </a:lnTo>
                  <a:lnTo>
                    <a:pt x="599" y="132"/>
                  </a:lnTo>
                  <a:lnTo>
                    <a:pt x="599" y="128"/>
                  </a:lnTo>
                  <a:lnTo>
                    <a:pt x="593" y="132"/>
                  </a:lnTo>
                  <a:lnTo>
                    <a:pt x="593" y="128"/>
                  </a:lnTo>
                  <a:lnTo>
                    <a:pt x="591" y="128"/>
                  </a:lnTo>
                  <a:lnTo>
                    <a:pt x="591" y="132"/>
                  </a:lnTo>
                  <a:lnTo>
                    <a:pt x="587" y="132"/>
                  </a:lnTo>
                  <a:lnTo>
                    <a:pt x="583" y="132"/>
                  </a:lnTo>
                  <a:lnTo>
                    <a:pt x="583" y="134"/>
                  </a:lnTo>
                  <a:lnTo>
                    <a:pt x="581" y="132"/>
                  </a:lnTo>
                  <a:lnTo>
                    <a:pt x="578" y="134"/>
                  </a:lnTo>
                  <a:lnTo>
                    <a:pt x="578" y="132"/>
                  </a:lnTo>
                  <a:lnTo>
                    <a:pt x="574" y="132"/>
                  </a:lnTo>
                  <a:lnTo>
                    <a:pt x="572" y="132"/>
                  </a:lnTo>
                  <a:lnTo>
                    <a:pt x="562" y="132"/>
                  </a:lnTo>
                  <a:lnTo>
                    <a:pt x="562" y="134"/>
                  </a:lnTo>
                  <a:lnTo>
                    <a:pt x="562" y="137"/>
                  </a:lnTo>
                  <a:lnTo>
                    <a:pt x="562" y="141"/>
                  </a:lnTo>
                  <a:lnTo>
                    <a:pt x="558" y="141"/>
                  </a:lnTo>
                  <a:lnTo>
                    <a:pt x="556" y="141"/>
                  </a:lnTo>
                  <a:lnTo>
                    <a:pt x="556" y="137"/>
                  </a:lnTo>
                  <a:lnTo>
                    <a:pt x="553" y="137"/>
                  </a:lnTo>
                  <a:lnTo>
                    <a:pt x="553" y="135"/>
                  </a:lnTo>
                  <a:lnTo>
                    <a:pt x="551" y="135"/>
                  </a:lnTo>
                  <a:lnTo>
                    <a:pt x="551" y="132"/>
                  </a:lnTo>
                  <a:lnTo>
                    <a:pt x="547" y="132"/>
                  </a:lnTo>
                  <a:lnTo>
                    <a:pt x="543" y="128"/>
                  </a:lnTo>
                  <a:lnTo>
                    <a:pt x="541" y="128"/>
                  </a:lnTo>
                  <a:lnTo>
                    <a:pt x="541" y="126"/>
                  </a:lnTo>
                  <a:lnTo>
                    <a:pt x="543" y="122"/>
                  </a:lnTo>
                  <a:lnTo>
                    <a:pt x="543" y="120"/>
                  </a:lnTo>
                  <a:lnTo>
                    <a:pt x="541" y="120"/>
                  </a:lnTo>
                  <a:lnTo>
                    <a:pt x="537" y="120"/>
                  </a:lnTo>
                  <a:lnTo>
                    <a:pt x="533" y="110"/>
                  </a:lnTo>
                  <a:lnTo>
                    <a:pt x="518" y="110"/>
                  </a:lnTo>
                  <a:lnTo>
                    <a:pt x="508" y="114"/>
                  </a:lnTo>
                  <a:lnTo>
                    <a:pt x="508" y="110"/>
                  </a:lnTo>
                  <a:lnTo>
                    <a:pt x="502" y="110"/>
                  </a:lnTo>
                  <a:lnTo>
                    <a:pt x="498" y="114"/>
                  </a:lnTo>
                  <a:lnTo>
                    <a:pt x="493" y="116"/>
                  </a:lnTo>
                  <a:lnTo>
                    <a:pt x="493" y="120"/>
                  </a:lnTo>
                  <a:lnTo>
                    <a:pt x="491" y="120"/>
                  </a:lnTo>
                  <a:lnTo>
                    <a:pt x="493" y="124"/>
                  </a:lnTo>
                  <a:lnTo>
                    <a:pt x="491" y="126"/>
                  </a:lnTo>
                  <a:lnTo>
                    <a:pt x="487" y="130"/>
                  </a:lnTo>
                  <a:lnTo>
                    <a:pt x="485" y="134"/>
                  </a:lnTo>
                  <a:lnTo>
                    <a:pt x="485" y="135"/>
                  </a:lnTo>
                  <a:lnTo>
                    <a:pt x="481" y="139"/>
                  </a:lnTo>
                  <a:lnTo>
                    <a:pt x="477" y="149"/>
                  </a:lnTo>
                  <a:lnTo>
                    <a:pt x="475" y="164"/>
                  </a:lnTo>
                  <a:lnTo>
                    <a:pt x="471" y="176"/>
                  </a:lnTo>
                  <a:lnTo>
                    <a:pt x="470" y="182"/>
                  </a:lnTo>
                  <a:lnTo>
                    <a:pt x="470" y="186"/>
                  </a:lnTo>
                  <a:lnTo>
                    <a:pt x="464" y="195"/>
                  </a:lnTo>
                  <a:lnTo>
                    <a:pt x="460" y="201"/>
                  </a:lnTo>
                  <a:lnTo>
                    <a:pt x="458" y="201"/>
                  </a:lnTo>
                  <a:lnTo>
                    <a:pt x="454" y="211"/>
                  </a:lnTo>
                  <a:lnTo>
                    <a:pt x="458" y="211"/>
                  </a:lnTo>
                  <a:lnTo>
                    <a:pt x="452" y="226"/>
                  </a:lnTo>
                  <a:lnTo>
                    <a:pt x="452" y="232"/>
                  </a:lnTo>
                  <a:lnTo>
                    <a:pt x="439" y="232"/>
                  </a:lnTo>
                  <a:lnTo>
                    <a:pt x="439" y="230"/>
                  </a:lnTo>
                  <a:lnTo>
                    <a:pt x="437" y="230"/>
                  </a:lnTo>
                  <a:lnTo>
                    <a:pt x="435" y="226"/>
                  </a:lnTo>
                  <a:lnTo>
                    <a:pt x="423" y="226"/>
                  </a:lnTo>
                  <a:lnTo>
                    <a:pt x="433" y="236"/>
                  </a:lnTo>
                  <a:lnTo>
                    <a:pt x="429" y="236"/>
                  </a:lnTo>
                  <a:lnTo>
                    <a:pt x="427" y="236"/>
                  </a:lnTo>
                  <a:lnTo>
                    <a:pt x="427" y="240"/>
                  </a:lnTo>
                  <a:lnTo>
                    <a:pt x="423" y="240"/>
                  </a:lnTo>
                  <a:lnTo>
                    <a:pt x="421" y="240"/>
                  </a:lnTo>
                  <a:lnTo>
                    <a:pt x="419" y="234"/>
                  </a:lnTo>
                  <a:lnTo>
                    <a:pt x="408" y="234"/>
                  </a:lnTo>
                  <a:lnTo>
                    <a:pt x="402" y="234"/>
                  </a:lnTo>
                  <a:lnTo>
                    <a:pt x="402" y="236"/>
                  </a:lnTo>
                  <a:lnTo>
                    <a:pt x="396" y="236"/>
                  </a:lnTo>
                  <a:lnTo>
                    <a:pt x="396" y="244"/>
                  </a:lnTo>
                  <a:lnTo>
                    <a:pt x="387" y="244"/>
                  </a:lnTo>
                  <a:lnTo>
                    <a:pt x="387" y="234"/>
                  </a:lnTo>
                  <a:lnTo>
                    <a:pt x="383" y="234"/>
                  </a:lnTo>
                  <a:lnTo>
                    <a:pt x="383" y="230"/>
                  </a:lnTo>
                  <a:lnTo>
                    <a:pt x="383" y="224"/>
                  </a:lnTo>
                  <a:lnTo>
                    <a:pt x="369" y="224"/>
                  </a:lnTo>
                  <a:lnTo>
                    <a:pt x="369" y="219"/>
                  </a:lnTo>
                  <a:lnTo>
                    <a:pt x="361" y="219"/>
                  </a:lnTo>
                  <a:lnTo>
                    <a:pt x="361" y="224"/>
                  </a:lnTo>
                  <a:lnTo>
                    <a:pt x="352" y="224"/>
                  </a:lnTo>
                  <a:lnTo>
                    <a:pt x="352" y="232"/>
                  </a:lnTo>
                  <a:lnTo>
                    <a:pt x="348" y="232"/>
                  </a:lnTo>
                  <a:lnTo>
                    <a:pt x="348" y="234"/>
                  </a:lnTo>
                  <a:lnTo>
                    <a:pt x="336" y="234"/>
                  </a:lnTo>
                  <a:lnTo>
                    <a:pt x="336" y="219"/>
                  </a:lnTo>
                  <a:lnTo>
                    <a:pt x="344" y="219"/>
                  </a:lnTo>
                  <a:lnTo>
                    <a:pt x="344" y="217"/>
                  </a:lnTo>
                  <a:lnTo>
                    <a:pt x="336" y="217"/>
                  </a:lnTo>
                  <a:lnTo>
                    <a:pt x="336" y="209"/>
                  </a:lnTo>
                  <a:lnTo>
                    <a:pt x="296" y="211"/>
                  </a:lnTo>
                  <a:lnTo>
                    <a:pt x="294" y="201"/>
                  </a:lnTo>
                  <a:lnTo>
                    <a:pt x="302" y="201"/>
                  </a:lnTo>
                  <a:lnTo>
                    <a:pt x="304" y="182"/>
                  </a:lnTo>
                  <a:lnTo>
                    <a:pt x="300" y="182"/>
                  </a:lnTo>
                  <a:lnTo>
                    <a:pt x="300" y="176"/>
                  </a:lnTo>
                  <a:lnTo>
                    <a:pt x="294" y="176"/>
                  </a:lnTo>
                  <a:lnTo>
                    <a:pt x="294" y="170"/>
                  </a:lnTo>
                  <a:lnTo>
                    <a:pt x="304" y="166"/>
                  </a:lnTo>
                  <a:lnTo>
                    <a:pt x="300" y="166"/>
                  </a:lnTo>
                  <a:lnTo>
                    <a:pt x="300" y="164"/>
                  </a:lnTo>
                  <a:lnTo>
                    <a:pt x="298" y="164"/>
                  </a:lnTo>
                  <a:lnTo>
                    <a:pt x="298" y="161"/>
                  </a:lnTo>
                  <a:lnTo>
                    <a:pt x="294" y="161"/>
                  </a:lnTo>
                  <a:lnTo>
                    <a:pt x="290" y="161"/>
                  </a:lnTo>
                  <a:lnTo>
                    <a:pt x="290" y="155"/>
                  </a:lnTo>
                  <a:lnTo>
                    <a:pt x="284" y="155"/>
                  </a:lnTo>
                  <a:lnTo>
                    <a:pt x="284" y="170"/>
                  </a:lnTo>
                  <a:lnTo>
                    <a:pt x="288" y="170"/>
                  </a:lnTo>
                  <a:lnTo>
                    <a:pt x="288" y="174"/>
                  </a:lnTo>
                  <a:lnTo>
                    <a:pt x="288" y="176"/>
                  </a:lnTo>
                  <a:lnTo>
                    <a:pt x="284" y="176"/>
                  </a:lnTo>
                  <a:lnTo>
                    <a:pt x="284" y="191"/>
                  </a:lnTo>
                  <a:lnTo>
                    <a:pt x="278" y="191"/>
                  </a:lnTo>
                  <a:lnTo>
                    <a:pt x="273" y="191"/>
                  </a:lnTo>
                  <a:lnTo>
                    <a:pt x="269" y="191"/>
                  </a:lnTo>
                  <a:lnTo>
                    <a:pt x="267" y="191"/>
                  </a:lnTo>
                  <a:lnTo>
                    <a:pt x="263" y="193"/>
                  </a:lnTo>
                  <a:lnTo>
                    <a:pt x="263" y="186"/>
                  </a:lnTo>
                  <a:lnTo>
                    <a:pt x="269" y="186"/>
                  </a:lnTo>
                  <a:lnTo>
                    <a:pt x="269" y="180"/>
                  </a:lnTo>
                  <a:lnTo>
                    <a:pt x="232" y="180"/>
                  </a:lnTo>
                  <a:lnTo>
                    <a:pt x="232" y="184"/>
                  </a:lnTo>
                  <a:lnTo>
                    <a:pt x="228" y="184"/>
                  </a:lnTo>
                  <a:lnTo>
                    <a:pt x="228" y="188"/>
                  </a:lnTo>
                  <a:lnTo>
                    <a:pt x="222" y="188"/>
                  </a:lnTo>
                  <a:lnTo>
                    <a:pt x="213" y="188"/>
                  </a:lnTo>
                  <a:lnTo>
                    <a:pt x="219" y="190"/>
                  </a:lnTo>
                  <a:lnTo>
                    <a:pt x="207" y="190"/>
                  </a:lnTo>
                  <a:lnTo>
                    <a:pt x="207" y="193"/>
                  </a:lnTo>
                  <a:lnTo>
                    <a:pt x="203" y="193"/>
                  </a:lnTo>
                  <a:lnTo>
                    <a:pt x="201" y="193"/>
                  </a:lnTo>
                  <a:lnTo>
                    <a:pt x="192" y="193"/>
                  </a:lnTo>
                  <a:lnTo>
                    <a:pt x="192" y="178"/>
                  </a:lnTo>
                  <a:lnTo>
                    <a:pt x="197" y="178"/>
                  </a:lnTo>
                  <a:lnTo>
                    <a:pt x="197" y="174"/>
                  </a:lnTo>
                  <a:lnTo>
                    <a:pt x="194" y="172"/>
                  </a:lnTo>
                  <a:lnTo>
                    <a:pt x="201" y="168"/>
                  </a:lnTo>
                  <a:lnTo>
                    <a:pt x="203" y="168"/>
                  </a:lnTo>
                  <a:lnTo>
                    <a:pt x="203" y="166"/>
                  </a:lnTo>
                  <a:lnTo>
                    <a:pt x="201" y="166"/>
                  </a:lnTo>
                  <a:lnTo>
                    <a:pt x="197" y="166"/>
                  </a:lnTo>
                  <a:lnTo>
                    <a:pt x="197" y="163"/>
                  </a:lnTo>
                  <a:lnTo>
                    <a:pt x="194" y="163"/>
                  </a:lnTo>
                  <a:lnTo>
                    <a:pt x="194" y="166"/>
                  </a:lnTo>
                  <a:lnTo>
                    <a:pt x="192" y="166"/>
                  </a:lnTo>
                  <a:lnTo>
                    <a:pt x="192" y="163"/>
                  </a:lnTo>
                  <a:lnTo>
                    <a:pt x="194" y="163"/>
                  </a:lnTo>
                  <a:lnTo>
                    <a:pt x="194" y="157"/>
                  </a:lnTo>
                  <a:lnTo>
                    <a:pt x="197" y="157"/>
                  </a:lnTo>
                  <a:lnTo>
                    <a:pt x="197" y="153"/>
                  </a:lnTo>
                  <a:lnTo>
                    <a:pt x="199" y="153"/>
                  </a:lnTo>
                  <a:lnTo>
                    <a:pt x="199" y="151"/>
                  </a:lnTo>
                  <a:lnTo>
                    <a:pt x="203" y="151"/>
                  </a:lnTo>
                  <a:lnTo>
                    <a:pt x="203" y="143"/>
                  </a:lnTo>
                  <a:lnTo>
                    <a:pt x="209" y="143"/>
                  </a:lnTo>
                  <a:lnTo>
                    <a:pt x="209" y="141"/>
                  </a:lnTo>
                  <a:lnTo>
                    <a:pt x="213" y="141"/>
                  </a:lnTo>
                  <a:lnTo>
                    <a:pt x="219" y="141"/>
                  </a:lnTo>
                  <a:lnTo>
                    <a:pt x="222" y="137"/>
                  </a:lnTo>
                  <a:lnTo>
                    <a:pt x="248" y="137"/>
                  </a:lnTo>
                  <a:lnTo>
                    <a:pt x="249" y="137"/>
                  </a:lnTo>
                  <a:lnTo>
                    <a:pt x="249" y="134"/>
                  </a:lnTo>
                  <a:lnTo>
                    <a:pt x="253" y="134"/>
                  </a:lnTo>
                  <a:lnTo>
                    <a:pt x="253" y="128"/>
                  </a:lnTo>
                  <a:lnTo>
                    <a:pt x="263" y="128"/>
                  </a:lnTo>
                  <a:lnTo>
                    <a:pt x="261" y="114"/>
                  </a:lnTo>
                  <a:lnTo>
                    <a:pt x="265" y="114"/>
                  </a:lnTo>
                  <a:lnTo>
                    <a:pt x="265" y="112"/>
                  </a:lnTo>
                  <a:lnTo>
                    <a:pt x="261" y="112"/>
                  </a:lnTo>
                  <a:lnTo>
                    <a:pt x="261" y="97"/>
                  </a:lnTo>
                  <a:lnTo>
                    <a:pt x="251" y="97"/>
                  </a:lnTo>
                  <a:lnTo>
                    <a:pt x="251" y="87"/>
                  </a:lnTo>
                  <a:lnTo>
                    <a:pt x="259" y="87"/>
                  </a:lnTo>
                  <a:lnTo>
                    <a:pt x="251" y="83"/>
                  </a:lnTo>
                  <a:lnTo>
                    <a:pt x="271" y="83"/>
                  </a:lnTo>
                  <a:lnTo>
                    <a:pt x="271" y="72"/>
                  </a:lnTo>
                  <a:lnTo>
                    <a:pt x="261" y="72"/>
                  </a:lnTo>
                  <a:lnTo>
                    <a:pt x="261" y="81"/>
                  </a:lnTo>
                  <a:lnTo>
                    <a:pt x="251" y="81"/>
                  </a:lnTo>
                  <a:lnTo>
                    <a:pt x="251" y="68"/>
                  </a:lnTo>
                  <a:lnTo>
                    <a:pt x="257" y="68"/>
                  </a:lnTo>
                  <a:lnTo>
                    <a:pt x="257" y="58"/>
                  </a:lnTo>
                  <a:lnTo>
                    <a:pt x="251" y="58"/>
                  </a:lnTo>
                  <a:lnTo>
                    <a:pt x="251" y="47"/>
                  </a:lnTo>
                  <a:lnTo>
                    <a:pt x="257" y="47"/>
                  </a:lnTo>
                  <a:lnTo>
                    <a:pt x="271" y="51"/>
                  </a:lnTo>
                  <a:lnTo>
                    <a:pt x="271" y="47"/>
                  </a:lnTo>
                  <a:lnTo>
                    <a:pt x="269" y="0"/>
                  </a:lnTo>
                  <a:lnTo>
                    <a:pt x="251" y="0"/>
                  </a:lnTo>
                  <a:lnTo>
                    <a:pt x="248" y="0"/>
                  </a:lnTo>
                  <a:lnTo>
                    <a:pt x="244" y="0"/>
                  </a:lnTo>
                  <a:lnTo>
                    <a:pt x="238" y="0"/>
                  </a:lnTo>
                  <a:lnTo>
                    <a:pt x="234" y="0"/>
                  </a:lnTo>
                  <a:lnTo>
                    <a:pt x="234" y="4"/>
                  </a:lnTo>
                  <a:lnTo>
                    <a:pt x="236" y="6"/>
                  </a:lnTo>
                  <a:lnTo>
                    <a:pt x="236" y="10"/>
                  </a:lnTo>
                  <a:lnTo>
                    <a:pt x="236" y="14"/>
                  </a:lnTo>
                  <a:lnTo>
                    <a:pt x="236" y="16"/>
                  </a:lnTo>
                  <a:lnTo>
                    <a:pt x="236" y="20"/>
                  </a:lnTo>
                  <a:lnTo>
                    <a:pt x="232" y="20"/>
                  </a:lnTo>
                  <a:lnTo>
                    <a:pt x="228" y="20"/>
                  </a:lnTo>
                  <a:lnTo>
                    <a:pt x="226" y="20"/>
                  </a:lnTo>
                  <a:lnTo>
                    <a:pt x="226" y="16"/>
                  </a:lnTo>
                  <a:lnTo>
                    <a:pt x="222" y="16"/>
                  </a:lnTo>
                  <a:lnTo>
                    <a:pt x="221" y="16"/>
                  </a:lnTo>
                  <a:lnTo>
                    <a:pt x="221" y="20"/>
                  </a:lnTo>
                  <a:lnTo>
                    <a:pt x="221" y="22"/>
                  </a:lnTo>
                  <a:lnTo>
                    <a:pt x="221" y="25"/>
                  </a:lnTo>
                  <a:lnTo>
                    <a:pt x="221" y="29"/>
                  </a:lnTo>
                  <a:lnTo>
                    <a:pt x="221" y="35"/>
                  </a:lnTo>
                  <a:lnTo>
                    <a:pt x="217" y="35"/>
                  </a:lnTo>
                  <a:lnTo>
                    <a:pt x="211" y="35"/>
                  </a:lnTo>
                  <a:lnTo>
                    <a:pt x="207" y="35"/>
                  </a:lnTo>
                  <a:lnTo>
                    <a:pt x="205" y="35"/>
                  </a:lnTo>
                  <a:lnTo>
                    <a:pt x="201" y="35"/>
                  </a:lnTo>
                  <a:lnTo>
                    <a:pt x="201" y="41"/>
                  </a:lnTo>
                  <a:lnTo>
                    <a:pt x="201" y="45"/>
                  </a:lnTo>
                  <a:lnTo>
                    <a:pt x="201" y="49"/>
                  </a:lnTo>
                  <a:lnTo>
                    <a:pt x="201" y="51"/>
                  </a:lnTo>
                  <a:lnTo>
                    <a:pt x="195" y="51"/>
                  </a:lnTo>
                  <a:lnTo>
                    <a:pt x="192" y="51"/>
                  </a:lnTo>
                  <a:lnTo>
                    <a:pt x="190" y="51"/>
                  </a:lnTo>
                  <a:lnTo>
                    <a:pt x="186" y="51"/>
                  </a:lnTo>
                  <a:lnTo>
                    <a:pt x="182" y="51"/>
                  </a:lnTo>
                  <a:lnTo>
                    <a:pt x="180" y="51"/>
                  </a:lnTo>
                  <a:lnTo>
                    <a:pt x="176" y="51"/>
                  </a:lnTo>
                  <a:lnTo>
                    <a:pt x="174" y="51"/>
                  </a:lnTo>
                  <a:lnTo>
                    <a:pt x="170" y="51"/>
                  </a:lnTo>
                  <a:lnTo>
                    <a:pt x="170" y="54"/>
                  </a:lnTo>
                  <a:lnTo>
                    <a:pt x="170" y="58"/>
                  </a:lnTo>
                  <a:lnTo>
                    <a:pt x="170" y="60"/>
                  </a:lnTo>
                  <a:lnTo>
                    <a:pt x="170" y="66"/>
                  </a:lnTo>
                  <a:lnTo>
                    <a:pt x="166" y="66"/>
                  </a:lnTo>
                  <a:lnTo>
                    <a:pt x="161" y="68"/>
                  </a:lnTo>
                  <a:lnTo>
                    <a:pt x="159" y="68"/>
                  </a:lnTo>
                  <a:lnTo>
                    <a:pt x="155" y="68"/>
                  </a:lnTo>
                  <a:lnTo>
                    <a:pt x="151" y="68"/>
                  </a:lnTo>
                  <a:lnTo>
                    <a:pt x="151" y="70"/>
                  </a:lnTo>
                  <a:lnTo>
                    <a:pt x="151" y="74"/>
                  </a:lnTo>
                  <a:lnTo>
                    <a:pt x="151" y="76"/>
                  </a:lnTo>
                  <a:lnTo>
                    <a:pt x="145" y="76"/>
                  </a:lnTo>
                  <a:lnTo>
                    <a:pt x="145" y="83"/>
                  </a:lnTo>
                  <a:lnTo>
                    <a:pt x="145" y="85"/>
                  </a:lnTo>
                  <a:lnTo>
                    <a:pt x="143" y="85"/>
                  </a:lnTo>
                  <a:lnTo>
                    <a:pt x="143" y="83"/>
                  </a:lnTo>
                  <a:lnTo>
                    <a:pt x="139" y="83"/>
                  </a:lnTo>
                  <a:lnTo>
                    <a:pt x="136" y="83"/>
                  </a:lnTo>
                  <a:lnTo>
                    <a:pt x="136" y="85"/>
                  </a:lnTo>
                  <a:lnTo>
                    <a:pt x="136" y="89"/>
                  </a:lnTo>
                  <a:lnTo>
                    <a:pt x="138" y="95"/>
                  </a:lnTo>
                  <a:lnTo>
                    <a:pt x="130" y="95"/>
                  </a:lnTo>
                  <a:lnTo>
                    <a:pt x="128" y="95"/>
                  </a:lnTo>
                  <a:lnTo>
                    <a:pt x="128" y="99"/>
                  </a:lnTo>
                  <a:lnTo>
                    <a:pt x="128" y="105"/>
                  </a:lnTo>
                  <a:lnTo>
                    <a:pt x="122" y="105"/>
                  </a:lnTo>
                  <a:lnTo>
                    <a:pt x="122" y="108"/>
                  </a:lnTo>
                  <a:lnTo>
                    <a:pt x="122" y="110"/>
                  </a:lnTo>
                  <a:lnTo>
                    <a:pt x="118" y="110"/>
                  </a:lnTo>
                  <a:lnTo>
                    <a:pt x="114" y="110"/>
                  </a:lnTo>
                  <a:lnTo>
                    <a:pt x="112" y="110"/>
                  </a:lnTo>
                  <a:lnTo>
                    <a:pt x="112" y="114"/>
                  </a:lnTo>
                  <a:lnTo>
                    <a:pt x="112" y="118"/>
                  </a:lnTo>
                  <a:lnTo>
                    <a:pt x="112" y="130"/>
                  </a:lnTo>
                  <a:lnTo>
                    <a:pt x="112" y="135"/>
                  </a:lnTo>
                  <a:lnTo>
                    <a:pt x="112" y="139"/>
                  </a:lnTo>
                  <a:lnTo>
                    <a:pt x="109" y="143"/>
                  </a:lnTo>
                  <a:lnTo>
                    <a:pt x="107" y="143"/>
                  </a:lnTo>
                  <a:lnTo>
                    <a:pt x="107" y="145"/>
                  </a:lnTo>
                  <a:lnTo>
                    <a:pt x="103" y="145"/>
                  </a:lnTo>
                  <a:lnTo>
                    <a:pt x="103" y="149"/>
                  </a:lnTo>
                  <a:lnTo>
                    <a:pt x="103" y="155"/>
                  </a:lnTo>
                  <a:lnTo>
                    <a:pt x="103" y="159"/>
                  </a:lnTo>
                  <a:lnTo>
                    <a:pt x="103" y="161"/>
                  </a:lnTo>
                  <a:lnTo>
                    <a:pt x="103" y="164"/>
                  </a:lnTo>
                  <a:lnTo>
                    <a:pt x="103" y="166"/>
                  </a:lnTo>
                  <a:lnTo>
                    <a:pt x="103" y="170"/>
                  </a:lnTo>
                  <a:lnTo>
                    <a:pt x="103" y="174"/>
                  </a:lnTo>
                  <a:lnTo>
                    <a:pt x="95" y="176"/>
                  </a:lnTo>
                  <a:lnTo>
                    <a:pt x="91" y="180"/>
                  </a:lnTo>
                  <a:lnTo>
                    <a:pt x="87" y="184"/>
                  </a:lnTo>
                  <a:lnTo>
                    <a:pt x="85" y="184"/>
                  </a:lnTo>
                  <a:lnTo>
                    <a:pt x="85" y="186"/>
                  </a:lnTo>
                  <a:lnTo>
                    <a:pt x="82" y="190"/>
                  </a:lnTo>
                  <a:lnTo>
                    <a:pt x="80" y="190"/>
                  </a:lnTo>
                  <a:lnTo>
                    <a:pt x="80" y="193"/>
                  </a:lnTo>
                  <a:lnTo>
                    <a:pt x="76" y="195"/>
                  </a:lnTo>
                  <a:lnTo>
                    <a:pt x="70" y="201"/>
                  </a:lnTo>
                  <a:lnTo>
                    <a:pt x="64" y="211"/>
                  </a:lnTo>
                  <a:lnTo>
                    <a:pt x="60" y="220"/>
                  </a:lnTo>
                  <a:lnTo>
                    <a:pt x="60" y="224"/>
                  </a:lnTo>
                  <a:lnTo>
                    <a:pt x="58" y="226"/>
                  </a:lnTo>
                  <a:lnTo>
                    <a:pt x="58" y="230"/>
                  </a:lnTo>
                  <a:lnTo>
                    <a:pt x="49" y="246"/>
                  </a:lnTo>
                  <a:lnTo>
                    <a:pt x="49" y="249"/>
                  </a:lnTo>
                  <a:lnTo>
                    <a:pt x="45" y="249"/>
                  </a:lnTo>
                  <a:lnTo>
                    <a:pt x="43" y="255"/>
                  </a:lnTo>
                  <a:lnTo>
                    <a:pt x="39" y="267"/>
                  </a:lnTo>
                  <a:lnTo>
                    <a:pt x="37" y="271"/>
                  </a:lnTo>
                  <a:lnTo>
                    <a:pt x="37" y="274"/>
                  </a:lnTo>
                  <a:lnTo>
                    <a:pt x="39" y="274"/>
                  </a:lnTo>
                  <a:lnTo>
                    <a:pt x="39" y="276"/>
                  </a:lnTo>
                  <a:lnTo>
                    <a:pt x="43" y="280"/>
                  </a:lnTo>
                  <a:lnTo>
                    <a:pt x="43" y="282"/>
                  </a:lnTo>
                  <a:lnTo>
                    <a:pt x="47" y="282"/>
                  </a:lnTo>
                  <a:lnTo>
                    <a:pt x="47" y="286"/>
                  </a:lnTo>
                  <a:lnTo>
                    <a:pt x="47" y="290"/>
                  </a:lnTo>
                  <a:lnTo>
                    <a:pt x="47" y="292"/>
                  </a:lnTo>
                  <a:lnTo>
                    <a:pt x="49" y="292"/>
                  </a:lnTo>
                  <a:lnTo>
                    <a:pt x="49" y="296"/>
                  </a:lnTo>
                  <a:lnTo>
                    <a:pt x="49" y="298"/>
                  </a:lnTo>
                  <a:lnTo>
                    <a:pt x="49" y="302"/>
                  </a:lnTo>
                  <a:lnTo>
                    <a:pt x="49" y="305"/>
                  </a:lnTo>
                  <a:lnTo>
                    <a:pt x="51" y="307"/>
                  </a:lnTo>
                  <a:lnTo>
                    <a:pt x="51" y="311"/>
                  </a:lnTo>
                  <a:lnTo>
                    <a:pt x="47" y="311"/>
                  </a:lnTo>
                  <a:lnTo>
                    <a:pt x="47" y="315"/>
                  </a:lnTo>
                  <a:lnTo>
                    <a:pt x="41" y="317"/>
                  </a:lnTo>
                  <a:lnTo>
                    <a:pt x="37" y="317"/>
                  </a:lnTo>
                  <a:lnTo>
                    <a:pt x="26" y="327"/>
                  </a:lnTo>
                  <a:lnTo>
                    <a:pt x="22" y="327"/>
                  </a:lnTo>
                  <a:lnTo>
                    <a:pt x="20" y="330"/>
                  </a:lnTo>
                  <a:lnTo>
                    <a:pt x="12" y="332"/>
                  </a:lnTo>
                  <a:lnTo>
                    <a:pt x="6" y="340"/>
                  </a:lnTo>
                  <a:lnTo>
                    <a:pt x="0" y="346"/>
                  </a:lnTo>
                  <a:lnTo>
                    <a:pt x="6" y="350"/>
                  </a:lnTo>
                  <a:lnTo>
                    <a:pt x="4" y="352"/>
                  </a:lnTo>
                  <a:lnTo>
                    <a:pt x="10" y="352"/>
                  </a:lnTo>
                  <a:lnTo>
                    <a:pt x="14" y="352"/>
                  </a:lnTo>
                  <a:lnTo>
                    <a:pt x="20" y="352"/>
                  </a:lnTo>
                  <a:lnTo>
                    <a:pt x="20" y="356"/>
                  </a:lnTo>
                  <a:lnTo>
                    <a:pt x="22" y="356"/>
                  </a:lnTo>
                  <a:lnTo>
                    <a:pt x="22" y="357"/>
                  </a:lnTo>
                  <a:lnTo>
                    <a:pt x="26" y="357"/>
                  </a:lnTo>
                  <a:lnTo>
                    <a:pt x="29" y="361"/>
                  </a:lnTo>
                  <a:lnTo>
                    <a:pt x="31" y="363"/>
                  </a:lnTo>
                  <a:lnTo>
                    <a:pt x="35" y="363"/>
                  </a:lnTo>
                  <a:lnTo>
                    <a:pt x="41" y="367"/>
                  </a:lnTo>
                  <a:lnTo>
                    <a:pt x="41" y="363"/>
                  </a:lnTo>
                  <a:lnTo>
                    <a:pt x="45" y="367"/>
                  </a:lnTo>
                  <a:lnTo>
                    <a:pt x="47" y="367"/>
                  </a:lnTo>
                  <a:lnTo>
                    <a:pt x="51" y="369"/>
                  </a:lnTo>
                  <a:lnTo>
                    <a:pt x="55" y="373"/>
                  </a:lnTo>
                  <a:lnTo>
                    <a:pt x="56" y="377"/>
                  </a:lnTo>
                  <a:lnTo>
                    <a:pt x="60" y="379"/>
                  </a:lnTo>
                  <a:lnTo>
                    <a:pt x="64" y="383"/>
                  </a:lnTo>
                  <a:lnTo>
                    <a:pt x="66" y="385"/>
                  </a:lnTo>
                  <a:lnTo>
                    <a:pt x="66" y="388"/>
                  </a:lnTo>
                  <a:lnTo>
                    <a:pt x="70" y="388"/>
                  </a:lnTo>
                  <a:lnTo>
                    <a:pt x="74" y="390"/>
                  </a:lnTo>
                  <a:lnTo>
                    <a:pt x="74" y="394"/>
                  </a:lnTo>
                  <a:lnTo>
                    <a:pt x="76" y="394"/>
                  </a:lnTo>
                  <a:lnTo>
                    <a:pt x="85" y="404"/>
                  </a:lnTo>
                  <a:lnTo>
                    <a:pt x="85" y="406"/>
                  </a:lnTo>
                  <a:lnTo>
                    <a:pt x="89" y="406"/>
                  </a:lnTo>
                  <a:lnTo>
                    <a:pt x="89" y="410"/>
                  </a:lnTo>
                  <a:lnTo>
                    <a:pt x="91" y="410"/>
                  </a:lnTo>
                  <a:lnTo>
                    <a:pt x="99" y="415"/>
                  </a:lnTo>
                  <a:lnTo>
                    <a:pt x="101" y="419"/>
                  </a:lnTo>
                  <a:lnTo>
                    <a:pt x="109" y="425"/>
                  </a:lnTo>
                  <a:lnTo>
                    <a:pt x="110" y="427"/>
                  </a:lnTo>
                  <a:lnTo>
                    <a:pt x="114" y="431"/>
                  </a:lnTo>
                  <a:lnTo>
                    <a:pt x="120" y="437"/>
                  </a:lnTo>
                  <a:lnTo>
                    <a:pt x="124" y="442"/>
                  </a:lnTo>
                  <a:lnTo>
                    <a:pt x="128" y="446"/>
                  </a:lnTo>
                  <a:lnTo>
                    <a:pt x="130" y="448"/>
                  </a:lnTo>
                  <a:lnTo>
                    <a:pt x="130" y="452"/>
                  </a:lnTo>
                  <a:lnTo>
                    <a:pt x="134" y="452"/>
                  </a:lnTo>
                  <a:lnTo>
                    <a:pt x="168" y="498"/>
                  </a:lnTo>
                  <a:lnTo>
                    <a:pt x="172" y="498"/>
                  </a:lnTo>
                  <a:lnTo>
                    <a:pt x="192" y="516"/>
                  </a:lnTo>
                  <a:lnTo>
                    <a:pt x="194" y="520"/>
                  </a:lnTo>
                  <a:lnTo>
                    <a:pt x="197" y="522"/>
                  </a:lnTo>
                  <a:lnTo>
                    <a:pt x="201" y="525"/>
                  </a:lnTo>
                  <a:lnTo>
                    <a:pt x="203" y="529"/>
                  </a:lnTo>
                  <a:lnTo>
                    <a:pt x="207" y="529"/>
                  </a:lnTo>
                  <a:lnTo>
                    <a:pt x="207" y="531"/>
                  </a:lnTo>
                  <a:lnTo>
                    <a:pt x="213" y="535"/>
                  </a:lnTo>
                  <a:lnTo>
                    <a:pt x="213" y="537"/>
                  </a:lnTo>
                  <a:lnTo>
                    <a:pt x="217" y="537"/>
                  </a:lnTo>
                  <a:lnTo>
                    <a:pt x="217" y="541"/>
                  </a:lnTo>
                  <a:lnTo>
                    <a:pt x="219" y="541"/>
                  </a:lnTo>
                  <a:lnTo>
                    <a:pt x="219" y="545"/>
                  </a:lnTo>
                  <a:lnTo>
                    <a:pt x="222" y="543"/>
                  </a:lnTo>
                  <a:lnTo>
                    <a:pt x="222" y="547"/>
                  </a:lnTo>
                  <a:lnTo>
                    <a:pt x="226" y="551"/>
                  </a:lnTo>
                  <a:lnTo>
                    <a:pt x="228" y="551"/>
                  </a:lnTo>
                  <a:lnTo>
                    <a:pt x="228" y="552"/>
                  </a:lnTo>
                  <a:lnTo>
                    <a:pt x="232" y="552"/>
                  </a:lnTo>
                  <a:lnTo>
                    <a:pt x="236" y="556"/>
                  </a:lnTo>
                  <a:lnTo>
                    <a:pt x="238" y="556"/>
                  </a:lnTo>
                  <a:lnTo>
                    <a:pt x="242" y="558"/>
                  </a:lnTo>
                  <a:lnTo>
                    <a:pt x="246" y="562"/>
                  </a:lnTo>
                  <a:lnTo>
                    <a:pt x="248" y="566"/>
                  </a:lnTo>
                  <a:lnTo>
                    <a:pt x="280" y="585"/>
                  </a:lnTo>
                  <a:lnTo>
                    <a:pt x="290" y="593"/>
                  </a:lnTo>
                  <a:lnTo>
                    <a:pt x="290" y="595"/>
                  </a:lnTo>
                  <a:lnTo>
                    <a:pt x="292" y="595"/>
                  </a:lnTo>
                  <a:lnTo>
                    <a:pt x="298" y="599"/>
                  </a:lnTo>
                  <a:lnTo>
                    <a:pt x="305" y="605"/>
                  </a:lnTo>
                  <a:lnTo>
                    <a:pt x="307" y="605"/>
                  </a:lnTo>
                  <a:lnTo>
                    <a:pt x="311" y="607"/>
                  </a:lnTo>
                  <a:lnTo>
                    <a:pt x="315" y="607"/>
                  </a:lnTo>
                  <a:lnTo>
                    <a:pt x="317" y="610"/>
                  </a:lnTo>
                  <a:lnTo>
                    <a:pt x="325" y="614"/>
                  </a:lnTo>
                  <a:lnTo>
                    <a:pt x="327" y="616"/>
                  </a:lnTo>
                  <a:lnTo>
                    <a:pt x="331" y="620"/>
                  </a:lnTo>
                  <a:lnTo>
                    <a:pt x="332" y="620"/>
                  </a:lnTo>
                  <a:lnTo>
                    <a:pt x="332" y="622"/>
                  </a:lnTo>
                  <a:lnTo>
                    <a:pt x="336" y="622"/>
                  </a:lnTo>
                  <a:lnTo>
                    <a:pt x="340" y="626"/>
                  </a:lnTo>
                  <a:lnTo>
                    <a:pt x="350" y="637"/>
                  </a:lnTo>
                  <a:lnTo>
                    <a:pt x="352" y="643"/>
                  </a:lnTo>
                  <a:lnTo>
                    <a:pt x="356" y="647"/>
                  </a:lnTo>
                  <a:lnTo>
                    <a:pt x="361" y="657"/>
                  </a:lnTo>
                  <a:lnTo>
                    <a:pt x="369" y="657"/>
                  </a:lnTo>
                  <a:lnTo>
                    <a:pt x="371" y="657"/>
                  </a:lnTo>
                  <a:lnTo>
                    <a:pt x="375" y="659"/>
                  </a:lnTo>
                  <a:lnTo>
                    <a:pt x="377" y="659"/>
                  </a:lnTo>
                  <a:lnTo>
                    <a:pt x="381" y="659"/>
                  </a:lnTo>
                  <a:lnTo>
                    <a:pt x="390" y="662"/>
                  </a:lnTo>
                  <a:lnTo>
                    <a:pt x="394" y="664"/>
                  </a:lnTo>
                  <a:lnTo>
                    <a:pt x="400" y="664"/>
                  </a:lnTo>
                  <a:lnTo>
                    <a:pt x="402" y="664"/>
                  </a:lnTo>
                  <a:lnTo>
                    <a:pt x="410" y="668"/>
                  </a:lnTo>
                  <a:lnTo>
                    <a:pt x="412" y="668"/>
                  </a:lnTo>
                  <a:lnTo>
                    <a:pt x="415" y="668"/>
                  </a:lnTo>
                  <a:lnTo>
                    <a:pt x="431" y="676"/>
                  </a:lnTo>
                  <a:lnTo>
                    <a:pt x="444" y="682"/>
                  </a:lnTo>
                  <a:lnTo>
                    <a:pt x="450" y="682"/>
                  </a:lnTo>
                  <a:lnTo>
                    <a:pt x="456" y="686"/>
                  </a:lnTo>
                  <a:lnTo>
                    <a:pt x="460" y="686"/>
                  </a:lnTo>
                  <a:lnTo>
                    <a:pt x="462" y="686"/>
                  </a:lnTo>
                  <a:lnTo>
                    <a:pt x="470" y="686"/>
                  </a:lnTo>
                  <a:lnTo>
                    <a:pt x="475" y="691"/>
                  </a:lnTo>
                  <a:lnTo>
                    <a:pt x="481" y="697"/>
                  </a:lnTo>
                  <a:lnTo>
                    <a:pt x="485" y="701"/>
                  </a:lnTo>
                  <a:lnTo>
                    <a:pt x="485" y="703"/>
                  </a:lnTo>
                  <a:lnTo>
                    <a:pt x="487" y="703"/>
                  </a:lnTo>
                  <a:lnTo>
                    <a:pt x="491" y="707"/>
                  </a:lnTo>
                  <a:lnTo>
                    <a:pt x="495" y="707"/>
                  </a:lnTo>
                  <a:lnTo>
                    <a:pt x="497" y="707"/>
                  </a:lnTo>
                  <a:lnTo>
                    <a:pt x="514" y="718"/>
                  </a:lnTo>
                  <a:lnTo>
                    <a:pt x="516" y="718"/>
                  </a:lnTo>
                  <a:lnTo>
                    <a:pt x="520" y="722"/>
                  </a:lnTo>
                  <a:lnTo>
                    <a:pt x="522" y="722"/>
                  </a:lnTo>
                  <a:lnTo>
                    <a:pt x="522" y="724"/>
                  </a:lnTo>
                  <a:lnTo>
                    <a:pt x="526" y="724"/>
                  </a:lnTo>
                  <a:lnTo>
                    <a:pt x="529" y="728"/>
                  </a:lnTo>
                  <a:lnTo>
                    <a:pt x="539" y="740"/>
                  </a:lnTo>
                  <a:lnTo>
                    <a:pt x="541" y="740"/>
                  </a:lnTo>
                  <a:lnTo>
                    <a:pt x="541" y="744"/>
                  </a:lnTo>
                  <a:lnTo>
                    <a:pt x="541" y="746"/>
                  </a:lnTo>
                  <a:lnTo>
                    <a:pt x="545" y="746"/>
                  </a:lnTo>
                  <a:lnTo>
                    <a:pt x="551" y="749"/>
                  </a:lnTo>
                  <a:lnTo>
                    <a:pt x="554" y="749"/>
                  </a:lnTo>
                  <a:lnTo>
                    <a:pt x="560" y="755"/>
                  </a:lnTo>
                  <a:lnTo>
                    <a:pt x="564" y="759"/>
                  </a:lnTo>
                  <a:lnTo>
                    <a:pt x="566" y="761"/>
                  </a:lnTo>
                  <a:lnTo>
                    <a:pt x="568" y="765"/>
                  </a:lnTo>
                  <a:lnTo>
                    <a:pt x="570" y="765"/>
                  </a:lnTo>
                  <a:lnTo>
                    <a:pt x="568" y="767"/>
                  </a:lnTo>
                  <a:lnTo>
                    <a:pt x="570" y="771"/>
                  </a:lnTo>
                  <a:lnTo>
                    <a:pt x="574" y="773"/>
                  </a:lnTo>
                  <a:lnTo>
                    <a:pt x="576" y="773"/>
                  </a:lnTo>
                  <a:lnTo>
                    <a:pt x="576" y="776"/>
                  </a:lnTo>
                  <a:lnTo>
                    <a:pt x="580" y="780"/>
                  </a:lnTo>
                  <a:lnTo>
                    <a:pt x="580" y="776"/>
                  </a:lnTo>
                  <a:lnTo>
                    <a:pt x="583" y="776"/>
                  </a:lnTo>
                  <a:lnTo>
                    <a:pt x="589" y="776"/>
                  </a:lnTo>
                  <a:lnTo>
                    <a:pt x="589" y="780"/>
                  </a:lnTo>
                  <a:lnTo>
                    <a:pt x="593" y="780"/>
                  </a:lnTo>
                  <a:lnTo>
                    <a:pt x="593" y="782"/>
                  </a:lnTo>
                  <a:lnTo>
                    <a:pt x="593" y="786"/>
                  </a:lnTo>
                  <a:lnTo>
                    <a:pt x="595" y="786"/>
                  </a:lnTo>
                  <a:lnTo>
                    <a:pt x="595" y="788"/>
                  </a:lnTo>
                  <a:lnTo>
                    <a:pt x="599" y="788"/>
                  </a:lnTo>
                  <a:lnTo>
                    <a:pt x="605" y="788"/>
                  </a:lnTo>
                  <a:lnTo>
                    <a:pt x="605" y="792"/>
                  </a:lnTo>
                  <a:lnTo>
                    <a:pt x="605" y="794"/>
                  </a:lnTo>
                  <a:lnTo>
                    <a:pt x="609" y="792"/>
                  </a:lnTo>
                  <a:lnTo>
                    <a:pt x="610" y="792"/>
                  </a:lnTo>
                  <a:lnTo>
                    <a:pt x="614" y="792"/>
                  </a:lnTo>
                  <a:lnTo>
                    <a:pt x="618" y="794"/>
                  </a:lnTo>
                  <a:lnTo>
                    <a:pt x="624" y="798"/>
                  </a:lnTo>
                  <a:lnTo>
                    <a:pt x="628" y="798"/>
                  </a:lnTo>
                  <a:lnTo>
                    <a:pt x="630" y="798"/>
                  </a:lnTo>
                  <a:lnTo>
                    <a:pt x="634" y="798"/>
                  </a:lnTo>
                  <a:lnTo>
                    <a:pt x="634" y="800"/>
                  </a:lnTo>
                  <a:lnTo>
                    <a:pt x="636" y="800"/>
                  </a:lnTo>
                  <a:lnTo>
                    <a:pt x="636" y="803"/>
                  </a:lnTo>
                  <a:lnTo>
                    <a:pt x="639" y="807"/>
                  </a:lnTo>
                  <a:lnTo>
                    <a:pt x="643" y="809"/>
                  </a:lnTo>
                  <a:lnTo>
                    <a:pt x="643" y="813"/>
                  </a:lnTo>
                  <a:lnTo>
                    <a:pt x="645" y="813"/>
                  </a:lnTo>
                  <a:lnTo>
                    <a:pt x="645" y="815"/>
                  </a:lnTo>
                  <a:lnTo>
                    <a:pt x="649" y="819"/>
                  </a:lnTo>
                  <a:lnTo>
                    <a:pt x="649" y="823"/>
                  </a:lnTo>
                  <a:lnTo>
                    <a:pt x="653" y="825"/>
                  </a:lnTo>
                  <a:lnTo>
                    <a:pt x="655" y="825"/>
                  </a:lnTo>
                  <a:lnTo>
                    <a:pt x="655" y="829"/>
                  </a:lnTo>
                  <a:lnTo>
                    <a:pt x="659" y="829"/>
                  </a:lnTo>
                  <a:lnTo>
                    <a:pt x="659" y="830"/>
                  </a:lnTo>
                  <a:lnTo>
                    <a:pt x="663" y="834"/>
                  </a:lnTo>
                  <a:lnTo>
                    <a:pt x="664" y="836"/>
                  </a:lnTo>
                  <a:lnTo>
                    <a:pt x="668" y="836"/>
                  </a:lnTo>
                  <a:lnTo>
                    <a:pt x="668" y="840"/>
                  </a:lnTo>
                  <a:lnTo>
                    <a:pt x="672" y="844"/>
                  </a:lnTo>
                  <a:lnTo>
                    <a:pt x="672" y="846"/>
                  </a:lnTo>
                  <a:lnTo>
                    <a:pt x="674" y="850"/>
                  </a:lnTo>
                  <a:lnTo>
                    <a:pt x="678" y="850"/>
                  </a:lnTo>
                  <a:lnTo>
                    <a:pt x="678" y="852"/>
                  </a:lnTo>
                  <a:lnTo>
                    <a:pt x="678" y="856"/>
                  </a:lnTo>
                  <a:lnTo>
                    <a:pt x="682" y="859"/>
                  </a:lnTo>
                  <a:lnTo>
                    <a:pt x="682" y="861"/>
                  </a:lnTo>
                  <a:lnTo>
                    <a:pt x="684" y="861"/>
                  </a:lnTo>
                  <a:lnTo>
                    <a:pt x="688" y="865"/>
                  </a:lnTo>
                  <a:lnTo>
                    <a:pt x="692" y="865"/>
                  </a:lnTo>
                  <a:lnTo>
                    <a:pt x="693" y="867"/>
                  </a:lnTo>
                  <a:lnTo>
                    <a:pt x="697" y="871"/>
                  </a:lnTo>
                  <a:lnTo>
                    <a:pt x="703" y="881"/>
                  </a:lnTo>
                  <a:lnTo>
                    <a:pt x="703" y="883"/>
                  </a:lnTo>
                  <a:lnTo>
                    <a:pt x="707" y="886"/>
                  </a:lnTo>
                  <a:lnTo>
                    <a:pt x="707" y="888"/>
                  </a:lnTo>
                  <a:lnTo>
                    <a:pt x="711" y="892"/>
                  </a:lnTo>
                  <a:lnTo>
                    <a:pt x="713" y="896"/>
                  </a:lnTo>
                  <a:lnTo>
                    <a:pt x="713" y="898"/>
                  </a:lnTo>
                  <a:lnTo>
                    <a:pt x="717" y="898"/>
                  </a:lnTo>
                  <a:lnTo>
                    <a:pt x="719" y="902"/>
                  </a:lnTo>
                  <a:lnTo>
                    <a:pt x="719" y="904"/>
                  </a:lnTo>
                  <a:lnTo>
                    <a:pt x="722" y="904"/>
                  </a:lnTo>
                  <a:lnTo>
                    <a:pt x="722" y="908"/>
                  </a:lnTo>
                  <a:lnTo>
                    <a:pt x="722" y="917"/>
                  </a:lnTo>
                  <a:lnTo>
                    <a:pt x="726" y="917"/>
                  </a:lnTo>
                  <a:lnTo>
                    <a:pt x="726" y="919"/>
                  </a:lnTo>
                  <a:lnTo>
                    <a:pt x="728" y="919"/>
                  </a:lnTo>
                  <a:lnTo>
                    <a:pt x="732" y="919"/>
                  </a:lnTo>
                  <a:lnTo>
                    <a:pt x="732" y="923"/>
                  </a:lnTo>
                  <a:lnTo>
                    <a:pt x="732" y="925"/>
                  </a:lnTo>
                  <a:lnTo>
                    <a:pt x="732" y="929"/>
                  </a:lnTo>
                  <a:lnTo>
                    <a:pt x="736" y="929"/>
                  </a:lnTo>
                  <a:lnTo>
                    <a:pt x="742" y="929"/>
                  </a:lnTo>
                  <a:lnTo>
                    <a:pt x="742" y="933"/>
                  </a:lnTo>
                  <a:lnTo>
                    <a:pt x="746" y="933"/>
                  </a:lnTo>
                  <a:lnTo>
                    <a:pt x="747" y="935"/>
                  </a:lnTo>
                  <a:lnTo>
                    <a:pt x="755" y="950"/>
                  </a:lnTo>
                  <a:lnTo>
                    <a:pt x="755" y="954"/>
                  </a:lnTo>
                  <a:lnTo>
                    <a:pt x="757" y="954"/>
                  </a:lnTo>
                  <a:lnTo>
                    <a:pt x="757" y="956"/>
                  </a:lnTo>
                  <a:lnTo>
                    <a:pt x="761" y="960"/>
                  </a:lnTo>
                  <a:lnTo>
                    <a:pt x="765" y="966"/>
                  </a:lnTo>
                  <a:lnTo>
                    <a:pt x="767" y="971"/>
                  </a:lnTo>
                  <a:lnTo>
                    <a:pt x="767" y="975"/>
                  </a:lnTo>
                  <a:lnTo>
                    <a:pt x="767" y="977"/>
                  </a:lnTo>
                  <a:lnTo>
                    <a:pt x="767" y="985"/>
                  </a:lnTo>
                  <a:lnTo>
                    <a:pt x="771" y="985"/>
                  </a:lnTo>
                  <a:lnTo>
                    <a:pt x="780" y="985"/>
                  </a:lnTo>
                  <a:lnTo>
                    <a:pt x="784" y="983"/>
                  </a:lnTo>
                  <a:lnTo>
                    <a:pt x="790" y="983"/>
                  </a:lnTo>
                  <a:lnTo>
                    <a:pt x="809" y="989"/>
                  </a:lnTo>
                  <a:lnTo>
                    <a:pt x="811" y="989"/>
                  </a:lnTo>
                  <a:lnTo>
                    <a:pt x="815" y="987"/>
                  </a:lnTo>
                  <a:lnTo>
                    <a:pt x="817" y="983"/>
                  </a:lnTo>
                  <a:lnTo>
                    <a:pt x="817" y="981"/>
                  </a:lnTo>
                  <a:lnTo>
                    <a:pt x="825" y="981"/>
                  </a:lnTo>
                  <a:lnTo>
                    <a:pt x="831" y="979"/>
                  </a:lnTo>
                  <a:lnTo>
                    <a:pt x="832" y="979"/>
                  </a:lnTo>
                  <a:lnTo>
                    <a:pt x="836" y="983"/>
                  </a:lnTo>
                  <a:lnTo>
                    <a:pt x="840" y="983"/>
                  </a:lnTo>
                  <a:lnTo>
                    <a:pt x="840" y="987"/>
                  </a:lnTo>
                  <a:lnTo>
                    <a:pt x="842" y="987"/>
                  </a:lnTo>
                  <a:lnTo>
                    <a:pt x="846" y="989"/>
                  </a:lnTo>
                  <a:lnTo>
                    <a:pt x="850" y="989"/>
                  </a:lnTo>
                  <a:lnTo>
                    <a:pt x="852" y="993"/>
                  </a:lnTo>
                  <a:lnTo>
                    <a:pt x="859" y="998"/>
                  </a:lnTo>
                  <a:lnTo>
                    <a:pt x="861" y="1000"/>
                  </a:lnTo>
                  <a:lnTo>
                    <a:pt x="867" y="1000"/>
                  </a:lnTo>
                  <a:lnTo>
                    <a:pt x="867" y="1004"/>
                  </a:lnTo>
                  <a:lnTo>
                    <a:pt x="871" y="1004"/>
                  </a:lnTo>
                  <a:lnTo>
                    <a:pt x="875" y="1008"/>
                  </a:lnTo>
                  <a:lnTo>
                    <a:pt x="877" y="1010"/>
                  </a:lnTo>
                  <a:lnTo>
                    <a:pt x="881" y="1010"/>
                  </a:lnTo>
                  <a:lnTo>
                    <a:pt x="885" y="1014"/>
                  </a:lnTo>
                  <a:lnTo>
                    <a:pt x="900" y="1029"/>
                  </a:lnTo>
                  <a:lnTo>
                    <a:pt x="902" y="1029"/>
                  </a:lnTo>
                  <a:lnTo>
                    <a:pt x="906" y="1031"/>
                  </a:lnTo>
                  <a:lnTo>
                    <a:pt x="910" y="1031"/>
                  </a:lnTo>
                  <a:lnTo>
                    <a:pt x="912" y="1035"/>
                  </a:lnTo>
                  <a:lnTo>
                    <a:pt x="912" y="1037"/>
                  </a:lnTo>
                  <a:lnTo>
                    <a:pt x="915" y="1037"/>
                  </a:lnTo>
                  <a:lnTo>
                    <a:pt x="915" y="1041"/>
                  </a:lnTo>
                  <a:lnTo>
                    <a:pt x="919" y="1041"/>
                  </a:lnTo>
                  <a:lnTo>
                    <a:pt x="921" y="1047"/>
                  </a:lnTo>
                  <a:lnTo>
                    <a:pt x="925" y="1047"/>
                  </a:lnTo>
                  <a:lnTo>
                    <a:pt x="925" y="1051"/>
                  </a:lnTo>
                  <a:lnTo>
                    <a:pt x="929" y="1051"/>
                  </a:lnTo>
                  <a:lnTo>
                    <a:pt x="950" y="1074"/>
                  </a:lnTo>
                  <a:lnTo>
                    <a:pt x="954" y="1083"/>
                  </a:lnTo>
                  <a:lnTo>
                    <a:pt x="956" y="1083"/>
                  </a:lnTo>
                  <a:lnTo>
                    <a:pt x="958" y="1087"/>
                  </a:lnTo>
                  <a:lnTo>
                    <a:pt x="960" y="1087"/>
                  </a:lnTo>
                  <a:lnTo>
                    <a:pt x="960" y="1089"/>
                  </a:lnTo>
                  <a:lnTo>
                    <a:pt x="964" y="1093"/>
                  </a:lnTo>
                  <a:lnTo>
                    <a:pt x="966" y="1095"/>
                  </a:lnTo>
                  <a:lnTo>
                    <a:pt x="969" y="1099"/>
                  </a:lnTo>
                  <a:lnTo>
                    <a:pt x="969" y="1103"/>
                  </a:lnTo>
                  <a:lnTo>
                    <a:pt x="973" y="1105"/>
                  </a:lnTo>
                  <a:lnTo>
                    <a:pt x="975" y="1108"/>
                  </a:lnTo>
                  <a:lnTo>
                    <a:pt x="975" y="1110"/>
                  </a:lnTo>
                  <a:lnTo>
                    <a:pt x="979" y="1114"/>
                  </a:lnTo>
                  <a:lnTo>
                    <a:pt x="983" y="1120"/>
                  </a:lnTo>
                  <a:lnTo>
                    <a:pt x="985" y="1124"/>
                  </a:lnTo>
                  <a:lnTo>
                    <a:pt x="985" y="1126"/>
                  </a:lnTo>
                  <a:lnTo>
                    <a:pt x="989" y="1130"/>
                  </a:lnTo>
                  <a:lnTo>
                    <a:pt x="989" y="1132"/>
                  </a:lnTo>
                  <a:lnTo>
                    <a:pt x="997" y="1147"/>
                  </a:lnTo>
                  <a:lnTo>
                    <a:pt x="995" y="1145"/>
                  </a:lnTo>
                  <a:lnTo>
                    <a:pt x="998" y="1139"/>
                  </a:lnTo>
                  <a:lnTo>
                    <a:pt x="1002" y="1126"/>
                  </a:lnTo>
                  <a:lnTo>
                    <a:pt x="1004" y="1114"/>
                  </a:lnTo>
                  <a:lnTo>
                    <a:pt x="1008" y="1095"/>
                  </a:lnTo>
                  <a:lnTo>
                    <a:pt x="1027" y="998"/>
                  </a:lnTo>
                  <a:lnTo>
                    <a:pt x="1039" y="998"/>
                  </a:lnTo>
                  <a:lnTo>
                    <a:pt x="1039" y="995"/>
                  </a:lnTo>
                  <a:lnTo>
                    <a:pt x="1072" y="995"/>
                  </a:lnTo>
                  <a:lnTo>
                    <a:pt x="1072" y="1000"/>
                  </a:lnTo>
                  <a:lnTo>
                    <a:pt x="1105" y="995"/>
                  </a:lnTo>
                  <a:lnTo>
                    <a:pt x="1151" y="966"/>
                  </a:lnTo>
                  <a:lnTo>
                    <a:pt x="1161" y="958"/>
                  </a:lnTo>
                  <a:lnTo>
                    <a:pt x="1161" y="927"/>
                  </a:lnTo>
                  <a:close/>
                  <a:moveTo>
                    <a:pt x="334" y="340"/>
                  </a:moveTo>
                  <a:lnTo>
                    <a:pt x="334" y="330"/>
                  </a:lnTo>
                  <a:lnTo>
                    <a:pt x="334" y="325"/>
                  </a:lnTo>
                  <a:lnTo>
                    <a:pt x="344" y="325"/>
                  </a:lnTo>
                  <a:lnTo>
                    <a:pt x="344" y="309"/>
                  </a:lnTo>
                  <a:lnTo>
                    <a:pt x="354" y="309"/>
                  </a:lnTo>
                  <a:lnTo>
                    <a:pt x="354" y="311"/>
                  </a:lnTo>
                  <a:lnTo>
                    <a:pt x="356" y="311"/>
                  </a:lnTo>
                  <a:lnTo>
                    <a:pt x="356" y="309"/>
                  </a:lnTo>
                  <a:lnTo>
                    <a:pt x="394" y="307"/>
                  </a:lnTo>
                  <a:lnTo>
                    <a:pt x="394" y="317"/>
                  </a:lnTo>
                  <a:lnTo>
                    <a:pt x="390" y="317"/>
                  </a:lnTo>
                  <a:lnTo>
                    <a:pt x="400" y="323"/>
                  </a:lnTo>
                  <a:lnTo>
                    <a:pt x="400" y="300"/>
                  </a:lnTo>
                  <a:lnTo>
                    <a:pt x="410" y="298"/>
                  </a:lnTo>
                  <a:lnTo>
                    <a:pt x="408" y="280"/>
                  </a:lnTo>
                  <a:lnTo>
                    <a:pt x="412" y="280"/>
                  </a:lnTo>
                  <a:lnTo>
                    <a:pt x="412" y="276"/>
                  </a:lnTo>
                  <a:lnTo>
                    <a:pt x="415" y="276"/>
                  </a:lnTo>
                  <a:lnTo>
                    <a:pt x="417" y="276"/>
                  </a:lnTo>
                  <a:lnTo>
                    <a:pt x="417" y="286"/>
                  </a:lnTo>
                  <a:lnTo>
                    <a:pt x="425" y="286"/>
                  </a:lnTo>
                  <a:lnTo>
                    <a:pt x="423" y="273"/>
                  </a:lnTo>
                  <a:lnTo>
                    <a:pt x="431" y="273"/>
                  </a:lnTo>
                  <a:lnTo>
                    <a:pt x="437" y="276"/>
                  </a:lnTo>
                  <a:lnTo>
                    <a:pt x="443" y="263"/>
                  </a:lnTo>
                  <a:lnTo>
                    <a:pt x="443" y="261"/>
                  </a:lnTo>
                  <a:lnTo>
                    <a:pt x="443" y="257"/>
                  </a:lnTo>
                  <a:lnTo>
                    <a:pt x="446" y="257"/>
                  </a:lnTo>
                  <a:lnTo>
                    <a:pt x="446" y="255"/>
                  </a:lnTo>
                  <a:lnTo>
                    <a:pt x="448" y="251"/>
                  </a:lnTo>
                  <a:lnTo>
                    <a:pt x="448" y="255"/>
                  </a:lnTo>
                  <a:lnTo>
                    <a:pt x="452" y="257"/>
                  </a:lnTo>
                  <a:lnTo>
                    <a:pt x="454" y="257"/>
                  </a:lnTo>
                  <a:lnTo>
                    <a:pt x="456" y="261"/>
                  </a:lnTo>
                  <a:lnTo>
                    <a:pt x="458" y="263"/>
                  </a:lnTo>
                  <a:lnTo>
                    <a:pt x="462" y="263"/>
                  </a:lnTo>
                  <a:lnTo>
                    <a:pt x="464" y="263"/>
                  </a:lnTo>
                  <a:lnTo>
                    <a:pt x="468" y="267"/>
                  </a:lnTo>
                  <a:lnTo>
                    <a:pt x="471" y="267"/>
                  </a:lnTo>
                  <a:lnTo>
                    <a:pt x="477" y="267"/>
                  </a:lnTo>
                  <a:lnTo>
                    <a:pt x="477" y="273"/>
                  </a:lnTo>
                  <a:lnTo>
                    <a:pt x="489" y="273"/>
                  </a:lnTo>
                  <a:lnTo>
                    <a:pt x="493" y="273"/>
                  </a:lnTo>
                  <a:lnTo>
                    <a:pt x="497" y="269"/>
                  </a:lnTo>
                  <a:lnTo>
                    <a:pt x="502" y="273"/>
                  </a:lnTo>
                  <a:lnTo>
                    <a:pt x="506" y="273"/>
                  </a:lnTo>
                  <a:lnTo>
                    <a:pt x="508" y="273"/>
                  </a:lnTo>
                  <a:lnTo>
                    <a:pt x="512" y="273"/>
                  </a:lnTo>
                  <a:lnTo>
                    <a:pt x="514" y="273"/>
                  </a:lnTo>
                  <a:lnTo>
                    <a:pt x="522" y="269"/>
                  </a:lnTo>
                  <a:lnTo>
                    <a:pt x="527" y="269"/>
                  </a:lnTo>
                  <a:lnTo>
                    <a:pt x="527" y="273"/>
                  </a:lnTo>
                  <a:lnTo>
                    <a:pt x="537" y="271"/>
                  </a:lnTo>
                  <a:lnTo>
                    <a:pt x="529" y="273"/>
                  </a:lnTo>
                  <a:lnTo>
                    <a:pt x="531" y="278"/>
                  </a:lnTo>
                  <a:lnTo>
                    <a:pt x="547" y="278"/>
                  </a:lnTo>
                  <a:lnTo>
                    <a:pt x="547" y="284"/>
                  </a:lnTo>
                  <a:lnTo>
                    <a:pt x="547" y="309"/>
                  </a:lnTo>
                  <a:lnTo>
                    <a:pt x="547" y="311"/>
                  </a:lnTo>
                  <a:lnTo>
                    <a:pt x="543" y="315"/>
                  </a:lnTo>
                  <a:lnTo>
                    <a:pt x="543" y="321"/>
                  </a:lnTo>
                  <a:lnTo>
                    <a:pt x="543" y="330"/>
                  </a:lnTo>
                  <a:lnTo>
                    <a:pt x="545" y="336"/>
                  </a:lnTo>
                  <a:lnTo>
                    <a:pt x="541" y="336"/>
                  </a:lnTo>
                  <a:lnTo>
                    <a:pt x="537" y="336"/>
                  </a:lnTo>
                  <a:lnTo>
                    <a:pt x="537" y="340"/>
                  </a:lnTo>
                  <a:lnTo>
                    <a:pt x="541" y="340"/>
                  </a:lnTo>
                  <a:lnTo>
                    <a:pt x="541" y="342"/>
                  </a:lnTo>
                  <a:lnTo>
                    <a:pt x="535" y="342"/>
                  </a:lnTo>
                  <a:lnTo>
                    <a:pt x="531" y="342"/>
                  </a:lnTo>
                  <a:lnTo>
                    <a:pt x="531" y="346"/>
                  </a:lnTo>
                  <a:lnTo>
                    <a:pt x="529" y="346"/>
                  </a:lnTo>
                  <a:lnTo>
                    <a:pt x="522" y="346"/>
                  </a:lnTo>
                  <a:lnTo>
                    <a:pt x="522" y="356"/>
                  </a:lnTo>
                  <a:lnTo>
                    <a:pt x="526" y="356"/>
                  </a:lnTo>
                  <a:lnTo>
                    <a:pt x="526" y="359"/>
                  </a:lnTo>
                  <a:lnTo>
                    <a:pt x="522" y="359"/>
                  </a:lnTo>
                  <a:lnTo>
                    <a:pt x="522" y="365"/>
                  </a:lnTo>
                  <a:lnTo>
                    <a:pt x="541" y="367"/>
                  </a:lnTo>
                  <a:lnTo>
                    <a:pt x="541" y="381"/>
                  </a:lnTo>
                  <a:lnTo>
                    <a:pt x="539" y="381"/>
                  </a:lnTo>
                  <a:lnTo>
                    <a:pt x="539" y="383"/>
                  </a:lnTo>
                  <a:lnTo>
                    <a:pt x="541" y="383"/>
                  </a:lnTo>
                  <a:lnTo>
                    <a:pt x="481" y="458"/>
                  </a:lnTo>
                  <a:lnTo>
                    <a:pt x="473" y="462"/>
                  </a:lnTo>
                  <a:lnTo>
                    <a:pt x="473" y="456"/>
                  </a:lnTo>
                  <a:lnTo>
                    <a:pt x="431" y="456"/>
                  </a:lnTo>
                  <a:lnTo>
                    <a:pt x="431" y="450"/>
                  </a:lnTo>
                  <a:lnTo>
                    <a:pt x="398" y="450"/>
                  </a:lnTo>
                  <a:lnTo>
                    <a:pt x="400" y="454"/>
                  </a:lnTo>
                  <a:lnTo>
                    <a:pt x="377" y="454"/>
                  </a:lnTo>
                  <a:lnTo>
                    <a:pt x="377" y="439"/>
                  </a:lnTo>
                  <a:lnTo>
                    <a:pt x="358" y="439"/>
                  </a:lnTo>
                  <a:lnTo>
                    <a:pt x="361" y="437"/>
                  </a:lnTo>
                  <a:lnTo>
                    <a:pt x="363" y="429"/>
                  </a:lnTo>
                  <a:lnTo>
                    <a:pt x="367" y="423"/>
                  </a:lnTo>
                  <a:lnTo>
                    <a:pt x="371" y="417"/>
                  </a:lnTo>
                  <a:lnTo>
                    <a:pt x="373" y="412"/>
                  </a:lnTo>
                  <a:lnTo>
                    <a:pt x="377" y="408"/>
                  </a:lnTo>
                  <a:lnTo>
                    <a:pt x="379" y="404"/>
                  </a:lnTo>
                  <a:lnTo>
                    <a:pt x="379" y="398"/>
                  </a:lnTo>
                  <a:lnTo>
                    <a:pt x="383" y="396"/>
                  </a:lnTo>
                  <a:lnTo>
                    <a:pt x="383" y="392"/>
                  </a:lnTo>
                  <a:lnTo>
                    <a:pt x="385" y="386"/>
                  </a:lnTo>
                  <a:lnTo>
                    <a:pt x="385" y="383"/>
                  </a:lnTo>
                  <a:lnTo>
                    <a:pt x="388" y="379"/>
                  </a:lnTo>
                  <a:lnTo>
                    <a:pt x="385" y="377"/>
                  </a:lnTo>
                  <a:lnTo>
                    <a:pt x="385" y="367"/>
                  </a:lnTo>
                  <a:lnTo>
                    <a:pt x="369" y="367"/>
                  </a:lnTo>
                  <a:lnTo>
                    <a:pt x="369" y="373"/>
                  </a:lnTo>
                  <a:lnTo>
                    <a:pt x="344" y="375"/>
                  </a:lnTo>
                  <a:lnTo>
                    <a:pt x="344" y="371"/>
                  </a:lnTo>
                  <a:lnTo>
                    <a:pt x="344" y="367"/>
                  </a:lnTo>
                  <a:lnTo>
                    <a:pt x="334" y="367"/>
                  </a:lnTo>
                  <a:lnTo>
                    <a:pt x="334" y="359"/>
                  </a:lnTo>
                  <a:lnTo>
                    <a:pt x="332" y="359"/>
                  </a:lnTo>
                  <a:lnTo>
                    <a:pt x="332" y="350"/>
                  </a:lnTo>
                  <a:lnTo>
                    <a:pt x="334" y="350"/>
                  </a:lnTo>
                  <a:lnTo>
                    <a:pt x="334" y="340"/>
                  </a:lnTo>
                  <a:close/>
                </a:path>
              </a:pathLst>
            </a:custGeom>
            <a:grpFill/>
            <a:ln w="9525">
              <a:noFill/>
              <a:round/>
              <a:headEnd/>
              <a:tailEnd/>
            </a:ln>
          </p:spPr>
          <p:txBody>
            <a:bodyPr/>
            <a:lstStyle/>
            <a:p>
              <a:pPr>
                <a:defRPr/>
              </a:pPr>
              <a:endParaRPr lang="en-US" dirty="0">
                <a:solidFill>
                  <a:prstClr val="white"/>
                </a:solidFill>
              </a:endParaRPr>
            </a:p>
          </p:txBody>
        </p:sp>
        <p:sp>
          <p:nvSpPr>
            <p:cNvPr id="16719" name="Freeform 177"/>
            <p:cNvSpPr>
              <a:spLocks noEditPoints="1"/>
            </p:cNvSpPr>
            <p:nvPr/>
          </p:nvSpPr>
          <p:spPr bwMode="ltGray">
            <a:xfrm>
              <a:off x="3104" y="1423"/>
              <a:ext cx="722" cy="689"/>
            </a:xfrm>
            <a:custGeom>
              <a:avLst/>
              <a:gdLst>
                <a:gd name="T0" fmla="*/ 2 w 722"/>
                <a:gd name="T1" fmla="*/ 143 h 689"/>
                <a:gd name="T2" fmla="*/ 2 w 722"/>
                <a:gd name="T3" fmla="*/ 131 h 689"/>
                <a:gd name="T4" fmla="*/ 12 w 722"/>
                <a:gd name="T5" fmla="*/ 102 h 689"/>
                <a:gd name="T6" fmla="*/ 18 w 722"/>
                <a:gd name="T7" fmla="*/ 91 h 689"/>
                <a:gd name="T8" fmla="*/ 24 w 722"/>
                <a:gd name="T9" fmla="*/ 87 h 689"/>
                <a:gd name="T10" fmla="*/ 33 w 722"/>
                <a:gd name="T11" fmla="*/ 66 h 689"/>
                <a:gd name="T12" fmla="*/ 74 w 722"/>
                <a:gd name="T13" fmla="*/ 56 h 689"/>
                <a:gd name="T14" fmla="*/ 99 w 722"/>
                <a:gd name="T15" fmla="*/ 89 h 689"/>
                <a:gd name="T16" fmla="*/ 124 w 722"/>
                <a:gd name="T17" fmla="*/ 110 h 689"/>
                <a:gd name="T18" fmla="*/ 128 w 722"/>
                <a:gd name="T19" fmla="*/ 104 h 689"/>
                <a:gd name="T20" fmla="*/ 130 w 722"/>
                <a:gd name="T21" fmla="*/ 98 h 689"/>
                <a:gd name="T22" fmla="*/ 136 w 722"/>
                <a:gd name="T23" fmla="*/ 94 h 689"/>
                <a:gd name="T24" fmla="*/ 143 w 722"/>
                <a:gd name="T25" fmla="*/ 94 h 689"/>
                <a:gd name="T26" fmla="*/ 155 w 722"/>
                <a:gd name="T27" fmla="*/ 100 h 689"/>
                <a:gd name="T28" fmla="*/ 159 w 722"/>
                <a:gd name="T29" fmla="*/ 96 h 689"/>
                <a:gd name="T30" fmla="*/ 165 w 722"/>
                <a:gd name="T31" fmla="*/ 91 h 689"/>
                <a:gd name="T32" fmla="*/ 170 w 722"/>
                <a:gd name="T33" fmla="*/ 81 h 689"/>
                <a:gd name="T34" fmla="*/ 139 w 722"/>
                <a:gd name="T35" fmla="*/ 54 h 689"/>
                <a:gd name="T36" fmla="*/ 136 w 722"/>
                <a:gd name="T37" fmla="*/ 44 h 689"/>
                <a:gd name="T38" fmla="*/ 151 w 722"/>
                <a:gd name="T39" fmla="*/ 25 h 689"/>
                <a:gd name="T40" fmla="*/ 157 w 722"/>
                <a:gd name="T41" fmla="*/ 19 h 689"/>
                <a:gd name="T42" fmla="*/ 2 w 722"/>
                <a:gd name="T43" fmla="*/ 147 h 689"/>
                <a:gd name="T44" fmla="*/ 170 w 722"/>
                <a:gd name="T45" fmla="*/ 15 h 689"/>
                <a:gd name="T46" fmla="*/ 201 w 722"/>
                <a:gd name="T47" fmla="*/ 56 h 689"/>
                <a:gd name="T48" fmla="*/ 180 w 722"/>
                <a:gd name="T49" fmla="*/ 50 h 689"/>
                <a:gd name="T50" fmla="*/ 176 w 722"/>
                <a:gd name="T51" fmla="*/ 50 h 689"/>
                <a:gd name="T52" fmla="*/ 176 w 722"/>
                <a:gd name="T53" fmla="*/ 60 h 689"/>
                <a:gd name="T54" fmla="*/ 180 w 722"/>
                <a:gd name="T55" fmla="*/ 125 h 689"/>
                <a:gd name="T56" fmla="*/ 213 w 722"/>
                <a:gd name="T57" fmla="*/ 149 h 689"/>
                <a:gd name="T58" fmla="*/ 217 w 722"/>
                <a:gd name="T59" fmla="*/ 162 h 689"/>
                <a:gd name="T60" fmla="*/ 213 w 722"/>
                <a:gd name="T61" fmla="*/ 168 h 689"/>
                <a:gd name="T62" fmla="*/ 222 w 722"/>
                <a:gd name="T63" fmla="*/ 183 h 689"/>
                <a:gd name="T64" fmla="*/ 219 w 722"/>
                <a:gd name="T65" fmla="*/ 195 h 689"/>
                <a:gd name="T66" fmla="*/ 213 w 722"/>
                <a:gd name="T67" fmla="*/ 193 h 689"/>
                <a:gd name="T68" fmla="*/ 203 w 722"/>
                <a:gd name="T69" fmla="*/ 193 h 689"/>
                <a:gd name="T70" fmla="*/ 217 w 722"/>
                <a:gd name="T71" fmla="*/ 204 h 689"/>
                <a:gd name="T72" fmla="*/ 319 w 722"/>
                <a:gd name="T73" fmla="*/ 303 h 689"/>
                <a:gd name="T74" fmla="*/ 371 w 722"/>
                <a:gd name="T75" fmla="*/ 274 h 689"/>
                <a:gd name="T76" fmla="*/ 371 w 722"/>
                <a:gd name="T77" fmla="*/ 260 h 689"/>
                <a:gd name="T78" fmla="*/ 373 w 722"/>
                <a:gd name="T79" fmla="*/ 251 h 689"/>
                <a:gd name="T80" fmla="*/ 398 w 722"/>
                <a:gd name="T81" fmla="*/ 378 h 689"/>
                <a:gd name="T82" fmla="*/ 429 w 722"/>
                <a:gd name="T83" fmla="*/ 405 h 689"/>
                <a:gd name="T84" fmla="*/ 452 w 722"/>
                <a:gd name="T85" fmla="*/ 440 h 689"/>
                <a:gd name="T86" fmla="*/ 452 w 722"/>
                <a:gd name="T87" fmla="*/ 450 h 689"/>
                <a:gd name="T88" fmla="*/ 452 w 722"/>
                <a:gd name="T89" fmla="*/ 455 h 689"/>
                <a:gd name="T90" fmla="*/ 462 w 722"/>
                <a:gd name="T91" fmla="*/ 455 h 689"/>
                <a:gd name="T92" fmla="*/ 468 w 722"/>
                <a:gd name="T93" fmla="*/ 457 h 689"/>
                <a:gd name="T94" fmla="*/ 481 w 722"/>
                <a:gd name="T95" fmla="*/ 461 h 689"/>
                <a:gd name="T96" fmla="*/ 487 w 722"/>
                <a:gd name="T97" fmla="*/ 463 h 689"/>
                <a:gd name="T98" fmla="*/ 512 w 722"/>
                <a:gd name="T99" fmla="*/ 473 h 689"/>
                <a:gd name="T100" fmla="*/ 518 w 722"/>
                <a:gd name="T101" fmla="*/ 488 h 689"/>
                <a:gd name="T102" fmla="*/ 522 w 722"/>
                <a:gd name="T103" fmla="*/ 494 h 689"/>
                <a:gd name="T104" fmla="*/ 522 w 722"/>
                <a:gd name="T105" fmla="*/ 504 h 689"/>
                <a:gd name="T106" fmla="*/ 537 w 722"/>
                <a:gd name="T107" fmla="*/ 504 h 689"/>
                <a:gd name="T108" fmla="*/ 547 w 722"/>
                <a:gd name="T109" fmla="*/ 510 h 689"/>
                <a:gd name="T110" fmla="*/ 587 w 722"/>
                <a:gd name="T111" fmla="*/ 508 h 689"/>
                <a:gd name="T112" fmla="*/ 599 w 722"/>
                <a:gd name="T113" fmla="*/ 484 h 689"/>
                <a:gd name="T114" fmla="*/ 618 w 722"/>
                <a:gd name="T115" fmla="*/ 481 h 689"/>
                <a:gd name="T116" fmla="*/ 637 w 722"/>
                <a:gd name="T117" fmla="*/ 481 h 689"/>
                <a:gd name="T118" fmla="*/ 655 w 722"/>
                <a:gd name="T119" fmla="*/ 479 h 689"/>
                <a:gd name="T120" fmla="*/ 682 w 722"/>
                <a:gd name="T121" fmla="*/ 531 h 689"/>
                <a:gd name="T122" fmla="*/ 699 w 722"/>
                <a:gd name="T123" fmla="*/ 656 h 689"/>
                <a:gd name="T124" fmla="*/ 690 w 722"/>
                <a:gd name="T125" fmla="*/ 687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2"/>
                <a:gd name="T190" fmla="*/ 0 h 689"/>
                <a:gd name="T191" fmla="*/ 722 w 722"/>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2" h="689">
                  <a:moveTo>
                    <a:pt x="2" y="147"/>
                  </a:move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lnTo>
                    <a:pt x="2" y="147"/>
                  </a:lnTo>
                  <a:close/>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lnTo>
                    <a:pt x="176" y="0"/>
                  </a:lnTo>
                  <a:close/>
                </a:path>
              </a:pathLst>
            </a:custGeom>
            <a:grpFill/>
            <a:ln w="9525">
              <a:noFill/>
              <a:round/>
              <a:headEnd/>
              <a:tailEnd/>
            </a:ln>
          </p:spPr>
          <p:txBody>
            <a:bodyPr/>
            <a:lstStyle/>
            <a:p>
              <a:pPr>
                <a:defRPr/>
              </a:pPr>
              <a:endParaRPr lang="en-US" dirty="0">
                <a:solidFill>
                  <a:prstClr val="white"/>
                </a:solidFill>
              </a:endParaRPr>
            </a:p>
          </p:txBody>
        </p:sp>
        <p:sp>
          <p:nvSpPr>
            <p:cNvPr id="16720" name="Freeform 178"/>
            <p:cNvSpPr>
              <a:spLocks noEditPoints="1"/>
            </p:cNvSpPr>
            <p:nvPr/>
          </p:nvSpPr>
          <p:spPr bwMode="ltGray">
            <a:xfrm>
              <a:off x="3104" y="1423"/>
              <a:ext cx="722" cy="689"/>
            </a:xfrm>
            <a:custGeom>
              <a:avLst/>
              <a:gdLst>
                <a:gd name="T0" fmla="*/ 2 w 722"/>
                <a:gd name="T1" fmla="*/ 143 h 689"/>
                <a:gd name="T2" fmla="*/ 2 w 722"/>
                <a:gd name="T3" fmla="*/ 131 h 689"/>
                <a:gd name="T4" fmla="*/ 12 w 722"/>
                <a:gd name="T5" fmla="*/ 102 h 689"/>
                <a:gd name="T6" fmla="*/ 18 w 722"/>
                <a:gd name="T7" fmla="*/ 91 h 689"/>
                <a:gd name="T8" fmla="*/ 24 w 722"/>
                <a:gd name="T9" fmla="*/ 87 h 689"/>
                <a:gd name="T10" fmla="*/ 33 w 722"/>
                <a:gd name="T11" fmla="*/ 66 h 689"/>
                <a:gd name="T12" fmla="*/ 74 w 722"/>
                <a:gd name="T13" fmla="*/ 56 h 689"/>
                <a:gd name="T14" fmla="*/ 99 w 722"/>
                <a:gd name="T15" fmla="*/ 89 h 689"/>
                <a:gd name="T16" fmla="*/ 124 w 722"/>
                <a:gd name="T17" fmla="*/ 110 h 689"/>
                <a:gd name="T18" fmla="*/ 128 w 722"/>
                <a:gd name="T19" fmla="*/ 104 h 689"/>
                <a:gd name="T20" fmla="*/ 130 w 722"/>
                <a:gd name="T21" fmla="*/ 98 h 689"/>
                <a:gd name="T22" fmla="*/ 136 w 722"/>
                <a:gd name="T23" fmla="*/ 94 h 689"/>
                <a:gd name="T24" fmla="*/ 143 w 722"/>
                <a:gd name="T25" fmla="*/ 94 h 689"/>
                <a:gd name="T26" fmla="*/ 155 w 722"/>
                <a:gd name="T27" fmla="*/ 100 h 689"/>
                <a:gd name="T28" fmla="*/ 159 w 722"/>
                <a:gd name="T29" fmla="*/ 96 h 689"/>
                <a:gd name="T30" fmla="*/ 165 w 722"/>
                <a:gd name="T31" fmla="*/ 91 h 689"/>
                <a:gd name="T32" fmla="*/ 170 w 722"/>
                <a:gd name="T33" fmla="*/ 81 h 689"/>
                <a:gd name="T34" fmla="*/ 139 w 722"/>
                <a:gd name="T35" fmla="*/ 54 h 689"/>
                <a:gd name="T36" fmla="*/ 136 w 722"/>
                <a:gd name="T37" fmla="*/ 44 h 689"/>
                <a:gd name="T38" fmla="*/ 151 w 722"/>
                <a:gd name="T39" fmla="*/ 25 h 689"/>
                <a:gd name="T40" fmla="*/ 157 w 722"/>
                <a:gd name="T41" fmla="*/ 19 h 689"/>
                <a:gd name="T42" fmla="*/ 176 w 722"/>
                <a:gd name="T43" fmla="*/ 0 h 689"/>
                <a:gd name="T44" fmla="*/ 182 w 722"/>
                <a:gd name="T45" fmla="*/ 29 h 689"/>
                <a:gd name="T46" fmla="*/ 199 w 722"/>
                <a:gd name="T47" fmla="*/ 62 h 689"/>
                <a:gd name="T48" fmla="*/ 180 w 722"/>
                <a:gd name="T49" fmla="*/ 46 h 689"/>
                <a:gd name="T50" fmla="*/ 176 w 722"/>
                <a:gd name="T51" fmla="*/ 54 h 689"/>
                <a:gd name="T52" fmla="*/ 184 w 722"/>
                <a:gd name="T53" fmla="*/ 96 h 689"/>
                <a:gd name="T54" fmla="*/ 209 w 722"/>
                <a:gd name="T55" fmla="*/ 147 h 689"/>
                <a:gd name="T56" fmla="*/ 213 w 722"/>
                <a:gd name="T57" fmla="*/ 154 h 689"/>
                <a:gd name="T58" fmla="*/ 217 w 722"/>
                <a:gd name="T59" fmla="*/ 164 h 689"/>
                <a:gd name="T60" fmla="*/ 217 w 722"/>
                <a:gd name="T61" fmla="*/ 168 h 689"/>
                <a:gd name="T62" fmla="*/ 226 w 722"/>
                <a:gd name="T63" fmla="*/ 195 h 689"/>
                <a:gd name="T64" fmla="*/ 217 w 722"/>
                <a:gd name="T65" fmla="*/ 195 h 689"/>
                <a:gd name="T66" fmla="*/ 211 w 722"/>
                <a:gd name="T67" fmla="*/ 193 h 689"/>
                <a:gd name="T68" fmla="*/ 203 w 722"/>
                <a:gd name="T69" fmla="*/ 195 h 689"/>
                <a:gd name="T70" fmla="*/ 207 w 722"/>
                <a:gd name="T71" fmla="*/ 218 h 689"/>
                <a:gd name="T72" fmla="*/ 336 w 722"/>
                <a:gd name="T73" fmla="*/ 316 h 689"/>
                <a:gd name="T74" fmla="*/ 371 w 722"/>
                <a:gd name="T75" fmla="*/ 270 h 689"/>
                <a:gd name="T76" fmla="*/ 373 w 722"/>
                <a:gd name="T77" fmla="*/ 259 h 689"/>
                <a:gd name="T78" fmla="*/ 396 w 722"/>
                <a:gd name="T79" fmla="*/ 251 h 689"/>
                <a:gd name="T80" fmla="*/ 414 w 722"/>
                <a:gd name="T81" fmla="*/ 378 h 689"/>
                <a:gd name="T82" fmla="*/ 429 w 722"/>
                <a:gd name="T83" fmla="*/ 436 h 689"/>
                <a:gd name="T84" fmla="*/ 452 w 722"/>
                <a:gd name="T85" fmla="*/ 442 h 689"/>
                <a:gd name="T86" fmla="*/ 456 w 722"/>
                <a:gd name="T87" fmla="*/ 452 h 689"/>
                <a:gd name="T88" fmla="*/ 452 w 722"/>
                <a:gd name="T89" fmla="*/ 457 h 689"/>
                <a:gd name="T90" fmla="*/ 464 w 722"/>
                <a:gd name="T91" fmla="*/ 455 h 689"/>
                <a:gd name="T92" fmla="*/ 471 w 722"/>
                <a:gd name="T93" fmla="*/ 461 h 689"/>
                <a:gd name="T94" fmla="*/ 481 w 722"/>
                <a:gd name="T95" fmla="*/ 455 h 689"/>
                <a:gd name="T96" fmla="*/ 497 w 722"/>
                <a:gd name="T97" fmla="*/ 463 h 689"/>
                <a:gd name="T98" fmla="*/ 512 w 722"/>
                <a:gd name="T99" fmla="*/ 488 h 689"/>
                <a:gd name="T100" fmla="*/ 518 w 722"/>
                <a:gd name="T101" fmla="*/ 490 h 689"/>
                <a:gd name="T102" fmla="*/ 522 w 722"/>
                <a:gd name="T103" fmla="*/ 498 h 689"/>
                <a:gd name="T104" fmla="*/ 522 w 722"/>
                <a:gd name="T105" fmla="*/ 506 h 689"/>
                <a:gd name="T106" fmla="*/ 541 w 722"/>
                <a:gd name="T107" fmla="*/ 510 h 689"/>
                <a:gd name="T108" fmla="*/ 553 w 722"/>
                <a:gd name="T109" fmla="*/ 510 h 689"/>
                <a:gd name="T110" fmla="*/ 591 w 722"/>
                <a:gd name="T111" fmla="*/ 511 h 689"/>
                <a:gd name="T112" fmla="*/ 609 w 722"/>
                <a:gd name="T113" fmla="*/ 477 h 689"/>
                <a:gd name="T114" fmla="*/ 618 w 722"/>
                <a:gd name="T115" fmla="*/ 482 h 689"/>
                <a:gd name="T116" fmla="*/ 643 w 722"/>
                <a:gd name="T117" fmla="*/ 481 h 689"/>
                <a:gd name="T118" fmla="*/ 659 w 722"/>
                <a:gd name="T119" fmla="*/ 482 h 689"/>
                <a:gd name="T120" fmla="*/ 722 w 722"/>
                <a:gd name="T121" fmla="*/ 540 h 689"/>
                <a:gd name="T122" fmla="*/ 697 w 722"/>
                <a:gd name="T123" fmla="*/ 668 h 689"/>
                <a:gd name="T124" fmla="*/ 692 w 722"/>
                <a:gd name="T125" fmla="*/ 689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2"/>
                <a:gd name="T190" fmla="*/ 0 h 689"/>
                <a:gd name="T191" fmla="*/ 722 w 722"/>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2" h="689">
                  <a:moveTo>
                    <a:pt x="2" y="147"/>
                  </a:move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path>
              </a:pathLst>
            </a:custGeom>
            <a:grpFill/>
            <a:ln w="9525">
              <a:noFill/>
              <a:round/>
              <a:headEnd/>
              <a:tailEnd/>
            </a:ln>
          </p:spPr>
          <p:txBody>
            <a:bodyPr/>
            <a:lstStyle/>
            <a:p>
              <a:pPr>
                <a:defRPr/>
              </a:pPr>
              <a:endParaRPr lang="en-US" dirty="0">
                <a:solidFill>
                  <a:prstClr val="white"/>
                </a:solidFill>
              </a:endParaRPr>
            </a:p>
          </p:txBody>
        </p:sp>
        <p:sp>
          <p:nvSpPr>
            <p:cNvPr id="16721" name="Freeform 179"/>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close/>
                </a:path>
              </a:pathLst>
            </a:custGeom>
            <a:grpFill/>
            <a:ln w="9525">
              <a:noFill/>
              <a:round/>
              <a:headEnd/>
              <a:tailEnd/>
            </a:ln>
          </p:spPr>
          <p:txBody>
            <a:bodyPr/>
            <a:lstStyle/>
            <a:p>
              <a:pPr>
                <a:defRPr/>
              </a:pPr>
              <a:endParaRPr lang="en-US" dirty="0">
                <a:solidFill>
                  <a:prstClr val="white"/>
                </a:solidFill>
              </a:endParaRPr>
            </a:p>
          </p:txBody>
        </p:sp>
        <p:sp>
          <p:nvSpPr>
            <p:cNvPr id="16722" name="Freeform 180"/>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path>
              </a:pathLst>
            </a:custGeom>
            <a:grpFill/>
            <a:ln w="9525">
              <a:noFill/>
              <a:round/>
              <a:headEnd/>
              <a:tailEnd/>
            </a:ln>
          </p:spPr>
          <p:txBody>
            <a:bodyPr/>
            <a:lstStyle/>
            <a:p>
              <a:pPr>
                <a:defRPr/>
              </a:pPr>
              <a:endParaRPr lang="en-US" dirty="0">
                <a:solidFill>
                  <a:prstClr val="white"/>
                </a:solidFill>
              </a:endParaRPr>
            </a:p>
          </p:txBody>
        </p:sp>
        <p:sp>
          <p:nvSpPr>
            <p:cNvPr id="16723" name="Rectangle 181"/>
            <p:cNvSpPr>
              <a:spLocks noChangeArrowheads="1"/>
            </p:cNvSpPr>
            <p:nvPr/>
          </p:nvSpPr>
          <p:spPr bwMode="ltGray">
            <a:xfrm>
              <a:off x="3398" y="564"/>
              <a:ext cx="48" cy="21"/>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724" name="Rectangle 182"/>
            <p:cNvSpPr>
              <a:spLocks noChangeArrowheads="1"/>
            </p:cNvSpPr>
            <p:nvPr/>
          </p:nvSpPr>
          <p:spPr bwMode="ltGray">
            <a:xfrm>
              <a:off x="3508" y="388"/>
              <a:ext cx="40" cy="23"/>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725" name="Rectangle 183"/>
            <p:cNvSpPr>
              <a:spLocks noChangeArrowheads="1"/>
            </p:cNvSpPr>
            <p:nvPr/>
          </p:nvSpPr>
          <p:spPr bwMode="ltGray">
            <a:xfrm>
              <a:off x="2676" y="759"/>
              <a:ext cx="37" cy="23"/>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sp>
          <p:nvSpPr>
            <p:cNvPr id="16726" name="Rectangle 184"/>
            <p:cNvSpPr>
              <a:spLocks noChangeArrowheads="1"/>
            </p:cNvSpPr>
            <p:nvPr/>
          </p:nvSpPr>
          <p:spPr bwMode="ltGray">
            <a:xfrm>
              <a:off x="2676" y="792"/>
              <a:ext cx="37" cy="21"/>
            </a:xfrm>
            <a:prstGeom prst="rect">
              <a:avLst/>
            </a:prstGeom>
            <a:grpFill/>
            <a:ln w="9525">
              <a:noFill/>
              <a:miter lim="800000"/>
              <a:headEnd/>
              <a:tailEnd/>
            </a:ln>
          </p:spPr>
          <p:txBody>
            <a:bodyPr/>
            <a:lstStyle/>
            <a:p>
              <a:pPr>
                <a:defRPr/>
              </a:pPr>
              <a:endParaRPr lang="en-US" dirty="0">
                <a:solidFill>
                  <a:prstClr val="white"/>
                </a:solidFill>
                <a:latin typeface="Calibri"/>
              </a:endParaRPr>
            </a:p>
          </p:txBody>
        </p:sp>
      </p:grpSp>
      <p:sp>
        <p:nvSpPr>
          <p:cNvPr id="35854" name="Freeform 186"/>
          <p:cNvSpPr>
            <a:spLocks/>
          </p:cNvSpPr>
          <p:nvPr/>
        </p:nvSpPr>
        <p:spPr bwMode="auto">
          <a:xfrm rot="33811">
            <a:off x="8420100" y="5853113"/>
            <a:ext cx="104775" cy="117475"/>
          </a:xfrm>
          <a:custGeom>
            <a:avLst/>
            <a:gdLst>
              <a:gd name="T0" fmla="*/ 2147483647 w 54"/>
              <a:gd name="T1" fmla="*/ 2147483647 h 63"/>
              <a:gd name="T2" fmla="*/ 2147483647 w 54"/>
              <a:gd name="T3" fmla="*/ 2147483647 h 63"/>
              <a:gd name="T4" fmla="*/ 2147483647 w 54"/>
              <a:gd name="T5" fmla="*/ 2147483647 h 63"/>
              <a:gd name="T6" fmla="*/ 2147483647 w 54"/>
              <a:gd name="T7" fmla="*/ 2147483647 h 63"/>
              <a:gd name="T8" fmla="*/ 2147483647 w 54"/>
              <a:gd name="T9" fmla="*/ 2147483647 h 63"/>
              <a:gd name="T10" fmla="*/ 2147483647 w 54"/>
              <a:gd name="T11" fmla="*/ 2147483647 h 63"/>
              <a:gd name="T12" fmla="*/ 0 w 54"/>
              <a:gd name="T13" fmla="*/ 2147483647 h 63"/>
              <a:gd name="T14" fmla="*/ 2147483647 w 54"/>
              <a:gd name="T15" fmla="*/ 2147483647 h 63"/>
              <a:gd name="T16" fmla="*/ 2147483647 w 54"/>
              <a:gd name="T17" fmla="*/ 0 h 63"/>
              <a:gd name="T18" fmla="*/ 2147483647 w 54"/>
              <a:gd name="T19" fmla="*/ 2147483647 h 63"/>
              <a:gd name="T20" fmla="*/ 2147483647 w 54"/>
              <a:gd name="T21" fmla="*/ 2147483647 h 63"/>
              <a:gd name="T22" fmla="*/ 2147483647 w 54"/>
              <a:gd name="T23" fmla="*/ 2147483647 h 63"/>
              <a:gd name="T24" fmla="*/ 2147483647 w 54"/>
              <a:gd name="T25" fmla="*/ 2147483647 h 63"/>
              <a:gd name="T26" fmla="*/ 2147483647 w 54"/>
              <a:gd name="T27" fmla="*/ 2147483647 h 63"/>
              <a:gd name="T28" fmla="*/ 2147483647 w 54"/>
              <a:gd name="T29" fmla="*/ 2147483647 h 63"/>
              <a:gd name="T30" fmla="*/ 2147483647 w 54"/>
              <a:gd name="T31" fmla="*/ 2147483647 h 63"/>
              <a:gd name="T32" fmla="*/ 2147483647 w 54"/>
              <a:gd name="T33" fmla="*/ 21474836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3"/>
              <a:gd name="T53" fmla="*/ 54 w 54"/>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3">
                <a:moveTo>
                  <a:pt x="38" y="63"/>
                </a:moveTo>
                <a:lnTo>
                  <a:pt x="36" y="63"/>
                </a:lnTo>
                <a:lnTo>
                  <a:pt x="31" y="63"/>
                </a:lnTo>
                <a:lnTo>
                  <a:pt x="24" y="63"/>
                </a:lnTo>
                <a:lnTo>
                  <a:pt x="20" y="63"/>
                </a:lnTo>
                <a:lnTo>
                  <a:pt x="2" y="45"/>
                </a:lnTo>
                <a:lnTo>
                  <a:pt x="0" y="9"/>
                </a:lnTo>
                <a:lnTo>
                  <a:pt x="2" y="2"/>
                </a:lnTo>
                <a:lnTo>
                  <a:pt x="33" y="0"/>
                </a:lnTo>
                <a:lnTo>
                  <a:pt x="31" y="20"/>
                </a:lnTo>
                <a:lnTo>
                  <a:pt x="54" y="20"/>
                </a:lnTo>
                <a:lnTo>
                  <a:pt x="54" y="29"/>
                </a:lnTo>
                <a:lnTo>
                  <a:pt x="33" y="29"/>
                </a:lnTo>
                <a:lnTo>
                  <a:pt x="33" y="43"/>
                </a:lnTo>
                <a:lnTo>
                  <a:pt x="51" y="41"/>
                </a:lnTo>
                <a:lnTo>
                  <a:pt x="49" y="47"/>
                </a:lnTo>
                <a:lnTo>
                  <a:pt x="38" y="63"/>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87"/>
          <p:cNvSpPr>
            <a:spLocks/>
          </p:cNvSpPr>
          <p:nvPr/>
        </p:nvSpPr>
        <p:spPr bwMode="auto">
          <a:xfrm rot="33811">
            <a:off x="8420100" y="5853113"/>
            <a:ext cx="104775" cy="117475"/>
          </a:xfrm>
          <a:custGeom>
            <a:avLst/>
            <a:gdLst>
              <a:gd name="T0" fmla="*/ 2147483647 w 54"/>
              <a:gd name="T1" fmla="*/ 2147483647 h 63"/>
              <a:gd name="T2" fmla="*/ 2147483647 w 54"/>
              <a:gd name="T3" fmla="*/ 2147483647 h 63"/>
              <a:gd name="T4" fmla="*/ 2147483647 w 54"/>
              <a:gd name="T5" fmla="*/ 2147483647 h 63"/>
              <a:gd name="T6" fmla="*/ 2147483647 w 54"/>
              <a:gd name="T7" fmla="*/ 2147483647 h 63"/>
              <a:gd name="T8" fmla="*/ 2147483647 w 54"/>
              <a:gd name="T9" fmla="*/ 2147483647 h 63"/>
              <a:gd name="T10" fmla="*/ 2147483647 w 54"/>
              <a:gd name="T11" fmla="*/ 2147483647 h 63"/>
              <a:gd name="T12" fmla="*/ 0 w 54"/>
              <a:gd name="T13" fmla="*/ 2147483647 h 63"/>
              <a:gd name="T14" fmla="*/ 2147483647 w 54"/>
              <a:gd name="T15" fmla="*/ 2147483647 h 63"/>
              <a:gd name="T16" fmla="*/ 2147483647 w 54"/>
              <a:gd name="T17" fmla="*/ 0 h 63"/>
              <a:gd name="T18" fmla="*/ 2147483647 w 54"/>
              <a:gd name="T19" fmla="*/ 2147483647 h 63"/>
              <a:gd name="T20" fmla="*/ 2147483647 w 54"/>
              <a:gd name="T21" fmla="*/ 2147483647 h 63"/>
              <a:gd name="T22" fmla="*/ 2147483647 w 54"/>
              <a:gd name="T23" fmla="*/ 2147483647 h 63"/>
              <a:gd name="T24" fmla="*/ 2147483647 w 54"/>
              <a:gd name="T25" fmla="*/ 2147483647 h 63"/>
              <a:gd name="T26" fmla="*/ 2147483647 w 54"/>
              <a:gd name="T27" fmla="*/ 2147483647 h 63"/>
              <a:gd name="T28" fmla="*/ 2147483647 w 54"/>
              <a:gd name="T29" fmla="*/ 2147483647 h 63"/>
              <a:gd name="T30" fmla="*/ 2147483647 w 54"/>
              <a:gd name="T31" fmla="*/ 2147483647 h 63"/>
              <a:gd name="T32" fmla="*/ 2147483647 w 54"/>
              <a:gd name="T33" fmla="*/ 21474836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3"/>
              <a:gd name="T53" fmla="*/ 54 w 54"/>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3">
                <a:moveTo>
                  <a:pt x="38" y="63"/>
                </a:moveTo>
                <a:lnTo>
                  <a:pt x="36" y="63"/>
                </a:lnTo>
                <a:lnTo>
                  <a:pt x="31" y="63"/>
                </a:lnTo>
                <a:lnTo>
                  <a:pt x="24" y="63"/>
                </a:lnTo>
                <a:lnTo>
                  <a:pt x="20" y="63"/>
                </a:lnTo>
                <a:lnTo>
                  <a:pt x="2" y="45"/>
                </a:lnTo>
                <a:lnTo>
                  <a:pt x="0" y="9"/>
                </a:lnTo>
                <a:lnTo>
                  <a:pt x="2" y="2"/>
                </a:lnTo>
                <a:lnTo>
                  <a:pt x="33" y="0"/>
                </a:lnTo>
                <a:lnTo>
                  <a:pt x="31" y="20"/>
                </a:lnTo>
                <a:lnTo>
                  <a:pt x="54" y="20"/>
                </a:lnTo>
                <a:lnTo>
                  <a:pt x="54" y="29"/>
                </a:lnTo>
                <a:lnTo>
                  <a:pt x="33" y="29"/>
                </a:lnTo>
                <a:lnTo>
                  <a:pt x="33" y="43"/>
                </a:lnTo>
                <a:lnTo>
                  <a:pt x="51" y="41"/>
                </a:lnTo>
                <a:lnTo>
                  <a:pt x="49" y="47"/>
                </a:lnTo>
                <a:lnTo>
                  <a:pt x="38" y="63"/>
                </a:lnTo>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88"/>
          <p:cNvSpPr>
            <a:spLocks/>
          </p:cNvSpPr>
          <p:nvPr/>
        </p:nvSpPr>
        <p:spPr bwMode="auto">
          <a:xfrm rot="33811">
            <a:off x="8591550" y="4767263"/>
            <a:ext cx="60325" cy="88900"/>
          </a:xfrm>
          <a:custGeom>
            <a:avLst/>
            <a:gdLst>
              <a:gd name="T0" fmla="*/ 2147483647 w 32"/>
              <a:gd name="T1" fmla="*/ 2147483647 h 48"/>
              <a:gd name="T2" fmla="*/ 2147483647 w 32"/>
              <a:gd name="T3" fmla="*/ 2147483647 h 48"/>
              <a:gd name="T4" fmla="*/ 2147483647 w 32"/>
              <a:gd name="T5" fmla="*/ 2147483647 h 48"/>
              <a:gd name="T6" fmla="*/ 2147483647 w 32"/>
              <a:gd name="T7" fmla="*/ 2147483647 h 48"/>
              <a:gd name="T8" fmla="*/ 2147483647 w 32"/>
              <a:gd name="T9" fmla="*/ 2147483647 h 48"/>
              <a:gd name="T10" fmla="*/ 2147483647 w 32"/>
              <a:gd name="T11" fmla="*/ 2147483647 h 48"/>
              <a:gd name="T12" fmla="*/ 2147483647 w 32"/>
              <a:gd name="T13" fmla="*/ 2147483647 h 48"/>
              <a:gd name="T14" fmla="*/ 2147483647 w 32"/>
              <a:gd name="T15" fmla="*/ 2147483647 h 48"/>
              <a:gd name="T16" fmla="*/ 2147483647 w 32"/>
              <a:gd name="T17" fmla="*/ 2147483647 h 48"/>
              <a:gd name="T18" fmla="*/ 2147483647 w 32"/>
              <a:gd name="T19" fmla="*/ 2147483647 h 48"/>
              <a:gd name="T20" fmla="*/ 2147483647 w 32"/>
              <a:gd name="T21" fmla="*/ 0 h 48"/>
              <a:gd name="T22" fmla="*/ 2147483647 w 32"/>
              <a:gd name="T23" fmla="*/ 2147483647 h 48"/>
              <a:gd name="T24" fmla="*/ 2147483647 w 32"/>
              <a:gd name="T25" fmla="*/ 2147483647 h 48"/>
              <a:gd name="T26" fmla="*/ 2147483647 w 32"/>
              <a:gd name="T27" fmla="*/ 2147483647 h 48"/>
              <a:gd name="T28" fmla="*/ 2147483647 w 32"/>
              <a:gd name="T29" fmla="*/ 2147483647 h 48"/>
              <a:gd name="T30" fmla="*/ 2147483647 w 32"/>
              <a:gd name="T31" fmla="*/ 2147483647 h 48"/>
              <a:gd name="T32" fmla="*/ 2147483647 w 32"/>
              <a:gd name="T33" fmla="*/ 2147483647 h 48"/>
              <a:gd name="T34" fmla="*/ 2147483647 w 32"/>
              <a:gd name="T35" fmla="*/ 2147483647 h 48"/>
              <a:gd name="T36" fmla="*/ 2147483647 w 32"/>
              <a:gd name="T37" fmla="*/ 2147483647 h 48"/>
              <a:gd name="T38" fmla="*/ 2147483647 w 32"/>
              <a:gd name="T39" fmla="*/ 2147483647 h 48"/>
              <a:gd name="T40" fmla="*/ 2147483647 w 32"/>
              <a:gd name="T41" fmla="*/ 2147483647 h 48"/>
              <a:gd name="T42" fmla="*/ 2147483647 w 32"/>
              <a:gd name="T43" fmla="*/ 2147483647 h 48"/>
              <a:gd name="T44" fmla="*/ 2147483647 w 32"/>
              <a:gd name="T45" fmla="*/ 2147483647 h 48"/>
              <a:gd name="T46" fmla="*/ 2147483647 w 32"/>
              <a:gd name="T47" fmla="*/ 2147483647 h 48"/>
              <a:gd name="T48" fmla="*/ 2147483647 w 32"/>
              <a:gd name="T49" fmla="*/ 2147483647 h 48"/>
              <a:gd name="T50" fmla="*/ 2147483647 w 32"/>
              <a:gd name="T51" fmla="*/ 2147483647 h 48"/>
              <a:gd name="T52" fmla="*/ 2147483647 w 32"/>
              <a:gd name="T53" fmla="*/ 2147483647 h 48"/>
              <a:gd name="T54" fmla="*/ 2147483647 w 32"/>
              <a:gd name="T55" fmla="*/ 2147483647 h 48"/>
              <a:gd name="T56" fmla="*/ 2147483647 w 32"/>
              <a:gd name="T57" fmla="*/ 2147483647 h 48"/>
              <a:gd name="T58" fmla="*/ 2147483647 w 32"/>
              <a:gd name="T59" fmla="*/ 2147483647 h 48"/>
              <a:gd name="T60" fmla="*/ 2147483647 w 32"/>
              <a:gd name="T61" fmla="*/ 2147483647 h 48"/>
              <a:gd name="T62" fmla="*/ 2147483647 w 32"/>
              <a:gd name="T63" fmla="*/ 2147483647 h 48"/>
              <a:gd name="T64" fmla="*/ 2147483647 w 32"/>
              <a:gd name="T65" fmla="*/ 2147483647 h 48"/>
              <a:gd name="T66" fmla="*/ 2147483647 w 32"/>
              <a:gd name="T67" fmla="*/ 2147483647 h 48"/>
              <a:gd name="T68" fmla="*/ 2147483647 w 32"/>
              <a:gd name="T69" fmla="*/ 2147483647 h 48"/>
              <a:gd name="T70" fmla="*/ 2147483647 w 32"/>
              <a:gd name="T71" fmla="*/ 2147483647 h 48"/>
              <a:gd name="T72" fmla="*/ 2147483647 w 32"/>
              <a:gd name="T73" fmla="*/ 2147483647 h 48"/>
              <a:gd name="T74" fmla="*/ 2147483647 w 32"/>
              <a:gd name="T75" fmla="*/ 2147483647 h 48"/>
              <a:gd name="T76" fmla="*/ 2147483647 w 32"/>
              <a:gd name="T77" fmla="*/ 2147483647 h 48"/>
              <a:gd name="T78" fmla="*/ 2147483647 w 32"/>
              <a:gd name="T79" fmla="*/ 2147483647 h 48"/>
              <a:gd name="T80" fmla="*/ 2147483647 w 32"/>
              <a:gd name="T81" fmla="*/ 2147483647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9" y="25"/>
                </a:moveTo>
                <a:lnTo>
                  <a:pt x="7" y="25"/>
                </a:lnTo>
                <a:lnTo>
                  <a:pt x="7" y="23"/>
                </a:lnTo>
                <a:lnTo>
                  <a:pt x="7" y="21"/>
                </a:lnTo>
                <a:lnTo>
                  <a:pt x="9" y="21"/>
                </a:lnTo>
                <a:lnTo>
                  <a:pt x="9" y="16"/>
                </a:lnTo>
                <a:lnTo>
                  <a:pt x="11" y="16"/>
                </a:lnTo>
                <a:lnTo>
                  <a:pt x="16" y="16"/>
                </a:lnTo>
                <a:lnTo>
                  <a:pt x="16" y="14"/>
                </a:lnTo>
                <a:lnTo>
                  <a:pt x="11" y="14"/>
                </a:lnTo>
                <a:lnTo>
                  <a:pt x="16" y="14"/>
                </a:lnTo>
                <a:lnTo>
                  <a:pt x="18" y="14"/>
                </a:lnTo>
                <a:lnTo>
                  <a:pt x="20" y="12"/>
                </a:lnTo>
                <a:lnTo>
                  <a:pt x="23" y="12"/>
                </a:lnTo>
                <a:lnTo>
                  <a:pt x="25" y="12"/>
                </a:lnTo>
                <a:lnTo>
                  <a:pt x="25" y="9"/>
                </a:lnTo>
                <a:lnTo>
                  <a:pt x="25" y="7"/>
                </a:lnTo>
                <a:lnTo>
                  <a:pt x="25" y="3"/>
                </a:lnTo>
                <a:lnTo>
                  <a:pt x="27" y="3"/>
                </a:lnTo>
                <a:lnTo>
                  <a:pt x="25" y="3"/>
                </a:lnTo>
                <a:lnTo>
                  <a:pt x="27" y="3"/>
                </a:lnTo>
                <a:lnTo>
                  <a:pt x="27" y="0"/>
                </a:lnTo>
                <a:lnTo>
                  <a:pt x="32" y="0"/>
                </a:lnTo>
                <a:lnTo>
                  <a:pt x="32" y="3"/>
                </a:lnTo>
                <a:lnTo>
                  <a:pt x="27" y="3"/>
                </a:lnTo>
                <a:lnTo>
                  <a:pt x="32" y="3"/>
                </a:lnTo>
                <a:lnTo>
                  <a:pt x="27" y="3"/>
                </a:lnTo>
                <a:lnTo>
                  <a:pt x="27" y="7"/>
                </a:lnTo>
                <a:lnTo>
                  <a:pt x="29" y="9"/>
                </a:lnTo>
                <a:lnTo>
                  <a:pt x="29" y="12"/>
                </a:lnTo>
                <a:lnTo>
                  <a:pt x="25" y="12"/>
                </a:lnTo>
                <a:lnTo>
                  <a:pt x="25" y="14"/>
                </a:lnTo>
                <a:lnTo>
                  <a:pt x="23" y="14"/>
                </a:lnTo>
                <a:lnTo>
                  <a:pt x="23" y="16"/>
                </a:lnTo>
                <a:lnTo>
                  <a:pt x="23" y="21"/>
                </a:lnTo>
                <a:lnTo>
                  <a:pt x="20" y="21"/>
                </a:lnTo>
                <a:lnTo>
                  <a:pt x="23" y="21"/>
                </a:lnTo>
                <a:lnTo>
                  <a:pt x="23" y="23"/>
                </a:lnTo>
                <a:lnTo>
                  <a:pt x="25" y="23"/>
                </a:lnTo>
                <a:lnTo>
                  <a:pt x="29" y="23"/>
                </a:lnTo>
                <a:lnTo>
                  <a:pt x="32" y="23"/>
                </a:lnTo>
                <a:lnTo>
                  <a:pt x="29" y="23"/>
                </a:lnTo>
                <a:lnTo>
                  <a:pt x="29" y="25"/>
                </a:lnTo>
                <a:lnTo>
                  <a:pt x="25" y="25"/>
                </a:lnTo>
                <a:lnTo>
                  <a:pt x="25" y="23"/>
                </a:lnTo>
                <a:lnTo>
                  <a:pt x="25" y="25"/>
                </a:lnTo>
                <a:lnTo>
                  <a:pt x="23" y="25"/>
                </a:lnTo>
                <a:lnTo>
                  <a:pt x="20" y="25"/>
                </a:lnTo>
                <a:lnTo>
                  <a:pt x="18" y="25"/>
                </a:lnTo>
                <a:lnTo>
                  <a:pt x="18" y="23"/>
                </a:lnTo>
                <a:lnTo>
                  <a:pt x="18" y="25"/>
                </a:lnTo>
                <a:lnTo>
                  <a:pt x="18" y="27"/>
                </a:lnTo>
                <a:lnTo>
                  <a:pt x="16" y="27"/>
                </a:lnTo>
                <a:lnTo>
                  <a:pt x="16" y="30"/>
                </a:lnTo>
                <a:lnTo>
                  <a:pt x="16" y="34"/>
                </a:lnTo>
                <a:lnTo>
                  <a:pt x="14" y="34"/>
                </a:lnTo>
                <a:lnTo>
                  <a:pt x="14" y="36"/>
                </a:lnTo>
                <a:lnTo>
                  <a:pt x="9" y="36"/>
                </a:lnTo>
                <a:lnTo>
                  <a:pt x="9" y="39"/>
                </a:lnTo>
                <a:lnTo>
                  <a:pt x="14" y="39"/>
                </a:lnTo>
                <a:lnTo>
                  <a:pt x="14" y="41"/>
                </a:lnTo>
                <a:lnTo>
                  <a:pt x="16" y="41"/>
                </a:lnTo>
                <a:lnTo>
                  <a:pt x="14" y="41"/>
                </a:lnTo>
                <a:lnTo>
                  <a:pt x="16" y="41"/>
                </a:lnTo>
                <a:lnTo>
                  <a:pt x="14" y="48"/>
                </a:lnTo>
                <a:lnTo>
                  <a:pt x="9" y="48"/>
                </a:lnTo>
                <a:lnTo>
                  <a:pt x="7" y="48"/>
                </a:lnTo>
                <a:lnTo>
                  <a:pt x="7" y="43"/>
                </a:lnTo>
                <a:lnTo>
                  <a:pt x="5" y="43"/>
                </a:lnTo>
                <a:lnTo>
                  <a:pt x="2" y="43"/>
                </a:lnTo>
                <a:lnTo>
                  <a:pt x="0" y="45"/>
                </a:lnTo>
                <a:lnTo>
                  <a:pt x="2" y="43"/>
                </a:lnTo>
                <a:lnTo>
                  <a:pt x="0" y="45"/>
                </a:lnTo>
                <a:lnTo>
                  <a:pt x="2" y="41"/>
                </a:lnTo>
                <a:lnTo>
                  <a:pt x="5" y="41"/>
                </a:lnTo>
                <a:lnTo>
                  <a:pt x="5" y="39"/>
                </a:lnTo>
                <a:lnTo>
                  <a:pt x="5" y="36"/>
                </a:lnTo>
                <a:lnTo>
                  <a:pt x="5" y="34"/>
                </a:lnTo>
                <a:lnTo>
                  <a:pt x="5" y="32"/>
                </a:lnTo>
                <a:lnTo>
                  <a:pt x="7" y="30"/>
                </a:lnTo>
                <a:lnTo>
                  <a:pt x="7" y="27"/>
                </a:lnTo>
                <a:lnTo>
                  <a:pt x="9" y="27"/>
                </a:lnTo>
                <a:lnTo>
                  <a:pt x="9" y="25"/>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89"/>
          <p:cNvSpPr>
            <a:spLocks/>
          </p:cNvSpPr>
          <p:nvPr/>
        </p:nvSpPr>
        <p:spPr bwMode="auto">
          <a:xfrm rot="33811">
            <a:off x="8591550" y="4767263"/>
            <a:ext cx="60325" cy="88900"/>
          </a:xfrm>
          <a:custGeom>
            <a:avLst/>
            <a:gdLst>
              <a:gd name="T0" fmla="*/ 2147483647 w 32"/>
              <a:gd name="T1" fmla="*/ 2147483647 h 48"/>
              <a:gd name="T2" fmla="*/ 2147483647 w 32"/>
              <a:gd name="T3" fmla="*/ 2147483647 h 48"/>
              <a:gd name="T4" fmla="*/ 2147483647 w 32"/>
              <a:gd name="T5" fmla="*/ 2147483647 h 48"/>
              <a:gd name="T6" fmla="*/ 2147483647 w 32"/>
              <a:gd name="T7" fmla="*/ 2147483647 h 48"/>
              <a:gd name="T8" fmla="*/ 2147483647 w 32"/>
              <a:gd name="T9" fmla="*/ 2147483647 h 48"/>
              <a:gd name="T10" fmla="*/ 2147483647 w 32"/>
              <a:gd name="T11" fmla="*/ 2147483647 h 48"/>
              <a:gd name="T12" fmla="*/ 2147483647 w 32"/>
              <a:gd name="T13" fmla="*/ 2147483647 h 48"/>
              <a:gd name="T14" fmla="*/ 2147483647 w 32"/>
              <a:gd name="T15" fmla="*/ 2147483647 h 48"/>
              <a:gd name="T16" fmla="*/ 2147483647 w 32"/>
              <a:gd name="T17" fmla="*/ 2147483647 h 48"/>
              <a:gd name="T18" fmla="*/ 2147483647 w 32"/>
              <a:gd name="T19" fmla="*/ 2147483647 h 48"/>
              <a:gd name="T20" fmla="*/ 2147483647 w 32"/>
              <a:gd name="T21" fmla="*/ 0 h 48"/>
              <a:gd name="T22" fmla="*/ 2147483647 w 32"/>
              <a:gd name="T23" fmla="*/ 2147483647 h 48"/>
              <a:gd name="T24" fmla="*/ 2147483647 w 32"/>
              <a:gd name="T25" fmla="*/ 2147483647 h 48"/>
              <a:gd name="T26" fmla="*/ 2147483647 w 32"/>
              <a:gd name="T27" fmla="*/ 2147483647 h 48"/>
              <a:gd name="T28" fmla="*/ 2147483647 w 32"/>
              <a:gd name="T29" fmla="*/ 2147483647 h 48"/>
              <a:gd name="T30" fmla="*/ 2147483647 w 32"/>
              <a:gd name="T31" fmla="*/ 2147483647 h 48"/>
              <a:gd name="T32" fmla="*/ 2147483647 w 32"/>
              <a:gd name="T33" fmla="*/ 2147483647 h 48"/>
              <a:gd name="T34" fmla="*/ 2147483647 w 32"/>
              <a:gd name="T35" fmla="*/ 2147483647 h 48"/>
              <a:gd name="T36" fmla="*/ 2147483647 w 32"/>
              <a:gd name="T37" fmla="*/ 2147483647 h 48"/>
              <a:gd name="T38" fmla="*/ 2147483647 w 32"/>
              <a:gd name="T39" fmla="*/ 2147483647 h 48"/>
              <a:gd name="T40" fmla="*/ 2147483647 w 32"/>
              <a:gd name="T41" fmla="*/ 2147483647 h 48"/>
              <a:gd name="T42" fmla="*/ 2147483647 w 32"/>
              <a:gd name="T43" fmla="*/ 2147483647 h 48"/>
              <a:gd name="T44" fmla="*/ 2147483647 w 32"/>
              <a:gd name="T45" fmla="*/ 2147483647 h 48"/>
              <a:gd name="T46" fmla="*/ 2147483647 w 32"/>
              <a:gd name="T47" fmla="*/ 2147483647 h 48"/>
              <a:gd name="T48" fmla="*/ 2147483647 w 32"/>
              <a:gd name="T49" fmla="*/ 2147483647 h 48"/>
              <a:gd name="T50" fmla="*/ 2147483647 w 32"/>
              <a:gd name="T51" fmla="*/ 2147483647 h 48"/>
              <a:gd name="T52" fmla="*/ 2147483647 w 32"/>
              <a:gd name="T53" fmla="*/ 2147483647 h 48"/>
              <a:gd name="T54" fmla="*/ 2147483647 w 32"/>
              <a:gd name="T55" fmla="*/ 2147483647 h 48"/>
              <a:gd name="T56" fmla="*/ 2147483647 w 32"/>
              <a:gd name="T57" fmla="*/ 2147483647 h 48"/>
              <a:gd name="T58" fmla="*/ 2147483647 w 32"/>
              <a:gd name="T59" fmla="*/ 2147483647 h 48"/>
              <a:gd name="T60" fmla="*/ 2147483647 w 32"/>
              <a:gd name="T61" fmla="*/ 2147483647 h 48"/>
              <a:gd name="T62" fmla="*/ 2147483647 w 32"/>
              <a:gd name="T63" fmla="*/ 2147483647 h 48"/>
              <a:gd name="T64" fmla="*/ 2147483647 w 32"/>
              <a:gd name="T65" fmla="*/ 2147483647 h 48"/>
              <a:gd name="T66" fmla="*/ 2147483647 w 32"/>
              <a:gd name="T67" fmla="*/ 2147483647 h 48"/>
              <a:gd name="T68" fmla="*/ 2147483647 w 32"/>
              <a:gd name="T69" fmla="*/ 2147483647 h 48"/>
              <a:gd name="T70" fmla="*/ 2147483647 w 32"/>
              <a:gd name="T71" fmla="*/ 2147483647 h 48"/>
              <a:gd name="T72" fmla="*/ 2147483647 w 32"/>
              <a:gd name="T73" fmla="*/ 2147483647 h 48"/>
              <a:gd name="T74" fmla="*/ 2147483647 w 32"/>
              <a:gd name="T75" fmla="*/ 2147483647 h 48"/>
              <a:gd name="T76" fmla="*/ 2147483647 w 32"/>
              <a:gd name="T77" fmla="*/ 2147483647 h 48"/>
              <a:gd name="T78" fmla="*/ 2147483647 w 32"/>
              <a:gd name="T79" fmla="*/ 2147483647 h 48"/>
              <a:gd name="T80" fmla="*/ 2147483647 w 32"/>
              <a:gd name="T81" fmla="*/ 2147483647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9" y="25"/>
                </a:moveTo>
                <a:lnTo>
                  <a:pt x="7" y="25"/>
                </a:lnTo>
                <a:lnTo>
                  <a:pt x="7" y="23"/>
                </a:lnTo>
                <a:lnTo>
                  <a:pt x="7" y="21"/>
                </a:lnTo>
                <a:lnTo>
                  <a:pt x="9" y="21"/>
                </a:lnTo>
                <a:lnTo>
                  <a:pt x="9" y="16"/>
                </a:lnTo>
                <a:lnTo>
                  <a:pt x="11" y="16"/>
                </a:lnTo>
                <a:lnTo>
                  <a:pt x="16" y="16"/>
                </a:lnTo>
                <a:lnTo>
                  <a:pt x="16" y="14"/>
                </a:lnTo>
                <a:lnTo>
                  <a:pt x="11" y="14"/>
                </a:lnTo>
                <a:lnTo>
                  <a:pt x="16" y="14"/>
                </a:lnTo>
                <a:lnTo>
                  <a:pt x="18" y="14"/>
                </a:lnTo>
                <a:lnTo>
                  <a:pt x="20" y="12"/>
                </a:lnTo>
                <a:lnTo>
                  <a:pt x="23" y="12"/>
                </a:lnTo>
                <a:lnTo>
                  <a:pt x="25" y="12"/>
                </a:lnTo>
                <a:lnTo>
                  <a:pt x="25" y="9"/>
                </a:lnTo>
                <a:lnTo>
                  <a:pt x="25" y="7"/>
                </a:lnTo>
                <a:lnTo>
                  <a:pt x="25" y="3"/>
                </a:lnTo>
                <a:lnTo>
                  <a:pt x="27" y="3"/>
                </a:lnTo>
                <a:lnTo>
                  <a:pt x="25" y="3"/>
                </a:lnTo>
                <a:lnTo>
                  <a:pt x="27" y="3"/>
                </a:lnTo>
                <a:lnTo>
                  <a:pt x="27" y="0"/>
                </a:lnTo>
                <a:lnTo>
                  <a:pt x="32" y="0"/>
                </a:lnTo>
                <a:lnTo>
                  <a:pt x="32" y="3"/>
                </a:lnTo>
                <a:lnTo>
                  <a:pt x="27" y="3"/>
                </a:lnTo>
                <a:lnTo>
                  <a:pt x="32" y="3"/>
                </a:lnTo>
                <a:lnTo>
                  <a:pt x="27" y="3"/>
                </a:lnTo>
                <a:lnTo>
                  <a:pt x="27" y="7"/>
                </a:lnTo>
                <a:lnTo>
                  <a:pt x="29" y="9"/>
                </a:lnTo>
                <a:lnTo>
                  <a:pt x="29" y="12"/>
                </a:lnTo>
                <a:lnTo>
                  <a:pt x="25" y="12"/>
                </a:lnTo>
                <a:lnTo>
                  <a:pt x="25" y="14"/>
                </a:lnTo>
                <a:lnTo>
                  <a:pt x="23" y="14"/>
                </a:lnTo>
                <a:lnTo>
                  <a:pt x="23" y="16"/>
                </a:lnTo>
                <a:lnTo>
                  <a:pt x="23" y="21"/>
                </a:lnTo>
                <a:lnTo>
                  <a:pt x="20" y="21"/>
                </a:lnTo>
                <a:lnTo>
                  <a:pt x="23" y="21"/>
                </a:lnTo>
                <a:lnTo>
                  <a:pt x="23" y="23"/>
                </a:lnTo>
                <a:lnTo>
                  <a:pt x="25" y="23"/>
                </a:lnTo>
                <a:lnTo>
                  <a:pt x="29" y="23"/>
                </a:lnTo>
                <a:lnTo>
                  <a:pt x="32" y="23"/>
                </a:lnTo>
                <a:lnTo>
                  <a:pt x="29" y="23"/>
                </a:lnTo>
                <a:lnTo>
                  <a:pt x="29" y="25"/>
                </a:lnTo>
                <a:lnTo>
                  <a:pt x="25" y="25"/>
                </a:lnTo>
                <a:lnTo>
                  <a:pt x="25" y="23"/>
                </a:lnTo>
                <a:lnTo>
                  <a:pt x="25" y="25"/>
                </a:lnTo>
                <a:lnTo>
                  <a:pt x="23" y="25"/>
                </a:lnTo>
                <a:lnTo>
                  <a:pt x="20" y="25"/>
                </a:lnTo>
                <a:lnTo>
                  <a:pt x="18" y="25"/>
                </a:lnTo>
                <a:lnTo>
                  <a:pt x="18" y="23"/>
                </a:lnTo>
                <a:lnTo>
                  <a:pt x="18" y="25"/>
                </a:lnTo>
                <a:lnTo>
                  <a:pt x="18" y="27"/>
                </a:lnTo>
                <a:lnTo>
                  <a:pt x="16" y="27"/>
                </a:lnTo>
                <a:lnTo>
                  <a:pt x="16" y="30"/>
                </a:lnTo>
                <a:lnTo>
                  <a:pt x="16" y="34"/>
                </a:lnTo>
                <a:lnTo>
                  <a:pt x="14" y="34"/>
                </a:lnTo>
                <a:lnTo>
                  <a:pt x="14" y="36"/>
                </a:lnTo>
                <a:lnTo>
                  <a:pt x="9" y="36"/>
                </a:lnTo>
                <a:lnTo>
                  <a:pt x="9" y="39"/>
                </a:lnTo>
                <a:lnTo>
                  <a:pt x="14" y="39"/>
                </a:lnTo>
                <a:lnTo>
                  <a:pt x="14" y="41"/>
                </a:lnTo>
                <a:lnTo>
                  <a:pt x="16" y="41"/>
                </a:lnTo>
                <a:lnTo>
                  <a:pt x="14" y="41"/>
                </a:lnTo>
                <a:lnTo>
                  <a:pt x="16" y="41"/>
                </a:lnTo>
                <a:lnTo>
                  <a:pt x="14" y="48"/>
                </a:lnTo>
                <a:lnTo>
                  <a:pt x="9" y="48"/>
                </a:lnTo>
                <a:lnTo>
                  <a:pt x="7" y="48"/>
                </a:lnTo>
                <a:lnTo>
                  <a:pt x="7" y="43"/>
                </a:lnTo>
                <a:lnTo>
                  <a:pt x="5" y="43"/>
                </a:lnTo>
                <a:lnTo>
                  <a:pt x="2" y="43"/>
                </a:lnTo>
                <a:lnTo>
                  <a:pt x="0" y="45"/>
                </a:lnTo>
                <a:lnTo>
                  <a:pt x="2" y="43"/>
                </a:lnTo>
                <a:lnTo>
                  <a:pt x="0" y="45"/>
                </a:lnTo>
                <a:lnTo>
                  <a:pt x="2" y="41"/>
                </a:lnTo>
                <a:lnTo>
                  <a:pt x="5" y="41"/>
                </a:lnTo>
                <a:lnTo>
                  <a:pt x="5" y="39"/>
                </a:lnTo>
                <a:lnTo>
                  <a:pt x="5" y="36"/>
                </a:lnTo>
                <a:lnTo>
                  <a:pt x="5" y="34"/>
                </a:lnTo>
                <a:lnTo>
                  <a:pt x="5" y="32"/>
                </a:lnTo>
                <a:lnTo>
                  <a:pt x="7" y="30"/>
                </a:lnTo>
                <a:lnTo>
                  <a:pt x="7" y="27"/>
                </a:lnTo>
                <a:lnTo>
                  <a:pt x="9" y="27"/>
                </a:lnTo>
                <a:lnTo>
                  <a:pt x="9" y="25"/>
                </a:lnTo>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190"/>
          <p:cNvSpPr>
            <a:spLocks/>
          </p:cNvSpPr>
          <p:nvPr/>
        </p:nvSpPr>
        <p:spPr bwMode="auto">
          <a:xfrm rot="33811">
            <a:off x="7085013" y="5713413"/>
            <a:ext cx="531812" cy="685800"/>
          </a:xfrm>
          <a:custGeom>
            <a:avLst/>
            <a:gdLst>
              <a:gd name="T0" fmla="*/ 2147483647 w 97"/>
              <a:gd name="T1" fmla="*/ 2147483647 h 140"/>
              <a:gd name="T2" fmla="*/ 2147483647 w 97"/>
              <a:gd name="T3" fmla="*/ 2147483647 h 140"/>
              <a:gd name="T4" fmla="*/ 2147483647 w 97"/>
              <a:gd name="T5" fmla="*/ 2147483647 h 140"/>
              <a:gd name="T6" fmla="*/ 2147483647 w 97"/>
              <a:gd name="T7" fmla="*/ 2147483647 h 140"/>
              <a:gd name="T8" fmla="*/ 2147483647 w 97"/>
              <a:gd name="T9" fmla="*/ 2147483647 h 140"/>
              <a:gd name="T10" fmla="*/ 2147483647 w 97"/>
              <a:gd name="T11" fmla="*/ 2147483647 h 140"/>
              <a:gd name="T12" fmla="*/ 2147483647 w 97"/>
              <a:gd name="T13" fmla="*/ 2147483647 h 140"/>
              <a:gd name="T14" fmla="*/ 2147483647 w 97"/>
              <a:gd name="T15" fmla="*/ 2147483647 h 140"/>
              <a:gd name="T16" fmla="*/ 2147483647 w 97"/>
              <a:gd name="T17" fmla="*/ 2147483647 h 140"/>
              <a:gd name="T18" fmla="*/ 2147483647 w 97"/>
              <a:gd name="T19" fmla="*/ 2147483647 h 140"/>
              <a:gd name="T20" fmla="*/ 2147483647 w 97"/>
              <a:gd name="T21" fmla="*/ 2147483647 h 140"/>
              <a:gd name="T22" fmla="*/ 2147483647 w 97"/>
              <a:gd name="T23" fmla="*/ 2147483647 h 140"/>
              <a:gd name="T24" fmla="*/ 2147483647 w 97"/>
              <a:gd name="T25" fmla="*/ 2147483647 h 140"/>
              <a:gd name="T26" fmla="*/ 2147483647 w 97"/>
              <a:gd name="T27" fmla="*/ 2147483647 h 140"/>
              <a:gd name="T28" fmla="*/ 2147483647 w 97"/>
              <a:gd name="T29" fmla="*/ 0 h 140"/>
              <a:gd name="T30" fmla="*/ 2147483647 w 97"/>
              <a:gd name="T31" fmla="*/ 2147483647 h 140"/>
              <a:gd name="T32" fmla="*/ 2147483647 w 97"/>
              <a:gd name="T33" fmla="*/ 2147483647 h 140"/>
              <a:gd name="T34" fmla="*/ 2147483647 w 97"/>
              <a:gd name="T35" fmla="*/ 2147483647 h 140"/>
              <a:gd name="T36" fmla="*/ 2147483647 w 97"/>
              <a:gd name="T37" fmla="*/ 2147483647 h 140"/>
              <a:gd name="T38" fmla="*/ 2147483647 w 97"/>
              <a:gd name="T39" fmla="*/ 2147483647 h 140"/>
              <a:gd name="T40" fmla="*/ 2147483647 w 97"/>
              <a:gd name="T41" fmla="*/ 2147483647 h 140"/>
              <a:gd name="T42" fmla="*/ 2147483647 w 97"/>
              <a:gd name="T43" fmla="*/ 2147483647 h 140"/>
              <a:gd name="T44" fmla="*/ 2147483647 w 97"/>
              <a:gd name="T45" fmla="*/ 2147483647 h 140"/>
              <a:gd name="T46" fmla="*/ 2147483647 w 97"/>
              <a:gd name="T47" fmla="*/ 2147483647 h 140"/>
              <a:gd name="T48" fmla="*/ 2147483647 w 97"/>
              <a:gd name="T49" fmla="*/ 2147483647 h 140"/>
              <a:gd name="T50" fmla="*/ 2147483647 w 97"/>
              <a:gd name="T51" fmla="*/ 2147483647 h 140"/>
              <a:gd name="T52" fmla="*/ 2147483647 w 97"/>
              <a:gd name="T53" fmla="*/ 2147483647 h 140"/>
              <a:gd name="T54" fmla="*/ 2147483647 w 97"/>
              <a:gd name="T55" fmla="*/ 2147483647 h 140"/>
              <a:gd name="T56" fmla="*/ 2147483647 w 97"/>
              <a:gd name="T57" fmla="*/ 2147483647 h 140"/>
              <a:gd name="T58" fmla="*/ 2147483647 w 97"/>
              <a:gd name="T59" fmla="*/ 2147483647 h 140"/>
              <a:gd name="T60" fmla="*/ 2147483647 w 97"/>
              <a:gd name="T61" fmla="*/ 2147483647 h 140"/>
              <a:gd name="T62" fmla="*/ 2147483647 w 97"/>
              <a:gd name="T63" fmla="*/ 2147483647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40"/>
              <a:gd name="T98" fmla="*/ 97 w 97"/>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40">
                <a:moveTo>
                  <a:pt x="80" y="136"/>
                </a:moveTo>
                <a:cubicBezTo>
                  <a:pt x="79" y="136"/>
                  <a:pt x="78" y="134"/>
                  <a:pt x="77" y="131"/>
                </a:cubicBezTo>
                <a:cubicBezTo>
                  <a:pt x="76" y="128"/>
                  <a:pt x="76" y="131"/>
                  <a:pt x="76" y="131"/>
                </a:cubicBezTo>
                <a:cubicBezTo>
                  <a:pt x="76" y="131"/>
                  <a:pt x="77" y="132"/>
                  <a:pt x="77" y="133"/>
                </a:cubicBezTo>
                <a:cubicBezTo>
                  <a:pt x="77" y="135"/>
                  <a:pt x="77" y="139"/>
                  <a:pt x="77" y="139"/>
                </a:cubicBezTo>
                <a:cubicBezTo>
                  <a:pt x="77" y="139"/>
                  <a:pt x="77" y="140"/>
                  <a:pt x="76" y="137"/>
                </a:cubicBezTo>
                <a:cubicBezTo>
                  <a:pt x="76" y="134"/>
                  <a:pt x="74" y="131"/>
                  <a:pt x="74" y="129"/>
                </a:cubicBezTo>
                <a:cubicBezTo>
                  <a:pt x="74" y="127"/>
                  <a:pt x="73" y="116"/>
                  <a:pt x="73" y="113"/>
                </a:cubicBezTo>
                <a:cubicBezTo>
                  <a:pt x="73" y="110"/>
                  <a:pt x="72" y="109"/>
                  <a:pt x="73" y="107"/>
                </a:cubicBezTo>
                <a:cubicBezTo>
                  <a:pt x="73" y="105"/>
                  <a:pt x="73" y="101"/>
                  <a:pt x="73" y="98"/>
                </a:cubicBezTo>
                <a:cubicBezTo>
                  <a:pt x="73" y="95"/>
                  <a:pt x="71" y="92"/>
                  <a:pt x="71" y="89"/>
                </a:cubicBezTo>
                <a:cubicBezTo>
                  <a:pt x="70" y="86"/>
                  <a:pt x="70" y="83"/>
                  <a:pt x="70" y="81"/>
                </a:cubicBezTo>
                <a:cubicBezTo>
                  <a:pt x="70" y="80"/>
                  <a:pt x="70" y="79"/>
                  <a:pt x="69" y="78"/>
                </a:cubicBezTo>
                <a:cubicBezTo>
                  <a:pt x="69" y="77"/>
                  <a:pt x="68" y="77"/>
                  <a:pt x="68" y="76"/>
                </a:cubicBezTo>
                <a:cubicBezTo>
                  <a:pt x="67" y="74"/>
                  <a:pt x="67" y="75"/>
                  <a:pt x="63" y="71"/>
                </a:cubicBezTo>
                <a:cubicBezTo>
                  <a:pt x="59" y="67"/>
                  <a:pt x="60" y="66"/>
                  <a:pt x="59" y="63"/>
                </a:cubicBezTo>
                <a:cubicBezTo>
                  <a:pt x="59" y="60"/>
                  <a:pt x="56" y="58"/>
                  <a:pt x="55" y="56"/>
                </a:cubicBezTo>
                <a:cubicBezTo>
                  <a:pt x="54" y="53"/>
                  <a:pt x="54" y="55"/>
                  <a:pt x="53" y="52"/>
                </a:cubicBezTo>
                <a:cubicBezTo>
                  <a:pt x="53" y="50"/>
                  <a:pt x="51" y="50"/>
                  <a:pt x="49" y="46"/>
                </a:cubicBezTo>
                <a:cubicBezTo>
                  <a:pt x="47" y="43"/>
                  <a:pt x="49" y="44"/>
                  <a:pt x="47" y="43"/>
                </a:cubicBezTo>
                <a:cubicBezTo>
                  <a:pt x="45" y="42"/>
                  <a:pt x="45" y="43"/>
                  <a:pt x="44" y="39"/>
                </a:cubicBezTo>
                <a:cubicBezTo>
                  <a:pt x="43" y="36"/>
                  <a:pt x="43" y="36"/>
                  <a:pt x="40" y="34"/>
                </a:cubicBezTo>
                <a:cubicBezTo>
                  <a:pt x="38" y="32"/>
                  <a:pt x="38" y="32"/>
                  <a:pt x="35" y="29"/>
                </a:cubicBezTo>
                <a:cubicBezTo>
                  <a:pt x="32" y="25"/>
                  <a:pt x="32" y="26"/>
                  <a:pt x="30" y="24"/>
                </a:cubicBezTo>
                <a:cubicBezTo>
                  <a:pt x="27" y="22"/>
                  <a:pt x="22" y="22"/>
                  <a:pt x="16" y="22"/>
                </a:cubicBezTo>
                <a:cubicBezTo>
                  <a:pt x="11" y="21"/>
                  <a:pt x="9" y="23"/>
                  <a:pt x="6" y="25"/>
                </a:cubicBezTo>
                <a:cubicBezTo>
                  <a:pt x="3" y="27"/>
                  <a:pt x="2" y="25"/>
                  <a:pt x="2" y="24"/>
                </a:cubicBezTo>
                <a:cubicBezTo>
                  <a:pt x="2" y="24"/>
                  <a:pt x="0" y="25"/>
                  <a:pt x="1" y="15"/>
                </a:cubicBezTo>
                <a:cubicBezTo>
                  <a:pt x="2" y="4"/>
                  <a:pt x="7" y="3"/>
                  <a:pt x="10" y="2"/>
                </a:cubicBezTo>
                <a:cubicBezTo>
                  <a:pt x="12" y="0"/>
                  <a:pt x="19" y="0"/>
                  <a:pt x="21" y="0"/>
                </a:cubicBezTo>
                <a:cubicBezTo>
                  <a:pt x="23" y="0"/>
                  <a:pt x="25" y="1"/>
                  <a:pt x="28" y="1"/>
                </a:cubicBezTo>
                <a:cubicBezTo>
                  <a:pt x="32" y="0"/>
                  <a:pt x="30" y="2"/>
                  <a:pt x="27" y="4"/>
                </a:cubicBezTo>
                <a:cubicBezTo>
                  <a:pt x="25" y="5"/>
                  <a:pt x="28" y="7"/>
                  <a:pt x="29" y="7"/>
                </a:cubicBezTo>
                <a:cubicBezTo>
                  <a:pt x="30" y="7"/>
                  <a:pt x="33" y="9"/>
                  <a:pt x="34" y="10"/>
                </a:cubicBezTo>
                <a:cubicBezTo>
                  <a:pt x="35" y="10"/>
                  <a:pt x="35" y="12"/>
                  <a:pt x="39" y="12"/>
                </a:cubicBezTo>
                <a:cubicBezTo>
                  <a:pt x="43" y="11"/>
                  <a:pt x="45" y="15"/>
                  <a:pt x="46" y="16"/>
                </a:cubicBezTo>
                <a:cubicBezTo>
                  <a:pt x="48" y="18"/>
                  <a:pt x="47" y="19"/>
                  <a:pt x="45" y="20"/>
                </a:cubicBezTo>
                <a:cubicBezTo>
                  <a:pt x="43" y="20"/>
                  <a:pt x="43" y="23"/>
                  <a:pt x="44" y="23"/>
                </a:cubicBezTo>
                <a:cubicBezTo>
                  <a:pt x="45" y="24"/>
                  <a:pt x="45" y="28"/>
                  <a:pt x="45" y="28"/>
                </a:cubicBezTo>
                <a:cubicBezTo>
                  <a:pt x="44" y="30"/>
                  <a:pt x="44" y="29"/>
                  <a:pt x="41" y="27"/>
                </a:cubicBezTo>
                <a:cubicBezTo>
                  <a:pt x="37" y="26"/>
                  <a:pt x="40" y="29"/>
                  <a:pt x="40" y="29"/>
                </a:cubicBezTo>
                <a:cubicBezTo>
                  <a:pt x="43" y="32"/>
                  <a:pt x="43" y="32"/>
                  <a:pt x="43" y="32"/>
                </a:cubicBezTo>
                <a:cubicBezTo>
                  <a:pt x="44" y="34"/>
                  <a:pt x="46" y="32"/>
                  <a:pt x="46" y="32"/>
                </a:cubicBezTo>
                <a:cubicBezTo>
                  <a:pt x="46" y="32"/>
                  <a:pt x="48" y="30"/>
                  <a:pt x="51" y="29"/>
                </a:cubicBezTo>
                <a:cubicBezTo>
                  <a:pt x="54" y="28"/>
                  <a:pt x="53" y="31"/>
                  <a:pt x="53" y="31"/>
                </a:cubicBezTo>
                <a:cubicBezTo>
                  <a:pt x="53" y="31"/>
                  <a:pt x="53" y="32"/>
                  <a:pt x="50" y="34"/>
                </a:cubicBezTo>
                <a:cubicBezTo>
                  <a:pt x="48" y="35"/>
                  <a:pt x="50" y="38"/>
                  <a:pt x="50" y="38"/>
                </a:cubicBezTo>
                <a:cubicBezTo>
                  <a:pt x="50" y="38"/>
                  <a:pt x="52" y="40"/>
                  <a:pt x="53" y="41"/>
                </a:cubicBezTo>
                <a:cubicBezTo>
                  <a:pt x="54" y="42"/>
                  <a:pt x="58" y="51"/>
                  <a:pt x="59" y="51"/>
                </a:cubicBezTo>
                <a:cubicBezTo>
                  <a:pt x="59" y="52"/>
                  <a:pt x="59" y="54"/>
                  <a:pt x="61" y="54"/>
                </a:cubicBezTo>
                <a:cubicBezTo>
                  <a:pt x="63" y="53"/>
                  <a:pt x="64" y="55"/>
                  <a:pt x="64" y="56"/>
                </a:cubicBezTo>
                <a:cubicBezTo>
                  <a:pt x="64" y="57"/>
                  <a:pt x="67" y="60"/>
                  <a:pt x="68" y="61"/>
                </a:cubicBezTo>
                <a:cubicBezTo>
                  <a:pt x="69" y="62"/>
                  <a:pt x="68" y="63"/>
                  <a:pt x="67" y="63"/>
                </a:cubicBezTo>
                <a:cubicBezTo>
                  <a:pt x="67" y="64"/>
                  <a:pt x="67" y="65"/>
                  <a:pt x="67" y="66"/>
                </a:cubicBezTo>
                <a:cubicBezTo>
                  <a:pt x="68" y="66"/>
                  <a:pt x="68" y="67"/>
                  <a:pt x="68" y="69"/>
                </a:cubicBezTo>
                <a:cubicBezTo>
                  <a:pt x="68" y="72"/>
                  <a:pt x="72" y="71"/>
                  <a:pt x="73" y="70"/>
                </a:cubicBezTo>
                <a:cubicBezTo>
                  <a:pt x="75" y="70"/>
                  <a:pt x="77" y="72"/>
                  <a:pt x="74" y="73"/>
                </a:cubicBezTo>
                <a:cubicBezTo>
                  <a:pt x="71" y="74"/>
                  <a:pt x="75" y="78"/>
                  <a:pt x="76" y="79"/>
                </a:cubicBezTo>
                <a:cubicBezTo>
                  <a:pt x="76" y="80"/>
                  <a:pt x="77" y="81"/>
                  <a:pt x="76" y="81"/>
                </a:cubicBezTo>
                <a:cubicBezTo>
                  <a:pt x="75" y="81"/>
                  <a:pt x="75" y="85"/>
                  <a:pt x="75" y="88"/>
                </a:cubicBezTo>
                <a:cubicBezTo>
                  <a:pt x="75" y="91"/>
                  <a:pt x="79" y="93"/>
                  <a:pt x="81" y="94"/>
                </a:cubicBezTo>
                <a:cubicBezTo>
                  <a:pt x="83" y="95"/>
                  <a:pt x="84" y="97"/>
                  <a:pt x="84" y="98"/>
                </a:cubicBezTo>
                <a:cubicBezTo>
                  <a:pt x="94" y="110"/>
                  <a:pt x="94" y="110"/>
                  <a:pt x="94" y="110"/>
                </a:cubicBezTo>
                <a:cubicBezTo>
                  <a:pt x="97" y="137"/>
                  <a:pt x="97" y="137"/>
                  <a:pt x="97" y="137"/>
                </a:cubicBezTo>
                <a:lnTo>
                  <a:pt x="80" y="136"/>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191"/>
          <p:cNvSpPr>
            <a:spLocks/>
          </p:cNvSpPr>
          <p:nvPr/>
        </p:nvSpPr>
        <p:spPr bwMode="auto">
          <a:xfrm rot="33811">
            <a:off x="6711950" y="2520950"/>
            <a:ext cx="69850" cy="71438"/>
          </a:xfrm>
          <a:custGeom>
            <a:avLst/>
            <a:gdLst>
              <a:gd name="T0" fmla="*/ 0 w 36"/>
              <a:gd name="T1" fmla="*/ 2147483647 h 38"/>
              <a:gd name="T2" fmla="*/ 2147483647 w 36"/>
              <a:gd name="T3" fmla="*/ 0 h 38"/>
              <a:gd name="T4" fmla="*/ 2147483647 w 36"/>
              <a:gd name="T5" fmla="*/ 2147483647 h 38"/>
              <a:gd name="T6" fmla="*/ 2147483647 w 36"/>
              <a:gd name="T7" fmla="*/ 2147483647 h 38"/>
              <a:gd name="T8" fmla="*/ 2147483647 w 36"/>
              <a:gd name="T9" fmla="*/ 2147483647 h 38"/>
              <a:gd name="T10" fmla="*/ 2147483647 w 36"/>
              <a:gd name="T11" fmla="*/ 2147483647 h 38"/>
              <a:gd name="T12" fmla="*/ 2147483647 w 36"/>
              <a:gd name="T13" fmla="*/ 2147483647 h 38"/>
              <a:gd name="T14" fmla="*/ 2147483647 w 36"/>
              <a:gd name="T15" fmla="*/ 2147483647 h 38"/>
              <a:gd name="T16" fmla="*/ 2147483647 w 36"/>
              <a:gd name="T17" fmla="*/ 2147483647 h 38"/>
              <a:gd name="T18" fmla="*/ 0 w 36"/>
              <a:gd name="T19" fmla="*/ 2147483647 h 38"/>
              <a:gd name="T20" fmla="*/ 0 w 36"/>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8"/>
              <a:gd name="T35" fmla="*/ 36 w 3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8">
                <a:moveTo>
                  <a:pt x="0" y="2"/>
                </a:moveTo>
                <a:lnTo>
                  <a:pt x="36" y="0"/>
                </a:lnTo>
                <a:lnTo>
                  <a:pt x="36" y="31"/>
                </a:lnTo>
                <a:lnTo>
                  <a:pt x="29" y="31"/>
                </a:lnTo>
                <a:lnTo>
                  <a:pt x="29" y="38"/>
                </a:lnTo>
                <a:lnTo>
                  <a:pt x="22" y="38"/>
                </a:lnTo>
                <a:lnTo>
                  <a:pt x="22" y="15"/>
                </a:lnTo>
                <a:lnTo>
                  <a:pt x="13" y="13"/>
                </a:lnTo>
                <a:lnTo>
                  <a:pt x="13" y="9"/>
                </a:lnTo>
                <a:lnTo>
                  <a:pt x="0" y="9"/>
                </a:lnTo>
                <a:lnTo>
                  <a:pt x="0" y="2"/>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192"/>
          <p:cNvSpPr>
            <a:spLocks/>
          </p:cNvSpPr>
          <p:nvPr/>
        </p:nvSpPr>
        <p:spPr bwMode="auto">
          <a:xfrm rot="33811">
            <a:off x="6711950" y="2520950"/>
            <a:ext cx="69850" cy="71438"/>
          </a:xfrm>
          <a:custGeom>
            <a:avLst/>
            <a:gdLst>
              <a:gd name="T0" fmla="*/ 0 w 36"/>
              <a:gd name="T1" fmla="*/ 2147483647 h 38"/>
              <a:gd name="T2" fmla="*/ 2147483647 w 36"/>
              <a:gd name="T3" fmla="*/ 0 h 38"/>
              <a:gd name="T4" fmla="*/ 2147483647 w 36"/>
              <a:gd name="T5" fmla="*/ 2147483647 h 38"/>
              <a:gd name="T6" fmla="*/ 2147483647 w 36"/>
              <a:gd name="T7" fmla="*/ 2147483647 h 38"/>
              <a:gd name="T8" fmla="*/ 2147483647 w 36"/>
              <a:gd name="T9" fmla="*/ 2147483647 h 38"/>
              <a:gd name="T10" fmla="*/ 2147483647 w 36"/>
              <a:gd name="T11" fmla="*/ 2147483647 h 38"/>
              <a:gd name="T12" fmla="*/ 2147483647 w 36"/>
              <a:gd name="T13" fmla="*/ 2147483647 h 38"/>
              <a:gd name="T14" fmla="*/ 2147483647 w 36"/>
              <a:gd name="T15" fmla="*/ 2147483647 h 38"/>
              <a:gd name="T16" fmla="*/ 2147483647 w 36"/>
              <a:gd name="T17" fmla="*/ 2147483647 h 38"/>
              <a:gd name="T18" fmla="*/ 0 w 36"/>
              <a:gd name="T19" fmla="*/ 2147483647 h 38"/>
              <a:gd name="T20" fmla="*/ 0 w 36"/>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8"/>
              <a:gd name="T35" fmla="*/ 36 w 3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8">
                <a:moveTo>
                  <a:pt x="0" y="2"/>
                </a:moveTo>
                <a:lnTo>
                  <a:pt x="36" y="0"/>
                </a:lnTo>
                <a:lnTo>
                  <a:pt x="36" y="31"/>
                </a:lnTo>
                <a:lnTo>
                  <a:pt x="29" y="31"/>
                </a:lnTo>
                <a:lnTo>
                  <a:pt x="29" y="38"/>
                </a:lnTo>
                <a:lnTo>
                  <a:pt x="22" y="38"/>
                </a:lnTo>
                <a:lnTo>
                  <a:pt x="22" y="15"/>
                </a:lnTo>
                <a:lnTo>
                  <a:pt x="13" y="13"/>
                </a:lnTo>
                <a:lnTo>
                  <a:pt x="13" y="9"/>
                </a:lnTo>
                <a:lnTo>
                  <a:pt x="0" y="9"/>
                </a:lnTo>
                <a:lnTo>
                  <a:pt x="0" y="2"/>
                </a:lnTo>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193"/>
          <p:cNvSpPr>
            <a:spLocks/>
          </p:cNvSpPr>
          <p:nvPr/>
        </p:nvSpPr>
        <p:spPr bwMode="auto">
          <a:xfrm rot="33811">
            <a:off x="7216775" y="2819400"/>
            <a:ext cx="20638" cy="20638"/>
          </a:xfrm>
          <a:custGeom>
            <a:avLst/>
            <a:gdLst>
              <a:gd name="T0" fmla="*/ 0 w 11"/>
              <a:gd name="T1" fmla="*/ 2147483647 h 11"/>
              <a:gd name="T2" fmla="*/ 2147483647 w 11"/>
              <a:gd name="T3" fmla="*/ 0 h 11"/>
              <a:gd name="T4" fmla="*/ 2147483647 w 11"/>
              <a:gd name="T5" fmla="*/ 2147483647 h 11"/>
              <a:gd name="T6" fmla="*/ 2147483647 w 11"/>
              <a:gd name="T7" fmla="*/ 2147483647 h 11"/>
              <a:gd name="T8" fmla="*/ 0 w 11"/>
              <a:gd name="T9" fmla="*/ 2147483647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5"/>
                </a:moveTo>
                <a:lnTo>
                  <a:pt x="4" y="0"/>
                </a:lnTo>
                <a:lnTo>
                  <a:pt x="11" y="7"/>
                </a:lnTo>
                <a:lnTo>
                  <a:pt x="6" y="11"/>
                </a:lnTo>
                <a:lnTo>
                  <a:pt x="0" y="5"/>
                </a:lnTo>
                <a:close/>
              </a:path>
            </a:pathLst>
          </a:custGeom>
          <a:solidFill>
            <a:schemeClr val="bg2">
              <a:alpha val="50195"/>
            </a:schemeClr>
          </a:solidFill>
          <a:ln w="3175">
            <a:solidFill>
              <a:srgbClr val="000000"/>
            </a:solidFill>
            <a:miter lim="800000"/>
            <a:headEnd/>
            <a:tailEnd/>
          </a:ln>
        </p:spPr>
        <p:txBody>
          <a:bodyPr/>
          <a:lstStyle/>
          <a:p>
            <a:endParaRPr lang="en-US"/>
          </a:p>
        </p:txBody>
      </p:sp>
      <p:sp>
        <p:nvSpPr>
          <p:cNvPr id="35862" name="Freeform 194"/>
          <p:cNvSpPr>
            <a:spLocks/>
          </p:cNvSpPr>
          <p:nvPr/>
        </p:nvSpPr>
        <p:spPr bwMode="auto">
          <a:xfrm rot="33811">
            <a:off x="7319963" y="3101975"/>
            <a:ext cx="123825" cy="100013"/>
          </a:xfrm>
          <a:custGeom>
            <a:avLst/>
            <a:gdLst>
              <a:gd name="T0" fmla="*/ 2147483647 w 65"/>
              <a:gd name="T1" fmla="*/ 0 h 54"/>
              <a:gd name="T2" fmla="*/ 2147483647 w 65"/>
              <a:gd name="T3" fmla="*/ 2147483647 h 54"/>
              <a:gd name="T4" fmla="*/ 2147483647 w 65"/>
              <a:gd name="T5" fmla="*/ 2147483647 h 54"/>
              <a:gd name="T6" fmla="*/ 2147483647 w 65"/>
              <a:gd name="T7" fmla="*/ 2147483647 h 54"/>
              <a:gd name="T8" fmla="*/ 2147483647 w 65"/>
              <a:gd name="T9" fmla="*/ 2147483647 h 54"/>
              <a:gd name="T10" fmla="*/ 2147483647 w 65"/>
              <a:gd name="T11" fmla="*/ 2147483647 h 54"/>
              <a:gd name="T12" fmla="*/ 2147483647 w 65"/>
              <a:gd name="T13" fmla="*/ 2147483647 h 54"/>
              <a:gd name="T14" fmla="*/ 2147483647 w 65"/>
              <a:gd name="T15" fmla="*/ 2147483647 h 54"/>
              <a:gd name="T16" fmla="*/ 2147483647 w 65"/>
              <a:gd name="T17" fmla="*/ 2147483647 h 54"/>
              <a:gd name="T18" fmla="*/ 2147483647 w 65"/>
              <a:gd name="T19" fmla="*/ 2147483647 h 54"/>
              <a:gd name="T20" fmla="*/ 2147483647 w 65"/>
              <a:gd name="T21" fmla="*/ 2147483647 h 54"/>
              <a:gd name="T22" fmla="*/ 2147483647 w 65"/>
              <a:gd name="T23" fmla="*/ 2147483647 h 54"/>
              <a:gd name="T24" fmla="*/ 2147483647 w 65"/>
              <a:gd name="T25" fmla="*/ 2147483647 h 54"/>
              <a:gd name="T26" fmla="*/ 2147483647 w 65"/>
              <a:gd name="T27" fmla="*/ 2147483647 h 54"/>
              <a:gd name="T28" fmla="*/ 0 w 65"/>
              <a:gd name="T29" fmla="*/ 2147483647 h 54"/>
              <a:gd name="T30" fmla="*/ 0 w 65"/>
              <a:gd name="T31" fmla="*/ 2147483647 h 54"/>
              <a:gd name="T32" fmla="*/ 2147483647 w 65"/>
              <a:gd name="T33" fmla="*/ 2147483647 h 54"/>
              <a:gd name="T34" fmla="*/ 2147483647 w 65"/>
              <a:gd name="T35" fmla="*/ 2147483647 h 54"/>
              <a:gd name="T36" fmla="*/ 2147483647 w 65"/>
              <a:gd name="T37" fmla="*/ 2147483647 h 54"/>
              <a:gd name="T38" fmla="*/ 2147483647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195"/>
          <p:cNvSpPr>
            <a:spLocks/>
          </p:cNvSpPr>
          <p:nvPr/>
        </p:nvSpPr>
        <p:spPr bwMode="auto">
          <a:xfrm rot="33811">
            <a:off x="7319963" y="3101975"/>
            <a:ext cx="123825" cy="100013"/>
          </a:xfrm>
          <a:custGeom>
            <a:avLst/>
            <a:gdLst>
              <a:gd name="T0" fmla="*/ 2147483647 w 65"/>
              <a:gd name="T1" fmla="*/ 0 h 54"/>
              <a:gd name="T2" fmla="*/ 2147483647 w 65"/>
              <a:gd name="T3" fmla="*/ 2147483647 h 54"/>
              <a:gd name="T4" fmla="*/ 2147483647 w 65"/>
              <a:gd name="T5" fmla="*/ 2147483647 h 54"/>
              <a:gd name="T6" fmla="*/ 2147483647 w 65"/>
              <a:gd name="T7" fmla="*/ 2147483647 h 54"/>
              <a:gd name="T8" fmla="*/ 2147483647 w 65"/>
              <a:gd name="T9" fmla="*/ 2147483647 h 54"/>
              <a:gd name="T10" fmla="*/ 2147483647 w 65"/>
              <a:gd name="T11" fmla="*/ 2147483647 h 54"/>
              <a:gd name="T12" fmla="*/ 2147483647 w 65"/>
              <a:gd name="T13" fmla="*/ 2147483647 h 54"/>
              <a:gd name="T14" fmla="*/ 2147483647 w 65"/>
              <a:gd name="T15" fmla="*/ 2147483647 h 54"/>
              <a:gd name="T16" fmla="*/ 2147483647 w 65"/>
              <a:gd name="T17" fmla="*/ 2147483647 h 54"/>
              <a:gd name="T18" fmla="*/ 2147483647 w 65"/>
              <a:gd name="T19" fmla="*/ 2147483647 h 54"/>
              <a:gd name="T20" fmla="*/ 2147483647 w 65"/>
              <a:gd name="T21" fmla="*/ 2147483647 h 54"/>
              <a:gd name="T22" fmla="*/ 2147483647 w 65"/>
              <a:gd name="T23" fmla="*/ 2147483647 h 54"/>
              <a:gd name="T24" fmla="*/ 2147483647 w 65"/>
              <a:gd name="T25" fmla="*/ 2147483647 h 54"/>
              <a:gd name="T26" fmla="*/ 2147483647 w 65"/>
              <a:gd name="T27" fmla="*/ 2147483647 h 54"/>
              <a:gd name="T28" fmla="*/ 0 w 65"/>
              <a:gd name="T29" fmla="*/ 2147483647 h 54"/>
              <a:gd name="T30" fmla="*/ 0 w 65"/>
              <a:gd name="T31" fmla="*/ 2147483647 h 54"/>
              <a:gd name="T32" fmla="*/ 2147483647 w 65"/>
              <a:gd name="T33" fmla="*/ 2147483647 h 54"/>
              <a:gd name="T34" fmla="*/ 2147483647 w 65"/>
              <a:gd name="T35" fmla="*/ 2147483647 h 54"/>
              <a:gd name="T36" fmla="*/ 2147483647 w 65"/>
              <a:gd name="T37" fmla="*/ 2147483647 h 54"/>
              <a:gd name="T38" fmla="*/ 2147483647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64" name="Group 8"/>
          <p:cNvGrpSpPr>
            <a:grpSpLocks/>
          </p:cNvGrpSpPr>
          <p:nvPr/>
        </p:nvGrpSpPr>
        <p:grpSpPr bwMode="auto">
          <a:xfrm>
            <a:off x="2286000" y="304800"/>
            <a:ext cx="6076950" cy="6042025"/>
            <a:chOff x="2286000" y="304800"/>
            <a:chExt cx="6076950" cy="6042026"/>
          </a:xfrm>
        </p:grpSpPr>
        <p:grpSp>
          <p:nvGrpSpPr>
            <p:cNvPr id="35924" name="Group 197"/>
            <p:cNvGrpSpPr>
              <a:grpSpLocks/>
            </p:cNvGrpSpPr>
            <p:nvPr/>
          </p:nvGrpSpPr>
          <p:grpSpPr bwMode="auto">
            <a:xfrm>
              <a:off x="2438400" y="373063"/>
              <a:ext cx="5924550" cy="5973763"/>
              <a:chOff x="1536" y="235"/>
              <a:chExt cx="3732" cy="3763"/>
            </a:xfrm>
          </p:grpSpPr>
          <p:sp>
            <p:nvSpPr>
              <p:cNvPr id="35936" name="Oval 198"/>
              <p:cNvSpPr>
                <a:spLocks noChangeArrowheads="1"/>
              </p:cNvSpPr>
              <p:nvPr/>
            </p:nvSpPr>
            <p:spPr bwMode="auto">
              <a:xfrm>
                <a:off x="1536" y="235"/>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7" name="Oval 199"/>
              <p:cNvSpPr>
                <a:spLocks noChangeArrowheads="1"/>
              </p:cNvSpPr>
              <p:nvPr/>
            </p:nvSpPr>
            <p:spPr bwMode="auto">
              <a:xfrm>
                <a:off x="1587" y="23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8" name="Oval 200"/>
              <p:cNvSpPr>
                <a:spLocks noChangeArrowheads="1"/>
              </p:cNvSpPr>
              <p:nvPr/>
            </p:nvSpPr>
            <p:spPr bwMode="auto">
              <a:xfrm>
                <a:off x="1668" y="360"/>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9" name="Oval 201"/>
              <p:cNvSpPr>
                <a:spLocks noChangeArrowheads="1"/>
              </p:cNvSpPr>
              <p:nvPr/>
            </p:nvSpPr>
            <p:spPr bwMode="auto">
              <a:xfrm>
                <a:off x="1731" y="361"/>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0" name="Oval 202"/>
              <p:cNvSpPr>
                <a:spLocks noChangeArrowheads="1"/>
              </p:cNvSpPr>
              <p:nvPr/>
            </p:nvSpPr>
            <p:spPr bwMode="auto">
              <a:xfrm>
                <a:off x="2057" y="451"/>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1" name="Oval 203"/>
              <p:cNvSpPr>
                <a:spLocks noChangeArrowheads="1"/>
              </p:cNvSpPr>
              <p:nvPr/>
            </p:nvSpPr>
            <p:spPr bwMode="auto">
              <a:xfrm>
                <a:off x="2390" y="453"/>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2" name="Oval 204"/>
              <p:cNvSpPr>
                <a:spLocks noChangeArrowheads="1"/>
              </p:cNvSpPr>
              <p:nvPr/>
            </p:nvSpPr>
            <p:spPr bwMode="auto">
              <a:xfrm>
                <a:off x="2351" y="257"/>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3" name="Oval 205"/>
              <p:cNvSpPr>
                <a:spLocks noChangeArrowheads="1"/>
              </p:cNvSpPr>
              <p:nvPr/>
            </p:nvSpPr>
            <p:spPr bwMode="auto">
              <a:xfrm>
                <a:off x="2493" y="261"/>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4" name="Oval 206"/>
              <p:cNvSpPr>
                <a:spLocks noChangeArrowheads="1"/>
              </p:cNvSpPr>
              <p:nvPr/>
            </p:nvSpPr>
            <p:spPr bwMode="auto">
              <a:xfrm>
                <a:off x="2462" y="355"/>
                <a:ext cx="72" cy="72"/>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5" name="Oval 207"/>
              <p:cNvSpPr>
                <a:spLocks noChangeArrowheads="1"/>
              </p:cNvSpPr>
              <p:nvPr/>
            </p:nvSpPr>
            <p:spPr bwMode="auto">
              <a:xfrm>
                <a:off x="2526" y="40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6" name="Oval 208"/>
              <p:cNvSpPr>
                <a:spLocks noChangeArrowheads="1"/>
              </p:cNvSpPr>
              <p:nvPr/>
            </p:nvSpPr>
            <p:spPr bwMode="auto">
              <a:xfrm>
                <a:off x="4656" y="105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7" name="Oval 209"/>
              <p:cNvSpPr>
                <a:spLocks noChangeArrowheads="1"/>
              </p:cNvSpPr>
              <p:nvPr/>
            </p:nvSpPr>
            <p:spPr bwMode="auto">
              <a:xfrm>
                <a:off x="4737" y="105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8" name="Oval 210"/>
              <p:cNvSpPr>
                <a:spLocks noChangeArrowheads="1"/>
              </p:cNvSpPr>
              <p:nvPr/>
            </p:nvSpPr>
            <p:spPr bwMode="auto">
              <a:xfrm>
                <a:off x="3504" y="768"/>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49" name="Oval 211"/>
              <p:cNvSpPr>
                <a:spLocks noChangeArrowheads="1"/>
              </p:cNvSpPr>
              <p:nvPr/>
            </p:nvSpPr>
            <p:spPr bwMode="auto">
              <a:xfrm>
                <a:off x="3383" y="635"/>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0" name="Oval 212"/>
              <p:cNvSpPr>
                <a:spLocks noChangeArrowheads="1"/>
              </p:cNvSpPr>
              <p:nvPr/>
            </p:nvSpPr>
            <p:spPr bwMode="auto">
              <a:xfrm>
                <a:off x="2881" y="814"/>
                <a:ext cx="73"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1" name="Oval 213"/>
              <p:cNvSpPr>
                <a:spLocks noChangeArrowheads="1"/>
              </p:cNvSpPr>
              <p:nvPr/>
            </p:nvSpPr>
            <p:spPr bwMode="auto">
              <a:xfrm>
                <a:off x="2857" y="92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2" name="Oval 214"/>
              <p:cNvSpPr>
                <a:spLocks noChangeArrowheads="1"/>
              </p:cNvSpPr>
              <p:nvPr/>
            </p:nvSpPr>
            <p:spPr bwMode="auto">
              <a:xfrm>
                <a:off x="2801" y="1008"/>
                <a:ext cx="72" cy="72"/>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3" name="Oval 215"/>
              <p:cNvSpPr>
                <a:spLocks noChangeArrowheads="1"/>
              </p:cNvSpPr>
              <p:nvPr/>
            </p:nvSpPr>
            <p:spPr bwMode="auto">
              <a:xfrm>
                <a:off x="2752" y="943"/>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4" name="Oval 216"/>
              <p:cNvSpPr>
                <a:spLocks noChangeArrowheads="1"/>
              </p:cNvSpPr>
              <p:nvPr/>
            </p:nvSpPr>
            <p:spPr bwMode="auto">
              <a:xfrm>
                <a:off x="2577" y="1170"/>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5" name="Oval 217"/>
              <p:cNvSpPr>
                <a:spLocks noChangeArrowheads="1"/>
              </p:cNvSpPr>
              <p:nvPr/>
            </p:nvSpPr>
            <p:spPr bwMode="auto">
              <a:xfrm>
                <a:off x="2626" y="1170"/>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6" name="Oval 218"/>
              <p:cNvSpPr>
                <a:spLocks noChangeArrowheads="1"/>
              </p:cNvSpPr>
              <p:nvPr/>
            </p:nvSpPr>
            <p:spPr bwMode="auto">
              <a:xfrm>
                <a:off x="2682" y="118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7" name="Oval 219"/>
              <p:cNvSpPr>
                <a:spLocks noChangeArrowheads="1"/>
              </p:cNvSpPr>
              <p:nvPr/>
            </p:nvSpPr>
            <p:spPr bwMode="auto">
              <a:xfrm>
                <a:off x="2581" y="123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8" name="Oval 220"/>
              <p:cNvSpPr>
                <a:spLocks noChangeArrowheads="1"/>
              </p:cNvSpPr>
              <p:nvPr/>
            </p:nvSpPr>
            <p:spPr bwMode="auto">
              <a:xfrm>
                <a:off x="2258" y="97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59" name="Oval 221"/>
              <p:cNvSpPr>
                <a:spLocks noChangeArrowheads="1"/>
              </p:cNvSpPr>
              <p:nvPr/>
            </p:nvSpPr>
            <p:spPr bwMode="auto">
              <a:xfrm>
                <a:off x="2063" y="687"/>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0" name="Oval 222"/>
              <p:cNvSpPr>
                <a:spLocks noChangeArrowheads="1"/>
              </p:cNvSpPr>
              <p:nvPr/>
            </p:nvSpPr>
            <p:spPr bwMode="auto">
              <a:xfrm>
                <a:off x="2997" y="129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1" name="Oval 223"/>
              <p:cNvSpPr>
                <a:spLocks noChangeArrowheads="1"/>
              </p:cNvSpPr>
              <p:nvPr/>
            </p:nvSpPr>
            <p:spPr bwMode="auto">
              <a:xfrm>
                <a:off x="3174" y="143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2" name="Oval 224"/>
              <p:cNvSpPr>
                <a:spLocks noChangeArrowheads="1"/>
              </p:cNvSpPr>
              <p:nvPr/>
            </p:nvSpPr>
            <p:spPr bwMode="auto">
              <a:xfrm>
                <a:off x="3000" y="1415"/>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3" name="Oval 225"/>
              <p:cNvSpPr>
                <a:spLocks noChangeArrowheads="1"/>
              </p:cNvSpPr>
              <p:nvPr/>
            </p:nvSpPr>
            <p:spPr bwMode="auto">
              <a:xfrm>
                <a:off x="3443" y="169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4" name="Oval 226"/>
              <p:cNvSpPr>
                <a:spLocks noChangeArrowheads="1"/>
              </p:cNvSpPr>
              <p:nvPr/>
            </p:nvSpPr>
            <p:spPr bwMode="auto">
              <a:xfrm>
                <a:off x="3597" y="175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5" name="Oval 228"/>
              <p:cNvSpPr>
                <a:spLocks noChangeArrowheads="1"/>
              </p:cNvSpPr>
              <p:nvPr/>
            </p:nvSpPr>
            <p:spPr bwMode="auto">
              <a:xfrm>
                <a:off x="3674" y="1735"/>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6" name="Oval 229"/>
              <p:cNvSpPr>
                <a:spLocks noChangeArrowheads="1"/>
              </p:cNvSpPr>
              <p:nvPr/>
            </p:nvSpPr>
            <p:spPr bwMode="auto">
              <a:xfrm>
                <a:off x="3682" y="1686"/>
                <a:ext cx="72" cy="72"/>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7" name="Oval 230"/>
              <p:cNvSpPr>
                <a:spLocks noChangeArrowheads="1"/>
              </p:cNvSpPr>
              <p:nvPr/>
            </p:nvSpPr>
            <p:spPr bwMode="auto">
              <a:xfrm>
                <a:off x="3865" y="1669"/>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8" name="Oval 231"/>
              <p:cNvSpPr>
                <a:spLocks noChangeArrowheads="1"/>
              </p:cNvSpPr>
              <p:nvPr/>
            </p:nvSpPr>
            <p:spPr bwMode="auto">
              <a:xfrm>
                <a:off x="3700" y="197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69" name="Oval 232"/>
              <p:cNvSpPr>
                <a:spLocks noChangeArrowheads="1"/>
              </p:cNvSpPr>
              <p:nvPr/>
            </p:nvSpPr>
            <p:spPr bwMode="auto">
              <a:xfrm>
                <a:off x="3764" y="2018"/>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0" name="Oval 233"/>
              <p:cNvSpPr>
                <a:spLocks noChangeArrowheads="1"/>
              </p:cNvSpPr>
              <p:nvPr/>
            </p:nvSpPr>
            <p:spPr bwMode="auto">
              <a:xfrm>
                <a:off x="4667" y="179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1" name="Oval 234"/>
              <p:cNvSpPr>
                <a:spLocks noChangeArrowheads="1"/>
              </p:cNvSpPr>
              <p:nvPr/>
            </p:nvSpPr>
            <p:spPr bwMode="auto">
              <a:xfrm>
                <a:off x="4497" y="2083"/>
                <a:ext cx="72" cy="72"/>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2" name="Oval 235"/>
              <p:cNvSpPr>
                <a:spLocks noChangeArrowheads="1"/>
              </p:cNvSpPr>
              <p:nvPr/>
            </p:nvSpPr>
            <p:spPr bwMode="auto">
              <a:xfrm>
                <a:off x="4836" y="263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3" name="Oval 236"/>
              <p:cNvSpPr>
                <a:spLocks noChangeArrowheads="1"/>
              </p:cNvSpPr>
              <p:nvPr/>
            </p:nvSpPr>
            <p:spPr bwMode="auto">
              <a:xfrm>
                <a:off x="4836" y="2680"/>
                <a:ext cx="72" cy="72"/>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4" name="Oval 237"/>
              <p:cNvSpPr>
                <a:spLocks noChangeArrowheads="1"/>
              </p:cNvSpPr>
              <p:nvPr/>
            </p:nvSpPr>
            <p:spPr bwMode="auto">
              <a:xfrm>
                <a:off x="4838" y="280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5" name="Oval 238"/>
              <p:cNvSpPr>
                <a:spLocks noChangeArrowheads="1"/>
              </p:cNvSpPr>
              <p:nvPr/>
            </p:nvSpPr>
            <p:spPr bwMode="auto">
              <a:xfrm>
                <a:off x="5196" y="2910"/>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6" name="Oval 239"/>
              <p:cNvSpPr>
                <a:spLocks noChangeArrowheads="1"/>
              </p:cNvSpPr>
              <p:nvPr/>
            </p:nvSpPr>
            <p:spPr bwMode="auto">
              <a:xfrm>
                <a:off x="4223" y="2253"/>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7" name="Oval 240"/>
              <p:cNvSpPr>
                <a:spLocks noChangeArrowheads="1"/>
              </p:cNvSpPr>
              <p:nvPr/>
            </p:nvSpPr>
            <p:spPr bwMode="auto">
              <a:xfrm>
                <a:off x="4459" y="248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8" name="Oval 241"/>
              <p:cNvSpPr>
                <a:spLocks noChangeArrowheads="1"/>
              </p:cNvSpPr>
              <p:nvPr/>
            </p:nvSpPr>
            <p:spPr bwMode="auto">
              <a:xfrm>
                <a:off x="4368" y="163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79" name="Oval 242"/>
              <p:cNvSpPr>
                <a:spLocks noChangeArrowheads="1"/>
              </p:cNvSpPr>
              <p:nvPr/>
            </p:nvSpPr>
            <p:spPr bwMode="auto">
              <a:xfrm>
                <a:off x="4451" y="2838"/>
                <a:ext cx="72" cy="72"/>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0" name="Oval 243"/>
              <p:cNvSpPr>
                <a:spLocks noChangeArrowheads="1"/>
              </p:cNvSpPr>
              <p:nvPr/>
            </p:nvSpPr>
            <p:spPr bwMode="auto">
              <a:xfrm>
                <a:off x="4476" y="295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1" name="Oval 244"/>
              <p:cNvSpPr>
                <a:spLocks noChangeArrowheads="1"/>
              </p:cNvSpPr>
              <p:nvPr/>
            </p:nvSpPr>
            <p:spPr bwMode="auto">
              <a:xfrm>
                <a:off x="4513" y="2929"/>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2" name="Oval 245"/>
              <p:cNvSpPr>
                <a:spLocks noChangeArrowheads="1"/>
              </p:cNvSpPr>
              <p:nvPr/>
            </p:nvSpPr>
            <p:spPr bwMode="auto">
              <a:xfrm>
                <a:off x="4603" y="2931"/>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3" name="Oval 246"/>
              <p:cNvSpPr>
                <a:spLocks noChangeArrowheads="1"/>
              </p:cNvSpPr>
              <p:nvPr/>
            </p:nvSpPr>
            <p:spPr bwMode="auto">
              <a:xfrm>
                <a:off x="5160" y="2976"/>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4" name="Oval 247"/>
              <p:cNvSpPr>
                <a:spLocks noChangeArrowheads="1"/>
              </p:cNvSpPr>
              <p:nvPr/>
            </p:nvSpPr>
            <p:spPr bwMode="auto">
              <a:xfrm>
                <a:off x="4614" y="338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5" name="Oval 248"/>
              <p:cNvSpPr>
                <a:spLocks noChangeArrowheads="1"/>
              </p:cNvSpPr>
              <p:nvPr/>
            </p:nvSpPr>
            <p:spPr bwMode="auto">
              <a:xfrm>
                <a:off x="4859" y="3399"/>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6" name="Oval 249"/>
              <p:cNvSpPr>
                <a:spLocks noChangeArrowheads="1"/>
              </p:cNvSpPr>
              <p:nvPr/>
            </p:nvSpPr>
            <p:spPr bwMode="auto">
              <a:xfrm>
                <a:off x="4826" y="3923"/>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7" name="Oval 250"/>
              <p:cNvSpPr>
                <a:spLocks noChangeArrowheads="1"/>
              </p:cNvSpPr>
              <p:nvPr/>
            </p:nvSpPr>
            <p:spPr bwMode="auto">
              <a:xfrm>
                <a:off x="4877" y="3925"/>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88" name="Oval 251"/>
              <p:cNvSpPr>
                <a:spLocks noChangeArrowheads="1"/>
              </p:cNvSpPr>
              <p:nvPr/>
            </p:nvSpPr>
            <p:spPr bwMode="auto">
              <a:xfrm>
                <a:off x="4520" y="3111"/>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grpSp>
        <p:grpSp>
          <p:nvGrpSpPr>
            <p:cNvPr id="35925" name="Group 252"/>
            <p:cNvGrpSpPr>
              <a:grpSpLocks/>
            </p:cNvGrpSpPr>
            <p:nvPr/>
          </p:nvGrpSpPr>
          <p:grpSpPr bwMode="auto">
            <a:xfrm>
              <a:off x="2286000" y="304800"/>
              <a:ext cx="5360988" cy="2897188"/>
              <a:chOff x="1440" y="192"/>
              <a:chExt cx="3377" cy="1825"/>
            </a:xfrm>
          </p:grpSpPr>
          <p:sp>
            <p:nvSpPr>
              <p:cNvPr id="35926" name="Freeform 253"/>
              <p:cNvSpPr>
                <a:spLocks/>
              </p:cNvSpPr>
              <p:nvPr/>
            </p:nvSpPr>
            <p:spPr bwMode="auto">
              <a:xfrm rot="33811">
                <a:off x="4611" y="1954"/>
                <a:ext cx="78" cy="63"/>
              </a:xfrm>
              <a:custGeom>
                <a:avLst/>
                <a:gdLst>
                  <a:gd name="T0" fmla="*/ 637860 w 65"/>
                  <a:gd name="T1" fmla="*/ 0 h 54"/>
                  <a:gd name="T2" fmla="*/ 676471 w 65"/>
                  <a:gd name="T3" fmla="*/ 12704 h 54"/>
                  <a:gd name="T4" fmla="*/ 765168 w 65"/>
                  <a:gd name="T5" fmla="*/ 37373 h 54"/>
                  <a:gd name="T6" fmla="*/ 826032 w 65"/>
                  <a:gd name="T7" fmla="*/ 27458 h 54"/>
                  <a:gd name="T8" fmla="*/ 858570 w 65"/>
                  <a:gd name="T9" fmla="*/ 12704 h 54"/>
                  <a:gd name="T10" fmla="*/ 858570 w 65"/>
                  <a:gd name="T11" fmla="*/ 75543 h 54"/>
                  <a:gd name="T12" fmla="*/ 715476 w 65"/>
                  <a:gd name="T13" fmla="*/ 67662 h 54"/>
                  <a:gd name="T14" fmla="*/ 715476 w 65"/>
                  <a:gd name="T15" fmla="*/ 108434 h 54"/>
                  <a:gd name="T16" fmla="*/ 607277 w 65"/>
                  <a:gd name="T17" fmla="*/ 108434 h 54"/>
                  <a:gd name="T18" fmla="*/ 607277 w 65"/>
                  <a:gd name="T19" fmla="*/ 158934 h 54"/>
                  <a:gd name="T20" fmla="*/ 596229 w 65"/>
                  <a:gd name="T21" fmla="*/ 158934 h 54"/>
                  <a:gd name="T22" fmla="*/ 500141 w 65"/>
                  <a:gd name="T23" fmla="*/ 158934 h 54"/>
                  <a:gd name="T24" fmla="*/ 469772 w 65"/>
                  <a:gd name="T25" fmla="*/ 158934 h 54"/>
                  <a:gd name="T26" fmla="*/ 178015 w 65"/>
                  <a:gd name="T27" fmla="*/ 158934 h 54"/>
                  <a:gd name="T28" fmla="*/ 0 w 65"/>
                  <a:gd name="T29" fmla="*/ 163279 h 54"/>
                  <a:gd name="T30" fmla="*/ 0 w 65"/>
                  <a:gd name="T31" fmla="*/ 116768 h 54"/>
                  <a:gd name="T32" fmla="*/ 263210 w 65"/>
                  <a:gd name="T33" fmla="*/ 123382 h 54"/>
                  <a:gd name="T34" fmla="*/ 263210 w 65"/>
                  <a:gd name="T35" fmla="*/ 75543 h 54"/>
                  <a:gd name="T36" fmla="*/ 607277 w 65"/>
                  <a:gd name="T37" fmla="*/ 67662 h 54"/>
                  <a:gd name="T38" fmla="*/ 637860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254"/>
              <p:cNvSpPr>
                <a:spLocks/>
              </p:cNvSpPr>
              <p:nvPr/>
            </p:nvSpPr>
            <p:spPr bwMode="auto">
              <a:xfrm rot="33811">
                <a:off x="4611" y="1954"/>
                <a:ext cx="78" cy="63"/>
              </a:xfrm>
              <a:custGeom>
                <a:avLst/>
                <a:gdLst>
                  <a:gd name="T0" fmla="*/ 637860 w 65"/>
                  <a:gd name="T1" fmla="*/ 0 h 54"/>
                  <a:gd name="T2" fmla="*/ 676471 w 65"/>
                  <a:gd name="T3" fmla="*/ 12704 h 54"/>
                  <a:gd name="T4" fmla="*/ 765168 w 65"/>
                  <a:gd name="T5" fmla="*/ 37373 h 54"/>
                  <a:gd name="T6" fmla="*/ 826032 w 65"/>
                  <a:gd name="T7" fmla="*/ 27458 h 54"/>
                  <a:gd name="T8" fmla="*/ 858570 w 65"/>
                  <a:gd name="T9" fmla="*/ 12704 h 54"/>
                  <a:gd name="T10" fmla="*/ 858570 w 65"/>
                  <a:gd name="T11" fmla="*/ 75543 h 54"/>
                  <a:gd name="T12" fmla="*/ 715476 w 65"/>
                  <a:gd name="T13" fmla="*/ 67662 h 54"/>
                  <a:gd name="T14" fmla="*/ 715476 w 65"/>
                  <a:gd name="T15" fmla="*/ 108434 h 54"/>
                  <a:gd name="T16" fmla="*/ 607277 w 65"/>
                  <a:gd name="T17" fmla="*/ 108434 h 54"/>
                  <a:gd name="T18" fmla="*/ 607277 w 65"/>
                  <a:gd name="T19" fmla="*/ 158934 h 54"/>
                  <a:gd name="T20" fmla="*/ 596229 w 65"/>
                  <a:gd name="T21" fmla="*/ 158934 h 54"/>
                  <a:gd name="T22" fmla="*/ 500141 w 65"/>
                  <a:gd name="T23" fmla="*/ 158934 h 54"/>
                  <a:gd name="T24" fmla="*/ 469772 w 65"/>
                  <a:gd name="T25" fmla="*/ 158934 h 54"/>
                  <a:gd name="T26" fmla="*/ 178015 w 65"/>
                  <a:gd name="T27" fmla="*/ 158934 h 54"/>
                  <a:gd name="T28" fmla="*/ 0 w 65"/>
                  <a:gd name="T29" fmla="*/ 163279 h 54"/>
                  <a:gd name="T30" fmla="*/ 0 w 65"/>
                  <a:gd name="T31" fmla="*/ 116768 h 54"/>
                  <a:gd name="T32" fmla="*/ 263210 w 65"/>
                  <a:gd name="T33" fmla="*/ 123382 h 54"/>
                  <a:gd name="T34" fmla="*/ 263210 w 65"/>
                  <a:gd name="T35" fmla="*/ 75543 h 54"/>
                  <a:gd name="T36" fmla="*/ 607277 w 65"/>
                  <a:gd name="T37" fmla="*/ 67662 h 54"/>
                  <a:gd name="T38" fmla="*/ 637860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8" name="Oval 255"/>
              <p:cNvSpPr>
                <a:spLocks noChangeArrowheads="1"/>
              </p:cNvSpPr>
              <p:nvPr/>
            </p:nvSpPr>
            <p:spPr bwMode="auto">
              <a:xfrm>
                <a:off x="4745" y="1200"/>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29" name="Oval 256"/>
              <p:cNvSpPr>
                <a:spLocks noChangeArrowheads="1"/>
              </p:cNvSpPr>
              <p:nvPr/>
            </p:nvSpPr>
            <p:spPr bwMode="auto">
              <a:xfrm>
                <a:off x="1440" y="480"/>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0" name="Oval 257"/>
              <p:cNvSpPr>
                <a:spLocks noChangeArrowheads="1"/>
              </p:cNvSpPr>
              <p:nvPr/>
            </p:nvSpPr>
            <p:spPr bwMode="auto">
              <a:xfrm>
                <a:off x="3264" y="743"/>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1" name="Oval 258"/>
              <p:cNvSpPr>
                <a:spLocks noChangeArrowheads="1"/>
              </p:cNvSpPr>
              <p:nvPr/>
            </p:nvSpPr>
            <p:spPr bwMode="auto">
              <a:xfrm>
                <a:off x="2880" y="647"/>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2" name="Oval 259"/>
              <p:cNvSpPr>
                <a:spLocks noChangeArrowheads="1"/>
              </p:cNvSpPr>
              <p:nvPr/>
            </p:nvSpPr>
            <p:spPr bwMode="auto">
              <a:xfrm>
                <a:off x="3696" y="163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3" name="Oval 260"/>
              <p:cNvSpPr>
                <a:spLocks noChangeArrowheads="1"/>
              </p:cNvSpPr>
              <p:nvPr/>
            </p:nvSpPr>
            <p:spPr bwMode="auto">
              <a:xfrm>
                <a:off x="2160" y="192"/>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4" name="Oval 261"/>
              <p:cNvSpPr>
                <a:spLocks noChangeArrowheads="1"/>
              </p:cNvSpPr>
              <p:nvPr/>
            </p:nvSpPr>
            <p:spPr bwMode="auto">
              <a:xfrm>
                <a:off x="2112" y="384"/>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35" name="Oval 262"/>
              <p:cNvSpPr>
                <a:spLocks noChangeArrowheads="1"/>
              </p:cNvSpPr>
              <p:nvPr/>
            </p:nvSpPr>
            <p:spPr bwMode="auto">
              <a:xfrm>
                <a:off x="3408" y="1607"/>
                <a:ext cx="72" cy="73"/>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grpSp>
      </p:grpSp>
      <p:grpSp>
        <p:nvGrpSpPr>
          <p:cNvPr id="35865" name="Group 263"/>
          <p:cNvGrpSpPr>
            <a:grpSpLocks/>
          </p:cNvGrpSpPr>
          <p:nvPr/>
        </p:nvGrpSpPr>
        <p:grpSpPr bwMode="auto">
          <a:xfrm>
            <a:off x="2249488" y="76200"/>
            <a:ext cx="5356225" cy="6323013"/>
            <a:chOff x="1417" y="48"/>
            <a:chExt cx="3374" cy="3983"/>
          </a:xfrm>
        </p:grpSpPr>
        <p:grpSp>
          <p:nvGrpSpPr>
            <p:cNvPr id="35900" name="Group 264"/>
            <p:cNvGrpSpPr>
              <a:grpSpLocks/>
            </p:cNvGrpSpPr>
            <p:nvPr/>
          </p:nvGrpSpPr>
          <p:grpSpPr bwMode="auto">
            <a:xfrm>
              <a:off x="1417" y="194"/>
              <a:ext cx="3374" cy="3837"/>
              <a:chOff x="1417" y="194"/>
              <a:chExt cx="3374" cy="3837"/>
            </a:xfrm>
          </p:grpSpPr>
          <p:sp>
            <p:nvSpPr>
              <p:cNvPr id="35904" name="Rectangle 265"/>
              <p:cNvSpPr>
                <a:spLocks noChangeArrowheads="1"/>
              </p:cNvSpPr>
              <p:nvPr/>
            </p:nvSpPr>
            <p:spPr bwMode="auto">
              <a:xfrm>
                <a:off x="1417" y="398"/>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05" name="Rectangle 266"/>
              <p:cNvSpPr>
                <a:spLocks noChangeArrowheads="1"/>
              </p:cNvSpPr>
              <p:nvPr/>
            </p:nvSpPr>
            <p:spPr bwMode="auto">
              <a:xfrm>
                <a:off x="1993" y="642"/>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06" name="Rectangle 267"/>
              <p:cNvSpPr>
                <a:spLocks noChangeArrowheads="1"/>
              </p:cNvSpPr>
              <p:nvPr/>
            </p:nvSpPr>
            <p:spPr bwMode="auto">
              <a:xfrm>
                <a:off x="2079" y="627"/>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07" name="Rectangle 268"/>
              <p:cNvSpPr>
                <a:spLocks noChangeArrowheads="1"/>
              </p:cNvSpPr>
              <p:nvPr/>
            </p:nvSpPr>
            <p:spPr bwMode="auto">
              <a:xfrm>
                <a:off x="2377" y="270"/>
                <a:ext cx="58"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08" name="Rectangle 269"/>
              <p:cNvSpPr>
                <a:spLocks noChangeArrowheads="1"/>
              </p:cNvSpPr>
              <p:nvPr/>
            </p:nvSpPr>
            <p:spPr bwMode="auto">
              <a:xfrm>
                <a:off x="2647" y="194"/>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09" name="Rectangle 271"/>
              <p:cNvSpPr>
                <a:spLocks noChangeArrowheads="1"/>
              </p:cNvSpPr>
              <p:nvPr/>
            </p:nvSpPr>
            <p:spPr bwMode="auto">
              <a:xfrm>
                <a:off x="3556" y="610"/>
                <a:ext cx="58"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0" name="Rectangle 272"/>
              <p:cNvSpPr>
                <a:spLocks noChangeArrowheads="1"/>
              </p:cNvSpPr>
              <p:nvPr/>
            </p:nvSpPr>
            <p:spPr bwMode="auto">
              <a:xfrm>
                <a:off x="3937" y="767"/>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1" name="Rectangle 273"/>
              <p:cNvSpPr>
                <a:spLocks noChangeArrowheads="1"/>
              </p:cNvSpPr>
              <p:nvPr/>
            </p:nvSpPr>
            <p:spPr bwMode="auto">
              <a:xfrm>
                <a:off x="4321" y="1258"/>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2" name="Rectangle 274"/>
              <p:cNvSpPr>
                <a:spLocks noChangeArrowheads="1"/>
              </p:cNvSpPr>
              <p:nvPr/>
            </p:nvSpPr>
            <p:spPr bwMode="auto">
              <a:xfrm>
                <a:off x="3324" y="1242"/>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3" name="Rectangle 275"/>
              <p:cNvSpPr>
                <a:spLocks noChangeArrowheads="1"/>
              </p:cNvSpPr>
              <p:nvPr/>
            </p:nvSpPr>
            <p:spPr bwMode="auto">
              <a:xfrm>
                <a:off x="3234" y="1428"/>
                <a:ext cx="58"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4" name="Rectangle 276"/>
              <p:cNvSpPr>
                <a:spLocks noChangeArrowheads="1"/>
              </p:cNvSpPr>
              <p:nvPr/>
            </p:nvSpPr>
            <p:spPr bwMode="auto">
              <a:xfrm>
                <a:off x="3295" y="1539"/>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5" name="Rectangle 277"/>
              <p:cNvSpPr>
                <a:spLocks noChangeArrowheads="1"/>
              </p:cNvSpPr>
              <p:nvPr/>
            </p:nvSpPr>
            <p:spPr bwMode="auto">
              <a:xfrm>
                <a:off x="3096" y="1544"/>
                <a:ext cx="58"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6" name="Rectangle 278"/>
              <p:cNvSpPr>
                <a:spLocks noChangeArrowheads="1"/>
              </p:cNvSpPr>
              <p:nvPr/>
            </p:nvSpPr>
            <p:spPr bwMode="auto">
              <a:xfrm>
                <a:off x="2534" y="1238"/>
                <a:ext cx="58"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7" name="Rectangle 279"/>
              <p:cNvSpPr>
                <a:spLocks noChangeArrowheads="1"/>
              </p:cNvSpPr>
              <p:nvPr/>
            </p:nvSpPr>
            <p:spPr bwMode="auto">
              <a:xfrm>
                <a:off x="2230" y="930"/>
                <a:ext cx="58"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8" name="Rectangle 281"/>
              <p:cNvSpPr>
                <a:spLocks noChangeArrowheads="1"/>
              </p:cNvSpPr>
              <p:nvPr/>
            </p:nvSpPr>
            <p:spPr bwMode="auto">
              <a:xfrm>
                <a:off x="2177" y="887"/>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19" name="Rectangle 282"/>
              <p:cNvSpPr>
                <a:spLocks noChangeArrowheads="1"/>
              </p:cNvSpPr>
              <p:nvPr/>
            </p:nvSpPr>
            <p:spPr bwMode="auto">
              <a:xfrm>
                <a:off x="3622" y="1920"/>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20" name="Rectangle 283"/>
              <p:cNvSpPr>
                <a:spLocks noChangeArrowheads="1"/>
              </p:cNvSpPr>
              <p:nvPr/>
            </p:nvSpPr>
            <p:spPr bwMode="auto">
              <a:xfrm>
                <a:off x="3647" y="1895"/>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21" name="Rectangle 284"/>
              <p:cNvSpPr>
                <a:spLocks noChangeArrowheads="1"/>
              </p:cNvSpPr>
              <p:nvPr/>
            </p:nvSpPr>
            <p:spPr bwMode="auto">
              <a:xfrm>
                <a:off x="4198" y="2522"/>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22" name="Rectangle 285"/>
              <p:cNvSpPr>
                <a:spLocks noChangeArrowheads="1"/>
              </p:cNvSpPr>
              <p:nvPr/>
            </p:nvSpPr>
            <p:spPr bwMode="auto">
              <a:xfrm>
                <a:off x="4223" y="2497"/>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23" name="Rectangle 286"/>
              <p:cNvSpPr>
                <a:spLocks noChangeArrowheads="1"/>
              </p:cNvSpPr>
              <p:nvPr/>
            </p:nvSpPr>
            <p:spPr bwMode="auto">
              <a:xfrm>
                <a:off x="4732" y="3976"/>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grpSp>
        <p:grpSp>
          <p:nvGrpSpPr>
            <p:cNvPr id="35901" name="Group 287"/>
            <p:cNvGrpSpPr>
              <a:grpSpLocks/>
            </p:cNvGrpSpPr>
            <p:nvPr/>
          </p:nvGrpSpPr>
          <p:grpSpPr bwMode="auto">
            <a:xfrm>
              <a:off x="1573" y="48"/>
              <a:ext cx="1979" cy="439"/>
              <a:chOff x="1573" y="48"/>
              <a:chExt cx="1979" cy="439"/>
            </a:xfrm>
          </p:grpSpPr>
          <p:sp>
            <p:nvSpPr>
              <p:cNvPr id="35902" name="Rectangle 288"/>
              <p:cNvSpPr>
                <a:spLocks noChangeArrowheads="1"/>
              </p:cNvSpPr>
              <p:nvPr/>
            </p:nvSpPr>
            <p:spPr bwMode="auto">
              <a:xfrm>
                <a:off x="1573" y="48"/>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903" name="Rectangle 289"/>
              <p:cNvSpPr>
                <a:spLocks noChangeArrowheads="1"/>
              </p:cNvSpPr>
              <p:nvPr/>
            </p:nvSpPr>
            <p:spPr bwMode="auto">
              <a:xfrm>
                <a:off x="3493" y="432"/>
                <a:ext cx="59" cy="55"/>
              </a:xfrm>
              <a:prstGeom prst="rect">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grpSp>
      </p:grpSp>
      <p:sp>
        <p:nvSpPr>
          <p:cNvPr id="35866" name="Oval 257"/>
          <p:cNvSpPr>
            <a:spLocks noChangeArrowheads="1"/>
          </p:cNvSpPr>
          <p:nvPr/>
        </p:nvSpPr>
        <p:spPr bwMode="auto">
          <a:xfrm>
            <a:off x="5181600" y="1066800"/>
            <a:ext cx="114300" cy="115888"/>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867" name="Oval 257"/>
          <p:cNvSpPr>
            <a:spLocks noChangeArrowheads="1"/>
          </p:cNvSpPr>
          <p:nvPr/>
        </p:nvSpPr>
        <p:spPr bwMode="auto">
          <a:xfrm>
            <a:off x="5105400" y="1143000"/>
            <a:ext cx="114300" cy="115888"/>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sp>
        <p:nvSpPr>
          <p:cNvPr id="35868" name="Oval 257"/>
          <p:cNvSpPr>
            <a:spLocks noChangeArrowheads="1"/>
          </p:cNvSpPr>
          <p:nvPr/>
        </p:nvSpPr>
        <p:spPr bwMode="auto">
          <a:xfrm>
            <a:off x="3810000" y="304800"/>
            <a:ext cx="114300" cy="115888"/>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FFFFFF"/>
              </a:solidFill>
              <a:latin typeface="Calibri" pitchFamily="34" charset="0"/>
            </a:endParaRPr>
          </a:p>
        </p:txBody>
      </p:sp>
      <p:grpSp>
        <p:nvGrpSpPr>
          <p:cNvPr id="35869" name="Group 2"/>
          <p:cNvGrpSpPr>
            <a:grpSpLocks/>
          </p:cNvGrpSpPr>
          <p:nvPr/>
        </p:nvGrpSpPr>
        <p:grpSpPr bwMode="auto">
          <a:xfrm>
            <a:off x="3200400" y="1295400"/>
            <a:ext cx="2514600" cy="1905000"/>
            <a:chOff x="3200400" y="1295400"/>
            <a:chExt cx="2514600" cy="1905000"/>
          </a:xfrm>
        </p:grpSpPr>
        <p:sp>
          <p:nvSpPr>
            <p:cNvPr id="501" name="5-Point Star 500"/>
            <p:cNvSpPr/>
            <p:nvPr/>
          </p:nvSpPr>
          <p:spPr bwMode="auto">
            <a:xfrm>
              <a:off x="5410200" y="2895600"/>
              <a:ext cx="304800" cy="304800"/>
            </a:xfrm>
            <a:prstGeom prst="star5">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2" name="5-Point Star 501"/>
            <p:cNvSpPr/>
            <p:nvPr/>
          </p:nvSpPr>
          <p:spPr bwMode="auto">
            <a:xfrm>
              <a:off x="4114800" y="1981200"/>
              <a:ext cx="304800" cy="304800"/>
            </a:xfrm>
            <a:prstGeom prst="star5">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3" name="5-Point Star 502"/>
            <p:cNvSpPr/>
            <p:nvPr/>
          </p:nvSpPr>
          <p:spPr bwMode="auto">
            <a:xfrm>
              <a:off x="3200400" y="1295400"/>
              <a:ext cx="304800" cy="304800"/>
            </a:xfrm>
            <a:prstGeom prst="star5">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301" name="Rectangle 239"/>
          <p:cNvSpPr>
            <a:spLocks noChangeArrowheads="1"/>
          </p:cNvSpPr>
          <p:nvPr/>
        </p:nvSpPr>
        <p:spPr bwMode="invGray">
          <a:xfrm>
            <a:off x="304800" y="2412364"/>
            <a:ext cx="4910137" cy="1295400"/>
          </a:xfrm>
          <a:prstGeom prst="rect">
            <a:avLst/>
          </a:prstGeom>
          <a:noFill/>
          <a:ln w="9525">
            <a:noFill/>
            <a:miter lim="800000"/>
            <a:headEnd/>
            <a:tailEnd/>
          </a:ln>
          <a:effectLst>
            <a:outerShdw dist="35921" dir="2700000" algn="ctr" rotWithShape="0">
              <a:srgbClr val="000000"/>
            </a:outerShdw>
          </a:effectLst>
        </p:spPr>
        <p:txBody>
          <a:bodyPr anchor="ctr"/>
          <a:lstStyle/>
          <a:p>
            <a:pPr algn="ctr" defTabSz="914363" fontAlgn="auto">
              <a:lnSpc>
                <a:spcPct val="90000"/>
              </a:lnSpc>
              <a:spcAft>
                <a:spcPts val="0"/>
              </a:spcAft>
              <a:defRPr/>
            </a:pPr>
            <a:r>
              <a:rPr lang="en-US" sz="4400" b="1" spc="-150" dirty="0">
                <a:ln w="3175">
                  <a:noFill/>
                </a:ln>
                <a:gradFill flip="none" rotWithShape="1">
                  <a:gsLst>
                    <a:gs pos="0">
                      <a:srgbClr val="FFFFB9"/>
                    </a:gs>
                    <a:gs pos="36000">
                      <a:srgbClr val="FFFF99"/>
                    </a:gs>
                    <a:gs pos="86000">
                      <a:srgbClr val="F6AE1E"/>
                    </a:gs>
                  </a:gsLst>
                  <a:lin ang="5400000" scaled="0"/>
                  <a:tileRect/>
                </a:gradFill>
                <a:latin typeface="Calibri"/>
                <a:cs typeface="Arial" charset="0"/>
              </a:rPr>
              <a:t>Regional Investments</a:t>
            </a:r>
            <a:endParaRPr lang="en-US" sz="4000" b="1" spc="-150" dirty="0">
              <a:ln w="3175">
                <a:noFill/>
              </a:ln>
              <a:gradFill flip="none" rotWithShape="1">
                <a:gsLst>
                  <a:gs pos="0">
                    <a:srgbClr val="FFFFB9"/>
                  </a:gs>
                  <a:gs pos="36000">
                    <a:srgbClr val="FFFF99"/>
                  </a:gs>
                  <a:gs pos="86000">
                    <a:srgbClr val="F6AE1E"/>
                  </a:gs>
                </a:gsLst>
                <a:lin ang="5400000" scaled="0"/>
                <a:tileRect/>
              </a:gradFill>
              <a:latin typeface="Calibri"/>
              <a:cs typeface="Arial" charset="0"/>
            </a:endParaRPr>
          </a:p>
          <a:p>
            <a:pPr algn="ctr" defTabSz="914363" fontAlgn="auto">
              <a:lnSpc>
                <a:spcPct val="90000"/>
              </a:lnSpc>
              <a:spcAft>
                <a:spcPts val="0"/>
              </a:spcAft>
              <a:defRPr/>
            </a:pPr>
            <a:r>
              <a:rPr lang="en-US" sz="3200" b="1" spc="-150" dirty="0">
                <a:ln w="3175">
                  <a:noFill/>
                </a:ln>
                <a:solidFill>
                  <a:prstClr val="white"/>
                </a:solidFill>
                <a:effectLst>
                  <a:outerShdw blurRad="50800" dist="50800" dir="2700000" algn="tl" rotWithShape="0">
                    <a:prstClr val="black"/>
                  </a:outerShdw>
                </a:effectLst>
                <a:latin typeface="Calibri"/>
                <a:cs typeface="Arial" charset="0"/>
              </a:rPr>
              <a:t>Reducing Reliance on Imports</a:t>
            </a:r>
          </a:p>
        </p:txBody>
      </p:sp>
      <p:sp>
        <p:nvSpPr>
          <p:cNvPr id="35871" name="Slide Number Placeholder 3"/>
          <p:cNvSpPr>
            <a:spLocks noGrp="1"/>
          </p:cNvSpPr>
          <p:nvPr>
            <p:ph type="sldNum" sz="quarter" idx="4294967295"/>
          </p:nvPr>
        </p:nvSpPr>
        <p:spPr bwMode="auto">
          <a:xfrm>
            <a:off x="8382000" y="6492875"/>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BAA773-4D05-4A62-A295-11879C700C46}" type="slidenum">
              <a:rPr lang="en-US" altLang="en-US" sz="1400" smtClean="0">
                <a:solidFill>
                  <a:srgbClr val="FFFFFF"/>
                </a:solidFill>
              </a:rPr>
              <a:pPr eaLnBrk="1" hangingPunct="1"/>
              <a:t>20</a:t>
            </a:fld>
            <a:endParaRPr lang="en-US" altLang="en-US" sz="1400" smtClean="0">
              <a:solidFill>
                <a:srgbClr val="FFFFFF"/>
              </a:solidFill>
            </a:endParaRPr>
          </a:p>
        </p:txBody>
      </p:sp>
      <p:grpSp>
        <p:nvGrpSpPr>
          <p:cNvPr id="35872" name="Group 312"/>
          <p:cNvGrpSpPr>
            <a:grpSpLocks/>
          </p:cNvGrpSpPr>
          <p:nvPr/>
        </p:nvGrpSpPr>
        <p:grpSpPr bwMode="auto">
          <a:xfrm>
            <a:off x="228600" y="3822700"/>
            <a:ext cx="6164263" cy="365125"/>
            <a:chOff x="228600" y="3823251"/>
            <a:chExt cx="6163517" cy="365125"/>
          </a:xfrm>
        </p:grpSpPr>
        <p:sp>
          <p:nvSpPr>
            <p:cNvPr id="303" name="Isosceles Triangle 302"/>
            <p:cNvSpPr/>
            <p:nvPr/>
          </p:nvSpPr>
          <p:spPr bwMode="auto">
            <a:xfrm>
              <a:off x="228600" y="3867149"/>
              <a:ext cx="304800" cy="304800"/>
            </a:xfrm>
            <a:prstGeom prst="triangle">
              <a:avLst/>
            </a:prstGeom>
            <a:solidFill>
              <a:srgbClr val="003399"/>
            </a:solidFill>
            <a:ln w="28575">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05" name="Rectangle 2185"/>
            <p:cNvSpPr>
              <a:spLocks noChangeArrowheads="1"/>
            </p:cNvSpPr>
            <p:nvPr/>
          </p:nvSpPr>
          <p:spPr bwMode="invGray">
            <a:xfrm>
              <a:off x="633364" y="3823251"/>
              <a:ext cx="5758753" cy="365125"/>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4692650" algn="r"/>
                </a:tabLst>
                <a:defRPr/>
              </a:pPr>
              <a:r>
                <a:rPr lang="en-US" sz="2400" dirty="0">
                  <a:solidFill>
                    <a:prstClr val="white"/>
                  </a:solidFill>
                  <a:effectLst>
                    <a:outerShdw blurRad="60007" dist="310007" dir="7680000" sy="30000" kx="1300200" algn="ctr" rotWithShape="0">
                      <a:prstClr val="black">
                        <a:alpha val="80000"/>
                      </a:prstClr>
                    </a:outerShdw>
                  </a:effectLst>
                  <a:latin typeface="Calibri"/>
                  <a:cs typeface="Arial" charset="0"/>
                </a:rPr>
                <a:t>Conservation: 	</a:t>
              </a:r>
              <a:r>
                <a:rPr lang="en-US" sz="2400" dirty="0">
                  <a:solidFill>
                    <a:srgbClr val="FFFF00"/>
                  </a:solidFill>
                  <a:effectLst>
                    <a:outerShdw blurRad="60007" dist="310007" dir="7680000" sy="30000" kx="1300200" algn="ctr" rotWithShape="0">
                      <a:prstClr val="black">
                        <a:alpha val="80000"/>
                      </a:prstClr>
                    </a:outerShdw>
                  </a:effectLst>
                  <a:latin typeface="Calibri"/>
                  <a:cs typeface="Arial" charset="0"/>
                </a:rPr>
                <a:t>900,000 af/yr</a:t>
              </a:r>
            </a:p>
          </p:txBody>
        </p:sp>
      </p:grpSp>
      <p:grpSp>
        <p:nvGrpSpPr>
          <p:cNvPr id="35873" name="Group 313"/>
          <p:cNvGrpSpPr>
            <a:grpSpLocks/>
          </p:cNvGrpSpPr>
          <p:nvPr/>
        </p:nvGrpSpPr>
        <p:grpSpPr bwMode="auto">
          <a:xfrm>
            <a:off x="223838" y="4338638"/>
            <a:ext cx="6169025" cy="365125"/>
            <a:chOff x="223372" y="4337885"/>
            <a:chExt cx="6168745" cy="365125"/>
          </a:xfrm>
        </p:grpSpPr>
        <p:sp>
          <p:nvSpPr>
            <p:cNvPr id="309" name="Oval 321"/>
            <p:cNvSpPr>
              <a:spLocks noChangeArrowheads="1"/>
            </p:cNvSpPr>
            <p:nvPr/>
          </p:nvSpPr>
          <p:spPr bwMode="auto">
            <a:xfrm>
              <a:off x="223372" y="4391860"/>
              <a:ext cx="315898" cy="266700"/>
            </a:xfrm>
            <a:prstGeom prst="ellipse">
              <a:avLst/>
            </a:prstGeom>
            <a:solidFill>
              <a:srgbClr val="FF3399"/>
            </a:solidFill>
            <a:ln w="9525">
              <a:solidFill>
                <a:schemeClr val="tx1"/>
              </a:solidFill>
              <a:round/>
              <a:headEnd/>
              <a:tailEnd/>
            </a:ln>
            <a:effectLst>
              <a:outerShdw blurRad="63500" sx="102000" sy="102000" algn="ctr" rotWithShape="0">
                <a:prstClr val="black">
                  <a:alpha val="40000"/>
                </a:prstClr>
              </a:outerShdw>
            </a:effectLst>
          </p:spPr>
          <p:txBody>
            <a:bodyPr wrap="none" anchor="ctr"/>
            <a:lstStyle/>
            <a:p>
              <a:pPr>
                <a:defRPr/>
              </a:pPr>
              <a:endParaRPr lang="en-US" dirty="0">
                <a:solidFill>
                  <a:srgbClr val="FFFFFF"/>
                </a:solidFill>
                <a:latin typeface="Calibri"/>
              </a:endParaRPr>
            </a:p>
          </p:txBody>
        </p:sp>
        <p:sp>
          <p:nvSpPr>
            <p:cNvPr id="306" name="Rectangle 2185"/>
            <p:cNvSpPr>
              <a:spLocks noChangeArrowheads="1"/>
            </p:cNvSpPr>
            <p:nvPr/>
          </p:nvSpPr>
          <p:spPr bwMode="invGray">
            <a:xfrm>
              <a:off x="632928" y="4337885"/>
              <a:ext cx="5759189" cy="365125"/>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4692650" algn="r"/>
                </a:tabLst>
                <a:defRPr/>
              </a:pPr>
              <a:r>
                <a:rPr lang="en-US" sz="2400" dirty="0">
                  <a:solidFill>
                    <a:prstClr val="white"/>
                  </a:solidFill>
                  <a:effectLst>
                    <a:outerShdw blurRad="60007" dist="310007" dir="7680000" sy="30000" kx="1300200" algn="ctr" rotWithShape="0">
                      <a:prstClr val="black">
                        <a:alpha val="80000"/>
                      </a:prstClr>
                    </a:outerShdw>
                  </a:effectLst>
                  <a:latin typeface="Calibri"/>
                  <a:cs typeface="Arial" charset="0"/>
                </a:rPr>
                <a:t>Recycling:  	</a:t>
              </a:r>
              <a:r>
                <a:rPr lang="en-US" sz="2400" dirty="0">
                  <a:solidFill>
                    <a:srgbClr val="FFFF00"/>
                  </a:solidFill>
                  <a:effectLst>
                    <a:outerShdw blurRad="60007" dist="310007" dir="7680000" sy="30000" kx="1300200" algn="ctr" rotWithShape="0">
                      <a:prstClr val="black">
                        <a:alpha val="80000"/>
                      </a:prstClr>
                    </a:outerShdw>
                  </a:effectLst>
                  <a:latin typeface="Calibri"/>
                  <a:cs typeface="Arial" charset="0"/>
                </a:rPr>
                <a:t>335,000 af/yr</a:t>
              </a:r>
            </a:p>
          </p:txBody>
        </p:sp>
      </p:grpSp>
      <p:grpSp>
        <p:nvGrpSpPr>
          <p:cNvPr id="35874" name="Group 314"/>
          <p:cNvGrpSpPr>
            <a:grpSpLocks/>
          </p:cNvGrpSpPr>
          <p:nvPr/>
        </p:nvGrpSpPr>
        <p:grpSpPr bwMode="auto">
          <a:xfrm>
            <a:off x="266700" y="4816475"/>
            <a:ext cx="6126163" cy="365125"/>
            <a:chOff x="266700" y="4816661"/>
            <a:chExt cx="6125417" cy="365125"/>
          </a:xfrm>
        </p:grpSpPr>
        <p:sp>
          <p:nvSpPr>
            <p:cNvPr id="308" name="Rectangle 307"/>
            <p:cNvSpPr/>
            <p:nvPr/>
          </p:nvSpPr>
          <p:spPr bwMode="auto">
            <a:xfrm>
              <a:off x="266700" y="4878671"/>
              <a:ext cx="228600" cy="228600"/>
            </a:xfrm>
            <a:prstGeom prst="rect">
              <a:avLst/>
            </a:prstGeom>
            <a:solidFill>
              <a:srgbClr val="00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07" name="Rectangle 2185"/>
            <p:cNvSpPr>
              <a:spLocks noChangeArrowheads="1"/>
            </p:cNvSpPr>
            <p:nvPr/>
          </p:nvSpPr>
          <p:spPr bwMode="invGray">
            <a:xfrm>
              <a:off x="633368" y="4816661"/>
              <a:ext cx="5758749" cy="365125"/>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4692650" algn="r"/>
                </a:tabLst>
                <a:defRPr/>
              </a:pPr>
              <a:r>
                <a:rPr lang="en-US" sz="2400" dirty="0">
                  <a:solidFill>
                    <a:prstClr val="white"/>
                  </a:solidFill>
                  <a:effectLst>
                    <a:outerShdw blurRad="60007" dist="310007" dir="7680000" sy="30000" kx="1300200" algn="ctr" rotWithShape="0">
                      <a:prstClr val="black">
                        <a:alpha val="80000"/>
                      </a:prstClr>
                    </a:outerShdw>
                  </a:effectLst>
                  <a:latin typeface="Calibri"/>
                  <a:cs typeface="Arial" charset="0"/>
                </a:rPr>
                <a:t>Groundwater Recovery:</a:t>
              </a:r>
              <a:r>
                <a:rPr lang="en-US" sz="2400" dirty="0">
                  <a:solidFill>
                    <a:prstClr val="white"/>
                  </a:solidFill>
                  <a:effectLst>
                    <a:outerShdw blurRad="60007" dist="310007" dir="7680000" sy="30000" kx="1300200" algn="ctr" rotWithShape="0">
                      <a:prstClr val="black">
                        <a:alpha val="80000"/>
                      </a:prstClr>
                    </a:outerShdw>
                  </a:effectLst>
                  <a:cs typeface="Arial" charset="0"/>
                </a:rPr>
                <a:t>	</a:t>
              </a:r>
              <a:r>
                <a:rPr lang="en-US" sz="2400" dirty="0">
                  <a:solidFill>
                    <a:srgbClr val="FFFF00"/>
                  </a:solidFill>
                  <a:effectLst>
                    <a:outerShdw blurRad="60007" dist="310007" dir="7680000" sy="30000" kx="1300200" algn="ctr" rotWithShape="0">
                      <a:prstClr val="black">
                        <a:alpha val="80000"/>
                      </a:prstClr>
                    </a:outerShdw>
                  </a:effectLst>
                  <a:latin typeface="Calibri"/>
                  <a:cs typeface="Arial" charset="0"/>
                </a:rPr>
                <a:t>111,000 af/yr</a:t>
              </a:r>
            </a:p>
          </p:txBody>
        </p:sp>
      </p:grpSp>
      <p:grpSp>
        <p:nvGrpSpPr>
          <p:cNvPr id="35875" name="Group 315"/>
          <p:cNvGrpSpPr>
            <a:grpSpLocks/>
          </p:cNvGrpSpPr>
          <p:nvPr/>
        </p:nvGrpSpPr>
        <p:grpSpPr bwMode="auto">
          <a:xfrm>
            <a:off x="152400" y="5346700"/>
            <a:ext cx="6240463" cy="404813"/>
            <a:chOff x="152400" y="5238749"/>
            <a:chExt cx="6239717" cy="404995"/>
          </a:xfrm>
        </p:grpSpPr>
        <p:sp>
          <p:nvSpPr>
            <p:cNvPr id="310" name="5-Point Star 309"/>
            <p:cNvSpPr/>
            <p:nvPr/>
          </p:nvSpPr>
          <p:spPr bwMode="auto">
            <a:xfrm>
              <a:off x="152400" y="5238749"/>
              <a:ext cx="457200" cy="393330"/>
            </a:xfrm>
            <a:prstGeom prst="star5">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11" name="Rectangle 2185"/>
            <p:cNvSpPr>
              <a:spLocks noChangeArrowheads="1"/>
            </p:cNvSpPr>
            <p:nvPr/>
          </p:nvSpPr>
          <p:spPr bwMode="invGray">
            <a:xfrm>
              <a:off x="633355" y="5278455"/>
              <a:ext cx="5758762" cy="365289"/>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3035300" algn="l"/>
                  <a:tab pos="4692650" algn="r"/>
                </a:tabLst>
                <a:defRPr/>
              </a:pPr>
              <a:r>
                <a:rPr lang="en-US" sz="2400" dirty="0">
                  <a:solidFill>
                    <a:prstClr val="white"/>
                  </a:solidFill>
                  <a:effectLst>
                    <a:outerShdw blurRad="60007" dist="310007" dir="7680000" sy="30000" kx="1300200" algn="ctr" rotWithShape="0">
                      <a:prstClr val="black">
                        <a:alpha val="80000"/>
                      </a:prstClr>
                    </a:outerShdw>
                  </a:effectLst>
                  <a:latin typeface="Calibri"/>
                  <a:cs typeface="Arial" charset="0"/>
                </a:rPr>
                <a:t>Seawater:  	  </a:t>
              </a:r>
              <a:r>
                <a:rPr lang="en-US" sz="2400" dirty="0">
                  <a:solidFill>
                    <a:srgbClr val="FFFF00"/>
                  </a:solidFill>
                  <a:effectLst>
                    <a:outerShdw blurRad="60007" dist="310007" dir="7680000" sy="30000" kx="1300200" algn="ctr" rotWithShape="0">
                      <a:prstClr val="black">
                        <a:alpha val="80000"/>
                      </a:prstClr>
                    </a:outerShdw>
                  </a:effectLst>
                  <a:latin typeface="Calibri"/>
                  <a:cs typeface="Arial" charset="0"/>
                </a:rPr>
                <a:t>46,000 af/yr (planned) </a:t>
              </a:r>
            </a:p>
          </p:txBody>
        </p:sp>
      </p:grpSp>
      <p:sp>
        <p:nvSpPr>
          <p:cNvPr id="35876" name="TextBox 311"/>
          <p:cNvSpPr txBox="1">
            <a:spLocks noChangeArrowheads="1"/>
          </p:cNvSpPr>
          <p:nvPr/>
        </p:nvSpPr>
        <p:spPr bwMode="auto">
          <a:xfrm>
            <a:off x="63500" y="6172200"/>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pPr>
            <a:r>
              <a:rPr lang="en-US" altLang="en-US" sz="1400" i="1">
                <a:solidFill>
                  <a:srgbClr val="FFC000"/>
                </a:solidFill>
              </a:rPr>
              <a:t>Conservation represents regional actions both active &amp; passive</a:t>
            </a:r>
          </a:p>
          <a:p>
            <a:pPr eaLnBrk="1" hangingPunct="1">
              <a:lnSpc>
                <a:spcPct val="85000"/>
              </a:lnSpc>
            </a:pPr>
            <a:r>
              <a:rPr lang="en-US" altLang="en-US" sz="1400" i="1">
                <a:solidFill>
                  <a:srgbClr val="FFC000"/>
                </a:solidFill>
              </a:rPr>
              <a:t>Recycling &amp; groundwater represents total regional production 2012 (MWD &amp; member agency)</a:t>
            </a:r>
          </a:p>
          <a:p>
            <a:pPr eaLnBrk="1" hangingPunct="1">
              <a:lnSpc>
                <a:spcPct val="85000"/>
              </a:lnSpc>
            </a:pPr>
            <a:r>
              <a:rPr lang="en-US" altLang="en-US" sz="1400" i="1">
                <a:solidFill>
                  <a:srgbClr val="FFC000"/>
                </a:solidFill>
              </a:rPr>
              <a:t>Seawater represents 3 planned local projects</a:t>
            </a:r>
          </a:p>
        </p:txBody>
      </p:sp>
    </p:spTree>
    <p:extLst>
      <p:ext uri="{BB962C8B-B14F-4D97-AF65-F5344CB8AC3E}">
        <p14:creationId xmlns:p14="http://schemas.microsoft.com/office/powerpoint/2010/main" val="33976006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1661201774"/>
              </p:ext>
            </p:extLst>
          </p:nvPr>
        </p:nvGraphicFramePr>
        <p:xfrm>
          <a:off x="29589" y="838201"/>
          <a:ext cx="9120468" cy="5971394"/>
        </p:xfrm>
        <a:graphic>
          <a:graphicData uri="http://schemas.openxmlformats.org/drawingml/2006/chart">
            <c:chart xmlns:c="http://schemas.openxmlformats.org/drawingml/2006/chart" xmlns:r="http://schemas.openxmlformats.org/officeDocument/2006/relationships" r:id="rId3"/>
          </a:graphicData>
        </a:graphic>
      </p:graphicFrame>
      <p:sp>
        <p:nvSpPr>
          <p:cNvPr id="72" name="Title 1"/>
          <p:cNvSpPr>
            <a:spLocks noGrp="1"/>
          </p:cNvSpPr>
          <p:nvPr>
            <p:ph type="title"/>
          </p:nvPr>
        </p:nvSpPr>
        <p:spPr>
          <a:xfrm>
            <a:off x="354330" y="171450"/>
            <a:ext cx="8385048" cy="664797"/>
          </a:xfrm>
        </p:spPr>
        <p:txBody>
          <a:bodyPr/>
          <a:lstStyle/>
          <a:p>
            <a:pPr>
              <a:defRPr/>
            </a:pPr>
            <a:r>
              <a:rPr sz="4800" dirty="0" smtClean="0"/>
              <a:t>MWD Storage Capacity</a:t>
            </a:r>
          </a:p>
        </p:txBody>
      </p:sp>
      <p:sp>
        <p:nvSpPr>
          <p:cNvPr id="28687" name="TextBox 105"/>
          <p:cNvSpPr txBox="1">
            <a:spLocks noChangeArrowheads="1"/>
          </p:cNvSpPr>
          <p:nvPr/>
        </p:nvSpPr>
        <p:spPr bwMode="auto">
          <a:xfrm>
            <a:off x="827108" y="1660525"/>
            <a:ext cx="2297091" cy="1077218"/>
          </a:xfrm>
          <a:prstGeom prst="rect">
            <a:avLst/>
          </a:prstGeom>
          <a:noFill/>
          <a:ln w="19050">
            <a:solidFill>
              <a:schemeClr val="accent4"/>
            </a:solidFill>
            <a:miter lim="800000"/>
            <a:headEnd/>
            <a:tailEnd/>
          </a:ln>
        </p:spPr>
        <p:txBody>
          <a:bodyPr wrap="square">
            <a:spAutoFit/>
          </a:bodyPr>
          <a:lstStyle/>
          <a:p>
            <a:pPr algn="ctr"/>
            <a:r>
              <a:rPr lang="en-US" sz="3200" i="1" dirty="0" err="1" smtClean="0">
                <a:solidFill>
                  <a:schemeClr val="accent4"/>
                </a:solidFill>
                <a:latin typeface="Calibri" pitchFamily="34" charset="0"/>
              </a:rPr>
              <a:t>13x</a:t>
            </a:r>
            <a:r>
              <a:rPr lang="en-US" sz="3200" i="1" dirty="0" smtClean="0">
                <a:solidFill>
                  <a:schemeClr val="accent4"/>
                </a:solidFill>
                <a:latin typeface="Calibri" pitchFamily="34" charset="0"/>
              </a:rPr>
              <a:t> </a:t>
            </a:r>
            <a:r>
              <a:rPr lang="en-US" sz="3200" i="1" dirty="0">
                <a:solidFill>
                  <a:schemeClr val="accent4"/>
                </a:solidFill>
                <a:latin typeface="Calibri" pitchFamily="34" charset="0"/>
              </a:rPr>
              <a:t>Increase in Capacity</a:t>
            </a:r>
          </a:p>
        </p:txBody>
      </p:sp>
      <p:grpSp>
        <p:nvGrpSpPr>
          <p:cNvPr id="8" name="Group 132"/>
          <p:cNvGrpSpPr>
            <a:grpSpLocks/>
          </p:cNvGrpSpPr>
          <p:nvPr/>
        </p:nvGrpSpPr>
        <p:grpSpPr bwMode="auto">
          <a:xfrm>
            <a:off x="690390" y="4229100"/>
            <a:ext cx="1600200" cy="863600"/>
            <a:chOff x="483870" y="4241800"/>
            <a:chExt cx="1600200" cy="863600"/>
          </a:xfrm>
        </p:grpSpPr>
        <p:sp>
          <p:nvSpPr>
            <p:cNvPr id="9" name="Line 56"/>
            <p:cNvSpPr>
              <a:spLocks noChangeShapeType="1"/>
            </p:cNvSpPr>
            <p:nvPr/>
          </p:nvSpPr>
          <p:spPr bwMode="auto">
            <a:xfrm>
              <a:off x="1405255" y="4508500"/>
              <a:ext cx="0" cy="596900"/>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800" b="1" kern="1200" dirty="0">
                <a:solidFill>
                  <a:schemeClr val="tx2"/>
                </a:solidFill>
                <a:latin typeface="Times New Roman" pitchFamily="18" charset="0"/>
                <a:ea typeface="+mn-ea"/>
                <a:cs typeface="Arial" charset="0"/>
              </a:endParaRPr>
            </a:p>
          </p:txBody>
        </p:sp>
        <p:sp>
          <p:nvSpPr>
            <p:cNvPr id="10" name="AutoShape 59"/>
            <p:cNvSpPr>
              <a:spLocks noChangeArrowheads="1"/>
            </p:cNvSpPr>
            <p:nvPr/>
          </p:nvSpPr>
          <p:spPr bwMode="auto">
            <a:xfrm>
              <a:off x="483870" y="4241800"/>
              <a:ext cx="1600200" cy="330200"/>
            </a:xfrm>
            <a:prstGeom prst="wedgeEllipseCallout">
              <a:avLst>
                <a:gd name="adj1" fmla="val 27681"/>
                <a:gd name="adj2" fmla="val 37981"/>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Desert / Coachella</a:t>
              </a:r>
            </a:p>
          </p:txBody>
        </p:sp>
      </p:grpSp>
      <p:grpSp>
        <p:nvGrpSpPr>
          <p:cNvPr id="11" name="Group 113"/>
          <p:cNvGrpSpPr>
            <a:grpSpLocks/>
          </p:cNvGrpSpPr>
          <p:nvPr/>
        </p:nvGrpSpPr>
        <p:grpSpPr bwMode="auto">
          <a:xfrm>
            <a:off x="228600" y="4679523"/>
            <a:ext cx="1219200" cy="905146"/>
            <a:chOff x="155575" y="5255285"/>
            <a:chExt cx="1219200" cy="1069317"/>
          </a:xfrm>
        </p:grpSpPr>
        <p:sp>
          <p:nvSpPr>
            <p:cNvPr id="12" name="Line 61"/>
            <p:cNvSpPr>
              <a:spLocks noChangeShapeType="1"/>
            </p:cNvSpPr>
            <p:nvPr/>
          </p:nvSpPr>
          <p:spPr bwMode="auto">
            <a:xfrm>
              <a:off x="605790" y="5885935"/>
              <a:ext cx="0" cy="438667"/>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000" b="1" kern="1200" dirty="0">
                <a:solidFill>
                  <a:schemeClr val="tx2"/>
                </a:solidFill>
                <a:latin typeface="Times New Roman" pitchFamily="18" charset="0"/>
                <a:ea typeface="+mn-ea"/>
                <a:cs typeface="Arial" charset="0"/>
              </a:endParaRPr>
            </a:p>
          </p:txBody>
        </p:sp>
        <p:sp>
          <p:nvSpPr>
            <p:cNvPr id="13" name="AutoShape 64"/>
            <p:cNvSpPr>
              <a:spLocks noChangeArrowheads="1"/>
            </p:cNvSpPr>
            <p:nvPr/>
          </p:nvSpPr>
          <p:spPr bwMode="auto">
            <a:xfrm>
              <a:off x="155575" y="5255285"/>
              <a:ext cx="1219200" cy="503612"/>
            </a:xfrm>
            <a:prstGeom prst="wedgeRectCallout">
              <a:avLst>
                <a:gd name="adj1" fmla="val 64713"/>
                <a:gd name="adj2" fmla="val 98579"/>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b="1" kern="1200" dirty="0">
                  <a:solidFill>
                    <a:schemeClr val="tx2"/>
                  </a:solidFill>
                  <a:effectLst>
                    <a:outerShdw blurRad="38100" dist="38100" dir="2700000" algn="tl">
                      <a:srgbClr val="000000"/>
                    </a:outerShdw>
                  </a:effectLst>
                  <a:latin typeface="Arial Narrow" pitchFamily="34" charset="0"/>
                  <a:ea typeface="+mn-ea"/>
                  <a:cs typeface="Arial" charset="0"/>
                </a:rPr>
                <a:t>Lake Mathews</a:t>
              </a:r>
              <a:br>
                <a:rPr lang="en-US" b="1" kern="1200" dirty="0">
                  <a:solidFill>
                    <a:schemeClr val="tx2"/>
                  </a:solidFill>
                  <a:effectLst>
                    <a:outerShdw blurRad="38100" dist="38100" dir="2700000" algn="tl">
                      <a:srgbClr val="000000"/>
                    </a:outerShdw>
                  </a:effectLst>
                  <a:latin typeface="Arial Narrow" pitchFamily="34" charset="0"/>
                  <a:ea typeface="+mn-ea"/>
                  <a:cs typeface="Arial" charset="0"/>
                </a:rPr>
              </a:br>
              <a:r>
                <a:rPr lang="en-US" b="1" kern="1200" dirty="0">
                  <a:solidFill>
                    <a:schemeClr val="tx2"/>
                  </a:solidFill>
                  <a:effectLst>
                    <a:outerShdw blurRad="38100" dist="38100" dir="2700000" algn="tl">
                      <a:srgbClr val="000000"/>
                    </a:outerShdw>
                  </a:effectLst>
                  <a:latin typeface="Arial Narrow" pitchFamily="34" charset="0"/>
                  <a:ea typeface="+mn-ea"/>
                  <a:cs typeface="Arial" charset="0"/>
                </a:rPr>
                <a:t>&amp; Lake Skinner</a:t>
              </a:r>
            </a:p>
          </p:txBody>
        </p:sp>
      </p:grpSp>
      <p:grpSp>
        <p:nvGrpSpPr>
          <p:cNvPr id="14" name="Group 114"/>
          <p:cNvGrpSpPr>
            <a:grpSpLocks/>
          </p:cNvGrpSpPr>
          <p:nvPr/>
        </p:nvGrpSpPr>
        <p:grpSpPr bwMode="auto">
          <a:xfrm>
            <a:off x="2666999" y="3545788"/>
            <a:ext cx="1729967" cy="711200"/>
            <a:chOff x="704983" y="3658041"/>
            <a:chExt cx="1666674" cy="711132"/>
          </a:xfrm>
        </p:grpSpPr>
        <p:sp>
          <p:nvSpPr>
            <p:cNvPr id="15" name="Line 66"/>
            <p:cNvSpPr>
              <a:spLocks noChangeShapeType="1"/>
            </p:cNvSpPr>
            <p:nvPr/>
          </p:nvSpPr>
          <p:spPr bwMode="auto">
            <a:xfrm flipH="1">
              <a:off x="2244942" y="4169576"/>
              <a:ext cx="3463" cy="199597"/>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000" b="1" kern="1200" dirty="0">
                <a:solidFill>
                  <a:schemeClr val="tx2"/>
                </a:solidFill>
                <a:latin typeface="Times New Roman" pitchFamily="18" charset="0"/>
                <a:ea typeface="+mn-ea"/>
                <a:cs typeface="Arial" charset="0"/>
              </a:endParaRPr>
            </a:p>
          </p:txBody>
        </p:sp>
        <p:sp>
          <p:nvSpPr>
            <p:cNvPr id="16" name="AutoShape 68"/>
            <p:cNvSpPr>
              <a:spLocks noChangeArrowheads="1"/>
            </p:cNvSpPr>
            <p:nvPr/>
          </p:nvSpPr>
          <p:spPr bwMode="auto">
            <a:xfrm>
              <a:off x="704983" y="3658041"/>
              <a:ext cx="1666674" cy="711132"/>
            </a:xfrm>
            <a:prstGeom prst="wedgeRectCallout">
              <a:avLst>
                <a:gd name="adj1" fmla="val -10616"/>
                <a:gd name="adj2" fmla="val 85713"/>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smtClean="0">
                  <a:solidFill>
                    <a:schemeClr val="tx2"/>
                  </a:solidFill>
                  <a:effectLst>
                    <a:outerShdw blurRad="38100" dist="38100" dir="2700000" algn="tl">
                      <a:srgbClr val="000000"/>
                    </a:outerShdw>
                  </a:effectLst>
                  <a:latin typeface="Arial Narrow" pitchFamily="34" charset="0"/>
                  <a:ea typeface="+mn-ea"/>
                  <a:cs typeface="Arial" charset="0"/>
                </a:rPr>
                <a:t>Castaic </a:t>
              </a: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&amp; </a:t>
              </a:r>
              <a:r>
                <a:rPr lang="en-US" sz="2000" b="1" kern="1200" dirty="0" smtClean="0">
                  <a:solidFill>
                    <a:schemeClr val="tx2"/>
                  </a:solidFill>
                  <a:effectLst>
                    <a:outerShdw blurRad="38100" dist="38100" dir="2700000" algn="tl">
                      <a:srgbClr val="000000"/>
                    </a:outerShdw>
                  </a:effectLst>
                  <a:latin typeface="Arial Narrow" pitchFamily="34" charset="0"/>
                  <a:ea typeface="+mn-ea"/>
                  <a:cs typeface="Arial" charset="0"/>
                </a:rPr>
                <a:t>Perris</a:t>
              </a:r>
              <a:endPar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endParaRPr>
            </a:p>
          </p:txBody>
        </p:sp>
      </p:grpSp>
      <p:grpSp>
        <p:nvGrpSpPr>
          <p:cNvPr id="17" name="Group 116"/>
          <p:cNvGrpSpPr>
            <a:grpSpLocks/>
          </p:cNvGrpSpPr>
          <p:nvPr/>
        </p:nvGrpSpPr>
        <p:grpSpPr bwMode="auto">
          <a:xfrm>
            <a:off x="3287783" y="1936668"/>
            <a:ext cx="3425825" cy="1011721"/>
            <a:chOff x="3427203" y="1913070"/>
            <a:chExt cx="3425825" cy="1011258"/>
          </a:xfrm>
        </p:grpSpPr>
        <p:sp>
          <p:nvSpPr>
            <p:cNvPr id="18" name="Line 70"/>
            <p:cNvSpPr>
              <a:spLocks noChangeShapeType="1"/>
            </p:cNvSpPr>
            <p:nvPr/>
          </p:nvSpPr>
          <p:spPr bwMode="auto">
            <a:xfrm>
              <a:off x="6540220" y="2327302"/>
              <a:ext cx="0" cy="597026"/>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000" b="1" kern="1200" dirty="0">
                <a:solidFill>
                  <a:schemeClr val="tx2"/>
                </a:solidFill>
                <a:latin typeface="Times New Roman" pitchFamily="18" charset="0"/>
                <a:ea typeface="+mn-ea"/>
                <a:cs typeface="Arial" charset="0"/>
              </a:endParaRPr>
            </a:p>
          </p:txBody>
        </p:sp>
        <p:sp>
          <p:nvSpPr>
            <p:cNvPr id="19" name="AutoShape 72"/>
            <p:cNvSpPr>
              <a:spLocks noChangeArrowheads="1"/>
            </p:cNvSpPr>
            <p:nvPr/>
          </p:nvSpPr>
          <p:spPr bwMode="auto">
            <a:xfrm>
              <a:off x="3427203" y="1913070"/>
              <a:ext cx="3425825" cy="450644"/>
            </a:xfrm>
            <a:prstGeom prst="wedgeRoundRectCallout">
              <a:avLst>
                <a:gd name="adj1" fmla="val -45352"/>
                <a:gd name="adj2" fmla="val 48593"/>
                <a:gd name="adj3" fmla="val 16667"/>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Mojave Demo &amp; Additional Prop. 13</a:t>
              </a:r>
            </a:p>
          </p:txBody>
        </p:sp>
      </p:grpSp>
      <p:grpSp>
        <p:nvGrpSpPr>
          <p:cNvPr id="20" name="Group 137"/>
          <p:cNvGrpSpPr>
            <a:grpSpLocks/>
          </p:cNvGrpSpPr>
          <p:nvPr/>
        </p:nvGrpSpPr>
        <p:grpSpPr bwMode="auto">
          <a:xfrm>
            <a:off x="3574427" y="2898954"/>
            <a:ext cx="1957693" cy="533856"/>
            <a:chOff x="3373132" y="2440736"/>
            <a:chExt cx="1957693" cy="786333"/>
          </a:xfrm>
        </p:grpSpPr>
        <p:sp>
          <p:nvSpPr>
            <p:cNvPr id="21" name="Line 74"/>
            <p:cNvSpPr>
              <a:spLocks noChangeShapeType="1"/>
            </p:cNvSpPr>
            <p:nvPr/>
          </p:nvSpPr>
          <p:spPr bwMode="auto">
            <a:xfrm flipH="1">
              <a:off x="5329238" y="2756975"/>
              <a:ext cx="1587" cy="470094"/>
            </a:xfrm>
            <a:prstGeom prst="line">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endPar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endParaRPr>
            </a:p>
          </p:txBody>
        </p:sp>
        <p:sp>
          <p:nvSpPr>
            <p:cNvPr id="22" name="AutoShape 77"/>
            <p:cNvSpPr>
              <a:spLocks noChangeArrowheads="1"/>
            </p:cNvSpPr>
            <p:nvPr/>
          </p:nvSpPr>
          <p:spPr bwMode="auto">
            <a:xfrm>
              <a:off x="3373132" y="2440736"/>
              <a:ext cx="1524000" cy="366864"/>
            </a:xfrm>
            <a:prstGeom prst="wedgeEllipseCallout">
              <a:avLst>
                <a:gd name="adj1" fmla="val -16977"/>
                <a:gd name="adj2" fmla="val 119264"/>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Diamond Valley Lake</a:t>
              </a:r>
            </a:p>
          </p:txBody>
        </p:sp>
      </p:grpSp>
      <p:grpSp>
        <p:nvGrpSpPr>
          <p:cNvPr id="23" name="Group 117"/>
          <p:cNvGrpSpPr>
            <a:grpSpLocks/>
          </p:cNvGrpSpPr>
          <p:nvPr/>
        </p:nvGrpSpPr>
        <p:grpSpPr bwMode="auto">
          <a:xfrm>
            <a:off x="5334000" y="1480397"/>
            <a:ext cx="1614487" cy="1171691"/>
            <a:chOff x="5212080" y="1867747"/>
            <a:chExt cx="1614487" cy="1171691"/>
          </a:xfrm>
        </p:grpSpPr>
        <p:sp>
          <p:nvSpPr>
            <p:cNvPr id="24" name="Line 89"/>
            <p:cNvSpPr>
              <a:spLocks noChangeShapeType="1"/>
            </p:cNvSpPr>
            <p:nvPr/>
          </p:nvSpPr>
          <p:spPr bwMode="auto">
            <a:xfrm>
              <a:off x="6820965" y="2291018"/>
              <a:ext cx="5602" cy="748420"/>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800" b="1" kern="1200" dirty="0">
                <a:solidFill>
                  <a:schemeClr val="tx2"/>
                </a:solidFill>
                <a:latin typeface="Times New Roman" pitchFamily="18" charset="0"/>
                <a:ea typeface="+mn-ea"/>
                <a:cs typeface="Arial" charset="0"/>
              </a:endParaRPr>
            </a:p>
          </p:txBody>
        </p:sp>
        <p:sp>
          <p:nvSpPr>
            <p:cNvPr id="25" name="AutoShape 91"/>
            <p:cNvSpPr>
              <a:spLocks noChangeArrowheads="1"/>
            </p:cNvSpPr>
            <p:nvPr/>
          </p:nvSpPr>
          <p:spPr bwMode="auto">
            <a:xfrm>
              <a:off x="5212080" y="1867747"/>
              <a:ext cx="1614487" cy="450850"/>
            </a:xfrm>
            <a:prstGeom prst="wedgeRoundRectCallout">
              <a:avLst>
                <a:gd name="adj1" fmla="val -51870"/>
                <a:gd name="adj2" fmla="val 50000"/>
                <a:gd name="adj3" fmla="val 16667"/>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Lake Mead Demo</a:t>
              </a:r>
            </a:p>
          </p:txBody>
        </p:sp>
      </p:grpSp>
      <p:grpSp>
        <p:nvGrpSpPr>
          <p:cNvPr id="26" name="Group 115"/>
          <p:cNvGrpSpPr>
            <a:grpSpLocks/>
          </p:cNvGrpSpPr>
          <p:nvPr/>
        </p:nvGrpSpPr>
        <p:grpSpPr bwMode="auto">
          <a:xfrm>
            <a:off x="3455452" y="2351089"/>
            <a:ext cx="2587625" cy="1006481"/>
            <a:chOff x="3028731" y="2240095"/>
            <a:chExt cx="2587625" cy="866691"/>
          </a:xfrm>
        </p:grpSpPr>
        <p:sp>
          <p:nvSpPr>
            <p:cNvPr id="27" name="Line 79"/>
            <p:cNvSpPr>
              <a:spLocks noChangeShapeType="1"/>
            </p:cNvSpPr>
            <p:nvPr/>
          </p:nvSpPr>
          <p:spPr bwMode="auto">
            <a:xfrm>
              <a:off x="5105399" y="2573045"/>
              <a:ext cx="3175" cy="533741"/>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800" b="1" kern="1200" dirty="0">
                <a:solidFill>
                  <a:schemeClr val="tx2"/>
                </a:solidFill>
                <a:latin typeface="Times New Roman" pitchFamily="18" charset="0"/>
                <a:ea typeface="+mn-ea"/>
                <a:cs typeface="Arial" charset="0"/>
              </a:endParaRPr>
            </a:p>
          </p:txBody>
        </p:sp>
        <p:sp>
          <p:nvSpPr>
            <p:cNvPr id="28" name="AutoShape 81"/>
            <p:cNvSpPr>
              <a:spLocks noChangeArrowheads="1"/>
            </p:cNvSpPr>
            <p:nvPr/>
          </p:nvSpPr>
          <p:spPr bwMode="auto">
            <a:xfrm>
              <a:off x="3028731" y="2240095"/>
              <a:ext cx="2587625" cy="366981"/>
            </a:xfrm>
            <a:prstGeom prst="wedgeEllipseCallout">
              <a:avLst>
                <a:gd name="adj1" fmla="val 17856"/>
                <a:gd name="adj2" fmla="val 41343"/>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Kern Delta Prop. 13 Programs</a:t>
              </a:r>
            </a:p>
          </p:txBody>
        </p:sp>
      </p:grpSp>
      <p:grpSp>
        <p:nvGrpSpPr>
          <p:cNvPr id="29" name="Group 133"/>
          <p:cNvGrpSpPr>
            <a:grpSpLocks/>
          </p:cNvGrpSpPr>
          <p:nvPr/>
        </p:nvGrpSpPr>
        <p:grpSpPr bwMode="auto">
          <a:xfrm>
            <a:off x="3581400" y="3357572"/>
            <a:ext cx="1524000" cy="699979"/>
            <a:chOff x="1605280" y="3966837"/>
            <a:chExt cx="1524000" cy="700181"/>
          </a:xfrm>
        </p:grpSpPr>
        <p:sp>
          <p:nvSpPr>
            <p:cNvPr id="30" name="Line 66"/>
            <p:cNvSpPr>
              <a:spLocks noChangeShapeType="1"/>
            </p:cNvSpPr>
            <p:nvPr/>
          </p:nvSpPr>
          <p:spPr bwMode="auto">
            <a:xfrm>
              <a:off x="2748280" y="4354607"/>
              <a:ext cx="0" cy="312411"/>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800" b="1" kern="1200" dirty="0">
                <a:solidFill>
                  <a:schemeClr val="tx2"/>
                </a:solidFill>
                <a:latin typeface="Times New Roman" pitchFamily="18" charset="0"/>
                <a:ea typeface="+mn-ea"/>
                <a:cs typeface="Arial" charset="0"/>
              </a:endParaRPr>
            </a:p>
          </p:txBody>
        </p:sp>
        <p:sp>
          <p:nvSpPr>
            <p:cNvPr id="31" name="AutoShape 68"/>
            <p:cNvSpPr>
              <a:spLocks noChangeArrowheads="1"/>
            </p:cNvSpPr>
            <p:nvPr/>
          </p:nvSpPr>
          <p:spPr bwMode="auto">
            <a:xfrm>
              <a:off x="1605280" y="3966837"/>
              <a:ext cx="1524000" cy="457333"/>
            </a:xfrm>
            <a:prstGeom prst="wedgeRectCallout">
              <a:avLst>
                <a:gd name="adj1" fmla="val -10616"/>
                <a:gd name="adj2" fmla="val 85713"/>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Arvin Edison</a:t>
              </a:r>
            </a:p>
          </p:txBody>
        </p:sp>
      </p:grpSp>
      <p:grpSp>
        <p:nvGrpSpPr>
          <p:cNvPr id="32" name="Group 143"/>
          <p:cNvGrpSpPr>
            <a:grpSpLocks/>
          </p:cNvGrpSpPr>
          <p:nvPr/>
        </p:nvGrpSpPr>
        <p:grpSpPr bwMode="auto">
          <a:xfrm>
            <a:off x="5791200" y="1106536"/>
            <a:ext cx="1614487" cy="553989"/>
            <a:chOff x="5710725" y="1064478"/>
            <a:chExt cx="1614921" cy="553694"/>
          </a:xfrm>
        </p:grpSpPr>
        <p:sp>
          <p:nvSpPr>
            <p:cNvPr id="33" name="AutoShape 91"/>
            <p:cNvSpPr>
              <a:spLocks noChangeArrowheads="1"/>
            </p:cNvSpPr>
            <p:nvPr/>
          </p:nvSpPr>
          <p:spPr bwMode="auto">
            <a:xfrm>
              <a:off x="5710725" y="1064478"/>
              <a:ext cx="1614921" cy="450610"/>
            </a:xfrm>
            <a:prstGeom prst="wedgeRoundRectCallout">
              <a:avLst>
                <a:gd name="adj1" fmla="val -51870"/>
                <a:gd name="adj2" fmla="val 50000"/>
                <a:gd name="adj3" fmla="val 16667"/>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Additional Lake Mead</a:t>
              </a:r>
            </a:p>
          </p:txBody>
        </p:sp>
        <p:cxnSp>
          <p:nvCxnSpPr>
            <p:cNvPr id="34" name="Straight Connector 33"/>
            <p:cNvCxnSpPr/>
            <p:nvPr/>
          </p:nvCxnSpPr>
          <p:spPr bwMode="auto">
            <a:xfrm>
              <a:off x="7158914" y="1438142"/>
              <a:ext cx="1587" cy="180030"/>
            </a:xfrm>
            <a:prstGeom prst="line">
              <a:avLst/>
            </a:prstGeom>
            <a:noFill/>
            <a:ln w="28575">
              <a:solidFill>
                <a:schemeClr val="tx2"/>
              </a:solidFill>
              <a:round/>
              <a:headEnd/>
              <a:tailEnd/>
            </a:ln>
            <a:effectLst>
              <a:outerShdw dist="28398" dir="3806097" algn="ctr" rotWithShape="0">
                <a:schemeClr val="tx1"/>
              </a:outerShdw>
            </a:effectLst>
          </p:spPr>
        </p:cxnSp>
      </p:grpSp>
      <p:sp>
        <p:nvSpPr>
          <p:cNvPr id="39" name="Line 79"/>
          <p:cNvSpPr>
            <a:spLocks noChangeShapeType="1"/>
          </p:cNvSpPr>
          <p:nvPr/>
        </p:nvSpPr>
        <p:spPr bwMode="auto">
          <a:xfrm>
            <a:off x="5098427" y="3120390"/>
            <a:ext cx="3175" cy="312420"/>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800" b="1" kern="1200" dirty="0">
              <a:solidFill>
                <a:srgbClr val="000000"/>
              </a:solidFill>
              <a:latin typeface="Times New Roman" pitchFamily="18" charset="0"/>
              <a:ea typeface="+mn-ea"/>
              <a:cs typeface="Arial" charset="0"/>
            </a:endParaRPr>
          </a:p>
        </p:txBody>
      </p:sp>
      <p:grpSp>
        <p:nvGrpSpPr>
          <p:cNvPr id="42" name="Group 114"/>
          <p:cNvGrpSpPr>
            <a:grpSpLocks/>
          </p:cNvGrpSpPr>
          <p:nvPr/>
        </p:nvGrpSpPr>
        <p:grpSpPr bwMode="auto">
          <a:xfrm>
            <a:off x="2836246" y="4229103"/>
            <a:ext cx="1348967" cy="650035"/>
            <a:chOff x="1346516" y="4188906"/>
            <a:chExt cx="807229" cy="649973"/>
          </a:xfrm>
        </p:grpSpPr>
        <p:sp>
          <p:nvSpPr>
            <p:cNvPr id="43" name="Line 66"/>
            <p:cNvSpPr>
              <a:spLocks noChangeShapeType="1"/>
            </p:cNvSpPr>
            <p:nvPr/>
          </p:nvSpPr>
          <p:spPr bwMode="auto">
            <a:xfrm flipH="1">
              <a:off x="1974814" y="4639282"/>
              <a:ext cx="3463" cy="199597"/>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000" b="1" kern="1200" dirty="0">
                <a:solidFill>
                  <a:schemeClr val="tx2"/>
                </a:solidFill>
                <a:latin typeface="Times New Roman" pitchFamily="18" charset="0"/>
                <a:ea typeface="+mn-ea"/>
                <a:cs typeface="Arial" charset="0"/>
              </a:endParaRPr>
            </a:p>
          </p:txBody>
        </p:sp>
        <p:sp>
          <p:nvSpPr>
            <p:cNvPr id="44" name="AutoShape 68"/>
            <p:cNvSpPr>
              <a:spLocks noChangeArrowheads="1"/>
            </p:cNvSpPr>
            <p:nvPr/>
          </p:nvSpPr>
          <p:spPr bwMode="auto">
            <a:xfrm>
              <a:off x="1346516" y="4188906"/>
              <a:ext cx="807229" cy="537210"/>
            </a:xfrm>
            <a:prstGeom prst="wedgeRectCallout">
              <a:avLst>
                <a:gd name="adj1" fmla="val -10616"/>
                <a:gd name="adj2" fmla="val 85713"/>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smtClean="0">
                  <a:solidFill>
                    <a:schemeClr val="tx2"/>
                  </a:solidFill>
                  <a:effectLst>
                    <a:outerShdw blurRad="38100" dist="38100" dir="2700000" algn="tl">
                      <a:srgbClr val="000000"/>
                    </a:outerShdw>
                  </a:effectLst>
                  <a:latin typeface="Arial Narrow" pitchFamily="34" charset="0"/>
                  <a:ea typeface="+mn-ea"/>
                  <a:cs typeface="Arial" charset="0"/>
                </a:rPr>
                <a:t>Semitropic</a:t>
              </a:r>
              <a:endPar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endParaRPr>
            </a:p>
          </p:txBody>
        </p:sp>
      </p:grpSp>
      <p:grpSp>
        <p:nvGrpSpPr>
          <p:cNvPr id="40" name="Group 116"/>
          <p:cNvGrpSpPr>
            <a:grpSpLocks/>
          </p:cNvGrpSpPr>
          <p:nvPr/>
        </p:nvGrpSpPr>
        <p:grpSpPr bwMode="auto">
          <a:xfrm>
            <a:off x="6400801" y="838200"/>
            <a:ext cx="2743200" cy="732261"/>
            <a:chOff x="3427204" y="2007677"/>
            <a:chExt cx="2743200" cy="731926"/>
          </a:xfrm>
        </p:grpSpPr>
        <p:sp>
          <p:nvSpPr>
            <p:cNvPr id="45" name="Line 70"/>
            <p:cNvSpPr>
              <a:spLocks noChangeShapeType="1"/>
            </p:cNvSpPr>
            <p:nvPr/>
          </p:nvSpPr>
          <p:spPr bwMode="auto">
            <a:xfrm>
              <a:off x="5027403" y="2327302"/>
              <a:ext cx="0" cy="412301"/>
            </a:xfrm>
            <a:prstGeom prst="line">
              <a:avLst/>
            </a:prstGeom>
            <a:noFill/>
            <a:ln w="28575">
              <a:solidFill>
                <a:schemeClr val="tx2"/>
              </a:solidFill>
              <a:round/>
              <a:headEnd/>
              <a:tailEnd/>
            </a:ln>
            <a:effectLst>
              <a:outerShdw dist="28398" dir="3806097" algn="ctr" rotWithShape="0">
                <a:schemeClr val="tx1"/>
              </a:outerShdw>
            </a:effectLst>
          </p:spPr>
          <p:txBody>
            <a:bodyPr/>
            <a:lstStyle/>
            <a:p>
              <a:pPr algn="ctr" rtl="0" eaLnBrk="0" fontAlgn="base" hangingPunct="0">
                <a:spcBef>
                  <a:spcPct val="0"/>
                </a:spcBef>
                <a:spcAft>
                  <a:spcPct val="0"/>
                </a:spcAft>
                <a:defRPr/>
              </a:pPr>
              <a:endParaRPr lang="en-US" sz="2000" b="1" kern="1200" dirty="0">
                <a:solidFill>
                  <a:schemeClr val="tx2"/>
                </a:solidFill>
                <a:latin typeface="Times New Roman" pitchFamily="18" charset="0"/>
                <a:ea typeface="+mn-ea"/>
                <a:cs typeface="Arial" charset="0"/>
              </a:endParaRPr>
            </a:p>
          </p:txBody>
        </p:sp>
        <p:sp>
          <p:nvSpPr>
            <p:cNvPr id="46" name="AutoShape 72"/>
            <p:cNvSpPr>
              <a:spLocks noChangeArrowheads="1"/>
            </p:cNvSpPr>
            <p:nvPr/>
          </p:nvSpPr>
          <p:spPr bwMode="auto">
            <a:xfrm>
              <a:off x="3427204" y="2007677"/>
              <a:ext cx="2743200" cy="356037"/>
            </a:xfrm>
            <a:prstGeom prst="wedgeRoundRectCallout">
              <a:avLst>
                <a:gd name="adj1" fmla="val -45352"/>
                <a:gd name="adj2" fmla="val 48593"/>
                <a:gd name="adj3" fmla="val 16667"/>
              </a:avLst>
            </a:prstGeom>
            <a:noFill/>
            <a:ln w="9525">
              <a:noFill/>
              <a:miter lim="800000"/>
              <a:headEnd/>
              <a:tailEnd/>
            </a:ln>
            <a:effectLst/>
          </p:spPr>
          <p:txBody>
            <a:bodyPr wrap="none" lIns="0" tIns="0" rIns="0" bIns="0" anchor="ctr" anchorCtr="1"/>
            <a:lstStyle/>
            <a:p>
              <a:pPr algn="ctr" rtl="0" eaLnBrk="0" fontAlgn="base" hangingPunct="0">
                <a:lnSpc>
                  <a:spcPct val="90000"/>
                </a:lnSpc>
                <a:spcBef>
                  <a:spcPct val="0"/>
                </a:spcBef>
                <a:spcAft>
                  <a:spcPct val="0"/>
                </a:spcAft>
                <a:defRPr/>
              </a:pPr>
              <a:r>
                <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rPr>
                <a:t>Mojave </a:t>
              </a:r>
              <a:r>
                <a:rPr lang="en-US" sz="2000" b="1" kern="1200" dirty="0" smtClean="0">
                  <a:solidFill>
                    <a:schemeClr val="tx2"/>
                  </a:solidFill>
                  <a:effectLst>
                    <a:outerShdw blurRad="38100" dist="38100" dir="2700000" algn="tl">
                      <a:srgbClr val="000000"/>
                    </a:outerShdw>
                  </a:effectLst>
                  <a:latin typeface="Arial Narrow" pitchFamily="34" charset="0"/>
                  <a:ea typeface="+mn-ea"/>
                  <a:cs typeface="Arial" charset="0"/>
                </a:rPr>
                <a:t>Amendment</a:t>
              </a:r>
              <a:endParaRPr lang="en-US" sz="2000" b="1" kern="1200" dirty="0">
                <a:solidFill>
                  <a:schemeClr val="tx2"/>
                </a:solidFill>
                <a:effectLst>
                  <a:outerShdw blurRad="38100" dist="38100" dir="2700000" algn="tl">
                    <a:srgbClr val="000000"/>
                  </a:outerShdw>
                </a:effectLst>
                <a:latin typeface="Arial Narrow" pitchFamily="34" charset="0"/>
                <a:ea typeface="+mn-ea"/>
                <a:cs typeface="Arial" charset="0"/>
              </a:endParaRPr>
            </a:p>
          </p:txBody>
        </p:sp>
      </p:grpSp>
    </p:spTree>
    <p:extLst>
      <p:ext uri="{BB962C8B-B14F-4D97-AF65-F5344CB8AC3E}">
        <p14:creationId xmlns:p14="http://schemas.microsoft.com/office/powerpoint/2010/main" val="223751021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Summary</a:t>
            </a:r>
            <a:endParaRPr lang="en-US" sz="4400" dirty="0"/>
          </a:p>
        </p:txBody>
      </p:sp>
      <p:sp>
        <p:nvSpPr>
          <p:cNvPr id="3" name="Content Placeholder 2"/>
          <p:cNvSpPr>
            <a:spLocks noGrp="1"/>
          </p:cNvSpPr>
          <p:nvPr>
            <p:ph idx="1"/>
          </p:nvPr>
        </p:nvSpPr>
        <p:spPr>
          <a:xfrm>
            <a:off x="381000" y="1036558"/>
            <a:ext cx="8382000" cy="6454075"/>
          </a:xfrm>
          <a:noFill/>
          <a:ln w="9525">
            <a:noFill/>
            <a:miter lim="800000"/>
            <a:headEnd/>
            <a:tailEnd/>
          </a:ln>
        </p:spPr>
        <p:txBody>
          <a:bodyPr vert="horz" wrap="square" lIns="0" tIns="0" rIns="0" bIns="0" numCol="1" anchor="t" anchorCtr="0" compatLnSpc="1">
            <a:prstTxWarp prst="textNoShape">
              <a:avLst/>
            </a:prstTxWarp>
            <a:spAutoFit/>
          </a:bodyPr>
          <a:lstStyle/>
          <a:p>
            <a:pPr>
              <a:spcAft>
                <a:spcPts val="600"/>
              </a:spcAft>
            </a:pPr>
            <a:r>
              <a:rPr lang="en-US" dirty="0" smtClean="0"/>
              <a:t>Unprecedented conditions</a:t>
            </a:r>
          </a:p>
          <a:p>
            <a:pPr>
              <a:spcAft>
                <a:spcPts val="600"/>
              </a:spcAft>
            </a:pPr>
            <a:r>
              <a:rPr lang="en-US" dirty="0" smtClean="0"/>
              <a:t>Metropolitan’s IRP has prepared</a:t>
            </a:r>
            <a:endParaRPr lang="en-US" dirty="0"/>
          </a:p>
          <a:p>
            <a:pPr lvl="1">
              <a:spcAft>
                <a:spcPts val="600"/>
              </a:spcAft>
            </a:pPr>
            <a:r>
              <a:rPr lang="en-US" dirty="0" smtClean="0"/>
              <a:t>Metropolitan is prepared </a:t>
            </a:r>
            <a:r>
              <a:rPr lang="en-US" dirty="0" smtClean="0"/>
              <a:t>to use storage to meet demands</a:t>
            </a:r>
          </a:p>
          <a:p>
            <a:pPr lvl="1">
              <a:spcAft>
                <a:spcPts val="600"/>
              </a:spcAft>
            </a:pPr>
            <a:r>
              <a:rPr lang="en-US" dirty="0" smtClean="0"/>
              <a:t>Water use efficiency is key </a:t>
            </a:r>
            <a:r>
              <a:rPr lang="en-US" dirty="0" smtClean="0"/>
              <a:t>region-wide</a:t>
            </a:r>
          </a:p>
          <a:p>
            <a:pPr>
              <a:spcAft>
                <a:spcPts val="600"/>
              </a:spcAft>
            </a:pPr>
            <a:r>
              <a:rPr lang="en-US" dirty="0" smtClean="0"/>
              <a:t>Metropolitan is taking drought actions</a:t>
            </a:r>
          </a:p>
          <a:p>
            <a:pPr lvl="1">
              <a:spcAft>
                <a:spcPts val="600"/>
              </a:spcAft>
            </a:pPr>
            <a:r>
              <a:rPr lang="en-US" dirty="0" smtClean="0"/>
              <a:t>Water Supply Alert</a:t>
            </a:r>
          </a:p>
          <a:p>
            <a:pPr lvl="1">
              <a:spcAft>
                <a:spcPts val="600"/>
              </a:spcAft>
            </a:pPr>
            <a:r>
              <a:rPr lang="en-US" dirty="0" smtClean="0"/>
              <a:t>Conservation and Recycled Water Budget</a:t>
            </a:r>
          </a:p>
          <a:p>
            <a:pPr lvl="1">
              <a:spcAft>
                <a:spcPts val="600"/>
              </a:spcAft>
            </a:pPr>
            <a:r>
              <a:rPr lang="en-US" dirty="0" smtClean="0"/>
              <a:t>Coordination with other ag</a:t>
            </a:r>
            <a:r>
              <a:rPr lang="en-US" dirty="0"/>
              <a:t>e</a:t>
            </a:r>
            <a:r>
              <a:rPr lang="en-US" dirty="0" smtClean="0"/>
              <a:t>ncies</a:t>
            </a:r>
            <a:endParaRPr lang="en-US" dirty="0" smtClean="0"/>
          </a:p>
          <a:p>
            <a:pPr>
              <a:spcAft>
                <a:spcPts val="600"/>
              </a:spcAft>
            </a:pPr>
            <a:endParaRPr lang="en-US" dirty="0"/>
          </a:p>
          <a:p>
            <a:pPr>
              <a:spcAft>
                <a:spcPts val="600"/>
              </a:spcAft>
            </a:pPr>
            <a:endParaRPr lang="en-US" dirty="0" smtClean="0"/>
          </a:p>
        </p:txBody>
      </p:sp>
    </p:spTree>
    <p:extLst>
      <p:ext uri="{BB962C8B-B14F-4D97-AF65-F5344CB8AC3E}">
        <p14:creationId xmlns:p14="http://schemas.microsoft.com/office/powerpoint/2010/main" val="28743105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cuments and Settings\u08085\Desktop\mwd-seal.gif"/>
          <p:cNvPicPr>
            <a:picLocks noChangeAspect="1" noChangeArrowheads="1"/>
          </p:cNvPicPr>
          <p:nvPr/>
        </p:nvPicPr>
        <p:blipFill>
          <a:blip r:embed="rId4" cstate="print"/>
          <a:srcRect/>
          <a:stretch>
            <a:fillRect/>
          </a:stretch>
        </p:blipFill>
        <p:spPr bwMode="auto">
          <a:xfrm>
            <a:off x="3105150" y="1952625"/>
            <a:ext cx="2935288" cy="2933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57238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clrChange>
              <a:clrFrom>
                <a:srgbClr val="13007C"/>
              </a:clrFrom>
              <a:clrTo>
                <a:srgbClr val="13007C">
                  <a:alpha val="0"/>
                </a:srgbClr>
              </a:clrTo>
            </a:clrChange>
            <a:extLst>
              <a:ext uri="{28A0092B-C50C-407E-A947-70E740481C1C}">
                <a14:useLocalDpi xmlns:a14="http://schemas.microsoft.com/office/drawing/2010/main" val="0"/>
              </a:ext>
            </a:extLst>
          </a:blip>
          <a:srcRect l="11394" t="14105" b="443"/>
          <a:stretch>
            <a:fillRect/>
          </a:stretch>
        </p:blipFill>
        <p:spPr bwMode="auto">
          <a:xfrm>
            <a:off x="774700" y="-76200"/>
            <a:ext cx="8369300" cy="647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213947108"/>
              </p:ext>
            </p:extLst>
          </p:nvPr>
        </p:nvGraphicFramePr>
        <p:xfrm>
          <a:off x="96838" y="3783964"/>
          <a:ext cx="7399337" cy="2007236"/>
        </p:xfrm>
        <a:graphic>
          <a:graphicData uri="http://schemas.openxmlformats.org/drawingml/2006/table">
            <a:tbl>
              <a:tblPr firstRow="1" bandRow="1">
                <a:tableStyleId>{68D230F3-CF80-4859-8CE7-A43EE81993B5}</a:tableStyleId>
              </a:tblPr>
              <a:tblGrid>
                <a:gridCol w="7399337"/>
              </a:tblGrid>
              <a:tr h="501809">
                <a:tc>
                  <a:txBody>
                    <a:bodyPr/>
                    <a:lstStyle/>
                    <a:p>
                      <a:endParaRPr lang="en-US" dirty="0">
                        <a:ln>
                          <a:solidFill>
                            <a:schemeClr val="bg1"/>
                          </a:solidFill>
                        </a:ln>
                      </a:endParaRPr>
                    </a:p>
                  </a:txBody>
                  <a:tcPr>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r h="501809">
                <a:tc>
                  <a:txBody>
                    <a:bodyPr/>
                    <a:lstStyle/>
                    <a:p>
                      <a:endParaRPr lang="en-US" dirty="0">
                        <a:ln>
                          <a:solidFill>
                            <a:schemeClr val="accent1">
                              <a:lumMod val="50000"/>
                            </a:schemeClr>
                          </a:solidFill>
                        </a:ln>
                      </a:endParaRPr>
                    </a:p>
                  </a:txBody>
                  <a:tcPr>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01809">
                <a:tc>
                  <a:txBody>
                    <a:bodyPr/>
                    <a:lstStyle/>
                    <a:p>
                      <a:endParaRPr lang="en-US" dirty="0">
                        <a:ln>
                          <a:solidFill>
                            <a:schemeClr val="accent1">
                              <a:lumMod val="50000"/>
                            </a:schemeClr>
                          </a:solidFill>
                        </a:ln>
                      </a:endParaRPr>
                    </a:p>
                  </a:txBody>
                  <a:tcPr>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r h="501809">
                <a:tc>
                  <a:txBody>
                    <a:bodyPr/>
                    <a:lstStyle/>
                    <a:p>
                      <a:endParaRPr lang="en-US" dirty="0">
                        <a:ln>
                          <a:solidFill>
                            <a:schemeClr val="accent1">
                              <a:lumMod val="50000"/>
                            </a:schemeClr>
                          </a:solidFill>
                        </a:ln>
                      </a:endParaRPr>
                    </a:p>
                  </a:txBody>
                  <a:tcPr>
                    <a:lnL>
                      <a:noFill/>
                    </a:lnL>
                    <a:lnR>
                      <a:noFill/>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3"/>
          <p:cNvGrpSpPr>
            <a:grpSpLocks/>
          </p:cNvGrpSpPr>
          <p:nvPr/>
        </p:nvGrpSpPr>
        <p:grpSpPr bwMode="ltGray">
          <a:xfrm>
            <a:off x="990600" y="-304800"/>
            <a:ext cx="8093075" cy="6740525"/>
            <a:chOff x="616" y="-198"/>
            <a:chExt cx="5098" cy="4246"/>
          </a:xfrm>
          <a:solidFill>
            <a:schemeClr val="accent1">
              <a:lumMod val="60000"/>
              <a:lumOff val="40000"/>
            </a:schemeClr>
          </a:solidFill>
        </p:grpSpPr>
        <p:sp>
          <p:nvSpPr>
            <p:cNvPr id="16546" name="Rectangle 4"/>
            <p:cNvSpPr>
              <a:spLocks noChangeArrowheads="1"/>
            </p:cNvSpPr>
            <p:nvPr/>
          </p:nvSpPr>
          <p:spPr bwMode="ltGray">
            <a:xfrm>
              <a:off x="2855" y="404"/>
              <a:ext cx="35" cy="38"/>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547" name="Freeform 5"/>
            <p:cNvSpPr>
              <a:spLocks/>
            </p:cNvSpPr>
            <p:nvPr/>
          </p:nvSpPr>
          <p:spPr bwMode="ltGray">
            <a:xfrm>
              <a:off x="1759" y="-33"/>
              <a:ext cx="971" cy="1431"/>
            </a:xfrm>
            <a:custGeom>
              <a:avLst/>
              <a:gdLst>
                <a:gd name="T0" fmla="*/ 237 w 971"/>
                <a:gd name="T1" fmla="*/ 79 h 1431"/>
                <a:gd name="T2" fmla="*/ 292 w 971"/>
                <a:gd name="T3" fmla="*/ 16 h 1431"/>
                <a:gd name="T4" fmla="*/ 473 w 971"/>
                <a:gd name="T5" fmla="*/ 20 h 1431"/>
                <a:gd name="T6" fmla="*/ 515 w 971"/>
                <a:gd name="T7" fmla="*/ 41 h 1431"/>
                <a:gd name="T8" fmla="*/ 506 w 971"/>
                <a:gd name="T9" fmla="*/ 91 h 1431"/>
                <a:gd name="T10" fmla="*/ 515 w 971"/>
                <a:gd name="T11" fmla="*/ 99 h 1431"/>
                <a:gd name="T12" fmla="*/ 544 w 971"/>
                <a:gd name="T13" fmla="*/ 120 h 1431"/>
                <a:gd name="T14" fmla="*/ 575 w 971"/>
                <a:gd name="T15" fmla="*/ 130 h 1431"/>
                <a:gd name="T16" fmla="*/ 722 w 971"/>
                <a:gd name="T17" fmla="*/ 103 h 1431"/>
                <a:gd name="T18" fmla="*/ 780 w 971"/>
                <a:gd name="T19" fmla="*/ 172 h 1431"/>
                <a:gd name="T20" fmla="*/ 631 w 971"/>
                <a:gd name="T21" fmla="*/ 274 h 1431"/>
                <a:gd name="T22" fmla="*/ 573 w 971"/>
                <a:gd name="T23" fmla="*/ 323 h 1431"/>
                <a:gd name="T24" fmla="*/ 618 w 971"/>
                <a:gd name="T25" fmla="*/ 437 h 1431"/>
                <a:gd name="T26" fmla="*/ 674 w 971"/>
                <a:gd name="T27" fmla="*/ 410 h 1431"/>
                <a:gd name="T28" fmla="*/ 739 w 971"/>
                <a:gd name="T29" fmla="*/ 415 h 1431"/>
                <a:gd name="T30" fmla="*/ 786 w 971"/>
                <a:gd name="T31" fmla="*/ 483 h 1431"/>
                <a:gd name="T32" fmla="*/ 834 w 971"/>
                <a:gd name="T33" fmla="*/ 450 h 1431"/>
                <a:gd name="T34" fmla="*/ 878 w 971"/>
                <a:gd name="T35" fmla="*/ 425 h 1431"/>
                <a:gd name="T36" fmla="*/ 915 w 971"/>
                <a:gd name="T37" fmla="*/ 446 h 1431"/>
                <a:gd name="T38" fmla="*/ 932 w 971"/>
                <a:gd name="T39" fmla="*/ 477 h 1431"/>
                <a:gd name="T40" fmla="*/ 950 w 971"/>
                <a:gd name="T41" fmla="*/ 477 h 1431"/>
                <a:gd name="T42" fmla="*/ 932 w 971"/>
                <a:gd name="T43" fmla="*/ 508 h 1431"/>
                <a:gd name="T44" fmla="*/ 961 w 971"/>
                <a:gd name="T45" fmla="*/ 595 h 1431"/>
                <a:gd name="T46" fmla="*/ 936 w 971"/>
                <a:gd name="T47" fmla="*/ 622 h 1431"/>
                <a:gd name="T48" fmla="*/ 898 w 971"/>
                <a:gd name="T49" fmla="*/ 736 h 1431"/>
                <a:gd name="T50" fmla="*/ 832 w 971"/>
                <a:gd name="T51" fmla="*/ 726 h 1431"/>
                <a:gd name="T52" fmla="*/ 780 w 971"/>
                <a:gd name="T53" fmla="*/ 867 h 1431"/>
                <a:gd name="T54" fmla="*/ 826 w 971"/>
                <a:gd name="T55" fmla="*/ 884 h 1431"/>
                <a:gd name="T56" fmla="*/ 728 w 971"/>
                <a:gd name="T57" fmla="*/ 996 h 1431"/>
                <a:gd name="T58" fmla="*/ 697 w 971"/>
                <a:gd name="T59" fmla="*/ 1186 h 1431"/>
                <a:gd name="T60" fmla="*/ 832 w 971"/>
                <a:gd name="T61" fmla="*/ 1215 h 1431"/>
                <a:gd name="T62" fmla="*/ 832 w 971"/>
                <a:gd name="T63" fmla="*/ 1240 h 1431"/>
                <a:gd name="T64" fmla="*/ 780 w 971"/>
                <a:gd name="T65" fmla="*/ 1301 h 1431"/>
                <a:gd name="T66" fmla="*/ 747 w 971"/>
                <a:gd name="T67" fmla="*/ 1315 h 1431"/>
                <a:gd name="T68" fmla="*/ 718 w 971"/>
                <a:gd name="T69" fmla="*/ 1325 h 1431"/>
                <a:gd name="T70" fmla="*/ 751 w 971"/>
                <a:gd name="T71" fmla="*/ 1396 h 1431"/>
                <a:gd name="T72" fmla="*/ 735 w 971"/>
                <a:gd name="T73" fmla="*/ 1423 h 1431"/>
                <a:gd name="T74" fmla="*/ 705 w 971"/>
                <a:gd name="T75" fmla="*/ 1425 h 1431"/>
                <a:gd name="T76" fmla="*/ 670 w 971"/>
                <a:gd name="T77" fmla="*/ 1410 h 1431"/>
                <a:gd name="T78" fmla="*/ 660 w 971"/>
                <a:gd name="T79" fmla="*/ 1363 h 1431"/>
                <a:gd name="T80" fmla="*/ 678 w 971"/>
                <a:gd name="T81" fmla="*/ 1309 h 1431"/>
                <a:gd name="T82" fmla="*/ 678 w 971"/>
                <a:gd name="T83" fmla="*/ 1189 h 1431"/>
                <a:gd name="T84" fmla="*/ 710 w 971"/>
                <a:gd name="T85" fmla="*/ 1023 h 1431"/>
                <a:gd name="T86" fmla="*/ 680 w 971"/>
                <a:gd name="T87" fmla="*/ 904 h 1431"/>
                <a:gd name="T88" fmla="*/ 562 w 971"/>
                <a:gd name="T89" fmla="*/ 813 h 1431"/>
                <a:gd name="T90" fmla="*/ 568 w 971"/>
                <a:gd name="T91" fmla="*/ 875 h 1431"/>
                <a:gd name="T92" fmla="*/ 483 w 971"/>
                <a:gd name="T93" fmla="*/ 915 h 1431"/>
                <a:gd name="T94" fmla="*/ 450 w 971"/>
                <a:gd name="T95" fmla="*/ 950 h 1431"/>
                <a:gd name="T96" fmla="*/ 423 w 971"/>
                <a:gd name="T97" fmla="*/ 892 h 1431"/>
                <a:gd name="T98" fmla="*/ 394 w 971"/>
                <a:gd name="T99" fmla="*/ 844 h 1431"/>
                <a:gd name="T100" fmla="*/ 359 w 971"/>
                <a:gd name="T101" fmla="*/ 784 h 1431"/>
                <a:gd name="T102" fmla="*/ 417 w 971"/>
                <a:gd name="T103" fmla="*/ 717 h 1431"/>
                <a:gd name="T104" fmla="*/ 324 w 971"/>
                <a:gd name="T105" fmla="*/ 649 h 1431"/>
                <a:gd name="T106" fmla="*/ 297 w 971"/>
                <a:gd name="T107" fmla="*/ 690 h 1431"/>
                <a:gd name="T108" fmla="*/ 257 w 971"/>
                <a:gd name="T109" fmla="*/ 688 h 1431"/>
                <a:gd name="T110" fmla="*/ 216 w 971"/>
                <a:gd name="T111" fmla="*/ 676 h 1431"/>
                <a:gd name="T112" fmla="*/ 137 w 971"/>
                <a:gd name="T113" fmla="*/ 440 h 1431"/>
                <a:gd name="T114" fmla="*/ 52 w 971"/>
                <a:gd name="T115" fmla="*/ 400 h 1431"/>
                <a:gd name="T116" fmla="*/ 2 w 971"/>
                <a:gd name="T117" fmla="*/ 350 h 1431"/>
                <a:gd name="T118" fmla="*/ 21 w 971"/>
                <a:gd name="T119" fmla="*/ 292 h 1431"/>
                <a:gd name="T120" fmla="*/ 27 w 971"/>
                <a:gd name="T121" fmla="*/ 263 h 1431"/>
                <a:gd name="T122" fmla="*/ 68 w 971"/>
                <a:gd name="T123" fmla="*/ 222 h 1431"/>
                <a:gd name="T124" fmla="*/ 106 w 971"/>
                <a:gd name="T125" fmla="*/ 147 h 1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1431"/>
                <a:gd name="T191" fmla="*/ 971 w 971"/>
                <a:gd name="T192" fmla="*/ 1431 h 14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1431">
                  <a:moveTo>
                    <a:pt x="147" y="116"/>
                  </a:moveTo>
                  <a:lnTo>
                    <a:pt x="147" y="112"/>
                  </a:lnTo>
                  <a:lnTo>
                    <a:pt x="156" y="76"/>
                  </a:lnTo>
                  <a:lnTo>
                    <a:pt x="166" y="74"/>
                  </a:lnTo>
                  <a:lnTo>
                    <a:pt x="187" y="83"/>
                  </a:lnTo>
                  <a:lnTo>
                    <a:pt x="187" y="89"/>
                  </a:lnTo>
                  <a:lnTo>
                    <a:pt x="191" y="93"/>
                  </a:lnTo>
                  <a:lnTo>
                    <a:pt x="203" y="83"/>
                  </a:lnTo>
                  <a:lnTo>
                    <a:pt x="212" y="83"/>
                  </a:lnTo>
                  <a:lnTo>
                    <a:pt x="216" y="89"/>
                  </a:lnTo>
                  <a:lnTo>
                    <a:pt x="224" y="85"/>
                  </a:lnTo>
                  <a:lnTo>
                    <a:pt x="232" y="85"/>
                  </a:lnTo>
                  <a:lnTo>
                    <a:pt x="239" y="83"/>
                  </a:lnTo>
                  <a:lnTo>
                    <a:pt x="239" y="79"/>
                  </a:lnTo>
                  <a:lnTo>
                    <a:pt x="237" y="79"/>
                  </a:lnTo>
                  <a:lnTo>
                    <a:pt x="237" y="76"/>
                  </a:lnTo>
                  <a:lnTo>
                    <a:pt x="237" y="74"/>
                  </a:lnTo>
                  <a:lnTo>
                    <a:pt x="237" y="70"/>
                  </a:lnTo>
                  <a:lnTo>
                    <a:pt x="234" y="64"/>
                  </a:lnTo>
                  <a:lnTo>
                    <a:pt x="234" y="58"/>
                  </a:lnTo>
                  <a:lnTo>
                    <a:pt x="230" y="52"/>
                  </a:lnTo>
                  <a:lnTo>
                    <a:pt x="234" y="52"/>
                  </a:lnTo>
                  <a:lnTo>
                    <a:pt x="234" y="49"/>
                  </a:lnTo>
                  <a:lnTo>
                    <a:pt x="234" y="45"/>
                  </a:lnTo>
                  <a:lnTo>
                    <a:pt x="237" y="45"/>
                  </a:lnTo>
                  <a:lnTo>
                    <a:pt x="249" y="49"/>
                  </a:lnTo>
                  <a:lnTo>
                    <a:pt x="255" y="51"/>
                  </a:lnTo>
                  <a:lnTo>
                    <a:pt x="261" y="45"/>
                  </a:lnTo>
                  <a:lnTo>
                    <a:pt x="276" y="33"/>
                  </a:lnTo>
                  <a:lnTo>
                    <a:pt x="292" y="16"/>
                  </a:lnTo>
                  <a:lnTo>
                    <a:pt x="307" y="4"/>
                  </a:lnTo>
                  <a:lnTo>
                    <a:pt x="315" y="0"/>
                  </a:lnTo>
                  <a:lnTo>
                    <a:pt x="317" y="0"/>
                  </a:lnTo>
                  <a:lnTo>
                    <a:pt x="317" y="4"/>
                  </a:lnTo>
                  <a:lnTo>
                    <a:pt x="322" y="6"/>
                  </a:lnTo>
                  <a:lnTo>
                    <a:pt x="332" y="16"/>
                  </a:lnTo>
                  <a:lnTo>
                    <a:pt x="342" y="16"/>
                  </a:lnTo>
                  <a:lnTo>
                    <a:pt x="349" y="16"/>
                  </a:lnTo>
                  <a:lnTo>
                    <a:pt x="351" y="16"/>
                  </a:lnTo>
                  <a:lnTo>
                    <a:pt x="398" y="14"/>
                  </a:lnTo>
                  <a:lnTo>
                    <a:pt x="411" y="18"/>
                  </a:lnTo>
                  <a:lnTo>
                    <a:pt x="415" y="18"/>
                  </a:lnTo>
                  <a:lnTo>
                    <a:pt x="471" y="16"/>
                  </a:lnTo>
                  <a:lnTo>
                    <a:pt x="473" y="16"/>
                  </a:lnTo>
                  <a:lnTo>
                    <a:pt x="473" y="20"/>
                  </a:lnTo>
                  <a:lnTo>
                    <a:pt x="471" y="24"/>
                  </a:lnTo>
                  <a:lnTo>
                    <a:pt x="471" y="25"/>
                  </a:lnTo>
                  <a:lnTo>
                    <a:pt x="473" y="25"/>
                  </a:lnTo>
                  <a:lnTo>
                    <a:pt x="481" y="29"/>
                  </a:lnTo>
                  <a:lnTo>
                    <a:pt x="483" y="29"/>
                  </a:lnTo>
                  <a:lnTo>
                    <a:pt x="486" y="25"/>
                  </a:lnTo>
                  <a:lnTo>
                    <a:pt x="483" y="24"/>
                  </a:lnTo>
                  <a:lnTo>
                    <a:pt x="483" y="16"/>
                  </a:lnTo>
                  <a:lnTo>
                    <a:pt x="498" y="16"/>
                  </a:lnTo>
                  <a:lnTo>
                    <a:pt x="498" y="25"/>
                  </a:lnTo>
                  <a:lnTo>
                    <a:pt x="498" y="35"/>
                  </a:lnTo>
                  <a:lnTo>
                    <a:pt x="502" y="35"/>
                  </a:lnTo>
                  <a:lnTo>
                    <a:pt x="508" y="41"/>
                  </a:lnTo>
                  <a:lnTo>
                    <a:pt x="512" y="41"/>
                  </a:lnTo>
                  <a:lnTo>
                    <a:pt x="515" y="41"/>
                  </a:lnTo>
                  <a:lnTo>
                    <a:pt x="515" y="43"/>
                  </a:lnTo>
                  <a:lnTo>
                    <a:pt x="515" y="47"/>
                  </a:lnTo>
                  <a:lnTo>
                    <a:pt x="512" y="47"/>
                  </a:lnTo>
                  <a:lnTo>
                    <a:pt x="508" y="47"/>
                  </a:lnTo>
                  <a:lnTo>
                    <a:pt x="508" y="51"/>
                  </a:lnTo>
                  <a:lnTo>
                    <a:pt x="508" y="52"/>
                  </a:lnTo>
                  <a:lnTo>
                    <a:pt x="506" y="62"/>
                  </a:lnTo>
                  <a:lnTo>
                    <a:pt x="502" y="62"/>
                  </a:lnTo>
                  <a:lnTo>
                    <a:pt x="502" y="60"/>
                  </a:lnTo>
                  <a:lnTo>
                    <a:pt x="500" y="60"/>
                  </a:lnTo>
                  <a:lnTo>
                    <a:pt x="500" y="62"/>
                  </a:lnTo>
                  <a:lnTo>
                    <a:pt x="500" y="66"/>
                  </a:lnTo>
                  <a:lnTo>
                    <a:pt x="500" y="85"/>
                  </a:lnTo>
                  <a:lnTo>
                    <a:pt x="506" y="83"/>
                  </a:lnTo>
                  <a:lnTo>
                    <a:pt x="506" y="91"/>
                  </a:lnTo>
                  <a:lnTo>
                    <a:pt x="504" y="91"/>
                  </a:lnTo>
                  <a:lnTo>
                    <a:pt x="504" y="101"/>
                  </a:lnTo>
                  <a:lnTo>
                    <a:pt x="490" y="101"/>
                  </a:lnTo>
                  <a:lnTo>
                    <a:pt x="490" y="103"/>
                  </a:lnTo>
                  <a:lnTo>
                    <a:pt x="488" y="103"/>
                  </a:lnTo>
                  <a:lnTo>
                    <a:pt x="490" y="108"/>
                  </a:lnTo>
                  <a:lnTo>
                    <a:pt x="494" y="112"/>
                  </a:lnTo>
                  <a:lnTo>
                    <a:pt x="496" y="116"/>
                  </a:lnTo>
                  <a:lnTo>
                    <a:pt x="506" y="116"/>
                  </a:lnTo>
                  <a:lnTo>
                    <a:pt x="506" y="112"/>
                  </a:lnTo>
                  <a:lnTo>
                    <a:pt x="506" y="107"/>
                  </a:lnTo>
                  <a:lnTo>
                    <a:pt x="506" y="103"/>
                  </a:lnTo>
                  <a:lnTo>
                    <a:pt x="510" y="103"/>
                  </a:lnTo>
                  <a:lnTo>
                    <a:pt x="510" y="99"/>
                  </a:lnTo>
                  <a:lnTo>
                    <a:pt x="515" y="99"/>
                  </a:lnTo>
                  <a:lnTo>
                    <a:pt x="515" y="91"/>
                  </a:lnTo>
                  <a:lnTo>
                    <a:pt x="519" y="91"/>
                  </a:lnTo>
                  <a:lnTo>
                    <a:pt x="519" y="87"/>
                  </a:lnTo>
                  <a:lnTo>
                    <a:pt x="531" y="87"/>
                  </a:lnTo>
                  <a:lnTo>
                    <a:pt x="531" y="89"/>
                  </a:lnTo>
                  <a:lnTo>
                    <a:pt x="541" y="89"/>
                  </a:lnTo>
                  <a:lnTo>
                    <a:pt x="541" y="99"/>
                  </a:lnTo>
                  <a:lnTo>
                    <a:pt x="544" y="99"/>
                  </a:lnTo>
                  <a:lnTo>
                    <a:pt x="544" y="105"/>
                  </a:lnTo>
                  <a:lnTo>
                    <a:pt x="535" y="103"/>
                  </a:lnTo>
                  <a:lnTo>
                    <a:pt x="535" y="108"/>
                  </a:lnTo>
                  <a:lnTo>
                    <a:pt x="537" y="108"/>
                  </a:lnTo>
                  <a:lnTo>
                    <a:pt x="537" y="112"/>
                  </a:lnTo>
                  <a:lnTo>
                    <a:pt x="535" y="118"/>
                  </a:lnTo>
                  <a:lnTo>
                    <a:pt x="544" y="120"/>
                  </a:lnTo>
                  <a:lnTo>
                    <a:pt x="546" y="120"/>
                  </a:lnTo>
                  <a:lnTo>
                    <a:pt x="554" y="120"/>
                  </a:lnTo>
                  <a:lnTo>
                    <a:pt x="556" y="120"/>
                  </a:lnTo>
                  <a:lnTo>
                    <a:pt x="556" y="124"/>
                  </a:lnTo>
                  <a:lnTo>
                    <a:pt x="560" y="124"/>
                  </a:lnTo>
                  <a:lnTo>
                    <a:pt x="560" y="118"/>
                  </a:lnTo>
                  <a:lnTo>
                    <a:pt x="566" y="118"/>
                  </a:lnTo>
                  <a:lnTo>
                    <a:pt x="562" y="118"/>
                  </a:lnTo>
                  <a:lnTo>
                    <a:pt x="564" y="120"/>
                  </a:lnTo>
                  <a:lnTo>
                    <a:pt x="564" y="124"/>
                  </a:lnTo>
                  <a:lnTo>
                    <a:pt x="566" y="126"/>
                  </a:lnTo>
                  <a:lnTo>
                    <a:pt x="566" y="124"/>
                  </a:lnTo>
                  <a:lnTo>
                    <a:pt x="569" y="126"/>
                  </a:lnTo>
                  <a:lnTo>
                    <a:pt x="569" y="130"/>
                  </a:lnTo>
                  <a:lnTo>
                    <a:pt x="575" y="130"/>
                  </a:lnTo>
                  <a:lnTo>
                    <a:pt x="581" y="130"/>
                  </a:lnTo>
                  <a:lnTo>
                    <a:pt x="595" y="132"/>
                  </a:lnTo>
                  <a:lnTo>
                    <a:pt x="600" y="132"/>
                  </a:lnTo>
                  <a:lnTo>
                    <a:pt x="600" y="122"/>
                  </a:lnTo>
                  <a:lnTo>
                    <a:pt x="612" y="122"/>
                  </a:lnTo>
                  <a:lnTo>
                    <a:pt x="620" y="126"/>
                  </a:lnTo>
                  <a:lnTo>
                    <a:pt x="647" y="126"/>
                  </a:lnTo>
                  <a:lnTo>
                    <a:pt x="647" y="116"/>
                  </a:lnTo>
                  <a:lnTo>
                    <a:pt x="670" y="116"/>
                  </a:lnTo>
                  <a:lnTo>
                    <a:pt x="687" y="118"/>
                  </a:lnTo>
                  <a:lnTo>
                    <a:pt x="697" y="118"/>
                  </a:lnTo>
                  <a:lnTo>
                    <a:pt x="697" y="99"/>
                  </a:lnTo>
                  <a:lnTo>
                    <a:pt x="716" y="99"/>
                  </a:lnTo>
                  <a:lnTo>
                    <a:pt x="716" y="103"/>
                  </a:lnTo>
                  <a:lnTo>
                    <a:pt x="722" y="103"/>
                  </a:lnTo>
                  <a:lnTo>
                    <a:pt x="722" y="108"/>
                  </a:lnTo>
                  <a:lnTo>
                    <a:pt x="722" y="118"/>
                  </a:lnTo>
                  <a:lnTo>
                    <a:pt x="722" y="134"/>
                  </a:lnTo>
                  <a:lnTo>
                    <a:pt x="747" y="135"/>
                  </a:lnTo>
                  <a:lnTo>
                    <a:pt x="747" y="126"/>
                  </a:lnTo>
                  <a:lnTo>
                    <a:pt x="763" y="126"/>
                  </a:lnTo>
                  <a:lnTo>
                    <a:pt x="786" y="126"/>
                  </a:lnTo>
                  <a:lnTo>
                    <a:pt x="791" y="126"/>
                  </a:lnTo>
                  <a:lnTo>
                    <a:pt x="813" y="128"/>
                  </a:lnTo>
                  <a:lnTo>
                    <a:pt x="813" y="141"/>
                  </a:lnTo>
                  <a:lnTo>
                    <a:pt x="813" y="159"/>
                  </a:lnTo>
                  <a:lnTo>
                    <a:pt x="801" y="161"/>
                  </a:lnTo>
                  <a:lnTo>
                    <a:pt x="788" y="161"/>
                  </a:lnTo>
                  <a:lnTo>
                    <a:pt x="780" y="161"/>
                  </a:lnTo>
                  <a:lnTo>
                    <a:pt x="780" y="172"/>
                  </a:lnTo>
                  <a:lnTo>
                    <a:pt x="780" y="182"/>
                  </a:lnTo>
                  <a:lnTo>
                    <a:pt x="780" y="193"/>
                  </a:lnTo>
                  <a:lnTo>
                    <a:pt x="764" y="191"/>
                  </a:lnTo>
                  <a:lnTo>
                    <a:pt x="761" y="197"/>
                  </a:lnTo>
                  <a:lnTo>
                    <a:pt x="761" y="203"/>
                  </a:lnTo>
                  <a:lnTo>
                    <a:pt x="761" y="218"/>
                  </a:lnTo>
                  <a:lnTo>
                    <a:pt x="759" y="220"/>
                  </a:lnTo>
                  <a:lnTo>
                    <a:pt x="759" y="242"/>
                  </a:lnTo>
                  <a:lnTo>
                    <a:pt x="759" y="263"/>
                  </a:lnTo>
                  <a:lnTo>
                    <a:pt x="718" y="263"/>
                  </a:lnTo>
                  <a:lnTo>
                    <a:pt x="712" y="263"/>
                  </a:lnTo>
                  <a:lnTo>
                    <a:pt x="697" y="261"/>
                  </a:lnTo>
                  <a:lnTo>
                    <a:pt x="625" y="263"/>
                  </a:lnTo>
                  <a:lnTo>
                    <a:pt x="627" y="269"/>
                  </a:lnTo>
                  <a:lnTo>
                    <a:pt x="631" y="274"/>
                  </a:lnTo>
                  <a:lnTo>
                    <a:pt x="627" y="278"/>
                  </a:lnTo>
                  <a:lnTo>
                    <a:pt x="625" y="280"/>
                  </a:lnTo>
                  <a:lnTo>
                    <a:pt x="625" y="286"/>
                  </a:lnTo>
                  <a:lnTo>
                    <a:pt x="622" y="286"/>
                  </a:lnTo>
                  <a:lnTo>
                    <a:pt x="622" y="296"/>
                  </a:lnTo>
                  <a:lnTo>
                    <a:pt x="585" y="298"/>
                  </a:lnTo>
                  <a:lnTo>
                    <a:pt x="579" y="294"/>
                  </a:lnTo>
                  <a:lnTo>
                    <a:pt x="579" y="303"/>
                  </a:lnTo>
                  <a:lnTo>
                    <a:pt x="579" y="309"/>
                  </a:lnTo>
                  <a:lnTo>
                    <a:pt x="575" y="309"/>
                  </a:lnTo>
                  <a:lnTo>
                    <a:pt x="569" y="307"/>
                  </a:lnTo>
                  <a:lnTo>
                    <a:pt x="564" y="307"/>
                  </a:lnTo>
                  <a:lnTo>
                    <a:pt x="564" y="319"/>
                  </a:lnTo>
                  <a:lnTo>
                    <a:pt x="566" y="319"/>
                  </a:lnTo>
                  <a:lnTo>
                    <a:pt x="573" y="323"/>
                  </a:lnTo>
                  <a:lnTo>
                    <a:pt x="581" y="323"/>
                  </a:lnTo>
                  <a:lnTo>
                    <a:pt x="583" y="329"/>
                  </a:lnTo>
                  <a:lnTo>
                    <a:pt x="583" y="344"/>
                  </a:lnTo>
                  <a:lnTo>
                    <a:pt x="585" y="356"/>
                  </a:lnTo>
                  <a:lnTo>
                    <a:pt x="585" y="369"/>
                  </a:lnTo>
                  <a:lnTo>
                    <a:pt x="587" y="375"/>
                  </a:lnTo>
                  <a:lnTo>
                    <a:pt x="593" y="390"/>
                  </a:lnTo>
                  <a:lnTo>
                    <a:pt x="589" y="390"/>
                  </a:lnTo>
                  <a:lnTo>
                    <a:pt x="589" y="400"/>
                  </a:lnTo>
                  <a:lnTo>
                    <a:pt x="597" y="400"/>
                  </a:lnTo>
                  <a:lnTo>
                    <a:pt x="598" y="408"/>
                  </a:lnTo>
                  <a:lnTo>
                    <a:pt x="608" y="437"/>
                  </a:lnTo>
                  <a:lnTo>
                    <a:pt x="612" y="439"/>
                  </a:lnTo>
                  <a:lnTo>
                    <a:pt x="616" y="437"/>
                  </a:lnTo>
                  <a:lnTo>
                    <a:pt x="618" y="437"/>
                  </a:lnTo>
                  <a:lnTo>
                    <a:pt x="618" y="433"/>
                  </a:lnTo>
                  <a:lnTo>
                    <a:pt x="622" y="433"/>
                  </a:lnTo>
                  <a:lnTo>
                    <a:pt x="622" y="437"/>
                  </a:lnTo>
                  <a:lnTo>
                    <a:pt x="625" y="433"/>
                  </a:lnTo>
                  <a:lnTo>
                    <a:pt x="627" y="433"/>
                  </a:lnTo>
                  <a:lnTo>
                    <a:pt x="633" y="429"/>
                  </a:lnTo>
                  <a:lnTo>
                    <a:pt x="637" y="427"/>
                  </a:lnTo>
                  <a:lnTo>
                    <a:pt x="641" y="423"/>
                  </a:lnTo>
                  <a:lnTo>
                    <a:pt x="649" y="417"/>
                  </a:lnTo>
                  <a:lnTo>
                    <a:pt x="654" y="410"/>
                  </a:lnTo>
                  <a:lnTo>
                    <a:pt x="662" y="410"/>
                  </a:lnTo>
                  <a:lnTo>
                    <a:pt x="664" y="413"/>
                  </a:lnTo>
                  <a:lnTo>
                    <a:pt x="672" y="413"/>
                  </a:lnTo>
                  <a:lnTo>
                    <a:pt x="674" y="413"/>
                  </a:lnTo>
                  <a:lnTo>
                    <a:pt x="674" y="410"/>
                  </a:lnTo>
                  <a:lnTo>
                    <a:pt x="678" y="400"/>
                  </a:lnTo>
                  <a:lnTo>
                    <a:pt x="678" y="398"/>
                  </a:lnTo>
                  <a:lnTo>
                    <a:pt x="680" y="398"/>
                  </a:lnTo>
                  <a:lnTo>
                    <a:pt x="683" y="398"/>
                  </a:lnTo>
                  <a:lnTo>
                    <a:pt x="689" y="404"/>
                  </a:lnTo>
                  <a:lnTo>
                    <a:pt x="699" y="406"/>
                  </a:lnTo>
                  <a:lnTo>
                    <a:pt x="703" y="404"/>
                  </a:lnTo>
                  <a:lnTo>
                    <a:pt x="705" y="404"/>
                  </a:lnTo>
                  <a:lnTo>
                    <a:pt x="712" y="413"/>
                  </a:lnTo>
                  <a:lnTo>
                    <a:pt x="722" y="412"/>
                  </a:lnTo>
                  <a:lnTo>
                    <a:pt x="730" y="410"/>
                  </a:lnTo>
                  <a:lnTo>
                    <a:pt x="734" y="410"/>
                  </a:lnTo>
                  <a:lnTo>
                    <a:pt x="737" y="412"/>
                  </a:lnTo>
                  <a:lnTo>
                    <a:pt x="737" y="415"/>
                  </a:lnTo>
                  <a:lnTo>
                    <a:pt x="739" y="415"/>
                  </a:lnTo>
                  <a:lnTo>
                    <a:pt x="743" y="415"/>
                  </a:lnTo>
                  <a:lnTo>
                    <a:pt x="747" y="421"/>
                  </a:lnTo>
                  <a:lnTo>
                    <a:pt x="749" y="433"/>
                  </a:lnTo>
                  <a:lnTo>
                    <a:pt x="757" y="446"/>
                  </a:lnTo>
                  <a:lnTo>
                    <a:pt x="759" y="456"/>
                  </a:lnTo>
                  <a:lnTo>
                    <a:pt x="763" y="464"/>
                  </a:lnTo>
                  <a:lnTo>
                    <a:pt x="766" y="471"/>
                  </a:lnTo>
                  <a:lnTo>
                    <a:pt x="766" y="473"/>
                  </a:lnTo>
                  <a:lnTo>
                    <a:pt x="768" y="477"/>
                  </a:lnTo>
                  <a:lnTo>
                    <a:pt x="772" y="479"/>
                  </a:lnTo>
                  <a:lnTo>
                    <a:pt x="768" y="479"/>
                  </a:lnTo>
                  <a:lnTo>
                    <a:pt x="772" y="483"/>
                  </a:lnTo>
                  <a:lnTo>
                    <a:pt x="782" y="495"/>
                  </a:lnTo>
                  <a:lnTo>
                    <a:pt x="788" y="489"/>
                  </a:lnTo>
                  <a:lnTo>
                    <a:pt x="786" y="483"/>
                  </a:lnTo>
                  <a:lnTo>
                    <a:pt x="788" y="483"/>
                  </a:lnTo>
                  <a:lnTo>
                    <a:pt x="793" y="479"/>
                  </a:lnTo>
                  <a:lnTo>
                    <a:pt x="797" y="479"/>
                  </a:lnTo>
                  <a:lnTo>
                    <a:pt x="803" y="479"/>
                  </a:lnTo>
                  <a:lnTo>
                    <a:pt x="818" y="475"/>
                  </a:lnTo>
                  <a:lnTo>
                    <a:pt x="818" y="473"/>
                  </a:lnTo>
                  <a:lnTo>
                    <a:pt x="817" y="473"/>
                  </a:lnTo>
                  <a:lnTo>
                    <a:pt x="817" y="469"/>
                  </a:lnTo>
                  <a:lnTo>
                    <a:pt x="817" y="468"/>
                  </a:lnTo>
                  <a:lnTo>
                    <a:pt x="817" y="464"/>
                  </a:lnTo>
                  <a:lnTo>
                    <a:pt x="815" y="460"/>
                  </a:lnTo>
                  <a:lnTo>
                    <a:pt x="822" y="460"/>
                  </a:lnTo>
                  <a:lnTo>
                    <a:pt x="822" y="458"/>
                  </a:lnTo>
                  <a:lnTo>
                    <a:pt x="834" y="458"/>
                  </a:lnTo>
                  <a:lnTo>
                    <a:pt x="834" y="450"/>
                  </a:lnTo>
                  <a:lnTo>
                    <a:pt x="830" y="450"/>
                  </a:lnTo>
                  <a:lnTo>
                    <a:pt x="830" y="448"/>
                  </a:lnTo>
                  <a:lnTo>
                    <a:pt x="830" y="435"/>
                  </a:lnTo>
                  <a:lnTo>
                    <a:pt x="830" y="433"/>
                  </a:lnTo>
                  <a:lnTo>
                    <a:pt x="834" y="433"/>
                  </a:lnTo>
                  <a:lnTo>
                    <a:pt x="838" y="425"/>
                  </a:lnTo>
                  <a:lnTo>
                    <a:pt x="840" y="425"/>
                  </a:lnTo>
                  <a:lnTo>
                    <a:pt x="844" y="425"/>
                  </a:lnTo>
                  <a:lnTo>
                    <a:pt x="849" y="429"/>
                  </a:lnTo>
                  <a:lnTo>
                    <a:pt x="855" y="429"/>
                  </a:lnTo>
                  <a:lnTo>
                    <a:pt x="859" y="433"/>
                  </a:lnTo>
                  <a:lnTo>
                    <a:pt x="869" y="431"/>
                  </a:lnTo>
                  <a:lnTo>
                    <a:pt x="871" y="431"/>
                  </a:lnTo>
                  <a:lnTo>
                    <a:pt x="874" y="431"/>
                  </a:lnTo>
                  <a:lnTo>
                    <a:pt x="878" y="425"/>
                  </a:lnTo>
                  <a:lnTo>
                    <a:pt x="880" y="421"/>
                  </a:lnTo>
                  <a:lnTo>
                    <a:pt x="886" y="421"/>
                  </a:lnTo>
                  <a:lnTo>
                    <a:pt x="890" y="419"/>
                  </a:lnTo>
                  <a:lnTo>
                    <a:pt x="890" y="425"/>
                  </a:lnTo>
                  <a:lnTo>
                    <a:pt x="896" y="425"/>
                  </a:lnTo>
                  <a:lnTo>
                    <a:pt x="901" y="425"/>
                  </a:lnTo>
                  <a:lnTo>
                    <a:pt x="919" y="425"/>
                  </a:lnTo>
                  <a:lnTo>
                    <a:pt x="915" y="435"/>
                  </a:lnTo>
                  <a:lnTo>
                    <a:pt x="919" y="437"/>
                  </a:lnTo>
                  <a:lnTo>
                    <a:pt x="919" y="440"/>
                  </a:lnTo>
                  <a:lnTo>
                    <a:pt x="921" y="440"/>
                  </a:lnTo>
                  <a:lnTo>
                    <a:pt x="921" y="442"/>
                  </a:lnTo>
                  <a:lnTo>
                    <a:pt x="921" y="446"/>
                  </a:lnTo>
                  <a:lnTo>
                    <a:pt x="919" y="446"/>
                  </a:lnTo>
                  <a:lnTo>
                    <a:pt x="915" y="446"/>
                  </a:lnTo>
                  <a:lnTo>
                    <a:pt x="915" y="450"/>
                  </a:lnTo>
                  <a:lnTo>
                    <a:pt x="913" y="450"/>
                  </a:lnTo>
                  <a:lnTo>
                    <a:pt x="913" y="452"/>
                  </a:lnTo>
                  <a:lnTo>
                    <a:pt x="913" y="456"/>
                  </a:lnTo>
                  <a:lnTo>
                    <a:pt x="915" y="456"/>
                  </a:lnTo>
                  <a:lnTo>
                    <a:pt x="913" y="458"/>
                  </a:lnTo>
                  <a:lnTo>
                    <a:pt x="913" y="462"/>
                  </a:lnTo>
                  <a:lnTo>
                    <a:pt x="919" y="468"/>
                  </a:lnTo>
                  <a:lnTo>
                    <a:pt x="919" y="471"/>
                  </a:lnTo>
                  <a:lnTo>
                    <a:pt x="923" y="471"/>
                  </a:lnTo>
                  <a:lnTo>
                    <a:pt x="923" y="473"/>
                  </a:lnTo>
                  <a:lnTo>
                    <a:pt x="923" y="477"/>
                  </a:lnTo>
                  <a:lnTo>
                    <a:pt x="925" y="477"/>
                  </a:lnTo>
                  <a:lnTo>
                    <a:pt x="929" y="477"/>
                  </a:lnTo>
                  <a:lnTo>
                    <a:pt x="932" y="477"/>
                  </a:lnTo>
                  <a:lnTo>
                    <a:pt x="929" y="481"/>
                  </a:lnTo>
                  <a:lnTo>
                    <a:pt x="929" y="487"/>
                  </a:lnTo>
                  <a:lnTo>
                    <a:pt x="932" y="483"/>
                  </a:lnTo>
                  <a:lnTo>
                    <a:pt x="934" y="483"/>
                  </a:lnTo>
                  <a:lnTo>
                    <a:pt x="934" y="487"/>
                  </a:lnTo>
                  <a:lnTo>
                    <a:pt x="934" y="483"/>
                  </a:lnTo>
                  <a:lnTo>
                    <a:pt x="938" y="483"/>
                  </a:lnTo>
                  <a:lnTo>
                    <a:pt x="938" y="481"/>
                  </a:lnTo>
                  <a:lnTo>
                    <a:pt x="938" y="477"/>
                  </a:lnTo>
                  <a:lnTo>
                    <a:pt x="940" y="477"/>
                  </a:lnTo>
                  <a:lnTo>
                    <a:pt x="944" y="477"/>
                  </a:lnTo>
                  <a:lnTo>
                    <a:pt x="948" y="477"/>
                  </a:lnTo>
                  <a:lnTo>
                    <a:pt x="948" y="479"/>
                  </a:lnTo>
                  <a:lnTo>
                    <a:pt x="948" y="477"/>
                  </a:lnTo>
                  <a:lnTo>
                    <a:pt x="950" y="477"/>
                  </a:lnTo>
                  <a:lnTo>
                    <a:pt x="950" y="479"/>
                  </a:lnTo>
                  <a:lnTo>
                    <a:pt x="948" y="479"/>
                  </a:lnTo>
                  <a:lnTo>
                    <a:pt x="948" y="483"/>
                  </a:lnTo>
                  <a:lnTo>
                    <a:pt x="944" y="483"/>
                  </a:lnTo>
                  <a:lnTo>
                    <a:pt x="948" y="483"/>
                  </a:lnTo>
                  <a:lnTo>
                    <a:pt x="948" y="487"/>
                  </a:lnTo>
                  <a:lnTo>
                    <a:pt x="948" y="489"/>
                  </a:lnTo>
                  <a:lnTo>
                    <a:pt x="948" y="493"/>
                  </a:lnTo>
                  <a:lnTo>
                    <a:pt x="944" y="493"/>
                  </a:lnTo>
                  <a:lnTo>
                    <a:pt x="944" y="495"/>
                  </a:lnTo>
                  <a:lnTo>
                    <a:pt x="942" y="502"/>
                  </a:lnTo>
                  <a:lnTo>
                    <a:pt x="938" y="502"/>
                  </a:lnTo>
                  <a:lnTo>
                    <a:pt x="938" y="504"/>
                  </a:lnTo>
                  <a:lnTo>
                    <a:pt x="934" y="508"/>
                  </a:lnTo>
                  <a:lnTo>
                    <a:pt x="932" y="508"/>
                  </a:lnTo>
                  <a:lnTo>
                    <a:pt x="929" y="512"/>
                  </a:lnTo>
                  <a:lnTo>
                    <a:pt x="929" y="514"/>
                  </a:lnTo>
                  <a:lnTo>
                    <a:pt x="927" y="514"/>
                  </a:lnTo>
                  <a:lnTo>
                    <a:pt x="927" y="523"/>
                  </a:lnTo>
                  <a:lnTo>
                    <a:pt x="927" y="539"/>
                  </a:lnTo>
                  <a:lnTo>
                    <a:pt x="948" y="539"/>
                  </a:lnTo>
                  <a:lnTo>
                    <a:pt x="963" y="541"/>
                  </a:lnTo>
                  <a:lnTo>
                    <a:pt x="971" y="541"/>
                  </a:lnTo>
                  <a:lnTo>
                    <a:pt x="971" y="545"/>
                  </a:lnTo>
                  <a:lnTo>
                    <a:pt x="967" y="545"/>
                  </a:lnTo>
                  <a:lnTo>
                    <a:pt x="967" y="549"/>
                  </a:lnTo>
                  <a:lnTo>
                    <a:pt x="961" y="551"/>
                  </a:lnTo>
                  <a:lnTo>
                    <a:pt x="961" y="564"/>
                  </a:lnTo>
                  <a:lnTo>
                    <a:pt x="961" y="579"/>
                  </a:lnTo>
                  <a:lnTo>
                    <a:pt x="961" y="595"/>
                  </a:lnTo>
                  <a:lnTo>
                    <a:pt x="959" y="595"/>
                  </a:lnTo>
                  <a:lnTo>
                    <a:pt x="959" y="597"/>
                  </a:lnTo>
                  <a:lnTo>
                    <a:pt x="959" y="601"/>
                  </a:lnTo>
                  <a:lnTo>
                    <a:pt x="959" y="605"/>
                  </a:lnTo>
                  <a:lnTo>
                    <a:pt x="956" y="605"/>
                  </a:lnTo>
                  <a:lnTo>
                    <a:pt x="956" y="606"/>
                  </a:lnTo>
                  <a:lnTo>
                    <a:pt x="952" y="610"/>
                  </a:lnTo>
                  <a:lnTo>
                    <a:pt x="952" y="612"/>
                  </a:lnTo>
                  <a:lnTo>
                    <a:pt x="954" y="616"/>
                  </a:lnTo>
                  <a:lnTo>
                    <a:pt x="954" y="620"/>
                  </a:lnTo>
                  <a:lnTo>
                    <a:pt x="950" y="622"/>
                  </a:lnTo>
                  <a:lnTo>
                    <a:pt x="944" y="622"/>
                  </a:lnTo>
                  <a:lnTo>
                    <a:pt x="940" y="622"/>
                  </a:lnTo>
                  <a:lnTo>
                    <a:pt x="934" y="622"/>
                  </a:lnTo>
                  <a:lnTo>
                    <a:pt x="936" y="622"/>
                  </a:lnTo>
                  <a:lnTo>
                    <a:pt x="900" y="624"/>
                  </a:lnTo>
                  <a:lnTo>
                    <a:pt x="900" y="639"/>
                  </a:lnTo>
                  <a:lnTo>
                    <a:pt x="900" y="661"/>
                  </a:lnTo>
                  <a:lnTo>
                    <a:pt x="900" y="666"/>
                  </a:lnTo>
                  <a:lnTo>
                    <a:pt x="900" y="670"/>
                  </a:lnTo>
                  <a:lnTo>
                    <a:pt x="901" y="680"/>
                  </a:lnTo>
                  <a:lnTo>
                    <a:pt x="901" y="686"/>
                  </a:lnTo>
                  <a:lnTo>
                    <a:pt x="901" y="690"/>
                  </a:lnTo>
                  <a:lnTo>
                    <a:pt x="901" y="701"/>
                  </a:lnTo>
                  <a:lnTo>
                    <a:pt x="901" y="717"/>
                  </a:lnTo>
                  <a:lnTo>
                    <a:pt x="901" y="726"/>
                  </a:lnTo>
                  <a:lnTo>
                    <a:pt x="898" y="728"/>
                  </a:lnTo>
                  <a:lnTo>
                    <a:pt x="901" y="728"/>
                  </a:lnTo>
                  <a:lnTo>
                    <a:pt x="901" y="736"/>
                  </a:lnTo>
                  <a:lnTo>
                    <a:pt x="898" y="736"/>
                  </a:lnTo>
                  <a:lnTo>
                    <a:pt x="896" y="732"/>
                  </a:lnTo>
                  <a:lnTo>
                    <a:pt x="890" y="732"/>
                  </a:lnTo>
                  <a:lnTo>
                    <a:pt x="886" y="732"/>
                  </a:lnTo>
                  <a:lnTo>
                    <a:pt x="882" y="732"/>
                  </a:lnTo>
                  <a:lnTo>
                    <a:pt x="880" y="732"/>
                  </a:lnTo>
                  <a:lnTo>
                    <a:pt x="876" y="730"/>
                  </a:lnTo>
                  <a:lnTo>
                    <a:pt x="876" y="736"/>
                  </a:lnTo>
                  <a:lnTo>
                    <a:pt x="874" y="736"/>
                  </a:lnTo>
                  <a:lnTo>
                    <a:pt x="871" y="730"/>
                  </a:lnTo>
                  <a:lnTo>
                    <a:pt x="861" y="730"/>
                  </a:lnTo>
                  <a:lnTo>
                    <a:pt x="855" y="730"/>
                  </a:lnTo>
                  <a:lnTo>
                    <a:pt x="842" y="730"/>
                  </a:lnTo>
                  <a:lnTo>
                    <a:pt x="836" y="730"/>
                  </a:lnTo>
                  <a:lnTo>
                    <a:pt x="836" y="726"/>
                  </a:lnTo>
                  <a:lnTo>
                    <a:pt x="832" y="726"/>
                  </a:lnTo>
                  <a:lnTo>
                    <a:pt x="832" y="730"/>
                  </a:lnTo>
                  <a:lnTo>
                    <a:pt x="811" y="730"/>
                  </a:lnTo>
                  <a:lnTo>
                    <a:pt x="811" y="740"/>
                  </a:lnTo>
                  <a:lnTo>
                    <a:pt x="811" y="744"/>
                  </a:lnTo>
                  <a:lnTo>
                    <a:pt x="811" y="749"/>
                  </a:lnTo>
                  <a:lnTo>
                    <a:pt x="811" y="759"/>
                  </a:lnTo>
                  <a:lnTo>
                    <a:pt x="811" y="761"/>
                  </a:lnTo>
                  <a:lnTo>
                    <a:pt x="813" y="776"/>
                  </a:lnTo>
                  <a:lnTo>
                    <a:pt x="813" y="784"/>
                  </a:lnTo>
                  <a:lnTo>
                    <a:pt x="813" y="786"/>
                  </a:lnTo>
                  <a:lnTo>
                    <a:pt x="793" y="786"/>
                  </a:lnTo>
                  <a:lnTo>
                    <a:pt x="790" y="786"/>
                  </a:lnTo>
                  <a:lnTo>
                    <a:pt x="778" y="786"/>
                  </a:lnTo>
                  <a:lnTo>
                    <a:pt x="778" y="852"/>
                  </a:lnTo>
                  <a:lnTo>
                    <a:pt x="780" y="867"/>
                  </a:lnTo>
                  <a:lnTo>
                    <a:pt x="782" y="873"/>
                  </a:lnTo>
                  <a:lnTo>
                    <a:pt x="782" y="883"/>
                  </a:lnTo>
                  <a:lnTo>
                    <a:pt x="782" y="892"/>
                  </a:lnTo>
                  <a:lnTo>
                    <a:pt x="790" y="892"/>
                  </a:lnTo>
                  <a:lnTo>
                    <a:pt x="791" y="892"/>
                  </a:lnTo>
                  <a:lnTo>
                    <a:pt x="791" y="883"/>
                  </a:lnTo>
                  <a:lnTo>
                    <a:pt x="791" y="867"/>
                  </a:lnTo>
                  <a:lnTo>
                    <a:pt x="801" y="867"/>
                  </a:lnTo>
                  <a:lnTo>
                    <a:pt x="820" y="869"/>
                  </a:lnTo>
                  <a:lnTo>
                    <a:pt x="820" y="879"/>
                  </a:lnTo>
                  <a:lnTo>
                    <a:pt x="826" y="879"/>
                  </a:lnTo>
                  <a:lnTo>
                    <a:pt x="826" y="883"/>
                  </a:lnTo>
                  <a:lnTo>
                    <a:pt x="820" y="883"/>
                  </a:lnTo>
                  <a:lnTo>
                    <a:pt x="820" y="886"/>
                  </a:lnTo>
                  <a:lnTo>
                    <a:pt x="826" y="884"/>
                  </a:lnTo>
                  <a:lnTo>
                    <a:pt x="830" y="892"/>
                  </a:lnTo>
                  <a:lnTo>
                    <a:pt x="830" y="900"/>
                  </a:lnTo>
                  <a:lnTo>
                    <a:pt x="830" y="904"/>
                  </a:lnTo>
                  <a:lnTo>
                    <a:pt x="826" y="917"/>
                  </a:lnTo>
                  <a:lnTo>
                    <a:pt x="826" y="923"/>
                  </a:lnTo>
                  <a:lnTo>
                    <a:pt x="790" y="923"/>
                  </a:lnTo>
                  <a:lnTo>
                    <a:pt x="784" y="923"/>
                  </a:lnTo>
                  <a:lnTo>
                    <a:pt x="784" y="927"/>
                  </a:lnTo>
                  <a:lnTo>
                    <a:pt x="784" y="937"/>
                  </a:lnTo>
                  <a:lnTo>
                    <a:pt x="774" y="937"/>
                  </a:lnTo>
                  <a:lnTo>
                    <a:pt x="770" y="937"/>
                  </a:lnTo>
                  <a:lnTo>
                    <a:pt x="737" y="937"/>
                  </a:lnTo>
                  <a:lnTo>
                    <a:pt x="734" y="937"/>
                  </a:lnTo>
                  <a:lnTo>
                    <a:pt x="730" y="937"/>
                  </a:lnTo>
                  <a:lnTo>
                    <a:pt x="728" y="996"/>
                  </a:lnTo>
                  <a:lnTo>
                    <a:pt x="728" y="1004"/>
                  </a:lnTo>
                  <a:lnTo>
                    <a:pt x="728" y="1018"/>
                  </a:lnTo>
                  <a:lnTo>
                    <a:pt x="730" y="1033"/>
                  </a:lnTo>
                  <a:lnTo>
                    <a:pt x="730" y="1043"/>
                  </a:lnTo>
                  <a:lnTo>
                    <a:pt x="730" y="1045"/>
                  </a:lnTo>
                  <a:lnTo>
                    <a:pt x="730" y="1049"/>
                  </a:lnTo>
                  <a:lnTo>
                    <a:pt x="730" y="1052"/>
                  </a:lnTo>
                  <a:lnTo>
                    <a:pt x="730" y="1074"/>
                  </a:lnTo>
                  <a:lnTo>
                    <a:pt x="714" y="1083"/>
                  </a:lnTo>
                  <a:lnTo>
                    <a:pt x="714" y="1093"/>
                  </a:lnTo>
                  <a:lnTo>
                    <a:pt x="720" y="1091"/>
                  </a:lnTo>
                  <a:lnTo>
                    <a:pt x="720" y="1110"/>
                  </a:lnTo>
                  <a:lnTo>
                    <a:pt x="695" y="1110"/>
                  </a:lnTo>
                  <a:lnTo>
                    <a:pt x="697" y="1141"/>
                  </a:lnTo>
                  <a:lnTo>
                    <a:pt x="697" y="1186"/>
                  </a:lnTo>
                  <a:lnTo>
                    <a:pt x="697" y="1211"/>
                  </a:lnTo>
                  <a:lnTo>
                    <a:pt x="697" y="1220"/>
                  </a:lnTo>
                  <a:lnTo>
                    <a:pt x="726" y="1218"/>
                  </a:lnTo>
                  <a:lnTo>
                    <a:pt x="763" y="1215"/>
                  </a:lnTo>
                  <a:lnTo>
                    <a:pt x="763" y="1207"/>
                  </a:lnTo>
                  <a:lnTo>
                    <a:pt x="778" y="1203"/>
                  </a:lnTo>
                  <a:lnTo>
                    <a:pt x="772" y="1215"/>
                  </a:lnTo>
                  <a:lnTo>
                    <a:pt x="788" y="1215"/>
                  </a:lnTo>
                  <a:lnTo>
                    <a:pt x="813" y="1215"/>
                  </a:lnTo>
                  <a:lnTo>
                    <a:pt x="826" y="1230"/>
                  </a:lnTo>
                  <a:lnTo>
                    <a:pt x="828" y="1226"/>
                  </a:lnTo>
                  <a:lnTo>
                    <a:pt x="828" y="1224"/>
                  </a:lnTo>
                  <a:lnTo>
                    <a:pt x="832" y="1220"/>
                  </a:lnTo>
                  <a:lnTo>
                    <a:pt x="832" y="1217"/>
                  </a:lnTo>
                  <a:lnTo>
                    <a:pt x="832" y="1215"/>
                  </a:lnTo>
                  <a:lnTo>
                    <a:pt x="838" y="1205"/>
                  </a:lnTo>
                  <a:lnTo>
                    <a:pt x="838" y="1201"/>
                  </a:lnTo>
                  <a:lnTo>
                    <a:pt x="838" y="1199"/>
                  </a:lnTo>
                  <a:lnTo>
                    <a:pt x="838" y="1195"/>
                  </a:lnTo>
                  <a:lnTo>
                    <a:pt x="838" y="1191"/>
                  </a:lnTo>
                  <a:lnTo>
                    <a:pt x="834" y="1191"/>
                  </a:lnTo>
                  <a:lnTo>
                    <a:pt x="830" y="1161"/>
                  </a:lnTo>
                  <a:lnTo>
                    <a:pt x="834" y="1149"/>
                  </a:lnTo>
                  <a:lnTo>
                    <a:pt x="838" y="1161"/>
                  </a:lnTo>
                  <a:lnTo>
                    <a:pt x="838" y="1168"/>
                  </a:lnTo>
                  <a:lnTo>
                    <a:pt x="842" y="1186"/>
                  </a:lnTo>
                  <a:lnTo>
                    <a:pt x="842" y="1207"/>
                  </a:lnTo>
                  <a:lnTo>
                    <a:pt x="838" y="1220"/>
                  </a:lnTo>
                  <a:lnTo>
                    <a:pt x="832" y="1236"/>
                  </a:lnTo>
                  <a:lnTo>
                    <a:pt x="832" y="1240"/>
                  </a:lnTo>
                  <a:lnTo>
                    <a:pt x="846" y="1255"/>
                  </a:lnTo>
                  <a:lnTo>
                    <a:pt x="799" y="1296"/>
                  </a:lnTo>
                  <a:lnTo>
                    <a:pt x="793" y="1292"/>
                  </a:lnTo>
                  <a:lnTo>
                    <a:pt x="795" y="1292"/>
                  </a:lnTo>
                  <a:lnTo>
                    <a:pt x="799" y="1286"/>
                  </a:lnTo>
                  <a:lnTo>
                    <a:pt x="809" y="1276"/>
                  </a:lnTo>
                  <a:lnTo>
                    <a:pt x="809" y="1274"/>
                  </a:lnTo>
                  <a:lnTo>
                    <a:pt x="799" y="1276"/>
                  </a:lnTo>
                  <a:lnTo>
                    <a:pt x="793" y="1280"/>
                  </a:lnTo>
                  <a:lnTo>
                    <a:pt x="790" y="1286"/>
                  </a:lnTo>
                  <a:lnTo>
                    <a:pt x="786" y="1286"/>
                  </a:lnTo>
                  <a:lnTo>
                    <a:pt x="786" y="1290"/>
                  </a:lnTo>
                  <a:lnTo>
                    <a:pt x="784" y="1292"/>
                  </a:lnTo>
                  <a:lnTo>
                    <a:pt x="784" y="1300"/>
                  </a:lnTo>
                  <a:lnTo>
                    <a:pt x="780" y="1301"/>
                  </a:lnTo>
                  <a:lnTo>
                    <a:pt x="774" y="1305"/>
                  </a:lnTo>
                  <a:lnTo>
                    <a:pt x="770" y="1301"/>
                  </a:lnTo>
                  <a:lnTo>
                    <a:pt x="768" y="1301"/>
                  </a:lnTo>
                  <a:lnTo>
                    <a:pt x="764" y="1311"/>
                  </a:lnTo>
                  <a:lnTo>
                    <a:pt x="764" y="1317"/>
                  </a:lnTo>
                  <a:lnTo>
                    <a:pt x="763" y="1321"/>
                  </a:lnTo>
                  <a:lnTo>
                    <a:pt x="763" y="1315"/>
                  </a:lnTo>
                  <a:lnTo>
                    <a:pt x="759" y="1311"/>
                  </a:lnTo>
                  <a:lnTo>
                    <a:pt x="759" y="1309"/>
                  </a:lnTo>
                  <a:lnTo>
                    <a:pt x="755" y="1311"/>
                  </a:lnTo>
                  <a:lnTo>
                    <a:pt x="753" y="1315"/>
                  </a:lnTo>
                  <a:lnTo>
                    <a:pt x="749" y="1319"/>
                  </a:lnTo>
                  <a:lnTo>
                    <a:pt x="749" y="1321"/>
                  </a:lnTo>
                  <a:lnTo>
                    <a:pt x="747" y="1319"/>
                  </a:lnTo>
                  <a:lnTo>
                    <a:pt x="747" y="1315"/>
                  </a:lnTo>
                  <a:lnTo>
                    <a:pt x="749" y="1311"/>
                  </a:lnTo>
                  <a:lnTo>
                    <a:pt x="749" y="1305"/>
                  </a:lnTo>
                  <a:lnTo>
                    <a:pt x="749" y="1303"/>
                  </a:lnTo>
                  <a:lnTo>
                    <a:pt x="745" y="1300"/>
                  </a:lnTo>
                  <a:lnTo>
                    <a:pt x="743" y="1296"/>
                  </a:lnTo>
                  <a:lnTo>
                    <a:pt x="737" y="1300"/>
                  </a:lnTo>
                  <a:lnTo>
                    <a:pt x="734" y="1300"/>
                  </a:lnTo>
                  <a:lnTo>
                    <a:pt x="734" y="1305"/>
                  </a:lnTo>
                  <a:lnTo>
                    <a:pt x="737" y="1309"/>
                  </a:lnTo>
                  <a:lnTo>
                    <a:pt x="737" y="1311"/>
                  </a:lnTo>
                  <a:lnTo>
                    <a:pt x="737" y="1315"/>
                  </a:lnTo>
                  <a:lnTo>
                    <a:pt x="728" y="1319"/>
                  </a:lnTo>
                  <a:lnTo>
                    <a:pt x="718" y="1321"/>
                  </a:lnTo>
                  <a:lnTo>
                    <a:pt x="714" y="1325"/>
                  </a:lnTo>
                  <a:lnTo>
                    <a:pt x="718" y="1325"/>
                  </a:lnTo>
                  <a:lnTo>
                    <a:pt x="737" y="1325"/>
                  </a:lnTo>
                  <a:lnTo>
                    <a:pt x="739" y="1327"/>
                  </a:lnTo>
                  <a:lnTo>
                    <a:pt x="743" y="1330"/>
                  </a:lnTo>
                  <a:lnTo>
                    <a:pt x="743" y="1336"/>
                  </a:lnTo>
                  <a:lnTo>
                    <a:pt x="741" y="1342"/>
                  </a:lnTo>
                  <a:lnTo>
                    <a:pt x="737" y="1355"/>
                  </a:lnTo>
                  <a:lnTo>
                    <a:pt x="737" y="1361"/>
                  </a:lnTo>
                  <a:lnTo>
                    <a:pt x="737" y="1365"/>
                  </a:lnTo>
                  <a:lnTo>
                    <a:pt x="737" y="1367"/>
                  </a:lnTo>
                  <a:lnTo>
                    <a:pt x="737" y="1371"/>
                  </a:lnTo>
                  <a:lnTo>
                    <a:pt x="741" y="1375"/>
                  </a:lnTo>
                  <a:lnTo>
                    <a:pt x="745" y="1381"/>
                  </a:lnTo>
                  <a:lnTo>
                    <a:pt x="747" y="1386"/>
                  </a:lnTo>
                  <a:lnTo>
                    <a:pt x="751" y="1390"/>
                  </a:lnTo>
                  <a:lnTo>
                    <a:pt x="751" y="1396"/>
                  </a:lnTo>
                  <a:lnTo>
                    <a:pt x="745" y="1396"/>
                  </a:lnTo>
                  <a:lnTo>
                    <a:pt x="745" y="1398"/>
                  </a:lnTo>
                  <a:lnTo>
                    <a:pt x="741" y="1402"/>
                  </a:lnTo>
                  <a:lnTo>
                    <a:pt x="741" y="1408"/>
                  </a:lnTo>
                  <a:lnTo>
                    <a:pt x="739" y="1408"/>
                  </a:lnTo>
                  <a:lnTo>
                    <a:pt x="732" y="1396"/>
                  </a:lnTo>
                  <a:lnTo>
                    <a:pt x="732" y="1390"/>
                  </a:lnTo>
                  <a:lnTo>
                    <a:pt x="726" y="1390"/>
                  </a:lnTo>
                  <a:lnTo>
                    <a:pt x="722" y="1392"/>
                  </a:lnTo>
                  <a:lnTo>
                    <a:pt x="722" y="1400"/>
                  </a:lnTo>
                  <a:lnTo>
                    <a:pt x="726" y="1406"/>
                  </a:lnTo>
                  <a:lnTo>
                    <a:pt x="726" y="1411"/>
                  </a:lnTo>
                  <a:lnTo>
                    <a:pt x="730" y="1417"/>
                  </a:lnTo>
                  <a:lnTo>
                    <a:pt x="735" y="1421"/>
                  </a:lnTo>
                  <a:lnTo>
                    <a:pt x="735" y="1423"/>
                  </a:lnTo>
                  <a:lnTo>
                    <a:pt x="732" y="1421"/>
                  </a:lnTo>
                  <a:lnTo>
                    <a:pt x="730" y="1421"/>
                  </a:lnTo>
                  <a:lnTo>
                    <a:pt x="726" y="1421"/>
                  </a:lnTo>
                  <a:lnTo>
                    <a:pt x="724" y="1421"/>
                  </a:lnTo>
                  <a:lnTo>
                    <a:pt x="724" y="1423"/>
                  </a:lnTo>
                  <a:lnTo>
                    <a:pt x="720" y="1423"/>
                  </a:lnTo>
                  <a:lnTo>
                    <a:pt x="720" y="1427"/>
                  </a:lnTo>
                  <a:lnTo>
                    <a:pt x="716" y="1427"/>
                  </a:lnTo>
                  <a:lnTo>
                    <a:pt x="714" y="1427"/>
                  </a:lnTo>
                  <a:lnTo>
                    <a:pt x="714" y="1431"/>
                  </a:lnTo>
                  <a:lnTo>
                    <a:pt x="710" y="1431"/>
                  </a:lnTo>
                  <a:lnTo>
                    <a:pt x="708" y="1431"/>
                  </a:lnTo>
                  <a:lnTo>
                    <a:pt x="705" y="1431"/>
                  </a:lnTo>
                  <a:lnTo>
                    <a:pt x="705" y="1427"/>
                  </a:lnTo>
                  <a:lnTo>
                    <a:pt x="705" y="1425"/>
                  </a:lnTo>
                  <a:lnTo>
                    <a:pt x="701" y="1425"/>
                  </a:lnTo>
                  <a:lnTo>
                    <a:pt x="701" y="1421"/>
                  </a:lnTo>
                  <a:lnTo>
                    <a:pt x="699" y="1421"/>
                  </a:lnTo>
                  <a:lnTo>
                    <a:pt x="699" y="1417"/>
                  </a:lnTo>
                  <a:lnTo>
                    <a:pt x="695" y="1417"/>
                  </a:lnTo>
                  <a:lnTo>
                    <a:pt x="691" y="1417"/>
                  </a:lnTo>
                  <a:lnTo>
                    <a:pt x="689" y="1419"/>
                  </a:lnTo>
                  <a:lnTo>
                    <a:pt x="689" y="1415"/>
                  </a:lnTo>
                  <a:lnTo>
                    <a:pt x="685" y="1415"/>
                  </a:lnTo>
                  <a:lnTo>
                    <a:pt x="681" y="1415"/>
                  </a:lnTo>
                  <a:lnTo>
                    <a:pt x="680" y="1411"/>
                  </a:lnTo>
                  <a:lnTo>
                    <a:pt x="676" y="1411"/>
                  </a:lnTo>
                  <a:lnTo>
                    <a:pt x="674" y="1411"/>
                  </a:lnTo>
                  <a:lnTo>
                    <a:pt x="674" y="1410"/>
                  </a:lnTo>
                  <a:lnTo>
                    <a:pt x="670" y="1410"/>
                  </a:lnTo>
                  <a:lnTo>
                    <a:pt x="676" y="1400"/>
                  </a:lnTo>
                  <a:lnTo>
                    <a:pt x="676" y="1390"/>
                  </a:lnTo>
                  <a:lnTo>
                    <a:pt x="676" y="1381"/>
                  </a:lnTo>
                  <a:lnTo>
                    <a:pt x="680" y="1381"/>
                  </a:lnTo>
                  <a:lnTo>
                    <a:pt x="676" y="1381"/>
                  </a:lnTo>
                  <a:lnTo>
                    <a:pt x="676" y="1379"/>
                  </a:lnTo>
                  <a:lnTo>
                    <a:pt x="672" y="1379"/>
                  </a:lnTo>
                  <a:lnTo>
                    <a:pt x="672" y="1375"/>
                  </a:lnTo>
                  <a:lnTo>
                    <a:pt x="670" y="1375"/>
                  </a:lnTo>
                  <a:lnTo>
                    <a:pt x="654" y="1375"/>
                  </a:lnTo>
                  <a:lnTo>
                    <a:pt x="654" y="1373"/>
                  </a:lnTo>
                  <a:lnTo>
                    <a:pt x="654" y="1369"/>
                  </a:lnTo>
                  <a:lnTo>
                    <a:pt x="656" y="1369"/>
                  </a:lnTo>
                  <a:lnTo>
                    <a:pt x="660" y="1369"/>
                  </a:lnTo>
                  <a:lnTo>
                    <a:pt x="660" y="1363"/>
                  </a:lnTo>
                  <a:lnTo>
                    <a:pt x="656" y="1359"/>
                  </a:lnTo>
                  <a:lnTo>
                    <a:pt x="660" y="1357"/>
                  </a:lnTo>
                  <a:lnTo>
                    <a:pt x="660" y="1354"/>
                  </a:lnTo>
                  <a:lnTo>
                    <a:pt x="660" y="1350"/>
                  </a:lnTo>
                  <a:lnTo>
                    <a:pt x="660" y="1348"/>
                  </a:lnTo>
                  <a:lnTo>
                    <a:pt x="656" y="1348"/>
                  </a:lnTo>
                  <a:lnTo>
                    <a:pt x="656" y="1344"/>
                  </a:lnTo>
                  <a:lnTo>
                    <a:pt x="660" y="1344"/>
                  </a:lnTo>
                  <a:lnTo>
                    <a:pt x="658" y="1334"/>
                  </a:lnTo>
                  <a:lnTo>
                    <a:pt x="676" y="1334"/>
                  </a:lnTo>
                  <a:lnTo>
                    <a:pt x="678" y="1328"/>
                  </a:lnTo>
                  <a:lnTo>
                    <a:pt x="678" y="1325"/>
                  </a:lnTo>
                  <a:lnTo>
                    <a:pt x="678" y="1323"/>
                  </a:lnTo>
                  <a:lnTo>
                    <a:pt x="678" y="1319"/>
                  </a:lnTo>
                  <a:lnTo>
                    <a:pt x="678" y="1309"/>
                  </a:lnTo>
                  <a:lnTo>
                    <a:pt x="693" y="1309"/>
                  </a:lnTo>
                  <a:lnTo>
                    <a:pt x="689" y="1303"/>
                  </a:lnTo>
                  <a:lnTo>
                    <a:pt x="683" y="1269"/>
                  </a:lnTo>
                  <a:lnTo>
                    <a:pt x="680" y="1261"/>
                  </a:lnTo>
                  <a:lnTo>
                    <a:pt x="676" y="1261"/>
                  </a:lnTo>
                  <a:lnTo>
                    <a:pt x="676" y="1263"/>
                  </a:lnTo>
                  <a:lnTo>
                    <a:pt x="676" y="1253"/>
                  </a:lnTo>
                  <a:lnTo>
                    <a:pt x="676" y="1247"/>
                  </a:lnTo>
                  <a:lnTo>
                    <a:pt x="680" y="1247"/>
                  </a:lnTo>
                  <a:lnTo>
                    <a:pt x="680" y="1211"/>
                  </a:lnTo>
                  <a:lnTo>
                    <a:pt x="680" y="1199"/>
                  </a:lnTo>
                  <a:lnTo>
                    <a:pt x="676" y="1195"/>
                  </a:lnTo>
                  <a:lnTo>
                    <a:pt x="678" y="1195"/>
                  </a:lnTo>
                  <a:lnTo>
                    <a:pt x="678" y="1191"/>
                  </a:lnTo>
                  <a:lnTo>
                    <a:pt x="678" y="1189"/>
                  </a:lnTo>
                  <a:lnTo>
                    <a:pt x="678" y="1182"/>
                  </a:lnTo>
                  <a:lnTo>
                    <a:pt x="678" y="1180"/>
                  </a:lnTo>
                  <a:lnTo>
                    <a:pt x="678" y="1143"/>
                  </a:lnTo>
                  <a:lnTo>
                    <a:pt x="678" y="1108"/>
                  </a:lnTo>
                  <a:lnTo>
                    <a:pt x="676" y="1083"/>
                  </a:lnTo>
                  <a:lnTo>
                    <a:pt x="676" y="1079"/>
                  </a:lnTo>
                  <a:lnTo>
                    <a:pt x="676" y="1068"/>
                  </a:lnTo>
                  <a:lnTo>
                    <a:pt x="695" y="1068"/>
                  </a:lnTo>
                  <a:lnTo>
                    <a:pt x="699" y="1068"/>
                  </a:lnTo>
                  <a:lnTo>
                    <a:pt x="710" y="1068"/>
                  </a:lnTo>
                  <a:lnTo>
                    <a:pt x="714" y="1064"/>
                  </a:lnTo>
                  <a:lnTo>
                    <a:pt x="714" y="1045"/>
                  </a:lnTo>
                  <a:lnTo>
                    <a:pt x="712" y="1037"/>
                  </a:lnTo>
                  <a:lnTo>
                    <a:pt x="712" y="1027"/>
                  </a:lnTo>
                  <a:lnTo>
                    <a:pt x="710" y="1023"/>
                  </a:lnTo>
                  <a:lnTo>
                    <a:pt x="710" y="1008"/>
                  </a:lnTo>
                  <a:lnTo>
                    <a:pt x="712" y="966"/>
                  </a:lnTo>
                  <a:lnTo>
                    <a:pt x="712" y="935"/>
                  </a:lnTo>
                  <a:lnTo>
                    <a:pt x="712" y="931"/>
                  </a:lnTo>
                  <a:lnTo>
                    <a:pt x="710" y="927"/>
                  </a:lnTo>
                  <a:lnTo>
                    <a:pt x="710" y="854"/>
                  </a:lnTo>
                  <a:lnTo>
                    <a:pt x="695" y="854"/>
                  </a:lnTo>
                  <a:lnTo>
                    <a:pt x="695" y="875"/>
                  </a:lnTo>
                  <a:lnTo>
                    <a:pt x="691" y="875"/>
                  </a:lnTo>
                  <a:lnTo>
                    <a:pt x="691" y="884"/>
                  </a:lnTo>
                  <a:lnTo>
                    <a:pt x="685" y="884"/>
                  </a:lnTo>
                  <a:lnTo>
                    <a:pt x="685" y="890"/>
                  </a:lnTo>
                  <a:lnTo>
                    <a:pt x="685" y="894"/>
                  </a:lnTo>
                  <a:lnTo>
                    <a:pt x="680" y="894"/>
                  </a:lnTo>
                  <a:lnTo>
                    <a:pt x="680" y="904"/>
                  </a:lnTo>
                  <a:lnTo>
                    <a:pt x="670" y="904"/>
                  </a:lnTo>
                  <a:lnTo>
                    <a:pt x="670" y="884"/>
                  </a:lnTo>
                  <a:lnTo>
                    <a:pt x="660" y="884"/>
                  </a:lnTo>
                  <a:lnTo>
                    <a:pt x="662" y="828"/>
                  </a:lnTo>
                  <a:lnTo>
                    <a:pt x="645" y="830"/>
                  </a:lnTo>
                  <a:lnTo>
                    <a:pt x="645" y="836"/>
                  </a:lnTo>
                  <a:lnTo>
                    <a:pt x="631" y="836"/>
                  </a:lnTo>
                  <a:lnTo>
                    <a:pt x="635" y="823"/>
                  </a:lnTo>
                  <a:lnTo>
                    <a:pt x="627" y="823"/>
                  </a:lnTo>
                  <a:lnTo>
                    <a:pt x="627" y="805"/>
                  </a:lnTo>
                  <a:lnTo>
                    <a:pt x="571" y="803"/>
                  </a:lnTo>
                  <a:lnTo>
                    <a:pt x="569" y="803"/>
                  </a:lnTo>
                  <a:lnTo>
                    <a:pt x="562" y="803"/>
                  </a:lnTo>
                  <a:lnTo>
                    <a:pt x="562" y="809"/>
                  </a:lnTo>
                  <a:lnTo>
                    <a:pt x="562" y="813"/>
                  </a:lnTo>
                  <a:lnTo>
                    <a:pt x="562" y="825"/>
                  </a:lnTo>
                  <a:lnTo>
                    <a:pt x="564" y="834"/>
                  </a:lnTo>
                  <a:lnTo>
                    <a:pt x="560" y="834"/>
                  </a:lnTo>
                  <a:lnTo>
                    <a:pt x="556" y="834"/>
                  </a:lnTo>
                  <a:lnTo>
                    <a:pt x="556" y="838"/>
                  </a:lnTo>
                  <a:lnTo>
                    <a:pt x="560" y="838"/>
                  </a:lnTo>
                  <a:lnTo>
                    <a:pt x="560" y="846"/>
                  </a:lnTo>
                  <a:lnTo>
                    <a:pt x="550" y="850"/>
                  </a:lnTo>
                  <a:lnTo>
                    <a:pt x="548" y="850"/>
                  </a:lnTo>
                  <a:lnTo>
                    <a:pt x="548" y="854"/>
                  </a:lnTo>
                  <a:lnTo>
                    <a:pt x="548" y="856"/>
                  </a:lnTo>
                  <a:lnTo>
                    <a:pt x="544" y="869"/>
                  </a:lnTo>
                  <a:lnTo>
                    <a:pt x="564" y="869"/>
                  </a:lnTo>
                  <a:lnTo>
                    <a:pt x="564" y="875"/>
                  </a:lnTo>
                  <a:lnTo>
                    <a:pt x="568" y="875"/>
                  </a:lnTo>
                  <a:lnTo>
                    <a:pt x="568" y="886"/>
                  </a:lnTo>
                  <a:lnTo>
                    <a:pt x="564" y="886"/>
                  </a:lnTo>
                  <a:lnTo>
                    <a:pt x="564" y="892"/>
                  </a:lnTo>
                  <a:lnTo>
                    <a:pt x="562" y="917"/>
                  </a:lnTo>
                  <a:lnTo>
                    <a:pt x="564" y="917"/>
                  </a:lnTo>
                  <a:lnTo>
                    <a:pt x="564" y="923"/>
                  </a:lnTo>
                  <a:lnTo>
                    <a:pt x="552" y="921"/>
                  </a:lnTo>
                  <a:lnTo>
                    <a:pt x="546" y="921"/>
                  </a:lnTo>
                  <a:lnTo>
                    <a:pt x="546" y="917"/>
                  </a:lnTo>
                  <a:lnTo>
                    <a:pt x="513" y="919"/>
                  </a:lnTo>
                  <a:lnTo>
                    <a:pt x="508" y="919"/>
                  </a:lnTo>
                  <a:lnTo>
                    <a:pt x="506" y="919"/>
                  </a:lnTo>
                  <a:lnTo>
                    <a:pt x="502" y="919"/>
                  </a:lnTo>
                  <a:lnTo>
                    <a:pt x="496" y="919"/>
                  </a:lnTo>
                  <a:lnTo>
                    <a:pt x="483" y="915"/>
                  </a:lnTo>
                  <a:lnTo>
                    <a:pt x="473" y="915"/>
                  </a:lnTo>
                  <a:lnTo>
                    <a:pt x="467" y="917"/>
                  </a:lnTo>
                  <a:lnTo>
                    <a:pt x="461" y="917"/>
                  </a:lnTo>
                  <a:lnTo>
                    <a:pt x="456" y="917"/>
                  </a:lnTo>
                  <a:lnTo>
                    <a:pt x="452" y="919"/>
                  </a:lnTo>
                  <a:lnTo>
                    <a:pt x="452" y="925"/>
                  </a:lnTo>
                  <a:lnTo>
                    <a:pt x="452" y="935"/>
                  </a:lnTo>
                  <a:lnTo>
                    <a:pt x="456" y="935"/>
                  </a:lnTo>
                  <a:lnTo>
                    <a:pt x="456" y="939"/>
                  </a:lnTo>
                  <a:lnTo>
                    <a:pt x="458" y="939"/>
                  </a:lnTo>
                  <a:lnTo>
                    <a:pt x="459" y="944"/>
                  </a:lnTo>
                  <a:lnTo>
                    <a:pt x="465" y="944"/>
                  </a:lnTo>
                  <a:lnTo>
                    <a:pt x="465" y="950"/>
                  </a:lnTo>
                  <a:lnTo>
                    <a:pt x="456" y="950"/>
                  </a:lnTo>
                  <a:lnTo>
                    <a:pt x="450" y="950"/>
                  </a:lnTo>
                  <a:lnTo>
                    <a:pt x="446" y="948"/>
                  </a:lnTo>
                  <a:lnTo>
                    <a:pt x="446" y="944"/>
                  </a:lnTo>
                  <a:lnTo>
                    <a:pt x="446" y="942"/>
                  </a:lnTo>
                  <a:lnTo>
                    <a:pt x="442" y="939"/>
                  </a:lnTo>
                  <a:lnTo>
                    <a:pt x="442" y="935"/>
                  </a:lnTo>
                  <a:lnTo>
                    <a:pt x="440" y="933"/>
                  </a:lnTo>
                  <a:lnTo>
                    <a:pt x="440" y="927"/>
                  </a:lnTo>
                  <a:lnTo>
                    <a:pt x="436" y="919"/>
                  </a:lnTo>
                  <a:lnTo>
                    <a:pt x="432" y="913"/>
                  </a:lnTo>
                  <a:lnTo>
                    <a:pt x="430" y="908"/>
                  </a:lnTo>
                  <a:lnTo>
                    <a:pt x="427" y="902"/>
                  </a:lnTo>
                  <a:lnTo>
                    <a:pt x="427" y="898"/>
                  </a:lnTo>
                  <a:lnTo>
                    <a:pt x="427" y="896"/>
                  </a:lnTo>
                  <a:lnTo>
                    <a:pt x="423" y="896"/>
                  </a:lnTo>
                  <a:lnTo>
                    <a:pt x="423" y="892"/>
                  </a:lnTo>
                  <a:lnTo>
                    <a:pt x="421" y="888"/>
                  </a:lnTo>
                  <a:lnTo>
                    <a:pt x="421" y="886"/>
                  </a:lnTo>
                  <a:lnTo>
                    <a:pt x="417" y="883"/>
                  </a:lnTo>
                  <a:lnTo>
                    <a:pt x="413" y="877"/>
                  </a:lnTo>
                  <a:lnTo>
                    <a:pt x="413" y="875"/>
                  </a:lnTo>
                  <a:lnTo>
                    <a:pt x="413" y="871"/>
                  </a:lnTo>
                  <a:lnTo>
                    <a:pt x="411" y="867"/>
                  </a:lnTo>
                  <a:lnTo>
                    <a:pt x="407" y="861"/>
                  </a:lnTo>
                  <a:lnTo>
                    <a:pt x="407" y="859"/>
                  </a:lnTo>
                  <a:lnTo>
                    <a:pt x="403" y="856"/>
                  </a:lnTo>
                  <a:lnTo>
                    <a:pt x="402" y="852"/>
                  </a:lnTo>
                  <a:lnTo>
                    <a:pt x="402" y="850"/>
                  </a:lnTo>
                  <a:lnTo>
                    <a:pt x="398" y="850"/>
                  </a:lnTo>
                  <a:lnTo>
                    <a:pt x="398" y="846"/>
                  </a:lnTo>
                  <a:lnTo>
                    <a:pt x="394" y="844"/>
                  </a:lnTo>
                  <a:lnTo>
                    <a:pt x="394" y="840"/>
                  </a:lnTo>
                  <a:lnTo>
                    <a:pt x="394" y="836"/>
                  </a:lnTo>
                  <a:lnTo>
                    <a:pt x="392" y="834"/>
                  </a:lnTo>
                  <a:lnTo>
                    <a:pt x="392" y="830"/>
                  </a:lnTo>
                  <a:lnTo>
                    <a:pt x="390" y="828"/>
                  </a:lnTo>
                  <a:lnTo>
                    <a:pt x="384" y="821"/>
                  </a:lnTo>
                  <a:lnTo>
                    <a:pt x="382" y="815"/>
                  </a:lnTo>
                  <a:lnTo>
                    <a:pt x="378" y="813"/>
                  </a:lnTo>
                  <a:lnTo>
                    <a:pt x="375" y="809"/>
                  </a:lnTo>
                  <a:lnTo>
                    <a:pt x="373" y="803"/>
                  </a:lnTo>
                  <a:lnTo>
                    <a:pt x="365" y="798"/>
                  </a:lnTo>
                  <a:lnTo>
                    <a:pt x="363" y="794"/>
                  </a:lnTo>
                  <a:lnTo>
                    <a:pt x="363" y="792"/>
                  </a:lnTo>
                  <a:lnTo>
                    <a:pt x="359" y="788"/>
                  </a:lnTo>
                  <a:lnTo>
                    <a:pt x="359" y="784"/>
                  </a:lnTo>
                  <a:lnTo>
                    <a:pt x="349" y="776"/>
                  </a:lnTo>
                  <a:lnTo>
                    <a:pt x="349" y="773"/>
                  </a:lnTo>
                  <a:lnTo>
                    <a:pt x="353" y="769"/>
                  </a:lnTo>
                  <a:lnTo>
                    <a:pt x="355" y="767"/>
                  </a:lnTo>
                  <a:lnTo>
                    <a:pt x="361" y="763"/>
                  </a:lnTo>
                  <a:lnTo>
                    <a:pt x="365" y="763"/>
                  </a:lnTo>
                  <a:lnTo>
                    <a:pt x="369" y="759"/>
                  </a:lnTo>
                  <a:lnTo>
                    <a:pt x="371" y="757"/>
                  </a:lnTo>
                  <a:lnTo>
                    <a:pt x="376" y="753"/>
                  </a:lnTo>
                  <a:lnTo>
                    <a:pt x="386" y="747"/>
                  </a:lnTo>
                  <a:lnTo>
                    <a:pt x="400" y="742"/>
                  </a:lnTo>
                  <a:lnTo>
                    <a:pt x="415" y="732"/>
                  </a:lnTo>
                  <a:lnTo>
                    <a:pt x="423" y="724"/>
                  </a:lnTo>
                  <a:lnTo>
                    <a:pt x="421" y="718"/>
                  </a:lnTo>
                  <a:lnTo>
                    <a:pt x="417" y="717"/>
                  </a:lnTo>
                  <a:lnTo>
                    <a:pt x="403" y="697"/>
                  </a:lnTo>
                  <a:lnTo>
                    <a:pt x="398" y="693"/>
                  </a:lnTo>
                  <a:lnTo>
                    <a:pt x="398" y="691"/>
                  </a:lnTo>
                  <a:lnTo>
                    <a:pt x="394" y="691"/>
                  </a:lnTo>
                  <a:lnTo>
                    <a:pt x="386" y="682"/>
                  </a:lnTo>
                  <a:lnTo>
                    <a:pt x="378" y="672"/>
                  </a:lnTo>
                  <a:lnTo>
                    <a:pt x="373" y="666"/>
                  </a:lnTo>
                  <a:lnTo>
                    <a:pt x="367" y="664"/>
                  </a:lnTo>
                  <a:lnTo>
                    <a:pt x="367" y="661"/>
                  </a:lnTo>
                  <a:lnTo>
                    <a:pt x="359" y="657"/>
                  </a:lnTo>
                  <a:lnTo>
                    <a:pt x="357" y="659"/>
                  </a:lnTo>
                  <a:lnTo>
                    <a:pt x="357" y="661"/>
                  </a:lnTo>
                  <a:lnTo>
                    <a:pt x="347" y="666"/>
                  </a:lnTo>
                  <a:lnTo>
                    <a:pt x="328" y="649"/>
                  </a:lnTo>
                  <a:lnTo>
                    <a:pt x="324" y="649"/>
                  </a:lnTo>
                  <a:lnTo>
                    <a:pt x="326" y="653"/>
                  </a:lnTo>
                  <a:lnTo>
                    <a:pt x="319" y="659"/>
                  </a:lnTo>
                  <a:lnTo>
                    <a:pt x="317" y="661"/>
                  </a:lnTo>
                  <a:lnTo>
                    <a:pt x="317" y="664"/>
                  </a:lnTo>
                  <a:lnTo>
                    <a:pt x="311" y="668"/>
                  </a:lnTo>
                  <a:lnTo>
                    <a:pt x="303" y="670"/>
                  </a:lnTo>
                  <a:lnTo>
                    <a:pt x="301" y="674"/>
                  </a:lnTo>
                  <a:lnTo>
                    <a:pt x="301" y="678"/>
                  </a:lnTo>
                  <a:lnTo>
                    <a:pt x="303" y="678"/>
                  </a:lnTo>
                  <a:lnTo>
                    <a:pt x="303" y="680"/>
                  </a:lnTo>
                  <a:lnTo>
                    <a:pt x="301" y="680"/>
                  </a:lnTo>
                  <a:lnTo>
                    <a:pt x="301" y="684"/>
                  </a:lnTo>
                  <a:lnTo>
                    <a:pt x="301" y="686"/>
                  </a:lnTo>
                  <a:lnTo>
                    <a:pt x="297" y="688"/>
                  </a:lnTo>
                  <a:lnTo>
                    <a:pt x="297" y="690"/>
                  </a:lnTo>
                  <a:lnTo>
                    <a:pt x="295" y="690"/>
                  </a:lnTo>
                  <a:lnTo>
                    <a:pt x="295" y="693"/>
                  </a:lnTo>
                  <a:lnTo>
                    <a:pt x="292" y="695"/>
                  </a:lnTo>
                  <a:lnTo>
                    <a:pt x="290" y="699"/>
                  </a:lnTo>
                  <a:lnTo>
                    <a:pt x="286" y="705"/>
                  </a:lnTo>
                  <a:lnTo>
                    <a:pt x="280" y="703"/>
                  </a:lnTo>
                  <a:lnTo>
                    <a:pt x="280" y="699"/>
                  </a:lnTo>
                  <a:lnTo>
                    <a:pt x="276" y="699"/>
                  </a:lnTo>
                  <a:lnTo>
                    <a:pt x="270" y="697"/>
                  </a:lnTo>
                  <a:lnTo>
                    <a:pt x="266" y="693"/>
                  </a:lnTo>
                  <a:lnTo>
                    <a:pt x="266" y="690"/>
                  </a:lnTo>
                  <a:lnTo>
                    <a:pt x="264" y="693"/>
                  </a:lnTo>
                  <a:lnTo>
                    <a:pt x="263" y="690"/>
                  </a:lnTo>
                  <a:lnTo>
                    <a:pt x="261" y="688"/>
                  </a:lnTo>
                  <a:lnTo>
                    <a:pt x="257" y="688"/>
                  </a:lnTo>
                  <a:lnTo>
                    <a:pt x="255" y="688"/>
                  </a:lnTo>
                  <a:lnTo>
                    <a:pt x="255" y="684"/>
                  </a:lnTo>
                  <a:lnTo>
                    <a:pt x="251" y="684"/>
                  </a:lnTo>
                  <a:lnTo>
                    <a:pt x="247" y="684"/>
                  </a:lnTo>
                  <a:lnTo>
                    <a:pt x="247" y="682"/>
                  </a:lnTo>
                  <a:lnTo>
                    <a:pt x="247" y="684"/>
                  </a:lnTo>
                  <a:lnTo>
                    <a:pt x="245" y="682"/>
                  </a:lnTo>
                  <a:lnTo>
                    <a:pt x="241" y="678"/>
                  </a:lnTo>
                  <a:lnTo>
                    <a:pt x="237" y="678"/>
                  </a:lnTo>
                  <a:lnTo>
                    <a:pt x="236" y="676"/>
                  </a:lnTo>
                  <a:lnTo>
                    <a:pt x="232" y="676"/>
                  </a:lnTo>
                  <a:lnTo>
                    <a:pt x="226" y="672"/>
                  </a:lnTo>
                  <a:lnTo>
                    <a:pt x="222" y="672"/>
                  </a:lnTo>
                  <a:lnTo>
                    <a:pt x="220" y="672"/>
                  </a:lnTo>
                  <a:lnTo>
                    <a:pt x="216" y="676"/>
                  </a:lnTo>
                  <a:lnTo>
                    <a:pt x="212" y="676"/>
                  </a:lnTo>
                  <a:lnTo>
                    <a:pt x="210" y="676"/>
                  </a:lnTo>
                  <a:lnTo>
                    <a:pt x="207" y="672"/>
                  </a:lnTo>
                  <a:lnTo>
                    <a:pt x="205" y="672"/>
                  </a:lnTo>
                  <a:lnTo>
                    <a:pt x="197" y="670"/>
                  </a:lnTo>
                  <a:lnTo>
                    <a:pt x="195" y="670"/>
                  </a:lnTo>
                  <a:lnTo>
                    <a:pt x="191" y="670"/>
                  </a:lnTo>
                  <a:lnTo>
                    <a:pt x="191" y="666"/>
                  </a:lnTo>
                  <a:lnTo>
                    <a:pt x="185" y="655"/>
                  </a:lnTo>
                  <a:lnTo>
                    <a:pt x="183" y="605"/>
                  </a:lnTo>
                  <a:lnTo>
                    <a:pt x="131" y="593"/>
                  </a:lnTo>
                  <a:lnTo>
                    <a:pt x="187" y="477"/>
                  </a:lnTo>
                  <a:lnTo>
                    <a:pt x="193" y="468"/>
                  </a:lnTo>
                  <a:lnTo>
                    <a:pt x="172" y="456"/>
                  </a:lnTo>
                  <a:lnTo>
                    <a:pt x="137" y="440"/>
                  </a:lnTo>
                  <a:lnTo>
                    <a:pt x="118" y="433"/>
                  </a:lnTo>
                  <a:lnTo>
                    <a:pt x="108" y="427"/>
                  </a:lnTo>
                  <a:lnTo>
                    <a:pt x="100" y="423"/>
                  </a:lnTo>
                  <a:lnTo>
                    <a:pt x="100" y="427"/>
                  </a:lnTo>
                  <a:lnTo>
                    <a:pt x="87" y="427"/>
                  </a:lnTo>
                  <a:lnTo>
                    <a:pt x="81" y="427"/>
                  </a:lnTo>
                  <a:lnTo>
                    <a:pt x="77" y="427"/>
                  </a:lnTo>
                  <a:lnTo>
                    <a:pt x="75" y="427"/>
                  </a:lnTo>
                  <a:lnTo>
                    <a:pt x="68" y="423"/>
                  </a:lnTo>
                  <a:lnTo>
                    <a:pt x="66" y="417"/>
                  </a:lnTo>
                  <a:lnTo>
                    <a:pt x="58" y="408"/>
                  </a:lnTo>
                  <a:lnTo>
                    <a:pt x="56" y="406"/>
                  </a:lnTo>
                  <a:lnTo>
                    <a:pt x="52" y="406"/>
                  </a:lnTo>
                  <a:lnTo>
                    <a:pt x="52" y="402"/>
                  </a:lnTo>
                  <a:lnTo>
                    <a:pt x="52" y="400"/>
                  </a:lnTo>
                  <a:lnTo>
                    <a:pt x="52" y="396"/>
                  </a:lnTo>
                  <a:lnTo>
                    <a:pt x="48" y="392"/>
                  </a:lnTo>
                  <a:lnTo>
                    <a:pt x="46" y="392"/>
                  </a:lnTo>
                  <a:lnTo>
                    <a:pt x="43" y="394"/>
                  </a:lnTo>
                  <a:lnTo>
                    <a:pt x="43" y="386"/>
                  </a:lnTo>
                  <a:lnTo>
                    <a:pt x="39" y="386"/>
                  </a:lnTo>
                  <a:lnTo>
                    <a:pt x="33" y="386"/>
                  </a:lnTo>
                  <a:lnTo>
                    <a:pt x="27" y="386"/>
                  </a:lnTo>
                  <a:lnTo>
                    <a:pt x="27" y="379"/>
                  </a:lnTo>
                  <a:lnTo>
                    <a:pt x="17" y="379"/>
                  </a:lnTo>
                  <a:lnTo>
                    <a:pt x="17" y="369"/>
                  </a:lnTo>
                  <a:lnTo>
                    <a:pt x="17" y="363"/>
                  </a:lnTo>
                  <a:lnTo>
                    <a:pt x="8" y="359"/>
                  </a:lnTo>
                  <a:lnTo>
                    <a:pt x="2" y="359"/>
                  </a:lnTo>
                  <a:lnTo>
                    <a:pt x="2" y="350"/>
                  </a:lnTo>
                  <a:lnTo>
                    <a:pt x="2" y="342"/>
                  </a:lnTo>
                  <a:lnTo>
                    <a:pt x="2" y="338"/>
                  </a:lnTo>
                  <a:lnTo>
                    <a:pt x="10" y="338"/>
                  </a:lnTo>
                  <a:lnTo>
                    <a:pt x="19" y="338"/>
                  </a:lnTo>
                  <a:lnTo>
                    <a:pt x="19" y="334"/>
                  </a:lnTo>
                  <a:lnTo>
                    <a:pt x="19" y="332"/>
                  </a:lnTo>
                  <a:lnTo>
                    <a:pt x="19" y="329"/>
                  </a:lnTo>
                  <a:lnTo>
                    <a:pt x="23" y="323"/>
                  </a:lnTo>
                  <a:lnTo>
                    <a:pt x="23" y="317"/>
                  </a:lnTo>
                  <a:lnTo>
                    <a:pt x="23" y="309"/>
                  </a:lnTo>
                  <a:lnTo>
                    <a:pt x="23" y="303"/>
                  </a:lnTo>
                  <a:lnTo>
                    <a:pt x="25" y="300"/>
                  </a:lnTo>
                  <a:lnTo>
                    <a:pt x="25" y="294"/>
                  </a:lnTo>
                  <a:lnTo>
                    <a:pt x="21" y="294"/>
                  </a:lnTo>
                  <a:lnTo>
                    <a:pt x="21" y="292"/>
                  </a:lnTo>
                  <a:lnTo>
                    <a:pt x="19" y="292"/>
                  </a:lnTo>
                  <a:lnTo>
                    <a:pt x="15" y="292"/>
                  </a:lnTo>
                  <a:lnTo>
                    <a:pt x="15" y="294"/>
                  </a:lnTo>
                  <a:lnTo>
                    <a:pt x="0" y="294"/>
                  </a:lnTo>
                  <a:lnTo>
                    <a:pt x="0" y="288"/>
                  </a:lnTo>
                  <a:lnTo>
                    <a:pt x="4" y="288"/>
                  </a:lnTo>
                  <a:lnTo>
                    <a:pt x="10" y="288"/>
                  </a:lnTo>
                  <a:lnTo>
                    <a:pt x="10" y="278"/>
                  </a:lnTo>
                  <a:lnTo>
                    <a:pt x="15" y="278"/>
                  </a:lnTo>
                  <a:lnTo>
                    <a:pt x="21" y="278"/>
                  </a:lnTo>
                  <a:lnTo>
                    <a:pt x="29" y="278"/>
                  </a:lnTo>
                  <a:lnTo>
                    <a:pt x="31" y="276"/>
                  </a:lnTo>
                  <a:lnTo>
                    <a:pt x="31" y="273"/>
                  </a:lnTo>
                  <a:lnTo>
                    <a:pt x="29" y="273"/>
                  </a:lnTo>
                  <a:lnTo>
                    <a:pt x="27" y="263"/>
                  </a:lnTo>
                  <a:lnTo>
                    <a:pt x="27" y="257"/>
                  </a:lnTo>
                  <a:lnTo>
                    <a:pt x="27" y="251"/>
                  </a:lnTo>
                  <a:lnTo>
                    <a:pt x="27" y="247"/>
                  </a:lnTo>
                  <a:lnTo>
                    <a:pt x="31" y="247"/>
                  </a:lnTo>
                  <a:lnTo>
                    <a:pt x="37" y="247"/>
                  </a:lnTo>
                  <a:lnTo>
                    <a:pt x="37" y="238"/>
                  </a:lnTo>
                  <a:lnTo>
                    <a:pt x="41" y="228"/>
                  </a:lnTo>
                  <a:lnTo>
                    <a:pt x="43" y="222"/>
                  </a:lnTo>
                  <a:lnTo>
                    <a:pt x="46" y="222"/>
                  </a:lnTo>
                  <a:lnTo>
                    <a:pt x="62" y="226"/>
                  </a:lnTo>
                  <a:lnTo>
                    <a:pt x="71" y="224"/>
                  </a:lnTo>
                  <a:lnTo>
                    <a:pt x="71" y="222"/>
                  </a:lnTo>
                  <a:lnTo>
                    <a:pt x="73" y="222"/>
                  </a:lnTo>
                  <a:lnTo>
                    <a:pt x="71" y="222"/>
                  </a:lnTo>
                  <a:lnTo>
                    <a:pt x="68" y="222"/>
                  </a:lnTo>
                  <a:lnTo>
                    <a:pt x="68" y="218"/>
                  </a:lnTo>
                  <a:lnTo>
                    <a:pt x="68" y="217"/>
                  </a:lnTo>
                  <a:lnTo>
                    <a:pt x="68" y="203"/>
                  </a:lnTo>
                  <a:lnTo>
                    <a:pt x="77" y="207"/>
                  </a:lnTo>
                  <a:lnTo>
                    <a:pt x="77" y="203"/>
                  </a:lnTo>
                  <a:lnTo>
                    <a:pt x="77" y="188"/>
                  </a:lnTo>
                  <a:lnTo>
                    <a:pt x="79" y="188"/>
                  </a:lnTo>
                  <a:lnTo>
                    <a:pt x="83" y="188"/>
                  </a:lnTo>
                  <a:lnTo>
                    <a:pt x="87" y="188"/>
                  </a:lnTo>
                  <a:lnTo>
                    <a:pt x="85" y="182"/>
                  </a:lnTo>
                  <a:lnTo>
                    <a:pt x="102" y="182"/>
                  </a:lnTo>
                  <a:lnTo>
                    <a:pt x="100" y="163"/>
                  </a:lnTo>
                  <a:lnTo>
                    <a:pt x="104" y="163"/>
                  </a:lnTo>
                  <a:lnTo>
                    <a:pt x="108" y="159"/>
                  </a:lnTo>
                  <a:lnTo>
                    <a:pt x="106" y="147"/>
                  </a:lnTo>
                  <a:lnTo>
                    <a:pt x="129" y="147"/>
                  </a:lnTo>
                  <a:lnTo>
                    <a:pt x="126" y="147"/>
                  </a:lnTo>
                  <a:lnTo>
                    <a:pt x="124" y="147"/>
                  </a:lnTo>
                  <a:lnTo>
                    <a:pt x="135" y="143"/>
                  </a:lnTo>
                  <a:lnTo>
                    <a:pt x="139" y="139"/>
                  </a:lnTo>
                  <a:lnTo>
                    <a:pt x="141" y="137"/>
                  </a:lnTo>
                  <a:lnTo>
                    <a:pt x="141" y="134"/>
                  </a:lnTo>
                  <a:lnTo>
                    <a:pt x="145" y="134"/>
                  </a:lnTo>
                  <a:lnTo>
                    <a:pt x="145" y="132"/>
                  </a:lnTo>
                  <a:lnTo>
                    <a:pt x="147" y="128"/>
                  </a:lnTo>
                  <a:lnTo>
                    <a:pt x="145" y="124"/>
                  </a:lnTo>
                  <a:lnTo>
                    <a:pt x="147" y="122"/>
                  </a:lnTo>
                  <a:lnTo>
                    <a:pt x="147" y="116"/>
                  </a:lnTo>
                  <a:close/>
                </a:path>
              </a:pathLst>
            </a:custGeom>
            <a:grpFill/>
            <a:ln w="9525">
              <a:noFill/>
              <a:round/>
              <a:headEnd/>
              <a:tailEnd/>
            </a:ln>
          </p:spPr>
          <p:txBody>
            <a:bodyPr/>
            <a:lstStyle/>
            <a:p>
              <a:pPr>
                <a:defRPr/>
              </a:pPr>
              <a:endParaRPr lang="en-US" dirty="0">
                <a:solidFill>
                  <a:prstClr val="black"/>
                </a:solidFill>
              </a:endParaRPr>
            </a:p>
          </p:txBody>
        </p:sp>
        <p:sp>
          <p:nvSpPr>
            <p:cNvPr id="16548" name="Freeform 6"/>
            <p:cNvSpPr>
              <a:spLocks/>
            </p:cNvSpPr>
            <p:nvPr/>
          </p:nvSpPr>
          <p:spPr bwMode="ltGray">
            <a:xfrm>
              <a:off x="1738" y="-27"/>
              <a:ext cx="971" cy="1431"/>
            </a:xfrm>
            <a:custGeom>
              <a:avLst/>
              <a:gdLst>
                <a:gd name="T0" fmla="*/ 237 w 971"/>
                <a:gd name="T1" fmla="*/ 79 h 1431"/>
                <a:gd name="T2" fmla="*/ 292 w 971"/>
                <a:gd name="T3" fmla="*/ 16 h 1431"/>
                <a:gd name="T4" fmla="*/ 473 w 971"/>
                <a:gd name="T5" fmla="*/ 20 h 1431"/>
                <a:gd name="T6" fmla="*/ 515 w 971"/>
                <a:gd name="T7" fmla="*/ 41 h 1431"/>
                <a:gd name="T8" fmla="*/ 506 w 971"/>
                <a:gd name="T9" fmla="*/ 91 h 1431"/>
                <a:gd name="T10" fmla="*/ 515 w 971"/>
                <a:gd name="T11" fmla="*/ 99 h 1431"/>
                <a:gd name="T12" fmla="*/ 544 w 971"/>
                <a:gd name="T13" fmla="*/ 120 h 1431"/>
                <a:gd name="T14" fmla="*/ 575 w 971"/>
                <a:gd name="T15" fmla="*/ 130 h 1431"/>
                <a:gd name="T16" fmla="*/ 722 w 971"/>
                <a:gd name="T17" fmla="*/ 103 h 1431"/>
                <a:gd name="T18" fmla="*/ 780 w 971"/>
                <a:gd name="T19" fmla="*/ 172 h 1431"/>
                <a:gd name="T20" fmla="*/ 631 w 971"/>
                <a:gd name="T21" fmla="*/ 274 h 1431"/>
                <a:gd name="T22" fmla="*/ 573 w 971"/>
                <a:gd name="T23" fmla="*/ 323 h 1431"/>
                <a:gd name="T24" fmla="*/ 618 w 971"/>
                <a:gd name="T25" fmla="*/ 437 h 1431"/>
                <a:gd name="T26" fmla="*/ 674 w 971"/>
                <a:gd name="T27" fmla="*/ 410 h 1431"/>
                <a:gd name="T28" fmla="*/ 739 w 971"/>
                <a:gd name="T29" fmla="*/ 415 h 1431"/>
                <a:gd name="T30" fmla="*/ 786 w 971"/>
                <a:gd name="T31" fmla="*/ 483 h 1431"/>
                <a:gd name="T32" fmla="*/ 834 w 971"/>
                <a:gd name="T33" fmla="*/ 450 h 1431"/>
                <a:gd name="T34" fmla="*/ 878 w 971"/>
                <a:gd name="T35" fmla="*/ 425 h 1431"/>
                <a:gd name="T36" fmla="*/ 915 w 971"/>
                <a:gd name="T37" fmla="*/ 446 h 1431"/>
                <a:gd name="T38" fmla="*/ 932 w 971"/>
                <a:gd name="T39" fmla="*/ 477 h 1431"/>
                <a:gd name="T40" fmla="*/ 950 w 971"/>
                <a:gd name="T41" fmla="*/ 477 h 1431"/>
                <a:gd name="T42" fmla="*/ 932 w 971"/>
                <a:gd name="T43" fmla="*/ 508 h 1431"/>
                <a:gd name="T44" fmla="*/ 961 w 971"/>
                <a:gd name="T45" fmla="*/ 595 h 1431"/>
                <a:gd name="T46" fmla="*/ 936 w 971"/>
                <a:gd name="T47" fmla="*/ 622 h 1431"/>
                <a:gd name="T48" fmla="*/ 898 w 971"/>
                <a:gd name="T49" fmla="*/ 736 h 1431"/>
                <a:gd name="T50" fmla="*/ 832 w 971"/>
                <a:gd name="T51" fmla="*/ 726 h 1431"/>
                <a:gd name="T52" fmla="*/ 780 w 971"/>
                <a:gd name="T53" fmla="*/ 867 h 1431"/>
                <a:gd name="T54" fmla="*/ 826 w 971"/>
                <a:gd name="T55" fmla="*/ 884 h 1431"/>
                <a:gd name="T56" fmla="*/ 728 w 971"/>
                <a:gd name="T57" fmla="*/ 996 h 1431"/>
                <a:gd name="T58" fmla="*/ 697 w 971"/>
                <a:gd name="T59" fmla="*/ 1186 h 1431"/>
                <a:gd name="T60" fmla="*/ 832 w 971"/>
                <a:gd name="T61" fmla="*/ 1215 h 1431"/>
                <a:gd name="T62" fmla="*/ 832 w 971"/>
                <a:gd name="T63" fmla="*/ 1240 h 1431"/>
                <a:gd name="T64" fmla="*/ 780 w 971"/>
                <a:gd name="T65" fmla="*/ 1301 h 1431"/>
                <a:gd name="T66" fmla="*/ 747 w 971"/>
                <a:gd name="T67" fmla="*/ 1315 h 1431"/>
                <a:gd name="T68" fmla="*/ 718 w 971"/>
                <a:gd name="T69" fmla="*/ 1325 h 1431"/>
                <a:gd name="T70" fmla="*/ 751 w 971"/>
                <a:gd name="T71" fmla="*/ 1396 h 1431"/>
                <a:gd name="T72" fmla="*/ 735 w 971"/>
                <a:gd name="T73" fmla="*/ 1423 h 1431"/>
                <a:gd name="T74" fmla="*/ 705 w 971"/>
                <a:gd name="T75" fmla="*/ 1425 h 1431"/>
                <a:gd name="T76" fmla="*/ 670 w 971"/>
                <a:gd name="T77" fmla="*/ 1410 h 1431"/>
                <a:gd name="T78" fmla="*/ 660 w 971"/>
                <a:gd name="T79" fmla="*/ 1363 h 1431"/>
                <a:gd name="T80" fmla="*/ 678 w 971"/>
                <a:gd name="T81" fmla="*/ 1309 h 1431"/>
                <a:gd name="T82" fmla="*/ 678 w 971"/>
                <a:gd name="T83" fmla="*/ 1189 h 1431"/>
                <a:gd name="T84" fmla="*/ 710 w 971"/>
                <a:gd name="T85" fmla="*/ 1023 h 1431"/>
                <a:gd name="T86" fmla="*/ 680 w 971"/>
                <a:gd name="T87" fmla="*/ 904 h 1431"/>
                <a:gd name="T88" fmla="*/ 562 w 971"/>
                <a:gd name="T89" fmla="*/ 813 h 1431"/>
                <a:gd name="T90" fmla="*/ 568 w 971"/>
                <a:gd name="T91" fmla="*/ 875 h 1431"/>
                <a:gd name="T92" fmla="*/ 483 w 971"/>
                <a:gd name="T93" fmla="*/ 915 h 1431"/>
                <a:gd name="T94" fmla="*/ 450 w 971"/>
                <a:gd name="T95" fmla="*/ 950 h 1431"/>
                <a:gd name="T96" fmla="*/ 423 w 971"/>
                <a:gd name="T97" fmla="*/ 892 h 1431"/>
                <a:gd name="T98" fmla="*/ 394 w 971"/>
                <a:gd name="T99" fmla="*/ 844 h 1431"/>
                <a:gd name="T100" fmla="*/ 359 w 971"/>
                <a:gd name="T101" fmla="*/ 784 h 1431"/>
                <a:gd name="T102" fmla="*/ 417 w 971"/>
                <a:gd name="T103" fmla="*/ 717 h 1431"/>
                <a:gd name="T104" fmla="*/ 324 w 971"/>
                <a:gd name="T105" fmla="*/ 649 h 1431"/>
                <a:gd name="T106" fmla="*/ 297 w 971"/>
                <a:gd name="T107" fmla="*/ 690 h 1431"/>
                <a:gd name="T108" fmla="*/ 257 w 971"/>
                <a:gd name="T109" fmla="*/ 688 h 1431"/>
                <a:gd name="T110" fmla="*/ 216 w 971"/>
                <a:gd name="T111" fmla="*/ 676 h 1431"/>
                <a:gd name="T112" fmla="*/ 137 w 971"/>
                <a:gd name="T113" fmla="*/ 440 h 1431"/>
                <a:gd name="T114" fmla="*/ 52 w 971"/>
                <a:gd name="T115" fmla="*/ 400 h 1431"/>
                <a:gd name="T116" fmla="*/ 2 w 971"/>
                <a:gd name="T117" fmla="*/ 350 h 1431"/>
                <a:gd name="T118" fmla="*/ 21 w 971"/>
                <a:gd name="T119" fmla="*/ 292 h 1431"/>
                <a:gd name="T120" fmla="*/ 27 w 971"/>
                <a:gd name="T121" fmla="*/ 263 h 1431"/>
                <a:gd name="T122" fmla="*/ 68 w 971"/>
                <a:gd name="T123" fmla="*/ 222 h 1431"/>
                <a:gd name="T124" fmla="*/ 106 w 971"/>
                <a:gd name="T125" fmla="*/ 147 h 1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1431"/>
                <a:gd name="T191" fmla="*/ 971 w 971"/>
                <a:gd name="T192" fmla="*/ 1431 h 14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1431">
                  <a:moveTo>
                    <a:pt x="147" y="116"/>
                  </a:moveTo>
                  <a:lnTo>
                    <a:pt x="147" y="112"/>
                  </a:lnTo>
                  <a:lnTo>
                    <a:pt x="156" y="76"/>
                  </a:lnTo>
                  <a:lnTo>
                    <a:pt x="166" y="74"/>
                  </a:lnTo>
                  <a:lnTo>
                    <a:pt x="187" y="83"/>
                  </a:lnTo>
                  <a:lnTo>
                    <a:pt x="187" y="89"/>
                  </a:lnTo>
                  <a:lnTo>
                    <a:pt x="191" y="93"/>
                  </a:lnTo>
                  <a:lnTo>
                    <a:pt x="203" y="83"/>
                  </a:lnTo>
                  <a:lnTo>
                    <a:pt x="212" y="83"/>
                  </a:lnTo>
                  <a:lnTo>
                    <a:pt x="216" y="89"/>
                  </a:lnTo>
                  <a:lnTo>
                    <a:pt x="224" y="85"/>
                  </a:lnTo>
                  <a:lnTo>
                    <a:pt x="232" y="85"/>
                  </a:lnTo>
                  <a:lnTo>
                    <a:pt x="239" y="83"/>
                  </a:lnTo>
                  <a:lnTo>
                    <a:pt x="239" y="79"/>
                  </a:lnTo>
                  <a:lnTo>
                    <a:pt x="237" y="79"/>
                  </a:lnTo>
                  <a:lnTo>
                    <a:pt x="237" y="76"/>
                  </a:lnTo>
                  <a:lnTo>
                    <a:pt x="237" y="74"/>
                  </a:lnTo>
                  <a:lnTo>
                    <a:pt x="237" y="70"/>
                  </a:lnTo>
                  <a:lnTo>
                    <a:pt x="234" y="64"/>
                  </a:lnTo>
                  <a:lnTo>
                    <a:pt x="234" y="58"/>
                  </a:lnTo>
                  <a:lnTo>
                    <a:pt x="230" y="52"/>
                  </a:lnTo>
                  <a:lnTo>
                    <a:pt x="234" y="52"/>
                  </a:lnTo>
                  <a:lnTo>
                    <a:pt x="234" y="49"/>
                  </a:lnTo>
                  <a:lnTo>
                    <a:pt x="234" y="45"/>
                  </a:lnTo>
                  <a:lnTo>
                    <a:pt x="237" y="45"/>
                  </a:lnTo>
                  <a:lnTo>
                    <a:pt x="249" y="49"/>
                  </a:lnTo>
                  <a:lnTo>
                    <a:pt x="255" y="51"/>
                  </a:lnTo>
                  <a:lnTo>
                    <a:pt x="261" y="45"/>
                  </a:lnTo>
                  <a:lnTo>
                    <a:pt x="276" y="33"/>
                  </a:lnTo>
                  <a:lnTo>
                    <a:pt x="292" y="16"/>
                  </a:lnTo>
                  <a:lnTo>
                    <a:pt x="307" y="4"/>
                  </a:lnTo>
                  <a:lnTo>
                    <a:pt x="315" y="0"/>
                  </a:lnTo>
                  <a:lnTo>
                    <a:pt x="317" y="0"/>
                  </a:lnTo>
                  <a:lnTo>
                    <a:pt x="317" y="4"/>
                  </a:lnTo>
                  <a:lnTo>
                    <a:pt x="322" y="6"/>
                  </a:lnTo>
                  <a:lnTo>
                    <a:pt x="332" y="16"/>
                  </a:lnTo>
                  <a:lnTo>
                    <a:pt x="342" y="16"/>
                  </a:lnTo>
                  <a:lnTo>
                    <a:pt x="349" y="16"/>
                  </a:lnTo>
                  <a:lnTo>
                    <a:pt x="351" y="16"/>
                  </a:lnTo>
                  <a:lnTo>
                    <a:pt x="398" y="14"/>
                  </a:lnTo>
                  <a:lnTo>
                    <a:pt x="411" y="18"/>
                  </a:lnTo>
                  <a:lnTo>
                    <a:pt x="415" y="18"/>
                  </a:lnTo>
                  <a:lnTo>
                    <a:pt x="471" y="16"/>
                  </a:lnTo>
                  <a:lnTo>
                    <a:pt x="473" y="16"/>
                  </a:lnTo>
                  <a:lnTo>
                    <a:pt x="473" y="20"/>
                  </a:lnTo>
                  <a:lnTo>
                    <a:pt x="471" y="24"/>
                  </a:lnTo>
                  <a:lnTo>
                    <a:pt x="471" y="25"/>
                  </a:lnTo>
                  <a:lnTo>
                    <a:pt x="473" y="25"/>
                  </a:lnTo>
                  <a:lnTo>
                    <a:pt x="481" y="29"/>
                  </a:lnTo>
                  <a:lnTo>
                    <a:pt x="483" y="29"/>
                  </a:lnTo>
                  <a:lnTo>
                    <a:pt x="486" y="25"/>
                  </a:lnTo>
                  <a:lnTo>
                    <a:pt x="483" y="24"/>
                  </a:lnTo>
                  <a:lnTo>
                    <a:pt x="483" y="16"/>
                  </a:lnTo>
                  <a:lnTo>
                    <a:pt x="498" y="16"/>
                  </a:lnTo>
                  <a:lnTo>
                    <a:pt x="498" y="25"/>
                  </a:lnTo>
                  <a:lnTo>
                    <a:pt x="498" y="35"/>
                  </a:lnTo>
                  <a:lnTo>
                    <a:pt x="502" y="35"/>
                  </a:lnTo>
                  <a:lnTo>
                    <a:pt x="508" y="41"/>
                  </a:lnTo>
                  <a:lnTo>
                    <a:pt x="512" y="41"/>
                  </a:lnTo>
                  <a:lnTo>
                    <a:pt x="515" y="41"/>
                  </a:lnTo>
                  <a:lnTo>
                    <a:pt x="515" y="43"/>
                  </a:lnTo>
                  <a:lnTo>
                    <a:pt x="515" y="47"/>
                  </a:lnTo>
                  <a:lnTo>
                    <a:pt x="512" y="47"/>
                  </a:lnTo>
                  <a:lnTo>
                    <a:pt x="508" y="47"/>
                  </a:lnTo>
                  <a:lnTo>
                    <a:pt x="508" y="51"/>
                  </a:lnTo>
                  <a:lnTo>
                    <a:pt x="508" y="52"/>
                  </a:lnTo>
                  <a:lnTo>
                    <a:pt x="506" y="62"/>
                  </a:lnTo>
                  <a:lnTo>
                    <a:pt x="502" y="62"/>
                  </a:lnTo>
                  <a:lnTo>
                    <a:pt x="502" y="60"/>
                  </a:lnTo>
                  <a:lnTo>
                    <a:pt x="500" y="60"/>
                  </a:lnTo>
                  <a:lnTo>
                    <a:pt x="500" y="62"/>
                  </a:lnTo>
                  <a:lnTo>
                    <a:pt x="500" y="66"/>
                  </a:lnTo>
                  <a:lnTo>
                    <a:pt x="500" y="85"/>
                  </a:lnTo>
                  <a:lnTo>
                    <a:pt x="506" y="83"/>
                  </a:lnTo>
                  <a:lnTo>
                    <a:pt x="506" y="91"/>
                  </a:lnTo>
                  <a:lnTo>
                    <a:pt x="504" y="91"/>
                  </a:lnTo>
                  <a:lnTo>
                    <a:pt x="504" y="101"/>
                  </a:lnTo>
                  <a:lnTo>
                    <a:pt x="490" y="101"/>
                  </a:lnTo>
                  <a:lnTo>
                    <a:pt x="490" y="103"/>
                  </a:lnTo>
                  <a:lnTo>
                    <a:pt x="488" y="103"/>
                  </a:lnTo>
                  <a:lnTo>
                    <a:pt x="490" y="108"/>
                  </a:lnTo>
                  <a:lnTo>
                    <a:pt x="494" y="112"/>
                  </a:lnTo>
                  <a:lnTo>
                    <a:pt x="496" y="116"/>
                  </a:lnTo>
                  <a:lnTo>
                    <a:pt x="506" y="116"/>
                  </a:lnTo>
                  <a:lnTo>
                    <a:pt x="506" y="112"/>
                  </a:lnTo>
                  <a:lnTo>
                    <a:pt x="506" y="107"/>
                  </a:lnTo>
                  <a:lnTo>
                    <a:pt x="506" y="103"/>
                  </a:lnTo>
                  <a:lnTo>
                    <a:pt x="510" y="103"/>
                  </a:lnTo>
                  <a:lnTo>
                    <a:pt x="510" y="99"/>
                  </a:lnTo>
                  <a:lnTo>
                    <a:pt x="515" y="99"/>
                  </a:lnTo>
                  <a:lnTo>
                    <a:pt x="515" y="91"/>
                  </a:lnTo>
                  <a:lnTo>
                    <a:pt x="519" y="91"/>
                  </a:lnTo>
                  <a:lnTo>
                    <a:pt x="519" y="87"/>
                  </a:lnTo>
                  <a:lnTo>
                    <a:pt x="531" y="87"/>
                  </a:lnTo>
                  <a:lnTo>
                    <a:pt x="531" y="89"/>
                  </a:lnTo>
                  <a:lnTo>
                    <a:pt x="541" y="89"/>
                  </a:lnTo>
                  <a:lnTo>
                    <a:pt x="541" y="99"/>
                  </a:lnTo>
                  <a:lnTo>
                    <a:pt x="544" y="99"/>
                  </a:lnTo>
                  <a:lnTo>
                    <a:pt x="544" y="105"/>
                  </a:lnTo>
                  <a:lnTo>
                    <a:pt x="535" y="103"/>
                  </a:lnTo>
                  <a:lnTo>
                    <a:pt x="535" y="108"/>
                  </a:lnTo>
                  <a:lnTo>
                    <a:pt x="537" y="108"/>
                  </a:lnTo>
                  <a:lnTo>
                    <a:pt x="537" y="112"/>
                  </a:lnTo>
                  <a:lnTo>
                    <a:pt x="535" y="118"/>
                  </a:lnTo>
                  <a:lnTo>
                    <a:pt x="544" y="120"/>
                  </a:lnTo>
                  <a:lnTo>
                    <a:pt x="546" y="120"/>
                  </a:lnTo>
                  <a:lnTo>
                    <a:pt x="554" y="120"/>
                  </a:lnTo>
                  <a:lnTo>
                    <a:pt x="556" y="120"/>
                  </a:lnTo>
                  <a:lnTo>
                    <a:pt x="556" y="124"/>
                  </a:lnTo>
                  <a:lnTo>
                    <a:pt x="560" y="124"/>
                  </a:lnTo>
                  <a:lnTo>
                    <a:pt x="560" y="118"/>
                  </a:lnTo>
                  <a:lnTo>
                    <a:pt x="566" y="118"/>
                  </a:lnTo>
                  <a:lnTo>
                    <a:pt x="562" y="118"/>
                  </a:lnTo>
                  <a:lnTo>
                    <a:pt x="564" y="120"/>
                  </a:lnTo>
                  <a:lnTo>
                    <a:pt x="564" y="124"/>
                  </a:lnTo>
                  <a:lnTo>
                    <a:pt x="566" y="126"/>
                  </a:lnTo>
                  <a:lnTo>
                    <a:pt x="566" y="124"/>
                  </a:lnTo>
                  <a:lnTo>
                    <a:pt x="569" y="126"/>
                  </a:lnTo>
                  <a:lnTo>
                    <a:pt x="569" y="130"/>
                  </a:lnTo>
                  <a:lnTo>
                    <a:pt x="575" y="130"/>
                  </a:lnTo>
                  <a:lnTo>
                    <a:pt x="581" y="130"/>
                  </a:lnTo>
                  <a:lnTo>
                    <a:pt x="595" y="132"/>
                  </a:lnTo>
                  <a:lnTo>
                    <a:pt x="600" y="132"/>
                  </a:lnTo>
                  <a:lnTo>
                    <a:pt x="600" y="122"/>
                  </a:lnTo>
                  <a:lnTo>
                    <a:pt x="612" y="122"/>
                  </a:lnTo>
                  <a:lnTo>
                    <a:pt x="620" y="126"/>
                  </a:lnTo>
                  <a:lnTo>
                    <a:pt x="647" y="126"/>
                  </a:lnTo>
                  <a:lnTo>
                    <a:pt x="647" y="116"/>
                  </a:lnTo>
                  <a:lnTo>
                    <a:pt x="670" y="116"/>
                  </a:lnTo>
                  <a:lnTo>
                    <a:pt x="687" y="118"/>
                  </a:lnTo>
                  <a:lnTo>
                    <a:pt x="697" y="118"/>
                  </a:lnTo>
                  <a:lnTo>
                    <a:pt x="697" y="99"/>
                  </a:lnTo>
                  <a:lnTo>
                    <a:pt x="716" y="99"/>
                  </a:lnTo>
                  <a:lnTo>
                    <a:pt x="716" y="103"/>
                  </a:lnTo>
                  <a:lnTo>
                    <a:pt x="722" y="103"/>
                  </a:lnTo>
                  <a:lnTo>
                    <a:pt x="722" y="108"/>
                  </a:lnTo>
                  <a:lnTo>
                    <a:pt x="722" y="118"/>
                  </a:lnTo>
                  <a:lnTo>
                    <a:pt x="722" y="134"/>
                  </a:lnTo>
                  <a:lnTo>
                    <a:pt x="747" y="135"/>
                  </a:lnTo>
                  <a:lnTo>
                    <a:pt x="747" y="126"/>
                  </a:lnTo>
                  <a:lnTo>
                    <a:pt x="763" y="126"/>
                  </a:lnTo>
                  <a:lnTo>
                    <a:pt x="786" y="126"/>
                  </a:lnTo>
                  <a:lnTo>
                    <a:pt x="791" y="126"/>
                  </a:lnTo>
                  <a:lnTo>
                    <a:pt x="813" y="128"/>
                  </a:lnTo>
                  <a:lnTo>
                    <a:pt x="813" y="141"/>
                  </a:lnTo>
                  <a:lnTo>
                    <a:pt x="813" y="159"/>
                  </a:lnTo>
                  <a:lnTo>
                    <a:pt x="801" y="161"/>
                  </a:lnTo>
                  <a:lnTo>
                    <a:pt x="788" y="161"/>
                  </a:lnTo>
                  <a:lnTo>
                    <a:pt x="780" y="161"/>
                  </a:lnTo>
                  <a:lnTo>
                    <a:pt x="780" y="172"/>
                  </a:lnTo>
                  <a:lnTo>
                    <a:pt x="780" y="182"/>
                  </a:lnTo>
                  <a:lnTo>
                    <a:pt x="780" y="193"/>
                  </a:lnTo>
                  <a:lnTo>
                    <a:pt x="764" y="191"/>
                  </a:lnTo>
                  <a:lnTo>
                    <a:pt x="761" y="197"/>
                  </a:lnTo>
                  <a:lnTo>
                    <a:pt x="761" y="203"/>
                  </a:lnTo>
                  <a:lnTo>
                    <a:pt x="761" y="218"/>
                  </a:lnTo>
                  <a:lnTo>
                    <a:pt x="759" y="220"/>
                  </a:lnTo>
                  <a:lnTo>
                    <a:pt x="759" y="242"/>
                  </a:lnTo>
                  <a:lnTo>
                    <a:pt x="759" y="263"/>
                  </a:lnTo>
                  <a:lnTo>
                    <a:pt x="718" y="263"/>
                  </a:lnTo>
                  <a:lnTo>
                    <a:pt x="712" y="263"/>
                  </a:lnTo>
                  <a:lnTo>
                    <a:pt x="697" y="261"/>
                  </a:lnTo>
                  <a:lnTo>
                    <a:pt x="625" y="263"/>
                  </a:lnTo>
                  <a:lnTo>
                    <a:pt x="627" y="269"/>
                  </a:lnTo>
                  <a:lnTo>
                    <a:pt x="631" y="274"/>
                  </a:lnTo>
                  <a:lnTo>
                    <a:pt x="627" y="278"/>
                  </a:lnTo>
                  <a:lnTo>
                    <a:pt x="625" y="280"/>
                  </a:lnTo>
                  <a:lnTo>
                    <a:pt x="625" y="286"/>
                  </a:lnTo>
                  <a:lnTo>
                    <a:pt x="622" y="286"/>
                  </a:lnTo>
                  <a:lnTo>
                    <a:pt x="622" y="296"/>
                  </a:lnTo>
                  <a:lnTo>
                    <a:pt x="585" y="298"/>
                  </a:lnTo>
                  <a:lnTo>
                    <a:pt x="579" y="294"/>
                  </a:lnTo>
                  <a:lnTo>
                    <a:pt x="579" y="303"/>
                  </a:lnTo>
                  <a:lnTo>
                    <a:pt x="579" y="309"/>
                  </a:lnTo>
                  <a:lnTo>
                    <a:pt x="575" y="309"/>
                  </a:lnTo>
                  <a:lnTo>
                    <a:pt x="569" y="307"/>
                  </a:lnTo>
                  <a:lnTo>
                    <a:pt x="564" y="307"/>
                  </a:lnTo>
                  <a:lnTo>
                    <a:pt x="564" y="319"/>
                  </a:lnTo>
                  <a:lnTo>
                    <a:pt x="566" y="319"/>
                  </a:lnTo>
                  <a:lnTo>
                    <a:pt x="573" y="323"/>
                  </a:lnTo>
                  <a:lnTo>
                    <a:pt x="581" y="323"/>
                  </a:lnTo>
                  <a:lnTo>
                    <a:pt x="583" y="329"/>
                  </a:lnTo>
                  <a:lnTo>
                    <a:pt x="583" y="344"/>
                  </a:lnTo>
                  <a:lnTo>
                    <a:pt x="585" y="356"/>
                  </a:lnTo>
                  <a:lnTo>
                    <a:pt x="585" y="369"/>
                  </a:lnTo>
                  <a:lnTo>
                    <a:pt x="587" y="375"/>
                  </a:lnTo>
                  <a:lnTo>
                    <a:pt x="593" y="390"/>
                  </a:lnTo>
                  <a:lnTo>
                    <a:pt x="589" y="390"/>
                  </a:lnTo>
                  <a:lnTo>
                    <a:pt x="589" y="400"/>
                  </a:lnTo>
                  <a:lnTo>
                    <a:pt x="597" y="400"/>
                  </a:lnTo>
                  <a:lnTo>
                    <a:pt x="598" y="408"/>
                  </a:lnTo>
                  <a:lnTo>
                    <a:pt x="608" y="437"/>
                  </a:lnTo>
                  <a:lnTo>
                    <a:pt x="612" y="439"/>
                  </a:lnTo>
                  <a:lnTo>
                    <a:pt x="616" y="437"/>
                  </a:lnTo>
                  <a:lnTo>
                    <a:pt x="618" y="437"/>
                  </a:lnTo>
                  <a:lnTo>
                    <a:pt x="618" y="433"/>
                  </a:lnTo>
                  <a:lnTo>
                    <a:pt x="622" y="433"/>
                  </a:lnTo>
                  <a:lnTo>
                    <a:pt x="622" y="437"/>
                  </a:lnTo>
                  <a:lnTo>
                    <a:pt x="625" y="433"/>
                  </a:lnTo>
                  <a:lnTo>
                    <a:pt x="627" y="433"/>
                  </a:lnTo>
                  <a:lnTo>
                    <a:pt x="633" y="429"/>
                  </a:lnTo>
                  <a:lnTo>
                    <a:pt x="637" y="427"/>
                  </a:lnTo>
                  <a:lnTo>
                    <a:pt x="641" y="423"/>
                  </a:lnTo>
                  <a:lnTo>
                    <a:pt x="649" y="417"/>
                  </a:lnTo>
                  <a:lnTo>
                    <a:pt x="654" y="410"/>
                  </a:lnTo>
                  <a:lnTo>
                    <a:pt x="662" y="410"/>
                  </a:lnTo>
                  <a:lnTo>
                    <a:pt x="664" y="413"/>
                  </a:lnTo>
                  <a:lnTo>
                    <a:pt x="672" y="413"/>
                  </a:lnTo>
                  <a:lnTo>
                    <a:pt x="674" y="413"/>
                  </a:lnTo>
                  <a:lnTo>
                    <a:pt x="674" y="410"/>
                  </a:lnTo>
                  <a:lnTo>
                    <a:pt x="678" y="400"/>
                  </a:lnTo>
                  <a:lnTo>
                    <a:pt x="678" y="398"/>
                  </a:lnTo>
                  <a:lnTo>
                    <a:pt x="680" y="398"/>
                  </a:lnTo>
                  <a:lnTo>
                    <a:pt x="683" y="398"/>
                  </a:lnTo>
                  <a:lnTo>
                    <a:pt x="689" y="404"/>
                  </a:lnTo>
                  <a:lnTo>
                    <a:pt x="699" y="406"/>
                  </a:lnTo>
                  <a:lnTo>
                    <a:pt x="703" y="404"/>
                  </a:lnTo>
                  <a:lnTo>
                    <a:pt x="705" y="404"/>
                  </a:lnTo>
                  <a:lnTo>
                    <a:pt x="712" y="413"/>
                  </a:lnTo>
                  <a:lnTo>
                    <a:pt x="722" y="412"/>
                  </a:lnTo>
                  <a:lnTo>
                    <a:pt x="730" y="410"/>
                  </a:lnTo>
                  <a:lnTo>
                    <a:pt x="734" y="410"/>
                  </a:lnTo>
                  <a:lnTo>
                    <a:pt x="737" y="412"/>
                  </a:lnTo>
                  <a:lnTo>
                    <a:pt x="737" y="415"/>
                  </a:lnTo>
                  <a:lnTo>
                    <a:pt x="739" y="415"/>
                  </a:lnTo>
                  <a:lnTo>
                    <a:pt x="743" y="415"/>
                  </a:lnTo>
                  <a:lnTo>
                    <a:pt x="747" y="421"/>
                  </a:lnTo>
                  <a:lnTo>
                    <a:pt x="749" y="433"/>
                  </a:lnTo>
                  <a:lnTo>
                    <a:pt x="757" y="446"/>
                  </a:lnTo>
                  <a:lnTo>
                    <a:pt x="759" y="456"/>
                  </a:lnTo>
                  <a:lnTo>
                    <a:pt x="763" y="464"/>
                  </a:lnTo>
                  <a:lnTo>
                    <a:pt x="766" y="471"/>
                  </a:lnTo>
                  <a:lnTo>
                    <a:pt x="766" y="473"/>
                  </a:lnTo>
                  <a:lnTo>
                    <a:pt x="768" y="477"/>
                  </a:lnTo>
                  <a:lnTo>
                    <a:pt x="772" y="479"/>
                  </a:lnTo>
                  <a:lnTo>
                    <a:pt x="768" y="479"/>
                  </a:lnTo>
                  <a:lnTo>
                    <a:pt x="772" y="483"/>
                  </a:lnTo>
                  <a:lnTo>
                    <a:pt x="782" y="495"/>
                  </a:lnTo>
                  <a:lnTo>
                    <a:pt x="788" y="489"/>
                  </a:lnTo>
                  <a:lnTo>
                    <a:pt x="786" y="483"/>
                  </a:lnTo>
                  <a:lnTo>
                    <a:pt x="788" y="483"/>
                  </a:lnTo>
                  <a:lnTo>
                    <a:pt x="793" y="479"/>
                  </a:lnTo>
                  <a:lnTo>
                    <a:pt x="797" y="479"/>
                  </a:lnTo>
                  <a:lnTo>
                    <a:pt x="803" y="479"/>
                  </a:lnTo>
                  <a:lnTo>
                    <a:pt x="818" y="475"/>
                  </a:lnTo>
                  <a:lnTo>
                    <a:pt x="818" y="473"/>
                  </a:lnTo>
                  <a:lnTo>
                    <a:pt x="817" y="473"/>
                  </a:lnTo>
                  <a:lnTo>
                    <a:pt x="817" y="469"/>
                  </a:lnTo>
                  <a:lnTo>
                    <a:pt x="817" y="468"/>
                  </a:lnTo>
                  <a:lnTo>
                    <a:pt x="817" y="464"/>
                  </a:lnTo>
                  <a:lnTo>
                    <a:pt x="815" y="460"/>
                  </a:lnTo>
                  <a:lnTo>
                    <a:pt x="822" y="460"/>
                  </a:lnTo>
                  <a:lnTo>
                    <a:pt x="822" y="458"/>
                  </a:lnTo>
                  <a:lnTo>
                    <a:pt x="834" y="458"/>
                  </a:lnTo>
                  <a:lnTo>
                    <a:pt x="834" y="450"/>
                  </a:lnTo>
                  <a:lnTo>
                    <a:pt x="830" y="450"/>
                  </a:lnTo>
                  <a:lnTo>
                    <a:pt x="830" y="448"/>
                  </a:lnTo>
                  <a:lnTo>
                    <a:pt x="830" y="435"/>
                  </a:lnTo>
                  <a:lnTo>
                    <a:pt x="830" y="433"/>
                  </a:lnTo>
                  <a:lnTo>
                    <a:pt x="834" y="433"/>
                  </a:lnTo>
                  <a:lnTo>
                    <a:pt x="838" y="425"/>
                  </a:lnTo>
                  <a:lnTo>
                    <a:pt x="840" y="425"/>
                  </a:lnTo>
                  <a:lnTo>
                    <a:pt x="844" y="425"/>
                  </a:lnTo>
                  <a:lnTo>
                    <a:pt x="849" y="429"/>
                  </a:lnTo>
                  <a:lnTo>
                    <a:pt x="855" y="429"/>
                  </a:lnTo>
                  <a:lnTo>
                    <a:pt x="859" y="433"/>
                  </a:lnTo>
                  <a:lnTo>
                    <a:pt x="869" y="431"/>
                  </a:lnTo>
                  <a:lnTo>
                    <a:pt x="871" y="431"/>
                  </a:lnTo>
                  <a:lnTo>
                    <a:pt x="874" y="431"/>
                  </a:lnTo>
                  <a:lnTo>
                    <a:pt x="878" y="425"/>
                  </a:lnTo>
                  <a:lnTo>
                    <a:pt x="880" y="421"/>
                  </a:lnTo>
                  <a:lnTo>
                    <a:pt x="886" y="421"/>
                  </a:lnTo>
                  <a:lnTo>
                    <a:pt x="890" y="419"/>
                  </a:lnTo>
                  <a:lnTo>
                    <a:pt x="890" y="425"/>
                  </a:lnTo>
                  <a:lnTo>
                    <a:pt x="896" y="425"/>
                  </a:lnTo>
                  <a:lnTo>
                    <a:pt x="901" y="425"/>
                  </a:lnTo>
                  <a:lnTo>
                    <a:pt x="919" y="425"/>
                  </a:lnTo>
                  <a:lnTo>
                    <a:pt x="915" y="435"/>
                  </a:lnTo>
                  <a:lnTo>
                    <a:pt x="919" y="437"/>
                  </a:lnTo>
                  <a:lnTo>
                    <a:pt x="919" y="440"/>
                  </a:lnTo>
                  <a:lnTo>
                    <a:pt x="921" y="440"/>
                  </a:lnTo>
                  <a:lnTo>
                    <a:pt x="921" y="442"/>
                  </a:lnTo>
                  <a:lnTo>
                    <a:pt x="921" y="446"/>
                  </a:lnTo>
                  <a:lnTo>
                    <a:pt x="919" y="446"/>
                  </a:lnTo>
                  <a:lnTo>
                    <a:pt x="915" y="446"/>
                  </a:lnTo>
                  <a:lnTo>
                    <a:pt x="915" y="450"/>
                  </a:lnTo>
                  <a:lnTo>
                    <a:pt x="913" y="450"/>
                  </a:lnTo>
                  <a:lnTo>
                    <a:pt x="913" y="452"/>
                  </a:lnTo>
                  <a:lnTo>
                    <a:pt x="913" y="456"/>
                  </a:lnTo>
                  <a:lnTo>
                    <a:pt x="915" y="456"/>
                  </a:lnTo>
                  <a:lnTo>
                    <a:pt x="913" y="458"/>
                  </a:lnTo>
                  <a:lnTo>
                    <a:pt x="913" y="462"/>
                  </a:lnTo>
                  <a:lnTo>
                    <a:pt x="919" y="468"/>
                  </a:lnTo>
                  <a:lnTo>
                    <a:pt x="919" y="471"/>
                  </a:lnTo>
                  <a:lnTo>
                    <a:pt x="923" y="471"/>
                  </a:lnTo>
                  <a:lnTo>
                    <a:pt x="923" y="473"/>
                  </a:lnTo>
                  <a:lnTo>
                    <a:pt x="923" y="477"/>
                  </a:lnTo>
                  <a:lnTo>
                    <a:pt x="925" y="477"/>
                  </a:lnTo>
                  <a:lnTo>
                    <a:pt x="929" y="477"/>
                  </a:lnTo>
                  <a:lnTo>
                    <a:pt x="932" y="477"/>
                  </a:lnTo>
                  <a:lnTo>
                    <a:pt x="929" y="481"/>
                  </a:lnTo>
                  <a:lnTo>
                    <a:pt x="929" y="487"/>
                  </a:lnTo>
                  <a:lnTo>
                    <a:pt x="932" y="483"/>
                  </a:lnTo>
                  <a:lnTo>
                    <a:pt x="934" y="483"/>
                  </a:lnTo>
                  <a:lnTo>
                    <a:pt x="934" y="487"/>
                  </a:lnTo>
                  <a:lnTo>
                    <a:pt x="934" y="483"/>
                  </a:lnTo>
                  <a:lnTo>
                    <a:pt x="938" y="483"/>
                  </a:lnTo>
                  <a:lnTo>
                    <a:pt x="938" y="481"/>
                  </a:lnTo>
                  <a:lnTo>
                    <a:pt x="938" y="477"/>
                  </a:lnTo>
                  <a:lnTo>
                    <a:pt x="940" y="477"/>
                  </a:lnTo>
                  <a:lnTo>
                    <a:pt x="944" y="477"/>
                  </a:lnTo>
                  <a:lnTo>
                    <a:pt x="948" y="477"/>
                  </a:lnTo>
                  <a:lnTo>
                    <a:pt x="948" y="479"/>
                  </a:lnTo>
                  <a:lnTo>
                    <a:pt x="948" y="477"/>
                  </a:lnTo>
                  <a:lnTo>
                    <a:pt x="950" y="477"/>
                  </a:lnTo>
                  <a:lnTo>
                    <a:pt x="950" y="479"/>
                  </a:lnTo>
                  <a:lnTo>
                    <a:pt x="948" y="479"/>
                  </a:lnTo>
                  <a:lnTo>
                    <a:pt x="948" y="483"/>
                  </a:lnTo>
                  <a:lnTo>
                    <a:pt x="944" y="483"/>
                  </a:lnTo>
                  <a:lnTo>
                    <a:pt x="948" y="483"/>
                  </a:lnTo>
                  <a:lnTo>
                    <a:pt x="948" y="487"/>
                  </a:lnTo>
                  <a:lnTo>
                    <a:pt x="948" y="489"/>
                  </a:lnTo>
                  <a:lnTo>
                    <a:pt x="948" y="493"/>
                  </a:lnTo>
                  <a:lnTo>
                    <a:pt x="944" y="493"/>
                  </a:lnTo>
                  <a:lnTo>
                    <a:pt x="944" y="495"/>
                  </a:lnTo>
                  <a:lnTo>
                    <a:pt x="942" y="502"/>
                  </a:lnTo>
                  <a:lnTo>
                    <a:pt x="938" y="502"/>
                  </a:lnTo>
                  <a:lnTo>
                    <a:pt x="938" y="504"/>
                  </a:lnTo>
                  <a:lnTo>
                    <a:pt x="934" y="508"/>
                  </a:lnTo>
                  <a:lnTo>
                    <a:pt x="932" y="508"/>
                  </a:lnTo>
                  <a:lnTo>
                    <a:pt x="929" y="512"/>
                  </a:lnTo>
                  <a:lnTo>
                    <a:pt x="929" y="514"/>
                  </a:lnTo>
                  <a:lnTo>
                    <a:pt x="927" y="514"/>
                  </a:lnTo>
                  <a:lnTo>
                    <a:pt x="927" y="523"/>
                  </a:lnTo>
                  <a:lnTo>
                    <a:pt x="927" y="539"/>
                  </a:lnTo>
                  <a:lnTo>
                    <a:pt x="948" y="539"/>
                  </a:lnTo>
                  <a:lnTo>
                    <a:pt x="963" y="541"/>
                  </a:lnTo>
                  <a:lnTo>
                    <a:pt x="971" y="541"/>
                  </a:lnTo>
                  <a:lnTo>
                    <a:pt x="971" y="545"/>
                  </a:lnTo>
                  <a:lnTo>
                    <a:pt x="967" y="545"/>
                  </a:lnTo>
                  <a:lnTo>
                    <a:pt x="967" y="549"/>
                  </a:lnTo>
                  <a:lnTo>
                    <a:pt x="961" y="551"/>
                  </a:lnTo>
                  <a:lnTo>
                    <a:pt x="961" y="564"/>
                  </a:lnTo>
                  <a:lnTo>
                    <a:pt x="961" y="579"/>
                  </a:lnTo>
                  <a:lnTo>
                    <a:pt x="961" y="595"/>
                  </a:lnTo>
                  <a:lnTo>
                    <a:pt x="959" y="595"/>
                  </a:lnTo>
                  <a:lnTo>
                    <a:pt x="959" y="597"/>
                  </a:lnTo>
                  <a:lnTo>
                    <a:pt x="959" y="601"/>
                  </a:lnTo>
                  <a:lnTo>
                    <a:pt x="959" y="605"/>
                  </a:lnTo>
                  <a:lnTo>
                    <a:pt x="956" y="605"/>
                  </a:lnTo>
                  <a:lnTo>
                    <a:pt x="956" y="606"/>
                  </a:lnTo>
                  <a:lnTo>
                    <a:pt x="952" y="610"/>
                  </a:lnTo>
                  <a:lnTo>
                    <a:pt x="952" y="612"/>
                  </a:lnTo>
                  <a:lnTo>
                    <a:pt x="954" y="616"/>
                  </a:lnTo>
                  <a:lnTo>
                    <a:pt x="954" y="620"/>
                  </a:lnTo>
                  <a:lnTo>
                    <a:pt x="950" y="622"/>
                  </a:lnTo>
                  <a:lnTo>
                    <a:pt x="944" y="622"/>
                  </a:lnTo>
                  <a:lnTo>
                    <a:pt x="940" y="622"/>
                  </a:lnTo>
                  <a:lnTo>
                    <a:pt x="934" y="622"/>
                  </a:lnTo>
                  <a:lnTo>
                    <a:pt x="936" y="622"/>
                  </a:lnTo>
                  <a:lnTo>
                    <a:pt x="900" y="624"/>
                  </a:lnTo>
                  <a:lnTo>
                    <a:pt x="900" y="639"/>
                  </a:lnTo>
                  <a:lnTo>
                    <a:pt x="900" y="661"/>
                  </a:lnTo>
                  <a:lnTo>
                    <a:pt x="900" y="666"/>
                  </a:lnTo>
                  <a:lnTo>
                    <a:pt x="900" y="670"/>
                  </a:lnTo>
                  <a:lnTo>
                    <a:pt x="901" y="680"/>
                  </a:lnTo>
                  <a:lnTo>
                    <a:pt x="901" y="686"/>
                  </a:lnTo>
                  <a:lnTo>
                    <a:pt x="901" y="690"/>
                  </a:lnTo>
                  <a:lnTo>
                    <a:pt x="901" y="701"/>
                  </a:lnTo>
                  <a:lnTo>
                    <a:pt x="901" y="717"/>
                  </a:lnTo>
                  <a:lnTo>
                    <a:pt x="901" y="726"/>
                  </a:lnTo>
                  <a:lnTo>
                    <a:pt x="898" y="728"/>
                  </a:lnTo>
                  <a:lnTo>
                    <a:pt x="901" y="728"/>
                  </a:lnTo>
                  <a:lnTo>
                    <a:pt x="901" y="736"/>
                  </a:lnTo>
                  <a:lnTo>
                    <a:pt x="898" y="736"/>
                  </a:lnTo>
                  <a:lnTo>
                    <a:pt x="896" y="732"/>
                  </a:lnTo>
                  <a:lnTo>
                    <a:pt x="890" y="732"/>
                  </a:lnTo>
                  <a:lnTo>
                    <a:pt x="886" y="732"/>
                  </a:lnTo>
                  <a:lnTo>
                    <a:pt x="882" y="732"/>
                  </a:lnTo>
                  <a:lnTo>
                    <a:pt x="880" y="732"/>
                  </a:lnTo>
                  <a:lnTo>
                    <a:pt x="876" y="730"/>
                  </a:lnTo>
                  <a:lnTo>
                    <a:pt x="876" y="736"/>
                  </a:lnTo>
                  <a:lnTo>
                    <a:pt x="874" y="736"/>
                  </a:lnTo>
                  <a:lnTo>
                    <a:pt x="871" y="730"/>
                  </a:lnTo>
                  <a:lnTo>
                    <a:pt x="861" y="730"/>
                  </a:lnTo>
                  <a:lnTo>
                    <a:pt x="855" y="730"/>
                  </a:lnTo>
                  <a:lnTo>
                    <a:pt x="842" y="730"/>
                  </a:lnTo>
                  <a:lnTo>
                    <a:pt x="836" y="730"/>
                  </a:lnTo>
                  <a:lnTo>
                    <a:pt x="836" y="726"/>
                  </a:lnTo>
                  <a:lnTo>
                    <a:pt x="832" y="726"/>
                  </a:lnTo>
                  <a:lnTo>
                    <a:pt x="832" y="730"/>
                  </a:lnTo>
                  <a:lnTo>
                    <a:pt x="811" y="730"/>
                  </a:lnTo>
                  <a:lnTo>
                    <a:pt x="811" y="740"/>
                  </a:lnTo>
                  <a:lnTo>
                    <a:pt x="811" y="744"/>
                  </a:lnTo>
                  <a:lnTo>
                    <a:pt x="811" y="749"/>
                  </a:lnTo>
                  <a:lnTo>
                    <a:pt x="811" y="759"/>
                  </a:lnTo>
                  <a:lnTo>
                    <a:pt x="811" y="761"/>
                  </a:lnTo>
                  <a:lnTo>
                    <a:pt x="813" y="776"/>
                  </a:lnTo>
                  <a:lnTo>
                    <a:pt x="813" y="784"/>
                  </a:lnTo>
                  <a:lnTo>
                    <a:pt x="813" y="786"/>
                  </a:lnTo>
                  <a:lnTo>
                    <a:pt x="793" y="786"/>
                  </a:lnTo>
                  <a:lnTo>
                    <a:pt x="790" y="786"/>
                  </a:lnTo>
                  <a:lnTo>
                    <a:pt x="778" y="786"/>
                  </a:lnTo>
                  <a:lnTo>
                    <a:pt x="778" y="852"/>
                  </a:lnTo>
                  <a:lnTo>
                    <a:pt x="780" y="867"/>
                  </a:lnTo>
                  <a:lnTo>
                    <a:pt x="782" y="873"/>
                  </a:lnTo>
                  <a:lnTo>
                    <a:pt x="782" y="883"/>
                  </a:lnTo>
                  <a:lnTo>
                    <a:pt x="782" y="892"/>
                  </a:lnTo>
                  <a:lnTo>
                    <a:pt x="790" y="892"/>
                  </a:lnTo>
                  <a:lnTo>
                    <a:pt x="791" y="892"/>
                  </a:lnTo>
                  <a:lnTo>
                    <a:pt x="791" y="883"/>
                  </a:lnTo>
                  <a:lnTo>
                    <a:pt x="791" y="867"/>
                  </a:lnTo>
                  <a:lnTo>
                    <a:pt x="801" y="867"/>
                  </a:lnTo>
                  <a:lnTo>
                    <a:pt x="820" y="869"/>
                  </a:lnTo>
                  <a:lnTo>
                    <a:pt x="820" y="879"/>
                  </a:lnTo>
                  <a:lnTo>
                    <a:pt x="826" y="879"/>
                  </a:lnTo>
                  <a:lnTo>
                    <a:pt x="826" y="883"/>
                  </a:lnTo>
                  <a:lnTo>
                    <a:pt x="820" y="883"/>
                  </a:lnTo>
                  <a:lnTo>
                    <a:pt x="820" y="886"/>
                  </a:lnTo>
                  <a:lnTo>
                    <a:pt x="826" y="884"/>
                  </a:lnTo>
                  <a:lnTo>
                    <a:pt x="830" y="892"/>
                  </a:lnTo>
                  <a:lnTo>
                    <a:pt x="830" y="900"/>
                  </a:lnTo>
                  <a:lnTo>
                    <a:pt x="830" y="904"/>
                  </a:lnTo>
                  <a:lnTo>
                    <a:pt x="826" y="917"/>
                  </a:lnTo>
                  <a:lnTo>
                    <a:pt x="826" y="923"/>
                  </a:lnTo>
                  <a:lnTo>
                    <a:pt x="790" y="923"/>
                  </a:lnTo>
                  <a:lnTo>
                    <a:pt x="784" y="923"/>
                  </a:lnTo>
                  <a:lnTo>
                    <a:pt x="784" y="927"/>
                  </a:lnTo>
                  <a:lnTo>
                    <a:pt x="784" y="937"/>
                  </a:lnTo>
                  <a:lnTo>
                    <a:pt x="774" y="937"/>
                  </a:lnTo>
                  <a:lnTo>
                    <a:pt x="770" y="937"/>
                  </a:lnTo>
                  <a:lnTo>
                    <a:pt x="737" y="937"/>
                  </a:lnTo>
                  <a:lnTo>
                    <a:pt x="734" y="937"/>
                  </a:lnTo>
                  <a:lnTo>
                    <a:pt x="730" y="937"/>
                  </a:lnTo>
                  <a:lnTo>
                    <a:pt x="728" y="996"/>
                  </a:lnTo>
                  <a:lnTo>
                    <a:pt x="728" y="1004"/>
                  </a:lnTo>
                  <a:lnTo>
                    <a:pt x="728" y="1018"/>
                  </a:lnTo>
                  <a:lnTo>
                    <a:pt x="730" y="1033"/>
                  </a:lnTo>
                  <a:lnTo>
                    <a:pt x="730" y="1043"/>
                  </a:lnTo>
                  <a:lnTo>
                    <a:pt x="730" y="1045"/>
                  </a:lnTo>
                  <a:lnTo>
                    <a:pt x="730" y="1049"/>
                  </a:lnTo>
                  <a:lnTo>
                    <a:pt x="730" y="1052"/>
                  </a:lnTo>
                  <a:lnTo>
                    <a:pt x="730" y="1074"/>
                  </a:lnTo>
                  <a:lnTo>
                    <a:pt x="714" y="1083"/>
                  </a:lnTo>
                  <a:lnTo>
                    <a:pt x="714" y="1093"/>
                  </a:lnTo>
                  <a:lnTo>
                    <a:pt x="720" y="1091"/>
                  </a:lnTo>
                  <a:lnTo>
                    <a:pt x="720" y="1110"/>
                  </a:lnTo>
                  <a:lnTo>
                    <a:pt x="695" y="1110"/>
                  </a:lnTo>
                  <a:lnTo>
                    <a:pt x="697" y="1141"/>
                  </a:lnTo>
                  <a:lnTo>
                    <a:pt x="697" y="1186"/>
                  </a:lnTo>
                  <a:lnTo>
                    <a:pt x="697" y="1211"/>
                  </a:lnTo>
                  <a:lnTo>
                    <a:pt x="697" y="1220"/>
                  </a:lnTo>
                  <a:lnTo>
                    <a:pt x="726" y="1218"/>
                  </a:lnTo>
                  <a:lnTo>
                    <a:pt x="763" y="1215"/>
                  </a:lnTo>
                  <a:lnTo>
                    <a:pt x="763" y="1207"/>
                  </a:lnTo>
                  <a:lnTo>
                    <a:pt x="778" y="1203"/>
                  </a:lnTo>
                  <a:lnTo>
                    <a:pt x="772" y="1215"/>
                  </a:lnTo>
                  <a:lnTo>
                    <a:pt x="788" y="1215"/>
                  </a:lnTo>
                  <a:lnTo>
                    <a:pt x="813" y="1215"/>
                  </a:lnTo>
                  <a:lnTo>
                    <a:pt x="826" y="1230"/>
                  </a:lnTo>
                  <a:lnTo>
                    <a:pt x="828" y="1226"/>
                  </a:lnTo>
                  <a:lnTo>
                    <a:pt x="828" y="1224"/>
                  </a:lnTo>
                  <a:lnTo>
                    <a:pt x="832" y="1220"/>
                  </a:lnTo>
                  <a:lnTo>
                    <a:pt x="832" y="1217"/>
                  </a:lnTo>
                  <a:lnTo>
                    <a:pt x="832" y="1215"/>
                  </a:lnTo>
                  <a:lnTo>
                    <a:pt x="838" y="1205"/>
                  </a:lnTo>
                  <a:lnTo>
                    <a:pt x="838" y="1201"/>
                  </a:lnTo>
                  <a:lnTo>
                    <a:pt x="838" y="1199"/>
                  </a:lnTo>
                  <a:lnTo>
                    <a:pt x="838" y="1195"/>
                  </a:lnTo>
                  <a:lnTo>
                    <a:pt x="838" y="1191"/>
                  </a:lnTo>
                  <a:lnTo>
                    <a:pt x="834" y="1191"/>
                  </a:lnTo>
                  <a:lnTo>
                    <a:pt x="830" y="1161"/>
                  </a:lnTo>
                  <a:lnTo>
                    <a:pt x="834" y="1149"/>
                  </a:lnTo>
                  <a:lnTo>
                    <a:pt x="838" y="1161"/>
                  </a:lnTo>
                  <a:lnTo>
                    <a:pt x="838" y="1168"/>
                  </a:lnTo>
                  <a:lnTo>
                    <a:pt x="842" y="1186"/>
                  </a:lnTo>
                  <a:lnTo>
                    <a:pt x="842" y="1207"/>
                  </a:lnTo>
                  <a:lnTo>
                    <a:pt x="838" y="1220"/>
                  </a:lnTo>
                  <a:lnTo>
                    <a:pt x="832" y="1236"/>
                  </a:lnTo>
                  <a:lnTo>
                    <a:pt x="832" y="1240"/>
                  </a:lnTo>
                  <a:lnTo>
                    <a:pt x="846" y="1255"/>
                  </a:lnTo>
                  <a:lnTo>
                    <a:pt x="799" y="1296"/>
                  </a:lnTo>
                  <a:lnTo>
                    <a:pt x="793" y="1292"/>
                  </a:lnTo>
                  <a:lnTo>
                    <a:pt x="795" y="1292"/>
                  </a:lnTo>
                  <a:lnTo>
                    <a:pt x="799" y="1286"/>
                  </a:lnTo>
                  <a:lnTo>
                    <a:pt x="809" y="1276"/>
                  </a:lnTo>
                  <a:lnTo>
                    <a:pt x="809" y="1274"/>
                  </a:lnTo>
                  <a:lnTo>
                    <a:pt x="799" y="1276"/>
                  </a:lnTo>
                  <a:lnTo>
                    <a:pt x="793" y="1280"/>
                  </a:lnTo>
                  <a:lnTo>
                    <a:pt x="790" y="1286"/>
                  </a:lnTo>
                  <a:lnTo>
                    <a:pt x="786" y="1286"/>
                  </a:lnTo>
                  <a:lnTo>
                    <a:pt x="786" y="1290"/>
                  </a:lnTo>
                  <a:lnTo>
                    <a:pt x="784" y="1292"/>
                  </a:lnTo>
                  <a:lnTo>
                    <a:pt x="784" y="1300"/>
                  </a:lnTo>
                  <a:lnTo>
                    <a:pt x="780" y="1301"/>
                  </a:lnTo>
                  <a:lnTo>
                    <a:pt x="774" y="1305"/>
                  </a:lnTo>
                  <a:lnTo>
                    <a:pt x="770" y="1301"/>
                  </a:lnTo>
                  <a:lnTo>
                    <a:pt x="768" y="1301"/>
                  </a:lnTo>
                  <a:lnTo>
                    <a:pt x="764" y="1311"/>
                  </a:lnTo>
                  <a:lnTo>
                    <a:pt x="764" y="1317"/>
                  </a:lnTo>
                  <a:lnTo>
                    <a:pt x="763" y="1321"/>
                  </a:lnTo>
                  <a:lnTo>
                    <a:pt x="763" y="1315"/>
                  </a:lnTo>
                  <a:lnTo>
                    <a:pt x="759" y="1311"/>
                  </a:lnTo>
                  <a:lnTo>
                    <a:pt x="759" y="1309"/>
                  </a:lnTo>
                  <a:lnTo>
                    <a:pt x="755" y="1311"/>
                  </a:lnTo>
                  <a:lnTo>
                    <a:pt x="753" y="1315"/>
                  </a:lnTo>
                  <a:lnTo>
                    <a:pt x="749" y="1319"/>
                  </a:lnTo>
                  <a:lnTo>
                    <a:pt x="749" y="1321"/>
                  </a:lnTo>
                  <a:lnTo>
                    <a:pt x="747" y="1319"/>
                  </a:lnTo>
                  <a:lnTo>
                    <a:pt x="747" y="1315"/>
                  </a:lnTo>
                  <a:lnTo>
                    <a:pt x="749" y="1311"/>
                  </a:lnTo>
                  <a:lnTo>
                    <a:pt x="749" y="1305"/>
                  </a:lnTo>
                  <a:lnTo>
                    <a:pt x="749" y="1303"/>
                  </a:lnTo>
                  <a:lnTo>
                    <a:pt x="745" y="1300"/>
                  </a:lnTo>
                  <a:lnTo>
                    <a:pt x="743" y="1296"/>
                  </a:lnTo>
                  <a:lnTo>
                    <a:pt x="737" y="1300"/>
                  </a:lnTo>
                  <a:lnTo>
                    <a:pt x="734" y="1300"/>
                  </a:lnTo>
                  <a:lnTo>
                    <a:pt x="734" y="1305"/>
                  </a:lnTo>
                  <a:lnTo>
                    <a:pt x="737" y="1309"/>
                  </a:lnTo>
                  <a:lnTo>
                    <a:pt x="737" y="1311"/>
                  </a:lnTo>
                  <a:lnTo>
                    <a:pt x="737" y="1315"/>
                  </a:lnTo>
                  <a:lnTo>
                    <a:pt x="728" y="1319"/>
                  </a:lnTo>
                  <a:lnTo>
                    <a:pt x="718" y="1321"/>
                  </a:lnTo>
                  <a:lnTo>
                    <a:pt x="714" y="1325"/>
                  </a:lnTo>
                  <a:lnTo>
                    <a:pt x="718" y="1325"/>
                  </a:lnTo>
                  <a:lnTo>
                    <a:pt x="737" y="1325"/>
                  </a:lnTo>
                  <a:lnTo>
                    <a:pt x="739" y="1327"/>
                  </a:lnTo>
                  <a:lnTo>
                    <a:pt x="743" y="1330"/>
                  </a:lnTo>
                  <a:lnTo>
                    <a:pt x="743" y="1336"/>
                  </a:lnTo>
                  <a:lnTo>
                    <a:pt x="741" y="1342"/>
                  </a:lnTo>
                  <a:lnTo>
                    <a:pt x="737" y="1355"/>
                  </a:lnTo>
                  <a:lnTo>
                    <a:pt x="737" y="1361"/>
                  </a:lnTo>
                  <a:lnTo>
                    <a:pt x="737" y="1365"/>
                  </a:lnTo>
                  <a:lnTo>
                    <a:pt x="737" y="1367"/>
                  </a:lnTo>
                  <a:lnTo>
                    <a:pt x="737" y="1371"/>
                  </a:lnTo>
                  <a:lnTo>
                    <a:pt x="741" y="1375"/>
                  </a:lnTo>
                  <a:lnTo>
                    <a:pt x="745" y="1381"/>
                  </a:lnTo>
                  <a:lnTo>
                    <a:pt x="747" y="1386"/>
                  </a:lnTo>
                  <a:lnTo>
                    <a:pt x="751" y="1390"/>
                  </a:lnTo>
                  <a:lnTo>
                    <a:pt x="751" y="1396"/>
                  </a:lnTo>
                  <a:lnTo>
                    <a:pt x="745" y="1396"/>
                  </a:lnTo>
                  <a:lnTo>
                    <a:pt x="745" y="1398"/>
                  </a:lnTo>
                  <a:lnTo>
                    <a:pt x="741" y="1402"/>
                  </a:lnTo>
                  <a:lnTo>
                    <a:pt x="741" y="1408"/>
                  </a:lnTo>
                  <a:lnTo>
                    <a:pt x="739" y="1408"/>
                  </a:lnTo>
                  <a:lnTo>
                    <a:pt x="732" y="1396"/>
                  </a:lnTo>
                  <a:lnTo>
                    <a:pt x="732" y="1390"/>
                  </a:lnTo>
                  <a:lnTo>
                    <a:pt x="726" y="1390"/>
                  </a:lnTo>
                  <a:lnTo>
                    <a:pt x="722" y="1392"/>
                  </a:lnTo>
                  <a:lnTo>
                    <a:pt x="722" y="1400"/>
                  </a:lnTo>
                  <a:lnTo>
                    <a:pt x="726" y="1406"/>
                  </a:lnTo>
                  <a:lnTo>
                    <a:pt x="726" y="1411"/>
                  </a:lnTo>
                  <a:lnTo>
                    <a:pt x="730" y="1417"/>
                  </a:lnTo>
                  <a:lnTo>
                    <a:pt x="735" y="1421"/>
                  </a:lnTo>
                  <a:lnTo>
                    <a:pt x="735" y="1423"/>
                  </a:lnTo>
                  <a:lnTo>
                    <a:pt x="732" y="1421"/>
                  </a:lnTo>
                  <a:lnTo>
                    <a:pt x="730" y="1421"/>
                  </a:lnTo>
                  <a:lnTo>
                    <a:pt x="726" y="1421"/>
                  </a:lnTo>
                  <a:lnTo>
                    <a:pt x="724" y="1421"/>
                  </a:lnTo>
                  <a:lnTo>
                    <a:pt x="724" y="1423"/>
                  </a:lnTo>
                  <a:lnTo>
                    <a:pt x="720" y="1423"/>
                  </a:lnTo>
                  <a:lnTo>
                    <a:pt x="720" y="1427"/>
                  </a:lnTo>
                  <a:lnTo>
                    <a:pt x="716" y="1427"/>
                  </a:lnTo>
                  <a:lnTo>
                    <a:pt x="714" y="1427"/>
                  </a:lnTo>
                  <a:lnTo>
                    <a:pt x="714" y="1431"/>
                  </a:lnTo>
                  <a:lnTo>
                    <a:pt x="710" y="1431"/>
                  </a:lnTo>
                  <a:lnTo>
                    <a:pt x="708" y="1431"/>
                  </a:lnTo>
                  <a:lnTo>
                    <a:pt x="705" y="1431"/>
                  </a:lnTo>
                  <a:lnTo>
                    <a:pt x="705" y="1427"/>
                  </a:lnTo>
                  <a:lnTo>
                    <a:pt x="705" y="1425"/>
                  </a:lnTo>
                  <a:lnTo>
                    <a:pt x="701" y="1425"/>
                  </a:lnTo>
                  <a:lnTo>
                    <a:pt x="701" y="1421"/>
                  </a:lnTo>
                  <a:lnTo>
                    <a:pt x="699" y="1421"/>
                  </a:lnTo>
                  <a:lnTo>
                    <a:pt x="699" y="1417"/>
                  </a:lnTo>
                  <a:lnTo>
                    <a:pt x="695" y="1417"/>
                  </a:lnTo>
                  <a:lnTo>
                    <a:pt x="691" y="1417"/>
                  </a:lnTo>
                  <a:lnTo>
                    <a:pt x="689" y="1419"/>
                  </a:lnTo>
                  <a:lnTo>
                    <a:pt x="689" y="1415"/>
                  </a:lnTo>
                  <a:lnTo>
                    <a:pt x="685" y="1415"/>
                  </a:lnTo>
                  <a:lnTo>
                    <a:pt x="681" y="1415"/>
                  </a:lnTo>
                  <a:lnTo>
                    <a:pt x="680" y="1411"/>
                  </a:lnTo>
                  <a:lnTo>
                    <a:pt x="676" y="1411"/>
                  </a:lnTo>
                  <a:lnTo>
                    <a:pt x="674" y="1411"/>
                  </a:lnTo>
                  <a:lnTo>
                    <a:pt x="674" y="1410"/>
                  </a:lnTo>
                  <a:lnTo>
                    <a:pt x="670" y="1410"/>
                  </a:lnTo>
                  <a:lnTo>
                    <a:pt x="676" y="1400"/>
                  </a:lnTo>
                  <a:lnTo>
                    <a:pt x="676" y="1390"/>
                  </a:lnTo>
                  <a:lnTo>
                    <a:pt x="676" y="1381"/>
                  </a:lnTo>
                  <a:lnTo>
                    <a:pt x="680" y="1381"/>
                  </a:lnTo>
                  <a:lnTo>
                    <a:pt x="676" y="1381"/>
                  </a:lnTo>
                  <a:lnTo>
                    <a:pt x="676" y="1379"/>
                  </a:lnTo>
                  <a:lnTo>
                    <a:pt x="672" y="1379"/>
                  </a:lnTo>
                  <a:lnTo>
                    <a:pt x="672" y="1375"/>
                  </a:lnTo>
                  <a:lnTo>
                    <a:pt x="670" y="1375"/>
                  </a:lnTo>
                  <a:lnTo>
                    <a:pt x="654" y="1375"/>
                  </a:lnTo>
                  <a:lnTo>
                    <a:pt x="654" y="1373"/>
                  </a:lnTo>
                  <a:lnTo>
                    <a:pt x="654" y="1369"/>
                  </a:lnTo>
                  <a:lnTo>
                    <a:pt x="656" y="1369"/>
                  </a:lnTo>
                  <a:lnTo>
                    <a:pt x="660" y="1369"/>
                  </a:lnTo>
                  <a:lnTo>
                    <a:pt x="660" y="1363"/>
                  </a:lnTo>
                  <a:lnTo>
                    <a:pt x="656" y="1359"/>
                  </a:lnTo>
                  <a:lnTo>
                    <a:pt x="660" y="1357"/>
                  </a:lnTo>
                  <a:lnTo>
                    <a:pt x="660" y="1354"/>
                  </a:lnTo>
                  <a:lnTo>
                    <a:pt x="660" y="1350"/>
                  </a:lnTo>
                  <a:lnTo>
                    <a:pt x="660" y="1348"/>
                  </a:lnTo>
                  <a:lnTo>
                    <a:pt x="656" y="1348"/>
                  </a:lnTo>
                  <a:lnTo>
                    <a:pt x="656" y="1344"/>
                  </a:lnTo>
                  <a:lnTo>
                    <a:pt x="660" y="1344"/>
                  </a:lnTo>
                  <a:lnTo>
                    <a:pt x="658" y="1334"/>
                  </a:lnTo>
                  <a:lnTo>
                    <a:pt x="676" y="1334"/>
                  </a:lnTo>
                  <a:lnTo>
                    <a:pt x="678" y="1328"/>
                  </a:lnTo>
                  <a:lnTo>
                    <a:pt x="678" y="1325"/>
                  </a:lnTo>
                  <a:lnTo>
                    <a:pt x="678" y="1323"/>
                  </a:lnTo>
                  <a:lnTo>
                    <a:pt x="678" y="1319"/>
                  </a:lnTo>
                  <a:lnTo>
                    <a:pt x="678" y="1309"/>
                  </a:lnTo>
                  <a:lnTo>
                    <a:pt x="693" y="1309"/>
                  </a:lnTo>
                  <a:lnTo>
                    <a:pt x="689" y="1303"/>
                  </a:lnTo>
                  <a:lnTo>
                    <a:pt x="683" y="1269"/>
                  </a:lnTo>
                  <a:lnTo>
                    <a:pt x="680" y="1261"/>
                  </a:lnTo>
                  <a:lnTo>
                    <a:pt x="676" y="1261"/>
                  </a:lnTo>
                  <a:lnTo>
                    <a:pt x="676" y="1263"/>
                  </a:lnTo>
                  <a:lnTo>
                    <a:pt x="676" y="1253"/>
                  </a:lnTo>
                  <a:lnTo>
                    <a:pt x="676" y="1247"/>
                  </a:lnTo>
                  <a:lnTo>
                    <a:pt x="680" y="1247"/>
                  </a:lnTo>
                  <a:lnTo>
                    <a:pt x="680" y="1211"/>
                  </a:lnTo>
                  <a:lnTo>
                    <a:pt x="680" y="1199"/>
                  </a:lnTo>
                  <a:lnTo>
                    <a:pt x="676" y="1195"/>
                  </a:lnTo>
                  <a:lnTo>
                    <a:pt x="678" y="1195"/>
                  </a:lnTo>
                  <a:lnTo>
                    <a:pt x="678" y="1191"/>
                  </a:lnTo>
                  <a:lnTo>
                    <a:pt x="678" y="1189"/>
                  </a:lnTo>
                  <a:lnTo>
                    <a:pt x="678" y="1182"/>
                  </a:lnTo>
                  <a:lnTo>
                    <a:pt x="678" y="1180"/>
                  </a:lnTo>
                  <a:lnTo>
                    <a:pt x="678" y="1143"/>
                  </a:lnTo>
                  <a:lnTo>
                    <a:pt x="678" y="1108"/>
                  </a:lnTo>
                  <a:lnTo>
                    <a:pt x="676" y="1083"/>
                  </a:lnTo>
                  <a:lnTo>
                    <a:pt x="676" y="1079"/>
                  </a:lnTo>
                  <a:lnTo>
                    <a:pt x="676" y="1068"/>
                  </a:lnTo>
                  <a:lnTo>
                    <a:pt x="695" y="1068"/>
                  </a:lnTo>
                  <a:lnTo>
                    <a:pt x="699" y="1068"/>
                  </a:lnTo>
                  <a:lnTo>
                    <a:pt x="710" y="1068"/>
                  </a:lnTo>
                  <a:lnTo>
                    <a:pt x="714" y="1064"/>
                  </a:lnTo>
                  <a:lnTo>
                    <a:pt x="714" y="1045"/>
                  </a:lnTo>
                  <a:lnTo>
                    <a:pt x="712" y="1037"/>
                  </a:lnTo>
                  <a:lnTo>
                    <a:pt x="712" y="1027"/>
                  </a:lnTo>
                  <a:lnTo>
                    <a:pt x="710" y="1023"/>
                  </a:lnTo>
                  <a:lnTo>
                    <a:pt x="710" y="1008"/>
                  </a:lnTo>
                  <a:lnTo>
                    <a:pt x="712" y="966"/>
                  </a:lnTo>
                  <a:lnTo>
                    <a:pt x="712" y="935"/>
                  </a:lnTo>
                  <a:lnTo>
                    <a:pt x="712" y="931"/>
                  </a:lnTo>
                  <a:lnTo>
                    <a:pt x="710" y="927"/>
                  </a:lnTo>
                  <a:lnTo>
                    <a:pt x="710" y="854"/>
                  </a:lnTo>
                  <a:lnTo>
                    <a:pt x="695" y="854"/>
                  </a:lnTo>
                  <a:lnTo>
                    <a:pt x="695" y="875"/>
                  </a:lnTo>
                  <a:lnTo>
                    <a:pt x="691" y="875"/>
                  </a:lnTo>
                  <a:lnTo>
                    <a:pt x="691" y="884"/>
                  </a:lnTo>
                  <a:lnTo>
                    <a:pt x="685" y="884"/>
                  </a:lnTo>
                  <a:lnTo>
                    <a:pt x="685" y="890"/>
                  </a:lnTo>
                  <a:lnTo>
                    <a:pt x="685" y="894"/>
                  </a:lnTo>
                  <a:lnTo>
                    <a:pt x="680" y="894"/>
                  </a:lnTo>
                  <a:lnTo>
                    <a:pt x="680" y="904"/>
                  </a:lnTo>
                  <a:lnTo>
                    <a:pt x="670" y="904"/>
                  </a:lnTo>
                  <a:lnTo>
                    <a:pt x="670" y="884"/>
                  </a:lnTo>
                  <a:lnTo>
                    <a:pt x="660" y="884"/>
                  </a:lnTo>
                  <a:lnTo>
                    <a:pt x="662" y="828"/>
                  </a:lnTo>
                  <a:lnTo>
                    <a:pt x="645" y="830"/>
                  </a:lnTo>
                  <a:lnTo>
                    <a:pt x="645" y="836"/>
                  </a:lnTo>
                  <a:lnTo>
                    <a:pt x="631" y="836"/>
                  </a:lnTo>
                  <a:lnTo>
                    <a:pt x="635" y="823"/>
                  </a:lnTo>
                  <a:lnTo>
                    <a:pt x="627" y="823"/>
                  </a:lnTo>
                  <a:lnTo>
                    <a:pt x="627" y="805"/>
                  </a:lnTo>
                  <a:lnTo>
                    <a:pt x="571" y="803"/>
                  </a:lnTo>
                  <a:lnTo>
                    <a:pt x="569" y="803"/>
                  </a:lnTo>
                  <a:lnTo>
                    <a:pt x="562" y="803"/>
                  </a:lnTo>
                  <a:lnTo>
                    <a:pt x="562" y="809"/>
                  </a:lnTo>
                  <a:lnTo>
                    <a:pt x="562" y="813"/>
                  </a:lnTo>
                  <a:lnTo>
                    <a:pt x="562" y="825"/>
                  </a:lnTo>
                  <a:lnTo>
                    <a:pt x="564" y="834"/>
                  </a:lnTo>
                  <a:lnTo>
                    <a:pt x="560" y="834"/>
                  </a:lnTo>
                  <a:lnTo>
                    <a:pt x="556" y="834"/>
                  </a:lnTo>
                  <a:lnTo>
                    <a:pt x="556" y="838"/>
                  </a:lnTo>
                  <a:lnTo>
                    <a:pt x="560" y="838"/>
                  </a:lnTo>
                  <a:lnTo>
                    <a:pt x="560" y="846"/>
                  </a:lnTo>
                  <a:lnTo>
                    <a:pt x="550" y="850"/>
                  </a:lnTo>
                  <a:lnTo>
                    <a:pt x="548" y="850"/>
                  </a:lnTo>
                  <a:lnTo>
                    <a:pt x="548" y="854"/>
                  </a:lnTo>
                  <a:lnTo>
                    <a:pt x="548" y="856"/>
                  </a:lnTo>
                  <a:lnTo>
                    <a:pt x="544" y="869"/>
                  </a:lnTo>
                  <a:lnTo>
                    <a:pt x="564" y="869"/>
                  </a:lnTo>
                  <a:lnTo>
                    <a:pt x="564" y="875"/>
                  </a:lnTo>
                  <a:lnTo>
                    <a:pt x="568" y="875"/>
                  </a:lnTo>
                  <a:lnTo>
                    <a:pt x="568" y="886"/>
                  </a:lnTo>
                  <a:lnTo>
                    <a:pt x="564" y="886"/>
                  </a:lnTo>
                  <a:lnTo>
                    <a:pt x="564" y="892"/>
                  </a:lnTo>
                  <a:lnTo>
                    <a:pt x="562" y="917"/>
                  </a:lnTo>
                  <a:lnTo>
                    <a:pt x="564" y="917"/>
                  </a:lnTo>
                  <a:lnTo>
                    <a:pt x="564" y="923"/>
                  </a:lnTo>
                  <a:lnTo>
                    <a:pt x="552" y="921"/>
                  </a:lnTo>
                  <a:lnTo>
                    <a:pt x="546" y="921"/>
                  </a:lnTo>
                  <a:lnTo>
                    <a:pt x="546" y="917"/>
                  </a:lnTo>
                  <a:lnTo>
                    <a:pt x="513" y="919"/>
                  </a:lnTo>
                  <a:lnTo>
                    <a:pt x="508" y="919"/>
                  </a:lnTo>
                  <a:lnTo>
                    <a:pt x="506" y="919"/>
                  </a:lnTo>
                  <a:lnTo>
                    <a:pt x="502" y="919"/>
                  </a:lnTo>
                  <a:lnTo>
                    <a:pt x="496" y="919"/>
                  </a:lnTo>
                  <a:lnTo>
                    <a:pt x="483" y="915"/>
                  </a:lnTo>
                  <a:lnTo>
                    <a:pt x="473" y="915"/>
                  </a:lnTo>
                  <a:lnTo>
                    <a:pt x="467" y="917"/>
                  </a:lnTo>
                  <a:lnTo>
                    <a:pt x="461" y="917"/>
                  </a:lnTo>
                  <a:lnTo>
                    <a:pt x="456" y="917"/>
                  </a:lnTo>
                  <a:lnTo>
                    <a:pt x="452" y="919"/>
                  </a:lnTo>
                  <a:lnTo>
                    <a:pt x="452" y="925"/>
                  </a:lnTo>
                  <a:lnTo>
                    <a:pt x="452" y="935"/>
                  </a:lnTo>
                  <a:lnTo>
                    <a:pt x="456" y="935"/>
                  </a:lnTo>
                  <a:lnTo>
                    <a:pt x="456" y="939"/>
                  </a:lnTo>
                  <a:lnTo>
                    <a:pt x="458" y="939"/>
                  </a:lnTo>
                  <a:lnTo>
                    <a:pt x="459" y="944"/>
                  </a:lnTo>
                  <a:lnTo>
                    <a:pt x="465" y="944"/>
                  </a:lnTo>
                  <a:lnTo>
                    <a:pt x="465" y="950"/>
                  </a:lnTo>
                  <a:lnTo>
                    <a:pt x="456" y="950"/>
                  </a:lnTo>
                  <a:lnTo>
                    <a:pt x="450" y="950"/>
                  </a:lnTo>
                  <a:lnTo>
                    <a:pt x="446" y="948"/>
                  </a:lnTo>
                  <a:lnTo>
                    <a:pt x="446" y="944"/>
                  </a:lnTo>
                  <a:lnTo>
                    <a:pt x="446" y="942"/>
                  </a:lnTo>
                  <a:lnTo>
                    <a:pt x="442" y="939"/>
                  </a:lnTo>
                  <a:lnTo>
                    <a:pt x="442" y="935"/>
                  </a:lnTo>
                  <a:lnTo>
                    <a:pt x="440" y="933"/>
                  </a:lnTo>
                  <a:lnTo>
                    <a:pt x="440" y="927"/>
                  </a:lnTo>
                  <a:lnTo>
                    <a:pt x="436" y="919"/>
                  </a:lnTo>
                  <a:lnTo>
                    <a:pt x="432" y="913"/>
                  </a:lnTo>
                  <a:lnTo>
                    <a:pt x="430" y="908"/>
                  </a:lnTo>
                  <a:lnTo>
                    <a:pt x="427" y="902"/>
                  </a:lnTo>
                  <a:lnTo>
                    <a:pt x="427" y="898"/>
                  </a:lnTo>
                  <a:lnTo>
                    <a:pt x="427" y="896"/>
                  </a:lnTo>
                  <a:lnTo>
                    <a:pt x="423" y="896"/>
                  </a:lnTo>
                  <a:lnTo>
                    <a:pt x="423" y="892"/>
                  </a:lnTo>
                  <a:lnTo>
                    <a:pt x="421" y="888"/>
                  </a:lnTo>
                  <a:lnTo>
                    <a:pt x="421" y="886"/>
                  </a:lnTo>
                  <a:lnTo>
                    <a:pt x="417" y="883"/>
                  </a:lnTo>
                  <a:lnTo>
                    <a:pt x="413" y="877"/>
                  </a:lnTo>
                  <a:lnTo>
                    <a:pt x="413" y="875"/>
                  </a:lnTo>
                  <a:lnTo>
                    <a:pt x="413" y="871"/>
                  </a:lnTo>
                  <a:lnTo>
                    <a:pt x="411" y="867"/>
                  </a:lnTo>
                  <a:lnTo>
                    <a:pt x="407" y="861"/>
                  </a:lnTo>
                  <a:lnTo>
                    <a:pt x="407" y="859"/>
                  </a:lnTo>
                  <a:lnTo>
                    <a:pt x="403" y="856"/>
                  </a:lnTo>
                  <a:lnTo>
                    <a:pt x="402" y="852"/>
                  </a:lnTo>
                  <a:lnTo>
                    <a:pt x="402" y="850"/>
                  </a:lnTo>
                  <a:lnTo>
                    <a:pt x="398" y="850"/>
                  </a:lnTo>
                  <a:lnTo>
                    <a:pt x="398" y="846"/>
                  </a:lnTo>
                  <a:lnTo>
                    <a:pt x="394" y="844"/>
                  </a:lnTo>
                  <a:lnTo>
                    <a:pt x="394" y="840"/>
                  </a:lnTo>
                  <a:lnTo>
                    <a:pt x="394" y="836"/>
                  </a:lnTo>
                  <a:lnTo>
                    <a:pt x="392" y="834"/>
                  </a:lnTo>
                  <a:lnTo>
                    <a:pt x="392" y="830"/>
                  </a:lnTo>
                  <a:lnTo>
                    <a:pt x="390" y="828"/>
                  </a:lnTo>
                  <a:lnTo>
                    <a:pt x="384" y="821"/>
                  </a:lnTo>
                  <a:lnTo>
                    <a:pt x="382" y="815"/>
                  </a:lnTo>
                  <a:lnTo>
                    <a:pt x="378" y="813"/>
                  </a:lnTo>
                  <a:lnTo>
                    <a:pt x="375" y="809"/>
                  </a:lnTo>
                  <a:lnTo>
                    <a:pt x="373" y="803"/>
                  </a:lnTo>
                  <a:lnTo>
                    <a:pt x="365" y="798"/>
                  </a:lnTo>
                  <a:lnTo>
                    <a:pt x="363" y="794"/>
                  </a:lnTo>
                  <a:lnTo>
                    <a:pt x="363" y="792"/>
                  </a:lnTo>
                  <a:lnTo>
                    <a:pt x="359" y="788"/>
                  </a:lnTo>
                  <a:lnTo>
                    <a:pt x="359" y="784"/>
                  </a:lnTo>
                  <a:lnTo>
                    <a:pt x="349" y="776"/>
                  </a:lnTo>
                  <a:lnTo>
                    <a:pt x="349" y="773"/>
                  </a:lnTo>
                  <a:lnTo>
                    <a:pt x="353" y="769"/>
                  </a:lnTo>
                  <a:lnTo>
                    <a:pt x="355" y="767"/>
                  </a:lnTo>
                  <a:lnTo>
                    <a:pt x="361" y="763"/>
                  </a:lnTo>
                  <a:lnTo>
                    <a:pt x="365" y="763"/>
                  </a:lnTo>
                  <a:lnTo>
                    <a:pt x="369" y="759"/>
                  </a:lnTo>
                  <a:lnTo>
                    <a:pt x="371" y="757"/>
                  </a:lnTo>
                  <a:lnTo>
                    <a:pt x="376" y="753"/>
                  </a:lnTo>
                  <a:lnTo>
                    <a:pt x="386" y="747"/>
                  </a:lnTo>
                  <a:lnTo>
                    <a:pt x="400" y="742"/>
                  </a:lnTo>
                  <a:lnTo>
                    <a:pt x="415" y="732"/>
                  </a:lnTo>
                  <a:lnTo>
                    <a:pt x="423" y="724"/>
                  </a:lnTo>
                  <a:lnTo>
                    <a:pt x="421" y="718"/>
                  </a:lnTo>
                  <a:lnTo>
                    <a:pt x="417" y="717"/>
                  </a:lnTo>
                  <a:lnTo>
                    <a:pt x="403" y="697"/>
                  </a:lnTo>
                  <a:lnTo>
                    <a:pt x="398" y="693"/>
                  </a:lnTo>
                  <a:lnTo>
                    <a:pt x="398" y="691"/>
                  </a:lnTo>
                  <a:lnTo>
                    <a:pt x="394" y="691"/>
                  </a:lnTo>
                  <a:lnTo>
                    <a:pt x="386" y="682"/>
                  </a:lnTo>
                  <a:lnTo>
                    <a:pt x="378" y="672"/>
                  </a:lnTo>
                  <a:lnTo>
                    <a:pt x="373" y="666"/>
                  </a:lnTo>
                  <a:lnTo>
                    <a:pt x="367" y="664"/>
                  </a:lnTo>
                  <a:lnTo>
                    <a:pt x="367" y="661"/>
                  </a:lnTo>
                  <a:lnTo>
                    <a:pt x="359" y="657"/>
                  </a:lnTo>
                  <a:lnTo>
                    <a:pt x="357" y="659"/>
                  </a:lnTo>
                  <a:lnTo>
                    <a:pt x="357" y="661"/>
                  </a:lnTo>
                  <a:lnTo>
                    <a:pt x="347" y="666"/>
                  </a:lnTo>
                  <a:lnTo>
                    <a:pt x="328" y="649"/>
                  </a:lnTo>
                  <a:lnTo>
                    <a:pt x="324" y="649"/>
                  </a:lnTo>
                  <a:lnTo>
                    <a:pt x="326" y="653"/>
                  </a:lnTo>
                  <a:lnTo>
                    <a:pt x="319" y="659"/>
                  </a:lnTo>
                  <a:lnTo>
                    <a:pt x="317" y="661"/>
                  </a:lnTo>
                  <a:lnTo>
                    <a:pt x="317" y="664"/>
                  </a:lnTo>
                  <a:lnTo>
                    <a:pt x="311" y="668"/>
                  </a:lnTo>
                  <a:lnTo>
                    <a:pt x="303" y="670"/>
                  </a:lnTo>
                  <a:lnTo>
                    <a:pt x="301" y="674"/>
                  </a:lnTo>
                  <a:lnTo>
                    <a:pt x="301" y="678"/>
                  </a:lnTo>
                  <a:lnTo>
                    <a:pt x="303" y="678"/>
                  </a:lnTo>
                  <a:lnTo>
                    <a:pt x="303" y="680"/>
                  </a:lnTo>
                  <a:lnTo>
                    <a:pt x="301" y="680"/>
                  </a:lnTo>
                  <a:lnTo>
                    <a:pt x="301" y="684"/>
                  </a:lnTo>
                  <a:lnTo>
                    <a:pt x="301" y="686"/>
                  </a:lnTo>
                  <a:lnTo>
                    <a:pt x="297" y="688"/>
                  </a:lnTo>
                  <a:lnTo>
                    <a:pt x="297" y="690"/>
                  </a:lnTo>
                  <a:lnTo>
                    <a:pt x="295" y="690"/>
                  </a:lnTo>
                  <a:lnTo>
                    <a:pt x="295" y="693"/>
                  </a:lnTo>
                  <a:lnTo>
                    <a:pt x="292" y="695"/>
                  </a:lnTo>
                  <a:lnTo>
                    <a:pt x="290" y="699"/>
                  </a:lnTo>
                  <a:lnTo>
                    <a:pt x="286" y="705"/>
                  </a:lnTo>
                  <a:lnTo>
                    <a:pt x="280" y="703"/>
                  </a:lnTo>
                  <a:lnTo>
                    <a:pt x="280" y="699"/>
                  </a:lnTo>
                  <a:lnTo>
                    <a:pt x="276" y="699"/>
                  </a:lnTo>
                  <a:lnTo>
                    <a:pt x="270" y="697"/>
                  </a:lnTo>
                  <a:lnTo>
                    <a:pt x="266" y="693"/>
                  </a:lnTo>
                  <a:lnTo>
                    <a:pt x="266" y="690"/>
                  </a:lnTo>
                  <a:lnTo>
                    <a:pt x="264" y="693"/>
                  </a:lnTo>
                  <a:lnTo>
                    <a:pt x="263" y="690"/>
                  </a:lnTo>
                  <a:lnTo>
                    <a:pt x="261" y="688"/>
                  </a:lnTo>
                  <a:lnTo>
                    <a:pt x="257" y="688"/>
                  </a:lnTo>
                  <a:lnTo>
                    <a:pt x="255" y="688"/>
                  </a:lnTo>
                  <a:lnTo>
                    <a:pt x="255" y="684"/>
                  </a:lnTo>
                  <a:lnTo>
                    <a:pt x="251" y="684"/>
                  </a:lnTo>
                  <a:lnTo>
                    <a:pt x="247" y="684"/>
                  </a:lnTo>
                  <a:lnTo>
                    <a:pt x="247" y="682"/>
                  </a:lnTo>
                  <a:lnTo>
                    <a:pt x="247" y="684"/>
                  </a:lnTo>
                  <a:lnTo>
                    <a:pt x="245" y="682"/>
                  </a:lnTo>
                  <a:lnTo>
                    <a:pt x="241" y="678"/>
                  </a:lnTo>
                  <a:lnTo>
                    <a:pt x="237" y="678"/>
                  </a:lnTo>
                  <a:lnTo>
                    <a:pt x="236" y="676"/>
                  </a:lnTo>
                  <a:lnTo>
                    <a:pt x="232" y="676"/>
                  </a:lnTo>
                  <a:lnTo>
                    <a:pt x="226" y="672"/>
                  </a:lnTo>
                  <a:lnTo>
                    <a:pt x="222" y="672"/>
                  </a:lnTo>
                  <a:lnTo>
                    <a:pt x="220" y="672"/>
                  </a:lnTo>
                  <a:lnTo>
                    <a:pt x="216" y="676"/>
                  </a:lnTo>
                  <a:lnTo>
                    <a:pt x="212" y="676"/>
                  </a:lnTo>
                  <a:lnTo>
                    <a:pt x="210" y="676"/>
                  </a:lnTo>
                  <a:lnTo>
                    <a:pt x="207" y="672"/>
                  </a:lnTo>
                  <a:lnTo>
                    <a:pt x="205" y="672"/>
                  </a:lnTo>
                  <a:lnTo>
                    <a:pt x="197" y="670"/>
                  </a:lnTo>
                  <a:lnTo>
                    <a:pt x="195" y="670"/>
                  </a:lnTo>
                  <a:lnTo>
                    <a:pt x="191" y="670"/>
                  </a:lnTo>
                  <a:lnTo>
                    <a:pt x="191" y="666"/>
                  </a:lnTo>
                  <a:lnTo>
                    <a:pt x="185" y="655"/>
                  </a:lnTo>
                  <a:lnTo>
                    <a:pt x="183" y="605"/>
                  </a:lnTo>
                  <a:lnTo>
                    <a:pt x="131" y="593"/>
                  </a:lnTo>
                  <a:lnTo>
                    <a:pt x="187" y="477"/>
                  </a:lnTo>
                  <a:lnTo>
                    <a:pt x="193" y="468"/>
                  </a:lnTo>
                  <a:lnTo>
                    <a:pt x="172" y="456"/>
                  </a:lnTo>
                  <a:lnTo>
                    <a:pt x="137" y="440"/>
                  </a:lnTo>
                  <a:lnTo>
                    <a:pt x="118" y="433"/>
                  </a:lnTo>
                  <a:lnTo>
                    <a:pt x="108" y="427"/>
                  </a:lnTo>
                  <a:lnTo>
                    <a:pt x="100" y="423"/>
                  </a:lnTo>
                  <a:lnTo>
                    <a:pt x="100" y="427"/>
                  </a:lnTo>
                  <a:lnTo>
                    <a:pt x="87" y="427"/>
                  </a:lnTo>
                  <a:lnTo>
                    <a:pt x="81" y="427"/>
                  </a:lnTo>
                  <a:lnTo>
                    <a:pt x="77" y="427"/>
                  </a:lnTo>
                  <a:lnTo>
                    <a:pt x="75" y="427"/>
                  </a:lnTo>
                  <a:lnTo>
                    <a:pt x="68" y="423"/>
                  </a:lnTo>
                  <a:lnTo>
                    <a:pt x="66" y="417"/>
                  </a:lnTo>
                  <a:lnTo>
                    <a:pt x="58" y="408"/>
                  </a:lnTo>
                  <a:lnTo>
                    <a:pt x="56" y="406"/>
                  </a:lnTo>
                  <a:lnTo>
                    <a:pt x="52" y="406"/>
                  </a:lnTo>
                  <a:lnTo>
                    <a:pt x="52" y="402"/>
                  </a:lnTo>
                  <a:lnTo>
                    <a:pt x="52" y="400"/>
                  </a:lnTo>
                  <a:lnTo>
                    <a:pt x="52" y="396"/>
                  </a:lnTo>
                  <a:lnTo>
                    <a:pt x="48" y="392"/>
                  </a:lnTo>
                  <a:lnTo>
                    <a:pt x="46" y="392"/>
                  </a:lnTo>
                  <a:lnTo>
                    <a:pt x="43" y="394"/>
                  </a:lnTo>
                  <a:lnTo>
                    <a:pt x="43" y="386"/>
                  </a:lnTo>
                  <a:lnTo>
                    <a:pt x="39" y="386"/>
                  </a:lnTo>
                  <a:lnTo>
                    <a:pt x="33" y="386"/>
                  </a:lnTo>
                  <a:lnTo>
                    <a:pt x="27" y="386"/>
                  </a:lnTo>
                  <a:lnTo>
                    <a:pt x="27" y="379"/>
                  </a:lnTo>
                  <a:lnTo>
                    <a:pt x="17" y="379"/>
                  </a:lnTo>
                  <a:lnTo>
                    <a:pt x="17" y="369"/>
                  </a:lnTo>
                  <a:lnTo>
                    <a:pt x="17" y="363"/>
                  </a:lnTo>
                  <a:lnTo>
                    <a:pt x="8" y="359"/>
                  </a:lnTo>
                  <a:lnTo>
                    <a:pt x="2" y="359"/>
                  </a:lnTo>
                  <a:lnTo>
                    <a:pt x="2" y="350"/>
                  </a:lnTo>
                  <a:lnTo>
                    <a:pt x="2" y="342"/>
                  </a:lnTo>
                  <a:lnTo>
                    <a:pt x="2" y="338"/>
                  </a:lnTo>
                  <a:lnTo>
                    <a:pt x="10" y="338"/>
                  </a:lnTo>
                  <a:lnTo>
                    <a:pt x="19" y="338"/>
                  </a:lnTo>
                  <a:lnTo>
                    <a:pt x="19" y="334"/>
                  </a:lnTo>
                  <a:lnTo>
                    <a:pt x="19" y="332"/>
                  </a:lnTo>
                  <a:lnTo>
                    <a:pt x="19" y="329"/>
                  </a:lnTo>
                  <a:lnTo>
                    <a:pt x="23" y="323"/>
                  </a:lnTo>
                  <a:lnTo>
                    <a:pt x="23" y="317"/>
                  </a:lnTo>
                  <a:lnTo>
                    <a:pt x="23" y="309"/>
                  </a:lnTo>
                  <a:lnTo>
                    <a:pt x="23" y="303"/>
                  </a:lnTo>
                  <a:lnTo>
                    <a:pt x="25" y="300"/>
                  </a:lnTo>
                  <a:lnTo>
                    <a:pt x="25" y="294"/>
                  </a:lnTo>
                  <a:lnTo>
                    <a:pt x="21" y="294"/>
                  </a:lnTo>
                  <a:lnTo>
                    <a:pt x="21" y="292"/>
                  </a:lnTo>
                  <a:lnTo>
                    <a:pt x="19" y="292"/>
                  </a:lnTo>
                  <a:lnTo>
                    <a:pt x="15" y="292"/>
                  </a:lnTo>
                  <a:lnTo>
                    <a:pt x="15" y="294"/>
                  </a:lnTo>
                  <a:lnTo>
                    <a:pt x="0" y="294"/>
                  </a:lnTo>
                  <a:lnTo>
                    <a:pt x="0" y="288"/>
                  </a:lnTo>
                  <a:lnTo>
                    <a:pt x="4" y="288"/>
                  </a:lnTo>
                  <a:lnTo>
                    <a:pt x="10" y="288"/>
                  </a:lnTo>
                  <a:lnTo>
                    <a:pt x="10" y="278"/>
                  </a:lnTo>
                  <a:lnTo>
                    <a:pt x="15" y="278"/>
                  </a:lnTo>
                  <a:lnTo>
                    <a:pt x="21" y="278"/>
                  </a:lnTo>
                  <a:lnTo>
                    <a:pt x="29" y="278"/>
                  </a:lnTo>
                  <a:lnTo>
                    <a:pt x="31" y="276"/>
                  </a:lnTo>
                  <a:lnTo>
                    <a:pt x="31" y="273"/>
                  </a:lnTo>
                  <a:lnTo>
                    <a:pt x="29" y="273"/>
                  </a:lnTo>
                  <a:lnTo>
                    <a:pt x="27" y="263"/>
                  </a:lnTo>
                  <a:lnTo>
                    <a:pt x="27" y="257"/>
                  </a:lnTo>
                  <a:lnTo>
                    <a:pt x="27" y="251"/>
                  </a:lnTo>
                  <a:lnTo>
                    <a:pt x="27" y="247"/>
                  </a:lnTo>
                  <a:lnTo>
                    <a:pt x="31" y="247"/>
                  </a:lnTo>
                  <a:lnTo>
                    <a:pt x="37" y="247"/>
                  </a:lnTo>
                  <a:lnTo>
                    <a:pt x="37" y="238"/>
                  </a:lnTo>
                  <a:lnTo>
                    <a:pt x="41" y="228"/>
                  </a:lnTo>
                  <a:lnTo>
                    <a:pt x="43" y="222"/>
                  </a:lnTo>
                  <a:lnTo>
                    <a:pt x="46" y="222"/>
                  </a:lnTo>
                  <a:lnTo>
                    <a:pt x="62" y="226"/>
                  </a:lnTo>
                  <a:lnTo>
                    <a:pt x="71" y="224"/>
                  </a:lnTo>
                  <a:lnTo>
                    <a:pt x="71" y="222"/>
                  </a:lnTo>
                  <a:lnTo>
                    <a:pt x="73" y="222"/>
                  </a:lnTo>
                  <a:lnTo>
                    <a:pt x="71" y="222"/>
                  </a:lnTo>
                  <a:lnTo>
                    <a:pt x="68" y="222"/>
                  </a:lnTo>
                  <a:lnTo>
                    <a:pt x="68" y="218"/>
                  </a:lnTo>
                  <a:lnTo>
                    <a:pt x="68" y="217"/>
                  </a:lnTo>
                  <a:lnTo>
                    <a:pt x="68" y="203"/>
                  </a:lnTo>
                  <a:lnTo>
                    <a:pt x="77" y="207"/>
                  </a:lnTo>
                  <a:lnTo>
                    <a:pt x="77" y="203"/>
                  </a:lnTo>
                  <a:lnTo>
                    <a:pt x="77" y="188"/>
                  </a:lnTo>
                  <a:lnTo>
                    <a:pt x="79" y="188"/>
                  </a:lnTo>
                  <a:lnTo>
                    <a:pt x="83" y="188"/>
                  </a:lnTo>
                  <a:lnTo>
                    <a:pt x="87" y="188"/>
                  </a:lnTo>
                  <a:lnTo>
                    <a:pt x="85" y="182"/>
                  </a:lnTo>
                  <a:lnTo>
                    <a:pt x="102" y="182"/>
                  </a:lnTo>
                  <a:lnTo>
                    <a:pt x="100" y="163"/>
                  </a:lnTo>
                  <a:lnTo>
                    <a:pt x="104" y="163"/>
                  </a:lnTo>
                  <a:lnTo>
                    <a:pt x="108" y="159"/>
                  </a:lnTo>
                  <a:lnTo>
                    <a:pt x="106" y="147"/>
                  </a:lnTo>
                  <a:lnTo>
                    <a:pt x="129" y="147"/>
                  </a:lnTo>
                  <a:lnTo>
                    <a:pt x="126" y="147"/>
                  </a:lnTo>
                  <a:lnTo>
                    <a:pt x="124" y="147"/>
                  </a:lnTo>
                  <a:lnTo>
                    <a:pt x="135" y="143"/>
                  </a:lnTo>
                  <a:lnTo>
                    <a:pt x="139" y="139"/>
                  </a:lnTo>
                  <a:lnTo>
                    <a:pt x="141" y="137"/>
                  </a:lnTo>
                  <a:lnTo>
                    <a:pt x="141" y="134"/>
                  </a:lnTo>
                  <a:lnTo>
                    <a:pt x="145" y="134"/>
                  </a:lnTo>
                  <a:lnTo>
                    <a:pt x="145" y="132"/>
                  </a:lnTo>
                  <a:lnTo>
                    <a:pt x="147" y="128"/>
                  </a:lnTo>
                  <a:lnTo>
                    <a:pt x="145" y="124"/>
                  </a:lnTo>
                  <a:lnTo>
                    <a:pt x="147" y="122"/>
                  </a:lnTo>
                  <a:lnTo>
                    <a:pt x="147" y="116"/>
                  </a:lnTo>
                </a:path>
              </a:pathLst>
            </a:custGeom>
            <a:grpFill/>
            <a:ln w="9525">
              <a:noFill/>
              <a:round/>
              <a:headEnd/>
              <a:tailEnd/>
            </a:ln>
          </p:spPr>
          <p:txBody>
            <a:bodyPr/>
            <a:lstStyle/>
            <a:p>
              <a:pPr>
                <a:defRPr/>
              </a:pPr>
              <a:endParaRPr lang="en-US" dirty="0">
                <a:solidFill>
                  <a:prstClr val="black"/>
                </a:solidFill>
              </a:endParaRPr>
            </a:p>
          </p:txBody>
        </p:sp>
        <p:sp>
          <p:nvSpPr>
            <p:cNvPr id="16549" name="Freeform 7"/>
            <p:cNvSpPr>
              <a:spLocks/>
            </p:cNvSpPr>
            <p:nvPr/>
          </p:nvSpPr>
          <p:spPr bwMode="ltGray">
            <a:xfrm>
              <a:off x="2336" y="406"/>
              <a:ext cx="39" cy="29"/>
            </a:xfrm>
            <a:custGeom>
              <a:avLst/>
              <a:gdLst>
                <a:gd name="T0" fmla="*/ 16 w 39"/>
                <a:gd name="T1" fmla="*/ 0 h 29"/>
                <a:gd name="T2" fmla="*/ 14 w 39"/>
                <a:gd name="T3" fmla="*/ 1 h 29"/>
                <a:gd name="T4" fmla="*/ 10 w 39"/>
                <a:gd name="T5" fmla="*/ 1 h 29"/>
                <a:gd name="T6" fmla="*/ 8 w 39"/>
                <a:gd name="T7" fmla="*/ 1 h 29"/>
                <a:gd name="T8" fmla="*/ 4 w 39"/>
                <a:gd name="T9" fmla="*/ 1 h 29"/>
                <a:gd name="T10" fmla="*/ 4 w 39"/>
                <a:gd name="T11" fmla="*/ 3 h 29"/>
                <a:gd name="T12" fmla="*/ 4 w 39"/>
                <a:gd name="T13" fmla="*/ 7 h 29"/>
                <a:gd name="T14" fmla="*/ 0 w 39"/>
                <a:gd name="T15" fmla="*/ 9 h 29"/>
                <a:gd name="T16" fmla="*/ 8 w 39"/>
                <a:gd name="T17" fmla="*/ 9 h 29"/>
                <a:gd name="T18" fmla="*/ 20 w 39"/>
                <a:gd name="T19" fmla="*/ 19 h 29"/>
                <a:gd name="T20" fmla="*/ 25 w 39"/>
                <a:gd name="T21" fmla="*/ 29 h 29"/>
                <a:gd name="T22" fmla="*/ 29 w 39"/>
                <a:gd name="T23" fmla="*/ 25 h 29"/>
                <a:gd name="T24" fmla="*/ 25 w 39"/>
                <a:gd name="T25" fmla="*/ 25 h 29"/>
                <a:gd name="T26" fmla="*/ 29 w 39"/>
                <a:gd name="T27" fmla="*/ 23 h 29"/>
                <a:gd name="T28" fmla="*/ 33 w 39"/>
                <a:gd name="T29" fmla="*/ 23 h 29"/>
                <a:gd name="T30" fmla="*/ 33 w 39"/>
                <a:gd name="T31" fmla="*/ 19 h 29"/>
                <a:gd name="T32" fmla="*/ 35 w 39"/>
                <a:gd name="T33" fmla="*/ 15 h 29"/>
                <a:gd name="T34" fmla="*/ 35 w 39"/>
                <a:gd name="T35" fmla="*/ 13 h 29"/>
                <a:gd name="T36" fmla="*/ 39 w 39"/>
                <a:gd name="T37" fmla="*/ 13 h 29"/>
                <a:gd name="T38" fmla="*/ 35 w 39"/>
                <a:gd name="T39" fmla="*/ 3 h 29"/>
                <a:gd name="T40" fmla="*/ 29 w 39"/>
                <a:gd name="T41" fmla="*/ 3 h 29"/>
                <a:gd name="T42" fmla="*/ 23 w 39"/>
                <a:gd name="T43" fmla="*/ 0 h 29"/>
                <a:gd name="T44" fmla="*/ 20 w 39"/>
                <a:gd name="T45" fmla="*/ 0 h 29"/>
                <a:gd name="T46" fmla="*/ 16 w 39"/>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29"/>
                <a:gd name="T74" fmla="*/ 39 w 39"/>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29">
                  <a:moveTo>
                    <a:pt x="16" y="0"/>
                  </a:moveTo>
                  <a:lnTo>
                    <a:pt x="14" y="1"/>
                  </a:lnTo>
                  <a:lnTo>
                    <a:pt x="10" y="1"/>
                  </a:lnTo>
                  <a:lnTo>
                    <a:pt x="8" y="1"/>
                  </a:lnTo>
                  <a:lnTo>
                    <a:pt x="4" y="1"/>
                  </a:lnTo>
                  <a:lnTo>
                    <a:pt x="4" y="3"/>
                  </a:lnTo>
                  <a:lnTo>
                    <a:pt x="4" y="7"/>
                  </a:lnTo>
                  <a:lnTo>
                    <a:pt x="0" y="9"/>
                  </a:lnTo>
                  <a:lnTo>
                    <a:pt x="8" y="9"/>
                  </a:lnTo>
                  <a:lnTo>
                    <a:pt x="20" y="19"/>
                  </a:lnTo>
                  <a:lnTo>
                    <a:pt x="25" y="29"/>
                  </a:lnTo>
                  <a:lnTo>
                    <a:pt x="29" y="25"/>
                  </a:lnTo>
                  <a:lnTo>
                    <a:pt x="25" y="25"/>
                  </a:lnTo>
                  <a:lnTo>
                    <a:pt x="29" y="23"/>
                  </a:lnTo>
                  <a:lnTo>
                    <a:pt x="33" y="23"/>
                  </a:lnTo>
                  <a:lnTo>
                    <a:pt x="33" y="19"/>
                  </a:lnTo>
                  <a:lnTo>
                    <a:pt x="35" y="15"/>
                  </a:lnTo>
                  <a:lnTo>
                    <a:pt x="35" y="13"/>
                  </a:lnTo>
                  <a:lnTo>
                    <a:pt x="39" y="13"/>
                  </a:lnTo>
                  <a:lnTo>
                    <a:pt x="35" y="3"/>
                  </a:lnTo>
                  <a:lnTo>
                    <a:pt x="29" y="3"/>
                  </a:lnTo>
                  <a:lnTo>
                    <a:pt x="23" y="0"/>
                  </a:lnTo>
                  <a:lnTo>
                    <a:pt x="20" y="0"/>
                  </a:lnTo>
                  <a:lnTo>
                    <a:pt x="16" y="0"/>
                  </a:lnTo>
                  <a:close/>
                </a:path>
              </a:pathLst>
            </a:custGeom>
            <a:grpFill/>
            <a:ln w="9525">
              <a:noFill/>
              <a:round/>
              <a:headEnd/>
              <a:tailEnd/>
            </a:ln>
          </p:spPr>
          <p:txBody>
            <a:bodyPr/>
            <a:lstStyle/>
            <a:p>
              <a:pPr>
                <a:defRPr/>
              </a:pPr>
              <a:endParaRPr lang="en-US" dirty="0">
                <a:solidFill>
                  <a:prstClr val="black"/>
                </a:solidFill>
              </a:endParaRPr>
            </a:p>
          </p:txBody>
        </p:sp>
        <p:sp>
          <p:nvSpPr>
            <p:cNvPr id="16550" name="Freeform 8"/>
            <p:cNvSpPr>
              <a:spLocks/>
            </p:cNvSpPr>
            <p:nvPr/>
          </p:nvSpPr>
          <p:spPr bwMode="ltGray">
            <a:xfrm>
              <a:off x="2336" y="406"/>
              <a:ext cx="39" cy="29"/>
            </a:xfrm>
            <a:custGeom>
              <a:avLst/>
              <a:gdLst>
                <a:gd name="T0" fmla="*/ 16 w 39"/>
                <a:gd name="T1" fmla="*/ 0 h 29"/>
                <a:gd name="T2" fmla="*/ 14 w 39"/>
                <a:gd name="T3" fmla="*/ 1 h 29"/>
                <a:gd name="T4" fmla="*/ 10 w 39"/>
                <a:gd name="T5" fmla="*/ 1 h 29"/>
                <a:gd name="T6" fmla="*/ 8 w 39"/>
                <a:gd name="T7" fmla="*/ 1 h 29"/>
                <a:gd name="T8" fmla="*/ 4 w 39"/>
                <a:gd name="T9" fmla="*/ 1 h 29"/>
                <a:gd name="T10" fmla="*/ 4 w 39"/>
                <a:gd name="T11" fmla="*/ 3 h 29"/>
                <a:gd name="T12" fmla="*/ 4 w 39"/>
                <a:gd name="T13" fmla="*/ 7 h 29"/>
                <a:gd name="T14" fmla="*/ 0 w 39"/>
                <a:gd name="T15" fmla="*/ 9 h 29"/>
                <a:gd name="T16" fmla="*/ 8 w 39"/>
                <a:gd name="T17" fmla="*/ 9 h 29"/>
                <a:gd name="T18" fmla="*/ 20 w 39"/>
                <a:gd name="T19" fmla="*/ 19 h 29"/>
                <a:gd name="T20" fmla="*/ 25 w 39"/>
                <a:gd name="T21" fmla="*/ 29 h 29"/>
                <a:gd name="T22" fmla="*/ 29 w 39"/>
                <a:gd name="T23" fmla="*/ 25 h 29"/>
                <a:gd name="T24" fmla="*/ 25 w 39"/>
                <a:gd name="T25" fmla="*/ 25 h 29"/>
                <a:gd name="T26" fmla="*/ 29 w 39"/>
                <a:gd name="T27" fmla="*/ 23 h 29"/>
                <a:gd name="T28" fmla="*/ 33 w 39"/>
                <a:gd name="T29" fmla="*/ 23 h 29"/>
                <a:gd name="T30" fmla="*/ 33 w 39"/>
                <a:gd name="T31" fmla="*/ 19 h 29"/>
                <a:gd name="T32" fmla="*/ 35 w 39"/>
                <a:gd name="T33" fmla="*/ 15 h 29"/>
                <a:gd name="T34" fmla="*/ 35 w 39"/>
                <a:gd name="T35" fmla="*/ 13 h 29"/>
                <a:gd name="T36" fmla="*/ 39 w 39"/>
                <a:gd name="T37" fmla="*/ 13 h 29"/>
                <a:gd name="T38" fmla="*/ 35 w 39"/>
                <a:gd name="T39" fmla="*/ 3 h 29"/>
                <a:gd name="T40" fmla="*/ 29 w 39"/>
                <a:gd name="T41" fmla="*/ 3 h 29"/>
                <a:gd name="T42" fmla="*/ 23 w 39"/>
                <a:gd name="T43" fmla="*/ 0 h 29"/>
                <a:gd name="T44" fmla="*/ 20 w 39"/>
                <a:gd name="T45" fmla="*/ 0 h 29"/>
                <a:gd name="T46" fmla="*/ 16 w 39"/>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29"/>
                <a:gd name="T74" fmla="*/ 39 w 39"/>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29">
                  <a:moveTo>
                    <a:pt x="16" y="0"/>
                  </a:moveTo>
                  <a:lnTo>
                    <a:pt x="14" y="1"/>
                  </a:lnTo>
                  <a:lnTo>
                    <a:pt x="10" y="1"/>
                  </a:lnTo>
                  <a:lnTo>
                    <a:pt x="8" y="1"/>
                  </a:lnTo>
                  <a:lnTo>
                    <a:pt x="4" y="1"/>
                  </a:lnTo>
                  <a:lnTo>
                    <a:pt x="4" y="3"/>
                  </a:lnTo>
                  <a:lnTo>
                    <a:pt x="4" y="7"/>
                  </a:lnTo>
                  <a:lnTo>
                    <a:pt x="0" y="9"/>
                  </a:lnTo>
                  <a:lnTo>
                    <a:pt x="8" y="9"/>
                  </a:lnTo>
                  <a:lnTo>
                    <a:pt x="20" y="19"/>
                  </a:lnTo>
                  <a:lnTo>
                    <a:pt x="25" y="29"/>
                  </a:lnTo>
                  <a:lnTo>
                    <a:pt x="29" y="25"/>
                  </a:lnTo>
                  <a:lnTo>
                    <a:pt x="25" y="25"/>
                  </a:lnTo>
                  <a:lnTo>
                    <a:pt x="29" y="23"/>
                  </a:lnTo>
                  <a:lnTo>
                    <a:pt x="33" y="23"/>
                  </a:lnTo>
                  <a:lnTo>
                    <a:pt x="33" y="19"/>
                  </a:lnTo>
                  <a:lnTo>
                    <a:pt x="35" y="15"/>
                  </a:lnTo>
                  <a:lnTo>
                    <a:pt x="35" y="13"/>
                  </a:lnTo>
                  <a:lnTo>
                    <a:pt x="39" y="13"/>
                  </a:lnTo>
                  <a:lnTo>
                    <a:pt x="35" y="3"/>
                  </a:lnTo>
                  <a:lnTo>
                    <a:pt x="29" y="3"/>
                  </a:lnTo>
                  <a:lnTo>
                    <a:pt x="23" y="0"/>
                  </a:lnTo>
                  <a:lnTo>
                    <a:pt x="20" y="0"/>
                  </a:lnTo>
                  <a:lnTo>
                    <a:pt x="16" y="0"/>
                  </a:lnTo>
                </a:path>
              </a:pathLst>
            </a:custGeom>
            <a:grpFill/>
            <a:ln w="9525">
              <a:noFill/>
              <a:round/>
              <a:headEnd/>
              <a:tailEnd/>
            </a:ln>
          </p:spPr>
          <p:txBody>
            <a:bodyPr/>
            <a:lstStyle/>
            <a:p>
              <a:pPr>
                <a:defRPr/>
              </a:pPr>
              <a:endParaRPr lang="en-US" dirty="0">
                <a:solidFill>
                  <a:prstClr val="black"/>
                </a:solidFill>
              </a:endParaRPr>
            </a:p>
          </p:txBody>
        </p:sp>
        <p:sp>
          <p:nvSpPr>
            <p:cNvPr id="16551" name="Freeform 9"/>
            <p:cNvSpPr>
              <a:spLocks/>
            </p:cNvSpPr>
            <p:nvPr/>
          </p:nvSpPr>
          <p:spPr bwMode="ltGray">
            <a:xfrm>
              <a:off x="1819" y="48"/>
              <a:ext cx="87" cy="126"/>
            </a:xfrm>
            <a:custGeom>
              <a:avLst/>
              <a:gdLst>
                <a:gd name="T0" fmla="*/ 87 w 87"/>
                <a:gd name="T1" fmla="*/ 35 h 126"/>
                <a:gd name="T2" fmla="*/ 87 w 87"/>
                <a:gd name="T3" fmla="*/ 41 h 126"/>
                <a:gd name="T4" fmla="*/ 85 w 87"/>
                <a:gd name="T5" fmla="*/ 43 h 126"/>
                <a:gd name="T6" fmla="*/ 87 w 87"/>
                <a:gd name="T7" fmla="*/ 47 h 126"/>
                <a:gd name="T8" fmla="*/ 85 w 87"/>
                <a:gd name="T9" fmla="*/ 51 h 126"/>
                <a:gd name="T10" fmla="*/ 85 w 87"/>
                <a:gd name="T11" fmla="*/ 53 h 126"/>
                <a:gd name="T12" fmla="*/ 81 w 87"/>
                <a:gd name="T13" fmla="*/ 53 h 126"/>
                <a:gd name="T14" fmla="*/ 81 w 87"/>
                <a:gd name="T15" fmla="*/ 56 h 126"/>
                <a:gd name="T16" fmla="*/ 79 w 87"/>
                <a:gd name="T17" fmla="*/ 58 h 126"/>
                <a:gd name="T18" fmla="*/ 75 w 87"/>
                <a:gd name="T19" fmla="*/ 62 h 126"/>
                <a:gd name="T20" fmla="*/ 64 w 87"/>
                <a:gd name="T21" fmla="*/ 66 h 126"/>
                <a:gd name="T22" fmla="*/ 66 w 87"/>
                <a:gd name="T23" fmla="*/ 66 h 126"/>
                <a:gd name="T24" fmla="*/ 69 w 87"/>
                <a:gd name="T25" fmla="*/ 66 h 126"/>
                <a:gd name="T26" fmla="*/ 46 w 87"/>
                <a:gd name="T27" fmla="*/ 66 h 126"/>
                <a:gd name="T28" fmla="*/ 48 w 87"/>
                <a:gd name="T29" fmla="*/ 78 h 126"/>
                <a:gd name="T30" fmla="*/ 44 w 87"/>
                <a:gd name="T31" fmla="*/ 82 h 126"/>
                <a:gd name="T32" fmla="*/ 40 w 87"/>
                <a:gd name="T33" fmla="*/ 82 h 126"/>
                <a:gd name="T34" fmla="*/ 42 w 87"/>
                <a:gd name="T35" fmla="*/ 101 h 126"/>
                <a:gd name="T36" fmla="*/ 25 w 87"/>
                <a:gd name="T37" fmla="*/ 101 h 126"/>
                <a:gd name="T38" fmla="*/ 27 w 87"/>
                <a:gd name="T39" fmla="*/ 107 h 126"/>
                <a:gd name="T40" fmla="*/ 23 w 87"/>
                <a:gd name="T41" fmla="*/ 107 h 126"/>
                <a:gd name="T42" fmla="*/ 19 w 87"/>
                <a:gd name="T43" fmla="*/ 107 h 126"/>
                <a:gd name="T44" fmla="*/ 17 w 87"/>
                <a:gd name="T45" fmla="*/ 107 h 126"/>
                <a:gd name="T46" fmla="*/ 17 w 87"/>
                <a:gd name="T47" fmla="*/ 122 h 126"/>
                <a:gd name="T48" fmla="*/ 17 w 87"/>
                <a:gd name="T49" fmla="*/ 126 h 126"/>
                <a:gd name="T50" fmla="*/ 8 w 87"/>
                <a:gd name="T51" fmla="*/ 122 h 126"/>
                <a:gd name="T52" fmla="*/ 8 w 87"/>
                <a:gd name="T53" fmla="*/ 112 h 126"/>
                <a:gd name="T54" fmla="*/ 10 w 87"/>
                <a:gd name="T55" fmla="*/ 101 h 126"/>
                <a:gd name="T56" fmla="*/ 10 w 87"/>
                <a:gd name="T57" fmla="*/ 97 h 126"/>
                <a:gd name="T58" fmla="*/ 10 w 87"/>
                <a:gd name="T59" fmla="*/ 91 h 126"/>
                <a:gd name="T60" fmla="*/ 10 w 87"/>
                <a:gd name="T61" fmla="*/ 85 h 126"/>
                <a:gd name="T62" fmla="*/ 10 w 87"/>
                <a:gd name="T63" fmla="*/ 82 h 126"/>
                <a:gd name="T64" fmla="*/ 6 w 87"/>
                <a:gd name="T65" fmla="*/ 70 h 126"/>
                <a:gd name="T66" fmla="*/ 6 w 87"/>
                <a:gd name="T67" fmla="*/ 66 h 126"/>
                <a:gd name="T68" fmla="*/ 6 w 87"/>
                <a:gd name="T69" fmla="*/ 58 h 126"/>
                <a:gd name="T70" fmla="*/ 2 w 87"/>
                <a:gd name="T71" fmla="*/ 20 h 126"/>
                <a:gd name="T72" fmla="*/ 0 w 87"/>
                <a:gd name="T73" fmla="*/ 18 h 126"/>
                <a:gd name="T74" fmla="*/ 27 w 87"/>
                <a:gd name="T75" fmla="*/ 16 h 126"/>
                <a:gd name="T76" fmla="*/ 27 w 87"/>
                <a:gd name="T77" fmla="*/ 10 h 126"/>
                <a:gd name="T78" fmla="*/ 27 w 87"/>
                <a:gd name="T79" fmla="*/ 0 h 126"/>
                <a:gd name="T80" fmla="*/ 33 w 87"/>
                <a:gd name="T81" fmla="*/ 0 h 126"/>
                <a:gd name="T82" fmla="*/ 33 w 87"/>
                <a:gd name="T83" fmla="*/ 8 h 126"/>
                <a:gd name="T84" fmla="*/ 35 w 87"/>
                <a:gd name="T85" fmla="*/ 16 h 126"/>
                <a:gd name="T86" fmla="*/ 42 w 87"/>
                <a:gd name="T87" fmla="*/ 16 h 126"/>
                <a:gd name="T88" fmla="*/ 52 w 87"/>
                <a:gd name="T89" fmla="*/ 20 h 126"/>
                <a:gd name="T90" fmla="*/ 50 w 87"/>
                <a:gd name="T91" fmla="*/ 26 h 126"/>
                <a:gd name="T92" fmla="*/ 60 w 87"/>
                <a:gd name="T93" fmla="*/ 26 h 126"/>
                <a:gd name="T94" fmla="*/ 60 w 87"/>
                <a:gd name="T95" fmla="*/ 20 h 126"/>
                <a:gd name="T96" fmla="*/ 67 w 87"/>
                <a:gd name="T97" fmla="*/ 20 h 126"/>
                <a:gd name="T98" fmla="*/ 67 w 87"/>
                <a:gd name="T99" fmla="*/ 26 h 126"/>
                <a:gd name="T100" fmla="*/ 75 w 87"/>
                <a:gd name="T101" fmla="*/ 26 h 126"/>
                <a:gd name="T102" fmla="*/ 81 w 87"/>
                <a:gd name="T103" fmla="*/ 26 h 126"/>
                <a:gd name="T104" fmla="*/ 81 w 87"/>
                <a:gd name="T105" fmla="*/ 35 h 126"/>
                <a:gd name="T106" fmla="*/ 85 w 87"/>
                <a:gd name="T107" fmla="*/ 35 h 126"/>
                <a:gd name="T108" fmla="*/ 87 w 87"/>
                <a:gd name="T109" fmla="*/ 35 h 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126"/>
                <a:gd name="T167" fmla="*/ 87 w 87"/>
                <a:gd name="T168" fmla="*/ 126 h 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126">
                  <a:moveTo>
                    <a:pt x="87" y="35"/>
                  </a:moveTo>
                  <a:lnTo>
                    <a:pt x="87" y="41"/>
                  </a:lnTo>
                  <a:lnTo>
                    <a:pt x="85" y="43"/>
                  </a:lnTo>
                  <a:lnTo>
                    <a:pt x="87" y="47"/>
                  </a:lnTo>
                  <a:lnTo>
                    <a:pt x="85" y="51"/>
                  </a:lnTo>
                  <a:lnTo>
                    <a:pt x="85" y="53"/>
                  </a:lnTo>
                  <a:lnTo>
                    <a:pt x="81" y="53"/>
                  </a:lnTo>
                  <a:lnTo>
                    <a:pt x="81" y="56"/>
                  </a:lnTo>
                  <a:lnTo>
                    <a:pt x="79" y="58"/>
                  </a:lnTo>
                  <a:lnTo>
                    <a:pt x="75" y="62"/>
                  </a:lnTo>
                  <a:lnTo>
                    <a:pt x="64" y="66"/>
                  </a:lnTo>
                  <a:lnTo>
                    <a:pt x="66" y="66"/>
                  </a:lnTo>
                  <a:lnTo>
                    <a:pt x="69" y="66"/>
                  </a:lnTo>
                  <a:lnTo>
                    <a:pt x="46" y="66"/>
                  </a:lnTo>
                  <a:lnTo>
                    <a:pt x="48" y="78"/>
                  </a:lnTo>
                  <a:lnTo>
                    <a:pt x="44" y="82"/>
                  </a:lnTo>
                  <a:lnTo>
                    <a:pt x="40" y="82"/>
                  </a:lnTo>
                  <a:lnTo>
                    <a:pt x="42" y="101"/>
                  </a:lnTo>
                  <a:lnTo>
                    <a:pt x="25" y="101"/>
                  </a:lnTo>
                  <a:lnTo>
                    <a:pt x="27" y="107"/>
                  </a:lnTo>
                  <a:lnTo>
                    <a:pt x="23" y="107"/>
                  </a:lnTo>
                  <a:lnTo>
                    <a:pt x="19" y="107"/>
                  </a:lnTo>
                  <a:lnTo>
                    <a:pt x="17" y="107"/>
                  </a:lnTo>
                  <a:lnTo>
                    <a:pt x="17" y="122"/>
                  </a:lnTo>
                  <a:lnTo>
                    <a:pt x="17" y="126"/>
                  </a:lnTo>
                  <a:lnTo>
                    <a:pt x="8" y="122"/>
                  </a:lnTo>
                  <a:lnTo>
                    <a:pt x="8" y="112"/>
                  </a:lnTo>
                  <a:lnTo>
                    <a:pt x="10" y="101"/>
                  </a:lnTo>
                  <a:lnTo>
                    <a:pt x="10" y="97"/>
                  </a:lnTo>
                  <a:lnTo>
                    <a:pt x="10" y="91"/>
                  </a:lnTo>
                  <a:lnTo>
                    <a:pt x="10" y="85"/>
                  </a:lnTo>
                  <a:lnTo>
                    <a:pt x="10" y="82"/>
                  </a:lnTo>
                  <a:lnTo>
                    <a:pt x="6" y="70"/>
                  </a:lnTo>
                  <a:lnTo>
                    <a:pt x="6" y="66"/>
                  </a:lnTo>
                  <a:lnTo>
                    <a:pt x="6" y="58"/>
                  </a:lnTo>
                  <a:lnTo>
                    <a:pt x="2" y="20"/>
                  </a:lnTo>
                  <a:lnTo>
                    <a:pt x="0" y="18"/>
                  </a:lnTo>
                  <a:lnTo>
                    <a:pt x="27" y="16"/>
                  </a:lnTo>
                  <a:lnTo>
                    <a:pt x="27" y="10"/>
                  </a:lnTo>
                  <a:lnTo>
                    <a:pt x="27" y="0"/>
                  </a:lnTo>
                  <a:lnTo>
                    <a:pt x="33" y="0"/>
                  </a:lnTo>
                  <a:lnTo>
                    <a:pt x="33" y="8"/>
                  </a:lnTo>
                  <a:lnTo>
                    <a:pt x="35" y="16"/>
                  </a:lnTo>
                  <a:lnTo>
                    <a:pt x="42" y="16"/>
                  </a:lnTo>
                  <a:lnTo>
                    <a:pt x="52" y="20"/>
                  </a:lnTo>
                  <a:lnTo>
                    <a:pt x="50" y="26"/>
                  </a:lnTo>
                  <a:lnTo>
                    <a:pt x="60" y="26"/>
                  </a:lnTo>
                  <a:lnTo>
                    <a:pt x="60" y="20"/>
                  </a:lnTo>
                  <a:lnTo>
                    <a:pt x="67" y="20"/>
                  </a:lnTo>
                  <a:lnTo>
                    <a:pt x="67" y="26"/>
                  </a:lnTo>
                  <a:lnTo>
                    <a:pt x="75" y="26"/>
                  </a:lnTo>
                  <a:lnTo>
                    <a:pt x="81" y="26"/>
                  </a:lnTo>
                  <a:lnTo>
                    <a:pt x="81" y="35"/>
                  </a:lnTo>
                  <a:lnTo>
                    <a:pt x="85" y="35"/>
                  </a:lnTo>
                  <a:lnTo>
                    <a:pt x="87" y="35"/>
                  </a:lnTo>
                  <a:close/>
                </a:path>
              </a:pathLst>
            </a:custGeom>
            <a:grpFill/>
            <a:ln w="9525">
              <a:noFill/>
              <a:round/>
              <a:headEnd/>
              <a:tailEnd/>
            </a:ln>
          </p:spPr>
          <p:txBody>
            <a:bodyPr/>
            <a:lstStyle/>
            <a:p>
              <a:pPr>
                <a:defRPr/>
              </a:pPr>
              <a:endParaRPr lang="en-US" dirty="0">
                <a:solidFill>
                  <a:prstClr val="black"/>
                </a:solidFill>
              </a:endParaRPr>
            </a:p>
          </p:txBody>
        </p:sp>
        <p:sp>
          <p:nvSpPr>
            <p:cNvPr id="16552" name="Freeform 10"/>
            <p:cNvSpPr>
              <a:spLocks/>
            </p:cNvSpPr>
            <p:nvPr/>
          </p:nvSpPr>
          <p:spPr bwMode="ltGray">
            <a:xfrm>
              <a:off x="1819" y="48"/>
              <a:ext cx="87" cy="126"/>
            </a:xfrm>
            <a:custGeom>
              <a:avLst/>
              <a:gdLst>
                <a:gd name="T0" fmla="*/ 87 w 87"/>
                <a:gd name="T1" fmla="*/ 35 h 126"/>
                <a:gd name="T2" fmla="*/ 87 w 87"/>
                <a:gd name="T3" fmla="*/ 41 h 126"/>
                <a:gd name="T4" fmla="*/ 85 w 87"/>
                <a:gd name="T5" fmla="*/ 43 h 126"/>
                <a:gd name="T6" fmla="*/ 87 w 87"/>
                <a:gd name="T7" fmla="*/ 47 h 126"/>
                <a:gd name="T8" fmla="*/ 85 w 87"/>
                <a:gd name="T9" fmla="*/ 51 h 126"/>
                <a:gd name="T10" fmla="*/ 85 w 87"/>
                <a:gd name="T11" fmla="*/ 53 h 126"/>
                <a:gd name="T12" fmla="*/ 81 w 87"/>
                <a:gd name="T13" fmla="*/ 53 h 126"/>
                <a:gd name="T14" fmla="*/ 81 w 87"/>
                <a:gd name="T15" fmla="*/ 56 h 126"/>
                <a:gd name="T16" fmla="*/ 79 w 87"/>
                <a:gd name="T17" fmla="*/ 58 h 126"/>
                <a:gd name="T18" fmla="*/ 75 w 87"/>
                <a:gd name="T19" fmla="*/ 62 h 126"/>
                <a:gd name="T20" fmla="*/ 64 w 87"/>
                <a:gd name="T21" fmla="*/ 66 h 126"/>
                <a:gd name="T22" fmla="*/ 66 w 87"/>
                <a:gd name="T23" fmla="*/ 66 h 126"/>
                <a:gd name="T24" fmla="*/ 69 w 87"/>
                <a:gd name="T25" fmla="*/ 66 h 126"/>
                <a:gd name="T26" fmla="*/ 46 w 87"/>
                <a:gd name="T27" fmla="*/ 66 h 126"/>
                <a:gd name="T28" fmla="*/ 48 w 87"/>
                <a:gd name="T29" fmla="*/ 78 h 126"/>
                <a:gd name="T30" fmla="*/ 44 w 87"/>
                <a:gd name="T31" fmla="*/ 82 h 126"/>
                <a:gd name="T32" fmla="*/ 40 w 87"/>
                <a:gd name="T33" fmla="*/ 82 h 126"/>
                <a:gd name="T34" fmla="*/ 42 w 87"/>
                <a:gd name="T35" fmla="*/ 101 h 126"/>
                <a:gd name="T36" fmla="*/ 25 w 87"/>
                <a:gd name="T37" fmla="*/ 101 h 126"/>
                <a:gd name="T38" fmla="*/ 27 w 87"/>
                <a:gd name="T39" fmla="*/ 107 h 126"/>
                <a:gd name="T40" fmla="*/ 23 w 87"/>
                <a:gd name="T41" fmla="*/ 107 h 126"/>
                <a:gd name="T42" fmla="*/ 19 w 87"/>
                <a:gd name="T43" fmla="*/ 107 h 126"/>
                <a:gd name="T44" fmla="*/ 17 w 87"/>
                <a:gd name="T45" fmla="*/ 107 h 126"/>
                <a:gd name="T46" fmla="*/ 17 w 87"/>
                <a:gd name="T47" fmla="*/ 122 h 126"/>
                <a:gd name="T48" fmla="*/ 17 w 87"/>
                <a:gd name="T49" fmla="*/ 126 h 126"/>
                <a:gd name="T50" fmla="*/ 8 w 87"/>
                <a:gd name="T51" fmla="*/ 122 h 126"/>
                <a:gd name="T52" fmla="*/ 8 w 87"/>
                <a:gd name="T53" fmla="*/ 112 h 126"/>
                <a:gd name="T54" fmla="*/ 10 w 87"/>
                <a:gd name="T55" fmla="*/ 101 h 126"/>
                <a:gd name="T56" fmla="*/ 10 w 87"/>
                <a:gd name="T57" fmla="*/ 97 h 126"/>
                <a:gd name="T58" fmla="*/ 10 w 87"/>
                <a:gd name="T59" fmla="*/ 91 h 126"/>
                <a:gd name="T60" fmla="*/ 10 w 87"/>
                <a:gd name="T61" fmla="*/ 85 h 126"/>
                <a:gd name="T62" fmla="*/ 10 w 87"/>
                <a:gd name="T63" fmla="*/ 82 h 126"/>
                <a:gd name="T64" fmla="*/ 6 w 87"/>
                <a:gd name="T65" fmla="*/ 70 h 126"/>
                <a:gd name="T66" fmla="*/ 6 w 87"/>
                <a:gd name="T67" fmla="*/ 66 h 126"/>
                <a:gd name="T68" fmla="*/ 6 w 87"/>
                <a:gd name="T69" fmla="*/ 58 h 126"/>
                <a:gd name="T70" fmla="*/ 2 w 87"/>
                <a:gd name="T71" fmla="*/ 20 h 126"/>
                <a:gd name="T72" fmla="*/ 0 w 87"/>
                <a:gd name="T73" fmla="*/ 18 h 126"/>
                <a:gd name="T74" fmla="*/ 27 w 87"/>
                <a:gd name="T75" fmla="*/ 16 h 126"/>
                <a:gd name="T76" fmla="*/ 27 w 87"/>
                <a:gd name="T77" fmla="*/ 10 h 126"/>
                <a:gd name="T78" fmla="*/ 27 w 87"/>
                <a:gd name="T79" fmla="*/ 0 h 126"/>
                <a:gd name="T80" fmla="*/ 33 w 87"/>
                <a:gd name="T81" fmla="*/ 0 h 126"/>
                <a:gd name="T82" fmla="*/ 33 w 87"/>
                <a:gd name="T83" fmla="*/ 8 h 126"/>
                <a:gd name="T84" fmla="*/ 35 w 87"/>
                <a:gd name="T85" fmla="*/ 16 h 126"/>
                <a:gd name="T86" fmla="*/ 42 w 87"/>
                <a:gd name="T87" fmla="*/ 16 h 126"/>
                <a:gd name="T88" fmla="*/ 52 w 87"/>
                <a:gd name="T89" fmla="*/ 20 h 126"/>
                <a:gd name="T90" fmla="*/ 50 w 87"/>
                <a:gd name="T91" fmla="*/ 26 h 126"/>
                <a:gd name="T92" fmla="*/ 60 w 87"/>
                <a:gd name="T93" fmla="*/ 26 h 126"/>
                <a:gd name="T94" fmla="*/ 60 w 87"/>
                <a:gd name="T95" fmla="*/ 20 h 126"/>
                <a:gd name="T96" fmla="*/ 67 w 87"/>
                <a:gd name="T97" fmla="*/ 20 h 126"/>
                <a:gd name="T98" fmla="*/ 67 w 87"/>
                <a:gd name="T99" fmla="*/ 26 h 126"/>
                <a:gd name="T100" fmla="*/ 75 w 87"/>
                <a:gd name="T101" fmla="*/ 26 h 126"/>
                <a:gd name="T102" fmla="*/ 81 w 87"/>
                <a:gd name="T103" fmla="*/ 26 h 126"/>
                <a:gd name="T104" fmla="*/ 81 w 87"/>
                <a:gd name="T105" fmla="*/ 35 h 126"/>
                <a:gd name="T106" fmla="*/ 85 w 87"/>
                <a:gd name="T107" fmla="*/ 35 h 126"/>
                <a:gd name="T108" fmla="*/ 87 w 87"/>
                <a:gd name="T109" fmla="*/ 35 h 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126"/>
                <a:gd name="T167" fmla="*/ 87 w 87"/>
                <a:gd name="T168" fmla="*/ 126 h 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126">
                  <a:moveTo>
                    <a:pt x="87" y="35"/>
                  </a:moveTo>
                  <a:lnTo>
                    <a:pt x="87" y="41"/>
                  </a:lnTo>
                  <a:lnTo>
                    <a:pt x="85" y="43"/>
                  </a:lnTo>
                  <a:lnTo>
                    <a:pt x="87" y="47"/>
                  </a:lnTo>
                  <a:lnTo>
                    <a:pt x="85" y="51"/>
                  </a:lnTo>
                  <a:lnTo>
                    <a:pt x="85" y="53"/>
                  </a:lnTo>
                  <a:lnTo>
                    <a:pt x="81" y="53"/>
                  </a:lnTo>
                  <a:lnTo>
                    <a:pt x="81" y="56"/>
                  </a:lnTo>
                  <a:lnTo>
                    <a:pt x="79" y="58"/>
                  </a:lnTo>
                  <a:lnTo>
                    <a:pt x="75" y="62"/>
                  </a:lnTo>
                  <a:lnTo>
                    <a:pt x="64" y="66"/>
                  </a:lnTo>
                  <a:lnTo>
                    <a:pt x="66" y="66"/>
                  </a:lnTo>
                  <a:lnTo>
                    <a:pt x="69" y="66"/>
                  </a:lnTo>
                  <a:lnTo>
                    <a:pt x="46" y="66"/>
                  </a:lnTo>
                  <a:lnTo>
                    <a:pt x="48" y="78"/>
                  </a:lnTo>
                  <a:lnTo>
                    <a:pt x="44" y="82"/>
                  </a:lnTo>
                  <a:lnTo>
                    <a:pt x="40" y="82"/>
                  </a:lnTo>
                  <a:lnTo>
                    <a:pt x="42" y="101"/>
                  </a:lnTo>
                  <a:lnTo>
                    <a:pt x="25" y="101"/>
                  </a:lnTo>
                  <a:lnTo>
                    <a:pt x="27" y="107"/>
                  </a:lnTo>
                  <a:lnTo>
                    <a:pt x="23" y="107"/>
                  </a:lnTo>
                  <a:lnTo>
                    <a:pt x="19" y="107"/>
                  </a:lnTo>
                  <a:lnTo>
                    <a:pt x="17" y="107"/>
                  </a:lnTo>
                  <a:lnTo>
                    <a:pt x="17" y="122"/>
                  </a:lnTo>
                  <a:lnTo>
                    <a:pt x="17" y="126"/>
                  </a:lnTo>
                  <a:lnTo>
                    <a:pt x="8" y="122"/>
                  </a:lnTo>
                  <a:lnTo>
                    <a:pt x="8" y="112"/>
                  </a:lnTo>
                  <a:lnTo>
                    <a:pt x="10" y="101"/>
                  </a:lnTo>
                  <a:lnTo>
                    <a:pt x="10" y="97"/>
                  </a:lnTo>
                  <a:lnTo>
                    <a:pt x="10" y="91"/>
                  </a:lnTo>
                  <a:lnTo>
                    <a:pt x="10" y="85"/>
                  </a:lnTo>
                  <a:lnTo>
                    <a:pt x="10" y="82"/>
                  </a:lnTo>
                  <a:lnTo>
                    <a:pt x="6" y="70"/>
                  </a:lnTo>
                  <a:lnTo>
                    <a:pt x="6" y="66"/>
                  </a:lnTo>
                  <a:lnTo>
                    <a:pt x="6" y="58"/>
                  </a:lnTo>
                  <a:lnTo>
                    <a:pt x="2" y="20"/>
                  </a:lnTo>
                  <a:lnTo>
                    <a:pt x="0" y="18"/>
                  </a:lnTo>
                  <a:lnTo>
                    <a:pt x="27" y="16"/>
                  </a:lnTo>
                  <a:lnTo>
                    <a:pt x="27" y="10"/>
                  </a:lnTo>
                  <a:lnTo>
                    <a:pt x="27" y="0"/>
                  </a:lnTo>
                  <a:lnTo>
                    <a:pt x="33" y="0"/>
                  </a:lnTo>
                  <a:lnTo>
                    <a:pt x="33" y="8"/>
                  </a:lnTo>
                  <a:lnTo>
                    <a:pt x="35" y="16"/>
                  </a:lnTo>
                  <a:lnTo>
                    <a:pt x="42" y="16"/>
                  </a:lnTo>
                  <a:lnTo>
                    <a:pt x="52" y="20"/>
                  </a:lnTo>
                  <a:lnTo>
                    <a:pt x="50" y="26"/>
                  </a:lnTo>
                  <a:lnTo>
                    <a:pt x="60" y="26"/>
                  </a:lnTo>
                  <a:lnTo>
                    <a:pt x="60" y="20"/>
                  </a:lnTo>
                  <a:lnTo>
                    <a:pt x="67" y="20"/>
                  </a:lnTo>
                  <a:lnTo>
                    <a:pt x="67" y="26"/>
                  </a:lnTo>
                  <a:lnTo>
                    <a:pt x="75" y="26"/>
                  </a:lnTo>
                  <a:lnTo>
                    <a:pt x="81" y="26"/>
                  </a:lnTo>
                  <a:lnTo>
                    <a:pt x="81" y="35"/>
                  </a:lnTo>
                  <a:lnTo>
                    <a:pt x="85" y="35"/>
                  </a:lnTo>
                  <a:lnTo>
                    <a:pt x="87" y="35"/>
                  </a:lnTo>
                </a:path>
              </a:pathLst>
            </a:custGeom>
            <a:grpFill/>
            <a:ln w="9525">
              <a:noFill/>
              <a:round/>
              <a:headEnd/>
              <a:tailEnd/>
            </a:ln>
          </p:spPr>
          <p:txBody>
            <a:bodyPr/>
            <a:lstStyle/>
            <a:p>
              <a:pPr>
                <a:defRPr/>
              </a:pPr>
              <a:endParaRPr lang="en-US" dirty="0">
                <a:solidFill>
                  <a:prstClr val="black"/>
                </a:solidFill>
              </a:endParaRPr>
            </a:p>
          </p:txBody>
        </p:sp>
        <p:sp>
          <p:nvSpPr>
            <p:cNvPr id="16553" name="Freeform 11"/>
            <p:cNvSpPr>
              <a:spLocks noEditPoints="1"/>
            </p:cNvSpPr>
            <p:nvPr/>
          </p:nvSpPr>
          <p:spPr bwMode="ltGray">
            <a:xfrm>
              <a:off x="2442" y="126"/>
              <a:ext cx="238" cy="336"/>
            </a:xfrm>
            <a:custGeom>
              <a:avLst/>
              <a:gdLst>
                <a:gd name="T0" fmla="*/ 128 w 238"/>
                <a:gd name="T1" fmla="*/ 34 h 336"/>
                <a:gd name="T2" fmla="*/ 122 w 238"/>
                <a:gd name="T3" fmla="*/ 38 h 336"/>
                <a:gd name="T4" fmla="*/ 116 w 238"/>
                <a:gd name="T5" fmla="*/ 50 h 336"/>
                <a:gd name="T6" fmla="*/ 112 w 238"/>
                <a:gd name="T7" fmla="*/ 54 h 336"/>
                <a:gd name="T8" fmla="*/ 110 w 238"/>
                <a:gd name="T9" fmla="*/ 88 h 336"/>
                <a:gd name="T10" fmla="*/ 120 w 238"/>
                <a:gd name="T11" fmla="*/ 110 h 336"/>
                <a:gd name="T12" fmla="*/ 126 w 238"/>
                <a:gd name="T13" fmla="*/ 112 h 336"/>
                <a:gd name="T14" fmla="*/ 130 w 238"/>
                <a:gd name="T15" fmla="*/ 112 h 336"/>
                <a:gd name="T16" fmla="*/ 135 w 238"/>
                <a:gd name="T17" fmla="*/ 121 h 336"/>
                <a:gd name="T18" fmla="*/ 141 w 238"/>
                <a:gd name="T19" fmla="*/ 133 h 336"/>
                <a:gd name="T20" fmla="*/ 145 w 238"/>
                <a:gd name="T21" fmla="*/ 137 h 336"/>
                <a:gd name="T22" fmla="*/ 151 w 238"/>
                <a:gd name="T23" fmla="*/ 137 h 336"/>
                <a:gd name="T24" fmla="*/ 159 w 238"/>
                <a:gd name="T25" fmla="*/ 141 h 336"/>
                <a:gd name="T26" fmla="*/ 164 w 238"/>
                <a:gd name="T27" fmla="*/ 142 h 336"/>
                <a:gd name="T28" fmla="*/ 170 w 238"/>
                <a:gd name="T29" fmla="*/ 139 h 336"/>
                <a:gd name="T30" fmla="*/ 170 w 238"/>
                <a:gd name="T31" fmla="*/ 158 h 336"/>
                <a:gd name="T32" fmla="*/ 178 w 238"/>
                <a:gd name="T33" fmla="*/ 164 h 336"/>
                <a:gd name="T34" fmla="*/ 180 w 238"/>
                <a:gd name="T35" fmla="*/ 170 h 336"/>
                <a:gd name="T36" fmla="*/ 188 w 238"/>
                <a:gd name="T37" fmla="*/ 183 h 336"/>
                <a:gd name="T38" fmla="*/ 195 w 238"/>
                <a:gd name="T39" fmla="*/ 185 h 336"/>
                <a:gd name="T40" fmla="*/ 220 w 238"/>
                <a:gd name="T41" fmla="*/ 198 h 336"/>
                <a:gd name="T42" fmla="*/ 218 w 238"/>
                <a:gd name="T43" fmla="*/ 214 h 336"/>
                <a:gd name="T44" fmla="*/ 224 w 238"/>
                <a:gd name="T45" fmla="*/ 225 h 336"/>
                <a:gd name="T46" fmla="*/ 228 w 238"/>
                <a:gd name="T47" fmla="*/ 235 h 336"/>
                <a:gd name="T48" fmla="*/ 238 w 238"/>
                <a:gd name="T49" fmla="*/ 266 h 336"/>
                <a:gd name="T50" fmla="*/ 218 w 238"/>
                <a:gd name="T51" fmla="*/ 266 h 336"/>
                <a:gd name="T52" fmla="*/ 207 w 238"/>
                <a:gd name="T53" fmla="*/ 260 h 336"/>
                <a:gd name="T54" fmla="*/ 195 w 238"/>
                <a:gd name="T55" fmla="*/ 266 h 336"/>
                <a:gd name="T56" fmla="*/ 186 w 238"/>
                <a:gd name="T57" fmla="*/ 272 h 336"/>
                <a:gd name="T58" fmla="*/ 166 w 238"/>
                <a:gd name="T59" fmla="*/ 270 h 336"/>
                <a:gd name="T60" fmla="*/ 155 w 238"/>
                <a:gd name="T61" fmla="*/ 266 h 336"/>
                <a:gd name="T62" fmla="*/ 147 w 238"/>
                <a:gd name="T63" fmla="*/ 276 h 336"/>
                <a:gd name="T64" fmla="*/ 151 w 238"/>
                <a:gd name="T65" fmla="*/ 291 h 336"/>
                <a:gd name="T66" fmla="*/ 139 w 238"/>
                <a:gd name="T67" fmla="*/ 301 h 336"/>
                <a:gd name="T68" fmla="*/ 134 w 238"/>
                <a:gd name="T69" fmla="*/ 309 h 336"/>
                <a:gd name="T70" fmla="*/ 135 w 238"/>
                <a:gd name="T71" fmla="*/ 314 h 336"/>
                <a:gd name="T72" fmla="*/ 114 w 238"/>
                <a:gd name="T73" fmla="*/ 320 h 336"/>
                <a:gd name="T74" fmla="*/ 103 w 238"/>
                <a:gd name="T75" fmla="*/ 324 h 336"/>
                <a:gd name="T76" fmla="*/ 89 w 238"/>
                <a:gd name="T77" fmla="*/ 324 h 336"/>
                <a:gd name="T78" fmla="*/ 85 w 238"/>
                <a:gd name="T79" fmla="*/ 318 h 336"/>
                <a:gd name="T80" fmla="*/ 80 w 238"/>
                <a:gd name="T81" fmla="*/ 305 h 336"/>
                <a:gd name="T82" fmla="*/ 66 w 238"/>
                <a:gd name="T83" fmla="*/ 274 h 336"/>
                <a:gd name="T84" fmla="*/ 56 w 238"/>
                <a:gd name="T85" fmla="*/ 256 h 336"/>
                <a:gd name="T86" fmla="*/ 51 w 238"/>
                <a:gd name="T87" fmla="*/ 251 h 336"/>
                <a:gd name="T88" fmla="*/ 29 w 238"/>
                <a:gd name="T89" fmla="*/ 254 h 336"/>
                <a:gd name="T90" fmla="*/ 16 w 238"/>
                <a:gd name="T91" fmla="*/ 247 h 336"/>
                <a:gd name="T92" fmla="*/ 10 w 238"/>
                <a:gd name="T93" fmla="*/ 225 h 336"/>
                <a:gd name="T94" fmla="*/ 22 w 238"/>
                <a:gd name="T95" fmla="*/ 208 h 336"/>
                <a:gd name="T96" fmla="*/ 33 w 238"/>
                <a:gd name="T97" fmla="*/ 189 h 336"/>
                <a:gd name="T98" fmla="*/ 37 w 238"/>
                <a:gd name="T99" fmla="*/ 179 h 336"/>
                <a:gd name="T100" fmla="*/ 52 w 238"/>
                <a:gd name="T101" fmla="*/ 173 h 336"/>
                <a:gd name="T102" fmla="*/ 39 w 238"/>
                <a:gd name="T103" fmla="*/ 117 h 336"/>
                <a:gd name="T104" fmla="*/ 76 w 238"/>
                <a:gd name="T105" fmla="*/ 104 h 336"/>
                <a:gd name="T106" fmla="*/ 78 w 238"/>
                <a:gd name="T107" fmla="*/ 59 h 336"/>
                <a:gd name="T108" fmla="*/ 81 w 238"/>
                <a:gd name="T109" fmla="*/ 32 h 336"/>
                <a:gd name="T110" fmla="*/ 97 w 238"/>
                <a:gd name="T111" fmla="*/ 13 h 336"/>
                <a:gd name="T112" fmla="*/ 118 w 238"/>
                <a:gd name="T113" fmla="*/ 2 h 336"/>
                <a:gd name="T114" fmla="*/ 80 w 238"/>
                <a:gd name="T115" fmla="*/ 77 h 336"/>
                <a:gd name="T116" fmla="*/ 80 w 238"/>
                <a:gd name="T117" fmla="*/ 7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336"/>
                <a:gd name="T179" fmla="*/ 238 w 238"/>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336">
                  <a:moveTo>
                    <a:pt x="130" y="0"/>
                  </a:moveTo>
                  <a:lnTo>
                    <a:pt x="132" y="17"/>
                  </a:lnTo>
                  <a:lnTo>
                    <a:pt x="128" y="34"/>
                  </a:lnTo>
                  <a:lnTo>
                    <a:pt x="124" y="34"/>
                  </a:lnTo>
                  <a:lnTo>
                    <a:pt x="122" y="34"/>
                  </a:lnTo>
                  <a:lnTo>
                    <a:pt x="122" y="38"/>
                  </a:lnTo>
                  <a:lnTo>
                    <a:pt x="122" y="48"/>
                  </a:lnTo>
                  <a:lnTo>
                    <a:pt x="118" y="48"/>
                  </a:lnTo>
                  <a:lnTo>
                    <a:pt x="116" y="50"/>
                  </a:lnTo>
                  <a:lnTo>
                    <a:pt x="116" y="54"/>
                  </a:lnTo>
                  <a:lnTo>
                    <a:pt x="112" y="50"/>
                  </a:lnTo>
                  <a:lnTo>
                    <a:pt x="112" y="54"/>
                  </a:lnTo>
                  <a:lnTo>
                    <a:pt x="110" y="63"/>
                  </a:lnTo>
                  <a:lnTo>
                    <a:pt x="110" y="75"/>
                  </a:lnTo>
                  <a:lnTo>
                    <a:pt x="110" y="88"/>
                  </a:lnTo>
                  <a:lnTo>
                    <a:pt x="110" y="100"/>
                  </a:lnTo>
                  <a:lnTo>
                    <a:pt x="120" y="106"/>
                  </a:lnTo>
                  <a:lnTo>
                    <a:pt x="120" y="110"/>
                  </a:lnTo>
                  <a:lnTo>
                    <a:pt x="120" y="112"/>
                  </a:lnTo>
                  <a:lnTo>
                    <a:pt x="120" y="110"/>
                  </a:lnTo>
                  <a:lnTo>
                    <a:pt x="126" y="112"/>
                  </a:lnTo>
                  <a:lnTo>
                    <a:pt x="126" y="115"/>
                  </a:lnTo>
                  <a:lnTo>
                    <a:pt x="126" y="112"/>
                  </a:lnTo>
                  <a:lnTo>
                    <a:pt x="130" y="112"/>
                  </a:lnTo>
                  <a:lnTo>
                    <a:pt x="130" y="115"/>
                  </a:lnTo>
                  <a:lnTo>
                    <a:pt x="132" y="119"/>
                  </a:lnTo>
                  <a:lnTo>
                    <a:pt x="135" y="121"/>
                  </a:lnTo>
                  <a:lnTo>
                    <a:pt x="135" y="131"/>
                  </a:lnTo>
                  <a:lnTo>
                    <a:pt x="139" y="135"/>
                  </a:lnTo>
                  <a:lnTo>
                    <a:pt x="141" y="133"/>
                  </a:lnTo>
                  <a:lnTo>
                    <a:pt x="145" y="137"/>
                  </a:lnTo>
                  <a:lnTo>
                    <a:pt x="145" y="133"/>
                  </a:lnTo>
                  <a:lnTo>
                    <a:pt x="145" y="137"/>
                  </a:lnTo>
                  <a:lnTo>
                    <a:pt x="149" y="137"/>
                  </a:lnTo>
                  <a:lnTo>
                    <a:pt x="151" y="141"/>
                  </a:lnTo>
                  <a:lnTo>
                    <a:pt x="151" y="137"/>
                  </a:lnTo>
                  <a:lnTo>
                    <a:pt x="155" y="137"/>
                  </a:lnTo>
                  <a:lnTo>
                    <a:pt x="155" y="141"/>
                  </a:lnTo>
                  <a:lnTo>
                    <a:pt x="159" y="141"/>
                  </a:lnTo>
                  <a:lnTo>
                    <a:pt x="161" y="141"/>
                  </a:lnTo>
                  <a:lnTo>
                    <a:pt x="164" y="139"/>
                  </a:lnTo>
                  <a:lnTo>
                    <a:pt x="164" y="142"/>
                  </a:lnTo>
                  <a:lnTo>
                    <a:pt x="164" y="139"/>
                  </a:lnTo>
                  <a:lnTo>
                    <a:pt x="166" y="139"/>
                  </a:lnTo>
                  <a:lnTo>
                    <a:pt x="170" y="139"/>
                  </a:lnTo>
                  <a:lnTo>
                    <a:pt x="170" y="146"/>
                  </a:lnTo>
                  <a:lnTo>
                    <a:pt x="170" y="152"/>
                  </a:lnTo>
                  <a:lnTo>
                    <a:pt x="170" y="158"/>
                  </a:lnTo>
                  <a:lnTo>
                    <a:pt x="174" y="158"/>
                  </a:lnTo>
                  <a:lnTo>
                    <a:pt x="174" y="162"/>
                  </a:lnTo>
                  <a:lnTo>
                    <a:pt x="178" y="164"/>
                  </a:lnTo>
                  <a:lnTo>
                    <a:pt x="180" y="164"/>
                  </a:lnTo>
                  <a:lnTo>
                    <a:pt x="178" y="168"/>
                  </a:lnTo>
                  <a:lnTo>
                    <a:pt x="180" y="170"/>
                  </a:lnTo>
                  <a:lnTo>
                    <a:pt x="186" y="173"/>
                  </a:lnTo>
                  <a:lnTo>
                    <a:pt x="186" y="177"/>
                  </a:lnTo>
                  <a:lnTo>
                    <a:pt x="188" y="183"/>
                  </a:lnTo>
                  <a:lnTo>
                    <a:pt x="190" y="183"/>
                  </a:lnTo>
                  <a:lnTo>
                    <a:pt x="193" y="185"/>
                  </a:lnTo>
                  <a:lnTo>
                    <a:pt x="195" y="185"/>
                  </a:lnTo>
                  <a:lnTo>
                    <a:pt x="205" y="195"/>
                  </a:lnTo>
                  <a:lnTo>
                    <a:pt x="209" y="198"/>
                  </a:lnTo>
                  <a:lnTo>
                    <a:pt x="220" y="198"/>
                  </a:lnTo>
                  <a:lnTo>
                    <a:pt x="224" y="204"/>
                  </a:lnTo>
                  <a:lnTo>
                    <a:pt x="222" y="206"/>
                  </a:lnTo>
                  <a:lnTo>
                    <a:pt x="218" y="214"/>
                  </a:lnTo>
                  <a:lnTo>
                    <a:pt x="218" y="220"/>
                  </a:lnTo>
                  <a:lnTo>
                    <a:pt x="222" y="222"/>
                  </a:lnTo>
                  <a:lnTo>
                    <a:pt x="224" y="225"/>
                  </a:lnTo>
                  <a:lnTo>
                    <a:pt x="222" y="229"/>
                  </a:lnTo>
                  <a:lnTo>
                    <a:pt x="224" y="229"/>
                  </a:lnTo>
                  <a:lnTo>
                    <a:pt x="228" y="235"/>
                  </a:lnTo>
                  <a:lnTo>
                    <a:pt x="232" y="245"/>
                  </a:lnTo>
                  <a:lnTo>
                    <a:pt x="234" y="253"/>
                  </a:lnTo>
                  <a:lnTo>
                    <a:pt x="238" y="266"/>
                  </a:lnTo>
                  <a:lnTo>
                    <a:pt x="238" y="268"/>
                  </a:lnTo>
                  <a:lnTo>
                    <a:pt x="236" y="266"/>
                  </a:lnTo>
                  <a:lnTo>
                    <a:pt x="218" y="266"/>
                  </a:lnTo>
                  <a:lnTo>
                    <a:pt x="213" y="266"/>
                  </a:lnTo>
                  <a:lnTo>
                    <a:pt x="207" y="266"/>
                  </a:lnTo>
                  <a:lnTo>
                    <a:pt x="207" y="260"/>
                  </a:lnTo>
                  <a:lnTo>
                    <a:pt x="203" y="262"/>
                  </a:lnTo>
                  <a:lnTo>
                    <a:pt x="197" y="262"/>
                  </a:lnTo>
                  <a:lnTo>
                    <a:pt x="195" y="266"/>
                  </a:lnTo>
                  <a:lnTo>
                    <a:pt x="191" y="272"/>
                  </a:lnTo>
                  <a:lnTo>
                    <a:pt x="188" y="272"/>
                  </a:lnTo>
                  <a:lnTo>
                    <a:pt x="186" y="272"/>
                  </a:lnTo>
                  <a:lnTo>
                    <a:pt x="176" y="274"/>
                  </a:lnTo>
                  <a:lnTo>
                    <a:pt x="172" y="270"/>
                  </a:lnTo>
                  <a:lnTo>
                    <a:pt x="166" y="270"/>
                  </a:lnTo>
                  <a:lnTo>
                    <a:pt x="161" y="266"/>
                  </a:lnTo>
                  <a:lnTo>
                    <a:pt x="157" y="266"/>
                  </a:lnTo>
                  <a:lnTo>
                    <a:pt x="155" y="266"/>
                  </a:lnTo>
                  <a:lnTo>
                    <a:pt x="151" y="274"/>
                  </a:lnTo>
                  <a:lnTo>
                    <a:pt x="147" y="274"/>
                  </a:lnTo>
                  <a:lnTo>
                    <a:pt x="147" y="276"/>
                  </a:lnTo>
                  <a:lnTo>
                    <a:pt x="147" y="289"/>
                  </a:lnTo>
                  <a:lnTo>
                    <a:pt x="147" y="291"/>
                  </a:lnTo>
                  <a:lnTo>
                    <a:pt x="151" y="291"/>
                  </a:lnTo>
                  <a:lnTo>
                    <a:pt x="151" y="299"/>
                  </a:lnTo>
                  <a:lnTo>
                    <a:pt x="139" y="299"/>
                  </a:lnTo>
                  <a:lnTo>
                    <a:pt x="139" y="301"/>
                  </a:lnTo>
                  <a:lnTo>
                    <a:pt x="132" y="301"/>
                  </a:lnTo>
                  <a:lnTo>
                    <a:pt x="134" y="305"/>
                  </a:lnTo>
                  <a:lnTo>
                    <a:pt x="134" y="309"/>
                  </a:lnTo>
                  <a:lnTo>
                    <a:pt x="134" y="310"/>
                  </a:lnTo>
                  <a:lnTo>
                    <a:pt x="134" y="314"/>
                  </a:lnTo>
                  <a:lnTo>
                    <a:pt x="135" y="314"/>
                  </a:lnTo>
                  <a:lnTo>
                    <a:pt x="135" y="316"/>
                  </a:lnTo>
                  <a:lnTo>
                    <a:pt x="120" y="320"/>
                  </a:lnTo>
                  <a:lnTo>
                    <a:pt x="114" y="320"/>
                  </a:lnTo>
                  <a:lnTo>
                    <a:pt x="110" y="320"/>
                  </a:lnTo>
                  <a:lnTo>
                    <a:pt x="105" y="324"/>
                  </a:lnTo>
                  <a:lnTo>
                    <a:pt x="103" y="324"/>
                  </a:lnTo>
                  <a:lnTo>
                    <a:pt x="105" y="330"/>
                  </a:lnTo>
                  <a:lnTo>
                    <a:pt x="99" y="336"/>
                  </a:lnTo>
                  <a:lnTo>
                    <a:pt x="89" y="324"/>
                  </a:lnTo>
                  <a:lnTo>
                    <a:pt x="85" y="320"/>
                  </a:lnTo>
                  <a:lnTo>
                    <a:pt x="89" y="320"/>
                  </a:lnTo>
                  <a:lnTo>
                    <a:pt x="85" y="318"/>
                  </a:lnTo>
                  <a:lnTo>
                    <a:pt x="83" y="314"/>
                  </a:lnTo>
                  <a:lnTo>
                    <a:pt x="83" y="312"/>
                  </a:lnTo>
                  <a:lnTo>
                    <a:pt x="80" y="305"/>
                  </a:lnTo>
                  <a:lnTo>
                    <a:pt x="76" y="297"/>
                  </a:lnTo>
                  <a:lnTo>
                    <a:pt x="74" y="287"/>
                  </a:lnTo>
                  <a:lnTo>
                    <a:pt x="66" y="274"/>
                  </a:lnTo>
                  <a:lnTo>
                    <a:pt x="64" y="262"/>
                  </a:lnTo>
                  <a:lnTo>
                    <a:pt x="60" y="256"/>
                  </a:lnTo>
                  <a:lnTo>
                    <a:pt x="56" y="256"/>
                  </a:lnTo>
                  <a:lnTo>
                    <a:pt x="54" y="256"/>
                  </a:lnTo>
                  <a:lnTo>
                    <a:pt x="54" y="253"/>
                  </a:lnTo>
                  <a:lnTo>
                    <a:pt x="51" y="251"/>
                  </a:lnTo>
                  <a:lnTo>
                    <a:pt x="47" y="251"/>
                  </a:lnTo>
                  <a:lnTo>
                    <a:pt x="39" y="253"/>
                  </a:lnTo>
                  <a:lnTo>
                    <a:pt x="29" y="254"/>
                  </a:lnTo>
                  <a:lnTo>
                    <a:pt x="22" y="245"/>
                  </a:lnTo>
                  <a:lnTo>
                    <a:pt x="20" y="245"/>
                  </a:lnTo>
                  <a:lnTo>
                    <a:pt x="16" y="247"/>
                  </a:lnTo>
                  <a:lnTo>
                    <a:pt x="6" y="245"/>
                  </a:lnTo>
                  <a:lnTo>
                    <a:pt x="0" y="239"/>
                  </a:lnTo>
                  <a:lnTo>
                    <a:pt x="10" y="225"/>
                  </a:lnTo>
                  <a:lnTo>
                    <a:pt x="18" y="216"/>
                  </a:lnTo>
                  <a:lnTo>
                    <a:pt x="16" y="214"/>
                  </a:lnTo>
                  <a:lnTo>
                    <a:pt x="22" y="208"/>
                  </a:lnTo>
                  <a:lnTo>
                    <a:pt x="18" y="204"/>
                  </a:lnTo>
                  <a:lnTo>
                    <a:pt x="24" y="195"/>
                  </a:lnTo>
                  <a:lnTo>
                    <a:pt x="33" y="189"/>
                  </a:lnTo>
                  <a:lnTo>
                    <a:pt x="33" y="185"/>
                  </a:lnTo>
                  <a:lnTo>
                    <a:pt x="33" y="183"/>
                  </a:lnTo>
                  <a:lnTo>
                    <a:pt x="37" y="179"/>
                  </a:lnTo>
                  <a:lnTo>
                    <a:pt x="47" y="185"/>
                  </a:lnTo>
                  <a:lnTo>
                    <a:pt x="47" y="179"/>
                  </a:lnTo>
                  <a:lnTo>
                    <a:pt x="52" y="173"/>
                  </a:lnTo>
                  <a:lnTo>
                    <a:pt x="52" y="150"/>
                  </a:lnTo>
                  <a:lnTo>
                    <a:pt x="52" y="135"/>
                  </a:lnTo>
                  <a:lnTo>
                    <a:pt x="39" y="117"/>
                  </a:lnTo>
                  <a:lnTo>
                    <a:pt x="29" y="104"/>
                  </a:lnTo>
                  <a:lnTo>
                    <a:pt x="35" y="104"/>
                  </a:lnTo>
                  <a:lnTo>
                    <a:pt x="76" y="104"/>
                  </a:lnTo>
                  <a:lnTo>
                    <a:pt x="76" y="83"/>
                  </a:lnTo>
                  <a:lnTo>
                    <a:pt x="76" y="61"/>
                  </a:lnTo>
                  <a:lnTo>
                    <a:pt x="78" y="59"/>
                  </a:lnTo>
                  <a:lnTo>
                    <a:pt x="78" y="44"/>
                  </a:lnTo>
                  <a:lnTo>
                    <a:pt x="78" y="38"/>
                  </a:lnTo>
                  <a:lnTo>
                    <a:pt x="81" y="32"/>
                  </a:lnTo>
                  <a:lnTo>
                    <a:pt x="97" y="34"/>
                  </a:lnTo>
                  <a:lnTo>
                    <a:pt x="97" y="23"/>
                  </a:lnTo>
                  <a:lnTo>
                    <a:pt x="97" y="13"/>
                  </a:lnTo>
                  <a:lnTo>
                    <a:pt x="97" y="2"/>
                  </a:lnTo>
                  <a:lnTo>
                    <a:pt x="105" y="2"/>
                  </a:lnTo>
                  <a:lnTo>
                    <a:pt x="118" y="2"/>
                  </a:lnTo>
                  <a:lnTo>
                    <a:pt x="130" y="0"/>
                  </a:lnTo>
                  <a:close/>
                  <a:moveTo>
                    <a:pt x="80" y="73"/>
                  </a:moveTo>
                  <a:lnTo>
                    <a:pt x="80" y="77"/>
                  </a:lnTo>
                  <a:lnTo>
                    <a:pt x="80" y="79"/>
                  </a:lnTo>
                  <a:lnTo>
                    <a:pt x="81" y="75"/>
                  </a:lnTo>
                  <a:lnTo>
                    <a:pt x="80" y="77"/>
                  </a:lnTo>
                  <a:lnTo>
                    <a:pt x="80" y="73"/>
                  </a:lnTo>
                  <a:close/>
                </a:path>
              </a:pathLst>
            </a:custGeom>
            <a:grpFill/>
            <a:ln w="9525">
              <a:noFill/>
              <a:round/>
              <a:headEnd/>
              <a:tailEnd/>
            </a:ln>
          </p:spPr>
          <p:txBody>
            <a:bodyPr/>
            <a:lstStyle/>
            <a:p>
              <a:pPr>
                <a:defRPr/>
              </a:pPr>
              <a:endParaRPr lang="en-US" dirty="0">
                <a:solidFill>
                  <a:prstClr val="black"/>
                </a:solidFill>
              </a:endParaRPr>
            </a:p>
          </p:txBody>
        </p:sp>
        <p:sp>
          <p:nvSpPr>
            <p:cNvPr id="16554" name="Freeform 12"/>
            <p:cNvSpPr>
              <a:spLocks noEditPoints="1"/>
            </p:cNvSpPr>
            <p:nvPr/>
          </p:nvSpPr>
          <p:spPr bwMode="ltGray">
            <a:xfrm>
              <a:off x="2442" y="126"/>
              <a:ext cx="238" cy="336"/>
            </a:xfrm>
            <a:custGeom>
              <a:avLst/>
              <a:gdLst>
                <a:gd name="T0" fmla="*/ 128 w 238"/>
                <a:gd name="T1" fmla="*/ 34 h 336"/>
                <a:gd name="T2" fmla="*/ 122 w 238"/>
                <a:gd name="T3" fmla="*/ 38 h 336"/>
                <a:gd name="T4" fmla="*/ 116 w 238"/>
                <a:gd name="T5" fmla="*/ 50 h 336"/>
                <a:gd name="T6" fmla="*/ 112 w 238"/>
                <a:gd name="T7" fmla="*/ 54 h 336"/>
                <a:gd name="T8" fmla="*/ 110 w 238"/>
                <a:gd name="T9" fmla="*/ 88 h 336"/>
                <a:gd name="T10" fmla="*/ 120 w 238"/>
                <a:gd name="T11" fmla="*/ 110 h 336"/>
                <a:gd name="T12" fmla="*/ 126 w 238"/>
                <a:gd name="T13" fmla="*/ 112 h 336"/>
                <a:gd name="T14" fmla="*/ 130 w 238"/>
                <a:gd name="T15" fmla="*/ 112 h 336"/>
                <a:gd name="T16" fmla="*/ 135 w 238"/>
                <a:gd name="T17" fmla="*/ 121 h 336"/>
                <a:gd name="T18" fmla="*/ 141 w 238"/>
                <a:gd name="T19" fmla="*/ 133 h 336"/>
                <a:gd name="T20" fmla="*/ 145 w 238"/>
                <a:gd name="T21" fmla="*/ 137 h 336"/>
                <a:gd name="T22" fmla="*/ 151 w 238"/>
                <a:gd name="T23" fmla="*/ 137 h 336"/>
                <a:gd name="T24" fmla="*/ 159 w 238"/>
                <a:gd name="T25" fmla="*/ 141 h 336"/>
                <a:gd name="T26" fmla="*/ 164 w 238"/>
                <a:gd name="T27" fmla="*/ 142 h 336"/>
                <a:gd name="T28" fmla="*/ 170 w 238"/>
                <a:gd name="T29" fmla="*/ 139 h 336"/>
                <a:gd name="T30" fmla="*/ 170 w 238"/>
                <a:gd name="T31" fmla="*/ 158 h 336"/>
                <a:gd name="T32" fmla="*/ 178 w 238"/>
                <a:gd name="T33" fmla="*/ 164 h 336"/>
                <a:gd name="T34" fmla="*/ 180 w 238"/>
                <a:gd name="T35" fmla="*/ 170 h 336"/>
                <a:gd name="T36" fmla="*/ 188 w 238"/>
                <a:gd name="T37" fmla="*/ 183 h 336"/>
                <a:gd name="T38" fmla="*/ 195 w 238"/>
                <a:gd name="T39" fmla="*/ 185 h 336"/>
                <a:gd name="T40" fmla="*/ 220 w 238"/>
                <a:gd name="T41" fmla="*/ 198 h 336"/>
                <a:gd name="T42" fmla="*/ 218 w 238"/>
                <a:gd name="T43" fmla="*/ 214 h 336"/>
                <a:gd name="T44" fmla="*/ 224 w 238"/>
                <a:gd name="T45" fmla="*/ 225 h 336"/>
                <a:gd name="T46" fmla="*/ 228 w 238"/>
                <a:gd name="T47" fmla="*/ 235 h 336"/>
                <a:gd name="T48" fmla="*/ 238 w 238"/>
                <a:gd name="T49" fmla="*/ 266 h 336"/>
                <a:gd name="T50" fmla="*/ 218 w 238"/>
                <a:gd name="T51" fmla="*/ 266 h 336"/>
                <a:gd name="T52" fmla="*/ 207 w 238"/>
                <a:gd name="T53" fmla="*/ 260 h 336"/>
                <a:gd name="T54" fmla="*/ 195 w 238"/>
                <a:gd name="T55" fmla="*/ 266 h 336"/>
                <a:gd name="T56" fmla="*/ 186 w 238"/>
                <a:gd name="T57" fmla="*/ 272 h 336"/>
                <a:gd name="T58" fmla="*/ 166 w 238"/>
                <a:gd name="T59" fmla="*/ 270 h 336"/>
                <a:gd name="T60" fmla="*/ 155 w 238"/>
                <a:gd name="T61" fmla="*/ 266 h 336"/>
                <a:gd name="T62" fmla="*/ 147 w 238"/>
                <a:gd name="T63" fmla="*/ 276 h 336"/>
                <a:gd name="T64" fmla="*/ 151 w 238"/>
                <a:gd name="T65" fmla="*/ 291 h 336"/>
                <a:gd name="T66" fmla="*/ 139 w 238"/>
                <a:gd name="T67" fmla="*/ 301 h 336"/>
                <a:gd name="T68" fmla="*/ 134 w 238"/>
                <a:gd name="T69" fmla="*/ 309 h 336"/>
                <a:gd name="T70" fmla="*/ 135 w 238"/>
                <a:gd name="T71" fmla="*/ 314 h 336"/>
                <a:gd name="T72" fmla="*/ 114 w 238"/>
                <a:gd name="T73" fmla="*/ 320 h 336"/>
                <a:gd name="T74" fmla="*/ 103 w 238"/>
                <a:gd name="T75" fmla="*/ 324 h 336"/>
                <a:gd name="T76" fmla="*/ 89 w 238"/>
                <a:gd name="T77" fmla="*/ 324 h 336"/>
                <a:gd name="T78" fmla="*/ 85 w 238"/>
                <a:gd name="T79" fmla="*/ 318 h 336"/>
                <a:gd name="T80" fmla="*/ 80 w 238"/>
                <a:gd name="T81" fmla="*/ 305 h 336"/>
                <a:gd name="T82" fmla="*/ 66 w 238"/>
                <a:gd name="T83" fmla="*/ 274 h 336"/>
                <a:gd name="T84" fmla="*/ 56 w 238"/>
                <a:gd name="T85" fmla="*/ 256 h 336"/>
                <a:gd name="T86" fmla="*/ 51 w 238"/>
                <a:gd name="T87" fmla="*/ 251 h 336"/>
                <a:gd name="T88" fmla="*/ 29 w 238"/>
                <a:gd name="T89" fmla="*/ 254 h 336"/>
                <a:gd name="T90" fmla="*/ 16 w 238"/>
                <a:gd name="T91" fmla="*/ 247 h 336"/>
                <a:gd name="T92" fmla="*/ 10 w 238"/>
                <a:gd name="T93" fmla="*/ 225 h 336"/>
                <a:gd name="T94" fmla="*/ 22 w 238"/>
                <a:gd name="T95" fmla="*/ 208 h 336"/>
                <a:gd name="T96" fmla="*/ 33 w 238"/>
                <a:gd name="T97" fmla="*/ 189 h 336"/>
                <a:gd name="T98" fmla="*/ 37 w 238"/>
                <a:gd name="T99" fmla="*/ 179 h 336"/>
                <a:gd name="T100" fmla="*/ 52 w 238"/>
                <a:gd name="T101" fmla="*/ 173 h 336"/>
                <a:gd name="T102" fmla="*/ 39 w 238"/>
                <a:gd name="T103" fmla="*/ 117 h 336"/>
                <a:gd name="T104" fmla="*/ 76 w 238"/>
                <a:gd name="T105" fmla="*/ 104 h 336"/>
                <a:gd name="T106" fmla="*/ 78 w 238"/>
                <a:gd name="T107" fmla="*/ 59 h 336"/>
                <a:gd name="T108" fmla="*/ 81 w 238"/>
                <a:gd name="T109" fmla="*/ 32 h 336"/>
                <a:gd name="T110" fmla="*/ 97 w 238"/>
                <a:gd name="T111" fmla="*/ 13 h 336"/>
                <a:gd name="T112" fmla="*/ 118 w 238"/>
                <a:gd name="T113" fmla="*/ 2 h 336"/>
                <a:gd name="T114" fmla="*/ 80 w 238"/>
                <a:gd name="T115" fmla="*/ 77 h 336"/>
                <a:gd name="T116" fmla="*/ 80 w 238"/>
                <a:gd name="T117" fmla="*/ 7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336"/>
                <a:gd name="T179" fmla="*/ 238 w 238"/>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336">
                  <a:moveTo>
                    <a:pt x="130" y="0"/>
                  </a:moveTo>
                  <a:lnTo>
                    <a:pt x="132" y="17"/>
                  </a:lnTo>
                  <a:lnTo>
                    <a:pt x="128" y="34"/>
                  </a:lnTo>
                  <a:lnTo>
                    <a:pt x="124" y="34"/>
                  </a:lnTo>
                  <a:lnTo>
                    <a:pt x="122" y="34"/>
                  </a:lnTo>
                  <a:lnTo>
                    <a:pt x="122" y="38"/>
                  </a:lnTo>
                  <a:lnTo>
                    <a:pt x="122" y="48"/>
                  </a:lnTo>
                  <a:lnTo>
                    <a:pt x="118" y="48"/>
                  </a:lnTo>
                  <a:lnTo>
                    <a:pt x="116" y="50"/>
                  </a:lnTo>
                  <a:lnTo>
                    <a:pt x="116" y="54"/>
                  </a:lnTo>
                  <a:lnTo>
                    <a:pt x="112" y="50"/>
                  </a:lnTo>
                  <a:lnTo>
                    <a:pt x="112" y="54"/>
                  </a:lnTo>
                  <a:lnTo>
                    <a:pt x="110" y="63"/>
                  </a:lnTo>
                  <a:lnTo>
                    <a:pt x="110" y="75"/>
                  </a:lnTo>
                  <a:lnTo>
                    <a:pt x="110" y="88"/>
                  </a:lnTo>
                  <a:lnTo>
                    <a:pt x="110" y="100"/>
                  </a:lnTo>
                  <a:lnTo>
                    <a:pt x="120" y="106"/>
                  </a:lnTo>
                  <a:lnTo>
                    <a:pt x="120" y="110"/>
                  </a:lnTo>
                  <a:lnTo>
                    <a:pt x="120" y="112"/>
                  </a:lnTo>
                  <a:lnTo>
                    <a:pt x="120" y="110"/>
                  </a:lnTo>
                  <a:lnTo>
                    <a:pt x="126" y="112"/>
                  </a:lnTo>
                  <a:lnTo>
                    <a:pt x="126" y="115"/>
                  </a:lnTo>
                  <a:lnTo>
                    <a:pt x="126" y="112"/>
                  </a:lnTo>
                  <a:lnTo>
                    <a:pt x="130" y="112"/>
                  </a:lnTo>
                  <a:lnTo>
                    <a:pt x="130" y="115"/>
                  </a:lnTo>
                  <a:lnTo>
                    <a:pt x="132" y="119"/>
                  </a:lnTo>
                  <a:lnTo>
                    <a:pt x="135" y="121"/>
                  </a:lnTo>
                  <a:lnTo>
                    <a:pt x="135" y="131"/>
                  </a:lnTo>
                  <a:lnTo>
                    <a:pt x="139" y="135"/>
                  </a:lnTo>
                  <a:lnTo>
                    <a:pt x="141" y="133"/>
                  </a:lnTo>
                  <a:lnTo>
                    <a:pt x="145" y="137"/>
                  </a:lnTo>
                  <a:lnTo>
                    <a:pt x="145" y="133"/>
                  </a:lnTo>
                  <a:lnTo>
                    <a:pt x="145" y="137"/>
                  </a:lnTo>
                  <a:lnTo>
                    <a:pt x="149" y="137"/>
                  </a:lnTo>
                  <a:lnTo>
                    <a:pt x="151" y="141"/>
                  </a:lnTo>
                  <a:lnTo>
                    <a:pt x="151" y="137"/>
                  </a:lnTo>
                  <a:lnTo>
                    <a:pt x="155" y="137"/>
                  </a:lnTo>
                  <a:lnTo>
                    <a:pt x="155" y="141"/>
                  </a:lnTo>
                  <a:lnTo>
                    <a:pt x="159" y="141"/>
                  </a:lnTo>
                  <a:lnTo>
                    <a:pt x="161" y="141"/>
                  </a:lnTo>
                  <a:lnTo>
                    <a:pt x="164" y="139"/>
                  </a:lnTo>
                  <a:lnTo>
                    <a:pt x="164" y="142"/>
                  </a:lnTo>
                  <a:lnTo>
                    <a:pt x="164" y="139"/>
                  </a:lnTo>
                  <a:lnTo>
                    <a:pt x="166" y="139"/>
                  </a:lnTo>
                  <a:lnTo>
                    <a:pt x="170" y="139"/>
                  </a:lnTo>
                  <a:lnTo>
                    <a:pt x="170" y="146"/>
                  </a:lnTo>
                  <a:lnTo>
                    <a:pt x="170" y="152"/>
                  </a:lnTo>
                  <a:lnTo>
                    <a:pt x="170" y="158"/>
                  </a:lnTo>
                  <a:lnTo>
                    <a:pt x="174" y="158"/>
                  </a:lnTo>
                  <a:lnTo>
                    <a:pt x="174" y="162"/>
                  </a:lnTo>
                  <a:lnTo>
                    <a:pt x="178" y="164"/>
                  </a:lnTo>
                  <a:lnTo>
                    <a:pt x="180" y="164"/>
                  </a:lnTo>
                  <a:lnTo>
                    <a:pt x="178" y="168"/>
                  </a:lnTo>
                  <a:lnTo>
                    <a:pt x="180" y="170"/>
                  </a:lnTo>
                  <a:lnTo>
                    <a:pt x="186" y="173"/>
                  </a:lnTo>
                  <a:lnTo>
                    <a:pt x="186" y="177"/>
                  </a:lnTo>
                  <a:lnTo>
                    <a:pt x="188" y="183"/>
                  </a:lnTo>
                  <a:lnTo>
                    <a:pt x="190" y="183"/>
                  </a:lnTo>
                  <a:lnTo>
                    <a:pt x="193" y="185"/>
                  </a:lnTo>
                  <a:lnTo>
                    <a:pt x="195" y="185"/>
                  </a:lnTo>
                  <a:lnTo>
                    <a:pt x="205" y="195"/>
                  </a:lnTo>
                  <a:lnTo>
                    <a:pt x="209" y="198"/>
                  </a:lnTo>
                  <a:lnTo>
                    <a:pt x="220" y="198"/>
                  </a:lnTo>
                  <a:lnTo>
                    <a:pt x="224" y="204"/>
                  </a:lnTo>
                  <a:lnTo>
                    <a:pt x="222" y="206"/>
                  </a:lnTo>
                  <a:lnTo>
                    <a:pt x="218" y="214"/>
                  </a:lnTo>
                  <a:lnTo>
                    <a:pt x="218" y="220"/>
                  </a:lnTo>
                  <a:lnTo>
                    <a:pt x="222" y="222"/>
                  </a:lnTo>
                  <a:lnTo>
                    <a:pt x="224" y="225"/>
                  </a:lnTo>
                  <a:lnTo>
                    <a:pt x="222" y="229"/>
                  </a:lnTo>
                  <a:lnTo>
                    <a:pt x="224" y="229"/>
                  </a:lnTo>
                  <a:lnTo>
                    <a:pt x="228" y="235"/>
                  </a:lnTo>
                  <a:lnTo>
                    <a:pt x="232" y="245"/>
                  </a:lnTo>
                  <a:lnTo>
                    <a:pt x="234" y="253"/>
                  </a:lnTo>
                  <a:lnTo>
                    <a:pt x="238" y="266"/>
                  </a:lnTo>
                  <a:lnTo>
                    <a:pt x="238" y="268"/>
                  </a:lnTo>
                  <a:lnTo>
                    <a:pt x="236" y="266"/>
                  </a:lnTo>
                  <a:lnTo>
                    <a:pt x="218" y="266"/>
                  </a:lnTo>
                  <a:lnTo>
                    <a:pt x="213" y="266"/>
                  </a:lnTo>
                  <a:lnTo>
                    <a:pt x="207" y="266"/>
                  </a:lnTo>
                  <a:lnTo>
                    <a:pt x="207" y="260"/>
                  </a:lnTo>
                  <a:lnTo>
                    <a:pt x="203" y="262"/>
                  </a:lnTo>
                  <a:lnTo>
                    <a:pt x="197" y="262"/>
                  </a:lnTo>
                  <a:lnTo>
                    <a:pt x="195" y="266"/>
                  </a:lnTo>
                  <a:lnTo>
                    <a:pt x="191" y="272"/>
                  </a:lnTo>
                  <a:lnTo>
                    <a:pt x="188" y="272"/>
                  </a:lnTo>
                  <a:lnTo>
                    <a:pt x="186" y="272"/>
                  </a:lnTo>
                  <a:lnTo>
                    <a:pt x="176" y="274"/>
                  </a:lnTo>
                  <a:lnTo>
                    <a:pt x="172" y="270"/>
                  </a:lnTo>
                  <a:lnTo>
                    <a:pt x="166" y="270"/>
                  </a:lnTo>
                  <a:lnTo>
                    <a:pt x="161" y="266"/>
                  </a:lnTo>
                  <a:lnTo>
                    <a:pt x="157" y="266"/>
                  </a:lnTo>
                  <a:lnTo>
                    <a:pt x="155" y="266"/>
                  </a:lnTo>
                  <a:lnTo>
                    <a:pt x="151" y="274"/>
                  </a:lnTo>
                  <a:lnTo>
                    <a:pt x="147" y="274"/>
                  </a:lnTo>
                  <a:lnTo>
                    <a:pt x="147" y="276"/>
                  </a:lnTo>
                  <a:lnTo>
                    <a:pt x="147" y="289"/>
                  </a:lnTo>
                  <a:lnTo>
                    <a:pt x="147" y="291"/>
                  </a:lnTo>
                  <a:lnTo>
                    <a:pt x="151" y="291"/>
                  </a:lnTo>
                  <a:lnTo>
                    <a:pt x="151" y="299"/>
                  </a:lnTo>
                  <a:lnTo>
                    <a:pt x="139" y="299"/>
                  </a:lnTo>
                  <a:lnTo>
                    <a:pt x="139" y="301"/>
                  </a:lnTo>
                  <a:lnTo>
                    <a:pt x="132" y="301"/>
                  </a:lnTo>
                  <a:lnTo>
                    <a:pt x="134" y="305"/>
                  </a:lnTo>
                  <a:lnTo>
                    <a:pt x="134" y="309"/>
                  </a:lnTo>
                  <a:lnTo>
                    <a:pt x="134" y="310"/>
                  </a:lnTo>
                  <a:lnTo>
                    <a:pt x="134" y="314"/>
                  </a:lnTo>
                  <a:lnTo>
                    <a:pt x="135" y="314"/>
                  </a:lnTo>
                  <a:lnTo>
                    <a:pt x="135" y="316"/>
                  </a:lnTo>
                  <a:lnTo>
                    <a:pt x="120" y="320"/>
                  </a:lnTo>
                  <a:lnTo>
                    <a:pt x="114" y="320"/>
                  </a:lnTo>
                  <a:lnTo>
                    <a:pt x="110" y="320"/>
                  </a:lnTo>
                  <a:lnTo>
                    <a:pt x="105" y="324"/>
                  </a:lnTo>
                  <a:lnTo>
                    <a:pt x="103" y="324"/>
                  </a:lnTo>
                  <a:lnTo>
                    <a:pt x="105" y="330"/>
                  </a:lnTo>
                  <a:lnTo>
                    <a:pt x="99" y="336"/>
                  </a:lnTo>
                  <a:lnTo>
                    <a:pt x="89" y="324"/>
                  </a:lnTo>
                  <a:lnTo>
                    <a:pt x="85" y="320"/>
                  </a:lnTo>
                  <a:lnTo>
                    <a:pt x="89" y="320"/>
                  </a:lnTo>
                  <a:lnTo>
                    <a:pt x="85" y="318"/>
                  </a:lnTo>
                  <a:lnTo>
                    <a:pt x="83" y="314"/>
                  </a:lnTo>
                  <a:lnTo>
                    <a:pt x="83" y="312"/>
                  </a:lnTo>
                  <a:lnTo>
                    <a:pt x="80" y="305"/>
                  </a:lnTo>
                  <a:lnTo>
                    <a:pt x="76" y="297"/>
                  </a:lnTo>
                  <a:lnTo>
                    <a:pt x="74" y="287"/>
                  </a:lnTo>
                  <a:lnTo>
                    <a:pt x="66" y="274"/>
                  </a:lnTo>
                  <a:lnTo>
                    <a:pt x="64" y="262"/>
                  </a:lnTo>
                  <a:lnTo>
                    <a:pt x="60" y="256"/>
                  </a:lnTo>
                  <a:lnTo>
                    <a:pt x="56" y="256"/>
                  </a:lnTo>
                  <a:lnTo>
                    <a:pt x="54" y="256"/>
                  </a:lnTo>
                  <a:lnTo>
                    <a:pt x="54" y="253"/>
                  </a:lnTo>
                  <a:lnTo>
                    <a:pt x="51" y="251"/>
                  </a:lnTo>
                  <a:lnTo>
                    <a:pt x="47" y="251"/>
                  </a:lnTo>
                  <a:lnTo>
                    <a:pt x="39" y="253"/>
                  </a:lnTo>
                  <a:lnTo>
                    <a:pt x="29" y="254"/>
                  </a:lnTo>
                  <a:lnTo>
                    <a:pt x="22" y="245"/>
                  </a:lnTo>
                  <a:lnTo>
                    <a:pt x="20" y="245"/>
                  </a:lnTo>
                  <a:lnTo>
                    <a:pt x="16" y="247"/>
                  </a:lnTo>
                  <a:lnTo>
                    <a:pt x="6" y="245"/>
                  </a:lnTo>
                  <a:lnTo>
                    <a:pt x="0" y="239"/>
                  </a:lnTo>
                  <a:lnTo>
                    <a:pt x="10" y="225"/>
                  </a:lnTo>
                  <a:lnTo>
                    <a:pt x="18" y="216"/>
                  </a:lnTo>
                  <a:lnTo>
                    <a:pt x="16" y="214"/>
                  </a:lnTo>
                  <a:lnTo>
                    <a:pt x="22" y="208"/>
                  </a:lnTo>
                  <a:lnTo>
                    <a:pt x="18" y="204"/>
                  </a:lnTo>
                  <a:lnTo>
                    <a:pt x="24" y="195"/>
                  </a:lnTo>
                  <a:lnTo>
                    <a:pt x="33" y="189"/>
                  </a:lnTo>
                  <a:lnTo>
                    <a:pt x="33" y="185"/>
                  </a:lnTo>
                  <a:lnTo>
                    <a:pt x="33" y="183"/>
                  </a:lnTo>
                  <a:lnTo>
                    <a:pt x="37" y="179"/>
                  </a:lnTo>
                  <a:lnTo>
                    <a:pt x="47" y="185"/>
                  </a:lnTo>
                  <a:lnTo>
                    <a:pt x="47" y="179"/>
                  </a:lnTo>
                  <a:lnTo>
                    <a:pt x="52" y="173"/>
                  </a:lnTo>
                  <a:lnTo>
                    <a:pt x="52" y="150"/>
                  </a:lnTo>
                  <a:lnTo>
                    <a:pt x="52" y="135"/>
                  </a:lnTo>
                  <a:lnTo>
                    <a:pt x="39" y="117"/>
                  </a:lnTo>
                  <a:lnTo>
                    <a:pt x="29" y="104"/>
                  </a:lnTo>
                  <a:lnTo>
                    <a:pt x="35" y="104"/>
                  </a:lnTo>
                  <a:lnTo>
                    <a:pt x="76" y="104"/>
                  </a:lnTo>
                  <a:lnTo>
                    <a:pt x="76" y="83"/>
                  </a:lnTo>
                  <a:lnTo>
                    <a:pt x="76" y="61"/>
                  </a:lnTo>
                  <a:lnTo>
                    <a:pt x="78" y="59"/>
                  </a:lnTo>
                  <a:lnTo>
                    <a:pt x="78" y="44"/>
                  </a:lnTo>
                  <a:lnTo>
                    <a:pt x="78" y="38"/>
                  </a:lnTo>
                  <a:lnTo>
                    <a:pt x="81" y="32"/>
                  </a:lnTo>
                  <a:lnTo>
                    <a:pt x="97" y="34"/>
                  </a:lnTo>
                  <a:lnTo>
                    <a:pt x="97" y="23"/>
                  </a:lnTo>
                  <a:lnTo>
                    <a:pt x="97" y="13"/>
                  </a:lnTo>
                  <a:lnTo>
                    <a:pt x="97" y="2"/>
                  </a:lnTo>
                  <a:lnTo>
                    <a:pt x="105" y="2"/>
                  </a:lnTo>
                  <a:lnTo>
                    <a:pt x="118" y="2"/>
                  </a:lnTo>
                  <a:lnTo>
                    <a:pt x="130" y="0"/>
                  </a:lnTo>
                  <a:moveTo>
                    <a:pt x="80" y="73"/>
                  </a:moveTo>
                  <a:lnTo>
                    <a:pt x="80" y="77"/>
                  </a:lnTo>
                  <a:lnTo>
                    <a:pt x="80" y="79"/>
                  </a:lnTo>
                  <a:lnTo>
                    <a:pt x="81" y="75"/>
                  </a:lnTo>
                  <a:lnTo>
                    <a:pt x="80" y="77"/>
                  </a:lnTo>
                  <a:lnTo>
                    <a:pt x="80" y="73"/>
                  </a:lnTo>
                </a:path>
              </a:pathLst>
            </a:custGeom>
            <a:grpFill/>
            <a:ln w="9525">
              <a:noFill/>
              <a:round/>
              <a:headEnd/>
              <a:tailEnd/>
            </a:ln>
          </p:spPr>
          <p:txBody>
            <a:bodyPr/>
            <a:lstStyle/>
            <a:p>
              <a:pPr>
                <a:defRPr/>
              </a:pPr>
              <a:endParaRPr lang="en-US" dirty="0">
                <a:solidFill>
                  <a:prstClr val="black"/>
                </a:solidFill>
              </a:endParaRPr>
            </a:p>
          </p:txBody>
        </p:sp>
        <p:sp>
          <p:nvSpPr>
            <p:cNvPr id="16555" name="Freeform 13"/>
            <p:cNvSpPr>
              <a:spLocks/>
            </p:cNvSpPr>
            <p:nvPr/>
          </p:nvSpPr>
          <p:spPr bwMode="ltGray">
            <a:xfrm>
              <a:off x="2552" y="160"/>
              <a:ext cx="155" cy="170"/>
            </a:xfrm>
            <a:custGeom>
              <a:avLst/>
              <a:gdLst>
                <a:gd name="T0" fmla="*/ 53 w 155"/>
                <a:gd name="T1" fmla="*/ 6 h 170"/>
                <a:gd name="T2" fmla="*/ 53 w 155"/>
                <a:gd name="T3" fmla="*/ 31 h 170"/>
                <a:gd name="T4" fmla="*/ 51 w 155"/>
                <a:gd name="T5" fmla="*/ 47 h 170"/>
                <a:gd name="T6" fmla="*/ 72 w 155"/>
                <a:gd name="T7" fmla="*/ 49 h 170"/>
                <a:gd name="T8" fmla="*/ 85 w 155"/>
                <a:gd name="T9" fmla="*/ 58 h 170"/>
                <a:gd name="T10" fmla="*/ 110 w 155"/>
                <a:gd name="T11" fmla="*/ 64 h 170"/>
                <a:gd name="T12" fmla="*/ 116 w 155"/>
                <a:gd name="T13" fmla="*/ 68 h 170"/>
                <a:gd name="T14" fmla="*/ 126 w 155"/>
                <a:gd name="T15" fmla="*/ 74 h 170"/>
                <a:gd name="T16" fmla="*/ 126 w 155"/>
                <a:gd name="T17" fmla="*/ 76 h 170"/>
                <a:gd name="T18" fmla="*/ 126 w 155"/>
                <a:gd name="T19" fmla="*/ 83 h 170"/>
                <a:gd name="T20" fmla="*/ 132 w 155"/>
                <a:gd name="T21" fmla="*/ 85 h 170"/>
                <a:gd name="T22" fmla="*/ 136 w 155"/>
                <a:gd name="T23" fmla="*/ 91 h 170"/>
                <a:gd name="T24" fmla="*/ 141 w 155"/>
                <a:gd name="T25" fmla="*/ 95 h 170"/>
                <a:gd name="T26" fmla="*/ 137 w 155"/>
                <a:gd name="T27" fmla="*/ 101 h 170"/>
                <a:gd name="T28" fmla="*/ 145 w 155"/>
                <a:gd name="T29" fmla="*/ 105 h 170"/>
                <a:gd name="T30" fmla="*/ 155 w 155"/>
                <a:gd name="T31" fmla="*/ 112 h 170"/>
                <a:gd name="T32" fmla="*/ 151 w 155"/>
                <a:gd name="T33" fmla="*/ 120 h 170"/>
                <a:gd name="T34" fmla="*/ 141 w 155"/>
                <a:gd name="T35" fmla="*/ 126 h 170"/>
                <a:gd name="T36" fmla="*/ 139 w 155"/>
                <a:gd name="T37" fmla="*/ 122 h 170"/>
                <a:gd name="T38" fmla="*/ 136 w 155"/>
                <a:gd name="T39" fmla="*/ 132 h 170"/>
                <a:gd name="T40" fmla="*/ 134 w 155"/>
                <a:gd name="T41" fmla="*/ 137 h 170"/>
                <a:gd name="T42" fmla="*/ 130 w 155"/>
                <a:gd name="T43" fmla="*/ 145 h 170"/>
                <a:gd name="T44" fmla="*/ 139 w 155"/>
                <a:gd name="T45" fmla="*/ 151 h 170"/>
                <a:gd name="T46" fmla="*/ 143 w 155"/>
                <a:gd name="T47" fmla="*/ 157 h 170"/>
                <a:gd name="T48" fmla="*/ 134 w 155"/>
                <a:gd name="T49" fmla="*/ 161 h 170"/>
                <a:gd name="T50" fmla="*/ 124 w 155"/>
                <a:gd name="T51" fmla="*/ 163 h 170"/>
                <a:gd name="T52" fmla="*/ 110 w 155"/>
                <a:gd name="T53" fmla="*/ 164 h 170"/>
                <a:gd name="T54" fmla="*/ 85 w 155"/>
                <a:gd name="T55" fmla="*/ 151 h 170"/>
                <a:gd name="T56" fmla="*/ 78 w 155"/>
                <a:gd name="T57" fmla="*/ 149 h 170"/>
                <a:gd name="T58" fmla="*/ 70 w 155"/>
                <a:gd name="T59" fmla="*/ 136 h 170"/>
                <a:gd name="T60" fmla="*/ 68 w 155"/>
                <a:gd name="T61" fmla="*/ 130 h 170"/>
                <a:gd name="T62" fmla="*/ 60 w 155"/>
                <a:gd name="T63" fmla="*/ 124 h 170"/>
                <a:gd name="T64" fmla="*/ 60 w 155"/>
                <a:gd name="T65" fmla="*/ 105 h 170"/>
                <a:gd name="T66" fmla="*/ 54 w 155"/>
                <a:gd name="T67" fmla="*/ 108 h 170"/>
                <a:gd name="T68" fmla="*/ 49 w 155"/>
                <a:gd name="T69" fmla="*/ 107 h 170"/>
                <a:gd name="T70" fmla="*/ 41 w 155"/>
                <a:gd name="T71" fmla="*/ 103 h 170"/>
                <a:gd name="T72" fmla="*/ 35 w 155"/>
                <a:gd name="T73" fmla="*/ 103 h 170"/>
                <a:gd name="T74" fmla="*/ 31 w 155"/>
                <a:gd name="T75" fmla="*/ 99 h 170"/>
                <a:gd name="T76" fmla="*/ 25 w 155"/>
                <a:gd name="T77" fmla="*/ 87 h 170"/>
                <a:gd name="T78" fmla="*/ 20 w 155"/>
                <a:gd name="T79" fmla="*/ 78 h 170"/>
                <a:gd name="T80" fmla="*/ 16 w 155"/>
                <a:gd name="T81" fmla="*/ 78 h 170"/>
                <a:gd name="T82" fmla="*/ 10 w 155"/>
                <a:gd name="T83" fmla="*/ 76 h 170"/>
                <a:gd name="T84" fmla="*/ 0 w 155"/>
                <a:gd name="T85" fmla="*/ 54 h 170"/>
                <a:gd name="T86" fmla="*/ 2 w 155"/>
                <a:gd name="T87" fmla="*/ 20 h 170"/>
                <a:gd name="T88" fmla="*/ 6 w 155"/>
                <a:gd name="T89" fmla="*/ 16 h 170"/>
                <a:gd name="T90" fmla="*/ 12 w 155"/>
                <a:gd name="T91" fmla="*/ 4 h 170"/>
                <a:gd name="T92" fmla="*/ 18 w 155"/>
                <a:gd name="T93" fmla="*/ 0 h 1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70"/>
                <a:gd name="T143" fmla="*/ 155 w 155"/>
                <a:gd name="T144" fmla="*/ 170 h 1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70">
                  <a:moveTo>
                    <a:pt x="18" y="0"/>
                  </a:moveTo>
                  <a:lnTo>
                    <a:pt x="53" y="0"/>
                  </a:lnTo>
                  <a:lnTo>
                    <a:pt x="53" y="6"/>
                  </a:lnTo>
                  <a:lnTo>
                    <a:pt x="53" y="16"/>
                  </a:lnTo>
                  <a:lnTo>
                    <a:pt x="53" y="25"/>
                  </a:lnTo>
                  <a:lnTo>
                    <a:pt x="53" y="31"/>
                  </a:lnTo>
                  <a:lnTo>
                    <a:pt x="53" y="35"/>
                  </a:lnTo>
                  <a:lnTo>
                    <a:pt x="53" y="41"/>
                  </a:lnTo>
                  <a:lnTo>
                    <a:pt x="51" y="47"/>
                  </a:lnTo>
                  <a:lnTo>
                    <a:pt x="51" y="51"/>
                  </a:lnTo>
                  <a:lnTo>
                    <a:pt x="60" y="51"/>
                  </a:lnTo>
                  <a:lnTo>
                    <a:pt x="72" y="49"/>
                  </a:lnTo>
                  <a:lnTo>
                    <a:pt x="76" y="49"/>
                  </a:lnTo>
                  <a:lnTo>
                    <a:pt x="83" y="49"/>
                  </a:lnTo>
                  <a:lnTo>
                    <a:pt x="85" y="58"/>
                  </a:lnTo>
                  <a:lnTo>
                    <a:pt x="110" y="58"/>
                  </a:lnTo>
                  <a:lnTo>
                    <a:pt x="110" y="62"/>
                  </a:lnTo>
                  <a:lnTo>
                    <a:pt x="110" y="64"/>
                  </a:lnTo>
                  <a:lnTo>
                    <a:pt x="112" y="64"/>
                  </a:lnTo>
                  <a:lnTo>
                    <a:pt x="112" y="68"/>
                  </a:lnTo>
                  <a:lnTo>
                    <a:pt x="116" y="68"/>
                  </a:lnTo>
                  <a:lnTo>
                    <a:pt x="122" y="68"/>
                  </a:lnTo>
                  <a:lnTo>
                    <a:pt x="122" y="70"/>
                  </a:lnTo>
                  <a:lnTo>
                    <a:pt x="126" y="74"/>
                  </a:lnTo>
                  <a:lnTo>
                    <a:pt x="128" y="74"/>
                  </a:lnTo>
                  <a:lnTo>
                    <a:pt x="128" y="76"/>
                  </a:lnTo>
                  <a:lnTo>
                    <a:pt x="126" y="76"/>
                  </a:lnTo>
                  <a:lnTo>
                    <a:pt x="122" y="76"/>
                  </a:lnTo>
                  <a:lnTo>
                    <a:pt x="122" y="83"/>
                  </a:lnTo>
                  <a:lnTo>
                    <a:pt x="126" y="83"/>
                  </a:lnTo>
                  <a:lnTo>
                    <a:pt x="128" y="83"/>
                  </a:lnTo>
                  <a:lnTo>
                    <a:pt x="132" y="83"/>
                  </a:lnTo>
                  <a:lnTo>
                    <a:pt x="132" y="85"/>
                  </a:lnTo>
                  <a:lnTo>
                    <a:pt x="136" y="85"/>
                  </a:lnTo>
                  <a:lnTo>
                    <a:pt x="136" y="89"/>
                  </a:lnTo>
                  <a:lnTo>
                    <a:pt x="136" y="91"/>
                  </a:lnTo>
                  <a:lnTo>
                    <a:pt x="137" y="91"/>
                  </a:lnTo>
                  <a:lnTo>
                    <a:pt x="141" y="91"/>
                  </a:lnTo>
                  <a:lnTo>
                    <a:pt x="141" y="95"/>
                  </a:lnTo>
                  <a:lnTo>
                    <a:pt x="137" y="95"/>
                  </a:lnTo>
                  <a:lnTo>
                    <a:pt x="137" y="99"/>
                  </a:lnTo>
                  <a:lnTo>
                    <a:pt x="137" y="101"/>
                  </a:lnTo>
                  <a:lnTo>
                    <a:pt x="141" y="101"/>
                  </a:lnTo>
                  <a:lnTo>
                    <a:pt x="141" y="105"/>
                  </a:lnTo>
                  <a:lnTo>
                    <a:pt x="145" y="105"/>
                  </a:lnTo>
                  <a:lnTo>
                    <a:pt x="147" y="107"/>
                  </a:lnTo>
                  <a:lnTo>
                    <a:pt x="155" y="110"/>
                  </a:lnTo>
                  <a:lnTo>
                    <a:pt x="155" y="112"/>
                  </a:lnTo>
                  <a:lnTo>
                    <a:pt x="155" y="116"/>
                  </a:lnTo>
                  <a:lnTo>
                    <a:pt x="151" y="116"/>
                  </a:lnTo>
                  <a:lnTo>
                    <a:pt x="151" y="120"/>
                  </a:lnTo>
                  <a:lnTo>
                    <a:pt x="149" y="120"/>
                  </a:lnTo>
                  <a:lnTo>
                    <a:pt x="145" y="126"/>
                  </a:lnTo>
                  <a:lnTo>
                    <a:pt x="141" y="126"/>
                  </a:lnTo>
                  <a:lnTo>
                    <a:pt x="145" y="122"/>
                  </a:lnTo>
                  <a:lnTo>
                    <a:pt x="141" y="122"/>
                  </a:lnTo>
                  <a:lnTo>
                    <a:pt x="139" y="122"/>
                  </a:lnTo>
                  <a:lnTo>
                    <a:pt x="139" y="126"/>
                  </a:lnTo>
                  <a:lnTo>
                    <a:pt x="136" y="130"/>
                  </a:lnTo>
                  <a:lnTo>
                    <a:pt x="136" y="132"/>
                  </a:lnTo>
                  <a:lnTo>
                    <a:pt x="134" y="132"/>
                  </a:lnTo>
                  <a:lnTo>
                    <a:pt x="134" y="136"/>
                  </a:lnTo>
                  <a:lnTo>
                    <a:pt x="134" y="137"/>
                  </a:lnTo>
                  <a:lnTo>
                    <a:pt x="134" y="141"/>
                  </a:lnTo>
                  <a:lnTo>
                    <a:pt x="134" y="145"/>
                  </a:lnTo>
                  <a:lnTo>
                    <a:pt x="130" y="145"/>
                  </a:lnTo>
                  <a:lnTo>
                    <a:pt x="130" y="147"/>
                  </a:lnTo>
                  <a:lnTo>
                    <a:pt x="130" y="151"/>
                  </a:lnTo>
                  <a:lnTo>
                    <a:pt x="139" y="151"/>
                  </a:lnTo>
                  <a:lnTo>
                    <a:pt x="139" y="153"/>
                  </a:lnTo>
                  <a:lnTo>
                    <a:pt x="139" y="157"/>
                  </a:lnTo>
                  <a:lnTo>
                    <a:pt x="143" y="157"/>
                  </a:lnTo>
                  <a:lnTo>
                    <a:pt x="139" y="157"/>
                  </a:lnTo>
                  <a:lnTo>
                    <a:pt x="136" y="161"/>
                  </a:lnTo>
                  <a:lnTo>
                    <a:pt x="134" y="161"/>
                  </a:lnTo>
                  <a:lnTo>
                    <a:pt x="130" y="163"/>
                  </a:lnTo>
                  <a:lnTo>
                    <a:pt x="128" y="163"/>
                  </a:lnTo>
                  <a:lnTo>
                    <a:pt x="124" y="163"/>
                  </a:lnTo>
                  <a:lnTo>
                    <a:pt x="118" y="166"/>
                  </a:lnTo>
                  <a:lnTo>
                    <a:pt x="114" y="170"/>
                  </a:lnTo>
                  <a:lnTo>
                    <a:pt x="110" y="164"/>
                  </a:lnTo>
                  <a:lnTo>
                    <a:pt x="99" y="164"/>
                  </a:lnTo>
                  <a:lnTo>
                    <a:pt x="95" y="161"/>
                  </a:lnTo>
                  <a:lnTo>
                    <a:pt x="85" y="151"/>
                  </a:lnTo>
                  <a:lnTo>
                    <a:pt x="83" y="151"/>
                  </a:lnTo>
                  <a:lnTo>
                    <a:pt x="80" y="149"/>
                  </a:lnTo>
                  <a:lnTo>
                    <a:pt x="78" y="149"/>
                  </a:lnTo>
                  <a:lnTo>
                    <a:pt x="76" y="143"/>
                  </a:lnTo>
                  <a:lnTo>
                    <a:pt x="76" y="139"/>
                  </a:lnTo>
                  <a:lnTo>
                    <a:pt x="70" y="136"/>
                  </a:lnTo>
                  <a:lnTo>
                    <a:pt x="68" y="134"/>
                  </a:lnTo>
                  <a:lnTo>
                    <a:pt x="70" y="130"/>
                  </a:lnTo>
                  <a:lnTo>
                    <a:pt x="68" y="130"/>
                  </a:lnTo>
                  <a:lnTo>
                    <a:pt x="64" y="128"/>
                  </a:lnTo>
                  <a:lnTo>
                    <a:pt x="64" y="124"/>
                  </a:lnTo>
                  <a:lnTo>
                    <a:pt x="60" y="124"/>
                  </a:lnTo>
                  <a:lnTo>
                    <a:pt x="60" y="118"/>
                  </a:lnTo>
                  <a:lnTo>
                    <a:pt x="60" y="112"/>
                  </a:lnTo>
                  <a:lnTo>
                    <a:pt x="60" y="105"/>
                  </a:lnTo>
                  <a:lnTo>
                    <a:pt x="56" y="105"/>
                  </a:lnTo>
                  <a:lnTo>
                    <a:pt x="54" y="105"/>
                  </a:lnTo>
                  <a:lnTo>
                    <a:pt x="54" y="108"/>
                  </a:lnTo>
                  <a:lnTo>
                    <a:pt x="54" y="105"/>
                  </a:lnTo>
                  <a:lnTo>
                    <a:pt x="51" y="107"/>
                  </a:lnTo>
                  <a:lnTo>
                    <a:pt x="49" y="107"/>
                  </a:lnTo>
                  <a:lnTo>
                    <a:pt x="45" y="107"/>
                  </a:lnTo>
                  <a:lnTo>
                    <a:pt x="45" y="103"/>
                  </a:lnTo>
                  <a:lnTo>
                    <a:pt x="41" y="103"/>
                  </a:lnTo>
                  <a:lnTo>
                    <a:pt x="41" y="107"/>
                  </a:lnTo>
                  <a:lnTo>
                    <a:pt x="39" y="103"/>
                  </a:lnTo>
                  <a:lnTo>
                    <a:pt x="35" y="103"/>
                  </a:lnTo>
                  <a:lnTo>
                    <a:pt x="35" y="99"/>
                  </a:lnTo>
                  <a:lnTo>
                    <a:pt x="35" y="103"/>
                  </a:lnTo>
                  <a:lnTo>
                    <a:pt x="31" y="99"/>
                  </a:lnTo>
                  <a:lnTo>
                    <a:pt x="29" y="101"/>
                  </a:lnTo>
                  <a:lnTo>
                    <a:pt x="25" y="97"/>
                  </a:lnTo>
                  <a:lnTo>
                    <a:pt x="25" y="87"/>
                  </a:lnTo>
                  <a:lnTo>
                    <a:pt x="22" y="85"/>
                  </a:lnTo>
                  <a:lnTo>
                    <a:pt x="20" y="81"/>
                  </a:lnTo>
                  <a:lnTo>
                    <a:pt x="20" y="78"/>
                  </a:lnTo>
                  <a:lnTo>
                    <a:pt x="16" y="78"/>
                  </a:lnTo>
                  <a:lnTo>
                    <a:pt x="16" y="81"/>
                  </a:lnTo>
                  <a:lnTo>
                    <a:pt x="16" y="78"/>
                  </a:lnTo>
                  <a:lnTo>
                    <a:pt x="10" y="76"/>
                  </a:lnTo>
                  <a:lnTo>
                    <a:pt x="10" y="78"/>
                  </a:lnTo>
                  <a:lnTo>
                    <a:pt x="10" y="76"/>
                  </a:lnTo>
                  <a:lnTo>
                    <a:pt x="10" y="72"/>
                  </a:lnTo>
                  <a:lnTo>
                    <a:pt x="0" y="66"/>
                  </a:lnTo>
                  <a:lnTo>
                    <a:pt x="0" y="54"/>
                  </a:lnTo>
                  <a:lnTo>
                    <a:pt x="0" y="41"/>
                  </a:lnTo>
                  <a:lnTo>
                    <a:pt x="0" y="29"/>
                  </a:lnTo>
                  <a:lnTo>
                    <a:pt x="2" y="20"/>
                  </a:lnTo>
                  <a:lnTo>
                    <a:pt x="2" y="16"/>
                  </a:lnTo>
                  <a:lnTo>
                    <a:pt x="6" y="20"/>
                  </a:lnTo>
                  <a:lnTo>
                    <a:pt x="6" y="16"/>
                  </a:lnTo>
                  <a:lnTo>
                    <a:pt x="8" y="14"/>
                  </a:lnTo>
                  <a:lnTo>
                    <a:pt x="12" y="14"/>
                  </a:lnTo>
                  <a:lnTo>
                    <a:pt x="12" y="4"/>
                  </a:lnTo>
                  <a:lnTo>
                    <a:pt x="12" y="0"/>
                  </a:lnTo>
                  <a:lnTo>
                    <a:pt x="14" y="0"/>
                  </a:lnTo>
                  <a:lnTo>
                    <a:pt x="18" y="0"/>
                  </a:lnTo>
                  <a:close/>
                </a:path>
              </a:pathLst>
            </a:custGeom>
            <a:grpFill/>
            <a:ln w="9525">
              <a:noFill/>
              <a:round/>
              <a:headEnd/>
              <a:tailEnd/>
            </a:ln>
          </p:spPr>
          <p:txBody>
            <a:bodyPr/>
            <a:lstStyle/>
            <a:p>
              <a:pPr>
                <a:defRPr/>
              </a:pPr>
              <a:endParaRPr lang="en-US" dirty="0">
                <a:solidFill>
                  <a:prstClr val="black"/>
                </a:solidFill>
              </a:endParaRPr>
            </a:p>
          </p:txBody>
        </p:sp>
        <p:sp>
          <p:nvSpPr>
            <p:cNvPr id="16556" name="Freeform 14"/>
            <p:cNvSpPr>
              <a:spLocks/>
            </p:cNvSpPr>
            <p:nvPr/>
          </p:nvSpPr>
          <p:spPr bwMode="ltGray">
            <a:xfrm>
              <a:off x="2552" y="160"/>
              <a:ext cx="155" cy="170"/>
            </a:xfrm>
            <a:custGeom>
              <a:avLst/>
              <a:gdLst>
                <a:gd name="T0" fmla="*/ 53 w 155"/>
                <a:gd name="T1" fmla="*/ 6 h 170"/>
                <a:gd name="T2" fmla="*/ 53 w 155"/>
                <a:gd name="T3" fmla="*/ 31 h 170"/>
                <a:gd name="T4" fmla="*/ 51 w 155"/>
                <a:gd name="T5" fmla="*/ 47 h 170"/>
                <a:gd name="T6" fmla="*/ 72 w 155"/>
                <a:gd name="T7" fmla="*/ 49 h 170"/>
                <a:gd name="T8" fmla="*/ 85 w 155"/>
                <a:gd name="T9" fmla="*/ 58 h 170"/>
                <a:gd name="T10" fmla="*/ 110 w 155"/>
                <a:gd name="T11" fmla="*/ 64 h 170"/>
                <a:gd name="T12" fmla="*/ 116 w 155"/>
                <a:gd name="T13" fmla="*/ 68 h 170"/>
                <a:gd name="T14" fmla="*/ 126 w 155"/>
                <a:gd name="T15" fmla="*/ 74 h 170"/>
                <a:gd name="T16" fmla="*/ 126 w 155"/>
                <a:gd name="T17" fmla="*/ 76 h 170"/>
                <a:gd name="T18" fmla="*/ 126 w 155"/>
                <a:gd name="T19" fmla="*/ 83 h 170"/>
                <a:gd name="T20" fmla="*/ 132 w 155"/>
                <a:gd name="T21" fmla="*/ 85 h 170"/>
                <a:gd name="T22" fmla="*/ 136 w 155"/>
                <a:gd name="T23" fmla="*/ 91 h 170"/>
                <a:gd name="T24" fmla="*/ 141 w 155"/>
                <a:gd name="T25" fmla="*/ 95 h 170"/>
                <a:gd name="T26" fmla="*/ 137 w 155"/>
                <a:gd name="T27" fmla="*/ 101 h 170"/>
                <a:gd name="T28" fmla="*/ 145 w 155"/>
                <a:gd name="T29" fmla="*/ 105 h 170"/>
                <a:gd name="T30" fmla="*/ 155 w 155"/>
                <a:gd name="T31" fmla="*/ 112 h 170"/>
                <a:gd name="T32" fmla="*/ 151 w 155"/>
                <a:gd name="T33" fmla="*/ 120 h 170"/>
                <a:gd name="T34" fmla="*/ 141 w 155"/>
                <a:gd name="T35" fmla="*/ 126 h 170"/>
                <a:gd name="T36" fmla="*/ 139 w 155"/>
                <a:gd name="T37" fmla="*/ 122 h 170"/>
                <a:gd name="T38" fmla="*/ 136 w 155"/>
                <a:gd name="T39" fmla="*/ 132 h 170"/>
                <a:gd name="T40" fmla="*/ 134 w 155"/>
                <a:gd name="T41" fmla="*/ 137 h 170"/>
                <a:gd name="T42" fmla="*/ 130 w 155"/>
                <a:gd name="T43" fmla="*/ 145 h 170"/>
                <a:gd name="T44" fmla="*/ 139 w 155"/>
                <a:gd name="T45" fmla="*/ 151 h 170"/>
                <a:gd name="T46" fmla="*/ 143 w 155"/>
                <a:gd name="T47" fmla="*/ 157 h 170"/>
                <a:gd name="T48" fmla="*/ 134 w 155"/>
                <a:gd name="T49" fmla="*/ 161 h 170"/>
                <a:gd name="T50" fmla="*/ 124 w 155"/>
                <a:gd name="T51" fmla="*/ 163 h 170"/>
                <a:gd name="T52" fmla="*/ 110 w 155"/>
                <a:gd name="T53" fmla="*/ 164 h 170"/>
                <a:gd name="T54" fmla="*/ 85 w 155"/>
                <a:gd name="T55" fmla="*/ 151 h 170"/>
                <a:gd name="T56" fmla="*/ 78 w 155"/>
                <a:gd name="T57" fmla="*/ 149 h 170"/>
                <a:gd name="T58" fmla="*/ 70 w 155"/>
                <a:gd name="T59" fmla="*/ 136 h 170"/>
                <a:gd name="T60" fmla="*/ 68 w 155"/>
                <a:gd name="T61" fmla="*/ 130 h 170"/>
                <a:gd name="T62" fmla="*/ 60 w 155"/>
                <a:gd name="T63" fmla="*/ 124 h 170"/>
                <a:gd name="T64" fmla="*/ 60 w 155"/>
                <a:gd name="T65" fmla="*/ 105 h 170"/>
                <a:gd name="T66" fmla="*/ 54 w 155"/>
                <a:gd name="T67" fmla="*/ 108 h 170"/>
                <a:gd name="T68" fmla="*/ 49 w 155"/>
                <a:gd name="T69" fmla="*/ 107 h 170"/>
                <a:gd name="T70" fmla="*/ 41 w 155"/>
                <a:gd name="T71" fmla="*/ 103 h 170"/>
                <a:gd name="T72" fmla="*/ 35 w 155"/>
                <a:gd name="T73" fmla="*/ 103 h 170"/>
                <a:gd name="T74" fmla="*/ 31 w 155"/>
                <a:gd name="T75" fmla="*/ 99 h 170"/>
                <a:gd name="T76" fmla="*/ 25 w 155"/>
                <a:gd name="T77" fmla="*/ 87 h 170"/>
                <a:gd name="T78" fmla="*/ 20 w 155"/>
                <a:gd name="T79" fmla="*/ 78 h 170"/>
                <a:gd name="T80" fmla="*/ 16 w 155"/>
                <a:gd name="T81" fmla="*/ 78 h 170"/>
                <a:gd name="T82" fmla="*/ 10 w 155"/>
                <a:gd name="T83" fmla="*/ 76 h 170"/>
                <a:gd name="T84" fmla="*/ 0 w 155"/>
                <a:gd name="T85" fmla="*/ 54 h 170"/>
                <a:gd name="T86" fmla="*/ 2 w 155"/>
                <a:gd name="T87" fmla="*/ 20 h 170"/>
                <a:gd name="T88" fmla="*/ 6 w 155"/>
                <a:gd name="T89" fmla="*/ 16 h 170"/>
                <a:gd name="T90" fmla="*/ 12 w 155"/>
                <a:gd name="T91" fmla="*/ 4 h 170"/>
                <a:gd name="T92" fmla="*/ 18 w 155"/>
                <a:gd name="T93" fmla="*/ 0 h 1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70"/>
                <a:gd name="T143" fmla="*/ 155 w 155"/>
                <a:gd name="T144" fmla="*/ 170 h 1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70">
                  <a:moveTo>
                    <a:pt x="18" y="0"/>
                  </a:moveTo>
                  <a:lnTo>
                    <a:pt x="53" y="0"/>
                  </a:lnTo>
                  <a:lnTo>
                    <a:pt x="53" y="6"/>
                  </a:lnTo>
                  <a:lnTo>
                    <a:pt x="53" y="16"/>
                  </a:lnTo>
                  <a:lnTo>
                    <a:pt x="53" y="25"/>
                  </a:lnTo>
                  <a:lnTo>
                    <a:pt x="53" y="31"/>
                  </a:lnTo>
                  <a:lnTo>
                    <a:pt x="53" y="35"/>
                  </a:lnTo>
                  <a:lnTo>
                    <a:pt x="53" y="41"/>
                  </a:lnTo>
                  <a:lnTo>
                    <a:pt x="51" y="47"/>
                  </a:lnTo>
                  <a:lnTo>
                    <a:pt x="51" y="51"/>
                  </a:lnTo>
                  <a:lnTo>
                    <a:pt x="60" y="51"/>
                  </a:lnTo>
                  <a:lnTo>
                    <a:pt x="72" y="49"/>
                  </a:lnTo>
                  <a:lnTo>
                    <a:pt x="76" y="49"/>
                  </a:lnTo>
                  <a:lnTo>
                    <a:pt x="83" y="49"/>
                  </a:lnTo>
                  <a:lnTo>
                    <a:pt x="85" y="58"/>
                  </a:lnTo>
                  <a:lnTo>
                    <a:pt x="110" y="58"/>
                  </a:lnTo>
                  <a:lnTo>
                    <a:pt x="110" y="62"/>
                  </a:lnTo>
                  <a:lnTo>
                    <a:pt x="110" y="64"/>
                  </a:lnTo>
                  <a:lnTo>
                    <a:pt x="112" y="64"/>
                  </a:lnTo>
                  <a:lnTo>
                    <a:pt x="112" y="68"/>
                  </a:lnTo>
                  <a:lnTo>
                    <a:pt x="116" y="68"/>
                  </a:lnTo>
                  <a:lnTo>
                    <a:pt x="122" y="68"/>
                  </a:lnTo>
                  <a:lnTo>
                    <a:pt x="122" y="70"/>
                  </a:lnTo>
                  <a:lnTo>
                    <a:pt x="126" y="74"/>
                  </a:lnTo>
                  <a:lnTo>
                    <a:pt x="128" y="74"/>
                  </a:lnTo>
                  <a:lnTo>
                    <a:pt x="128" y="76"/>
                  </a:lnTo>
                  <a:lnTo>
                    <a:pt x="126" y="76"/>
                  </a:lnTo>
                  <a:lnTo>
                    <a:pt x="122" y="76"/>
                  </a:lnTo>
                  <a:lnTo>
                    <a:pt x="122" y="83"/>
                  </a:lnTo>
                  <a:lnTo>
                    <a:pt x="126" y="83"/>
                  </a:lnTo>
                  <a:lnTo>
                    <a:pt x="128" y="83"/>
                  </a:lnTo>
                  <a:lnTo>
                    <a:pt x="132" y="83"/>
                  </a:lnTo>
                  <a:lnTo>
                    <a:pt x="132" y="85"/>
                  </a:lnTo>
                  <a:lnTo>
                    <a:pt x="136" y="85"/>
                  </a:lnTo>
                  <a:lnTo>
                    <a:pt x="136" y="89"/>
                  </a:lnTo>
                  <a:lnTo>
                    <a:pt x="136" y="91"/>
                  </a:lnTo>
                  <a:lnTo>
                    <a:pt x="137" y="91"/>
                  </a:lnTo>
                  <a:lnTo>
                    <a:pt x="141" y="91"/>
                  </a:lnTo>
                  <a:lnTo>
                    <a:pt x="141" y="95"/>
                  </a:lnTo>
                  <a:lnTo>
                    <a:pt x="137" y="95"/>
                  </a:lnTo>
                  <a:lnTo>
                    <a:pt x="137" y="99"/>
                  </a:lnTo>
                  <a:lnTo>
                    <a:pt x="137" y="101"/>
                  </a:lnTo>
                  <a:lnTo>
                    <a:pt x="141" y="101"/>
                  </a:lnTo>
                  <a:lnTo>
                    <a:pt x="141" y="105"/>
                  </a:lnTo>
                  <a:lnTo>
                    <a:pt x="145" y="105"/>
                  </a:lnTo>
                  <a:lnTo>
                    <a:pt x="147" y="107"/>
                  </a:lnTo>
                  <a:lnTo>
                    <a:pt x="155" y="110"/>
                  </a:lnTo>
                  <a:lnTo>
                    <a:pt x="155" y="112"/>
                  </a:lnTo>
                  <a:lnTo>
                    <a:pt x="155" y="116"/>
                  </a:lnTo>
                  <a:lnTo>
                    <a:pt x="151" y="116"/>
                  </a:lnTo>
                  <a:lnTo>
                    <a:pt x="151" y="120"/>
                  </a:lnTo>
                  <a:lnTo>
                    <a:pt x="149" y="120"/>
                  </a:lnTo>
                  <a:lnTo>
                    <a:pt x="145" y="126"/>
                  </a:lnTo>
                  <a:lnTo>
                    <a:pt x="141" y="126"/>
                  </a:lnTo>
                  <a:lnTo>
                    <a:pt x="145" y="122"/>
                  </a:lnTo>
                  <a:lnTo>
                    <a:pt x="141" y="122"/>
                  </a:lnTo>
                  <a:lnTo>
                    <a:pt x="139" y="122"/>
                  </a:lnTo>
                  <a:lnTo>
                    <a:pt x="139" y="126"/>
                  </a:lnTo>
                  <a:lnTo>
                    <a:pt x="136" y="130"/>
                  </a:lnTo>
                  <a:lnTo>
                    <a:pt x="136" y="132"/>
                  </a:lnTo>
                  <a:lnTo>
                    <a:pt x="134" y="132"/>
                  </a:lnTo>
                  <a:lnTo>
                    <a:pt x="134" y="136"/>
                  </a:lnTo>
                  <a:lnTo>
                    <a:pt x="134" y="137"/>
                  </a:lnTo>
                  <a:lnTo>
                    <a:pt x="134" y="141"/>
                  </a:lnTo>
                  <a:lnTo>
                    <a:pt x="134" y="145"/>
                  </a:lnTo>
                  <a:lnTo>
                    <a:pt x="130" y="145"/>
                  </a:lnTo>
                  <a:lnTo>
                    <a:pt x="130" y="147"/>
                  </a:lnTo>
                  <a:lnTo>
                    <a:pt x="130" y="151"/>
                  </a:lnTo>
                  <a:lnTo>
                    <a:pt x="139" y="151"/>
                  </a:lnTo>
                  <a:lnTo>
                    <a:pt x="139" y="153"/>
                  </a:lnTo>
                  <a:lnTo>
                    <a:pt x="139" y="157"/>
                  </a:lnTo>
                  <a:lnTo>
                    <a:pt x="143" y="157"/>
                  </a:lnTo>
                  <a:lnTo>
                    <a:pt x="139" y="157"/>
                  </a:lnTo>
                  <a:lnTo>
                    <a:pt x="136" y="161"/>
                  </a:lnTo>
                  <a:lnTo>
                    <a:pt x="134" y="161"/>
                  </a:lnTo>
                  <a:lnTo>
                    <a:pt x="130" y="163"/>
                  </a:lnTo>
                  <a:lnTo>
                    <a:pt x="128" y="163"/>
                  </a:lnTo>
                  <a:lnTo>
                    <a:pt x="124" y="163"/>
                  </a:lnTo>
                  <a:lnTo>
                    <a:pt x="118" y="166"/>
                  </a:lnTo>
                  <a:lnTo>
                    <a:pt x="114" y="170"/>
                  </a:lnTo>
                  <a:lnTo>
                    <a:pt x="110" y="164"/>
                  </a:lnTo>
                  <a:lnTo>
                    <a:pt x="99" y="164"/>
                  </a:lnTo>
                  <a:lnTo>
                    <a:pt x="95" y="161"/>
                  </a:lnTo>
                  <a:lnTo>
                    <a:pt x="85" y="151"/>
                  </a:lnTo>
                  <a:lnTo>
                    <a:pt x="83" y="151"/>
                  </a:lnTo>
                  <a:lnTo>
                    <a:pt x="80" y="149"/>
                  </a:lnTo>
                  <a:lnTo>
                    <a:pt x="78" y="149"/>
                  </a:lnTo>
                  <a:lnTo>
                    <a:pt x="76" y="143"/>
                  </a:lnTo>
                  <a:lnTo>
                    <a:pt x="76" y="139"/>
                  </a:lnTo>
                  <a:lnTo>
                    <a:pt x="70" y="136"/>
                  </a:lnTo>
                  <a:lnTo>
                    <a:pt x="68" y="134"/>
                  </a:lnTo>
                  <a:lnTo>
                    <a:pt x="70" y="130"/>
                  </a:lnTo>
                  <a:lnTo>
                    <a:pt x="68" y="130"/>
                  </a:lnTo>
                  <a:lnTo>
                    <a:pt x="64" y="128"/>
                  </a:lnTo>
                  <a:lnTo>
                    <a:pt x="64" y="124"/>
                  </a:lnTo>
                  <a:lnTo>
                    <a:pt x="60" y="124"/>
                  </a:lnTo>
                  <a:lnTo>
                    <a:pt x="60" y="118"/>
                  </a:lnTo>
                  <a:lnTo>
                    <a:pt x="60" y="112"/>
                  </a:lnTo>
                  <a:lnTo>
                    <a:pt x="60" y="105"/>
                  </a:lnTo>
                  <a:lnTo>
                    <a:pt x="56" y="105"/>
                  </a:lnTo>
                  <a:lnTo>
                    <a:pt x="54" y="105"/>
                  </a:lnTo>
                  <a:lnTo>
                    <a:pt x="54" y="108"/>
                  </a:lnTo>
                  <a:lnTo>
                    <a:pt x="54" y="105"/>
                  </a:lnTo>
                  <a:lnTo>
                    <a:pt x="51" y="107"/>
                  </a:lnTo>
                  <a:lnTo>
                    <a:pt x="49" y="107"/>
                  </a:lnTo>
                  <a:lnTo>
                    <a:pt x="45" y="107"/>
                  </a:lnTo>
                  <a:lnTo>
                    <a:pt x="45" y="103"/>
                  </a:lnTo>
                  <a:lnTo>
                    <a:pt x="41" y="103"/>
                  </a:lnTo>
                  <a:lnTo>
                    <a:pt x="41" y="107"/>
                  </a:lnTo>
                  <a:lnTo>
                    <a:pt x="39" y="103"/>
                  </a:lnTo>
                  <a:lnTo>
                    <a:pt x="35" y="103"/>
                  </a:lnTo>
                  <a:lnTo>
                    <a:pt x="35" y="99"/>
                  </a:lnTo>
                  <a:lnTo>
                    <a:pt x="35" y="103"/>
                  </a:lnTo>
                  <a:lnTo>
                    <a:pt x="31" y="99"/>
                  </a:lnTo>
                  <a:lnTo>
                    <a:pt x="29" y="101"/>
                  </a:lnTo>
                  <a:lnTo>
                    <a:pt x="25" y="97"/>
                  </a:lnTo>
                  <a:lnTo>
                    <a:pt x="25" y="87"/>
                  </a:lnTo>
                  <a:lnTo>
                    <a:pt x="22" y="85"/>
                  </a:lnTo>
                  <a:lnTo>
                    <a:pt x="20" y="81"/>
                  </a:lnTo>
                  <a:lnTo>
                    <a:pt x="20" y="78"/>
                  </a:lnTo>
                  <a:lnTo>
                    <a:pt x="16" y="78"/>
                  </a:lnTo>
                  <a:lnTo>
                    <a:pt x="16" y="81"/>
                  </a:lnTo>
                  <a:lnTo>
                    <a:pt x="16" y="78"/>
                  </a:lnTo>
                  <a:lnTo>
                    <a:pt x="10" y="76"/>
                  </a:lnTo>
                  <a:lnTo>
                    <a:pt x="10" y="78"/>
                  </a:lnTo>
                  <a:lnTo>
                    <a:pt x="10" y="76"/>
                  </a:lnTo>
                  <a:lnTo>
                    <a:pt x="10" y="72"/>
                  </a:lnTo>
                  <a:lnTo>
                    <a:pt x="0" y="66"/>
                  </a:lnTo>
                  <a:lnTo>
                    <a:pt x="0" y="54"/>
                  </a:lnTo>
                  <a:lnTo>
                    <a:pt x="0" y="41"/>
                  </a:lnTo>
                  <a:lnTo>
                    <a:pt x="0" y="29"/>
                  </a:lnTo>
                  <a:lnTo>
                    <a:pt x="2" y="20"/>
                  </a:lnTo>
                  <a:lnTo>
                    <a:pt x="2" y="16"/>
                  </a:lnTo>
                  <a:lnTo>
                    <a:pt x="6" y="20"/>
                  </a:lnTo>
                  <a:lnTo>
                    <a:pt x="6" y="16"/>
                  </a:lnTo>
                  <a:lnTo>
                    <a:pt x="8" y="14"/>
                  </a:lnTo>
                  <a:lnTo>
                    <a:pt x="12" y="14"/>
                  </a:lnTo>
                  <a:lnTo>
                    <a:pt x="12" y="4"/>
                  </a:lnTo>
                  <a:lnTo>
                    <a:pt x="12" y="0"/>
                  </a:lnTo>
                  <a:lnTo>
                    <a:pt x="14" y="0"/>
                  </a:lnTo>
                  <a:lnTo>
                    <a:pt x="18" y="0"/>
                  </a:lnTo>
                </a:path>
              </a:pathLst>
            </a:custGeom>
            <a:grpFill/>
            <a:ln w="9525">
              <a:noFill/>
              <a:round/>
              <a:headEnd/>
              <a:tailEnd/>
            </a:ln>
          </p:spPr>
          <p:txBody>
            <a:bodyPr/>
            <a:lstStyle/>
            <a:p>
              <a:pPr>
                <a:defRPr/>
              </a:pPr>
              <a:endParaRPr lang="en-US" dirty="0">
                <a:solidFill>
                  <a:prstClr val="black"/>
                </a:solidFill>
              </a:endParaRPr>
            </a:p>
          </p:txBody>
        </p:sp>
        <p:sp>
          <p:nvSpPr>
            <p:cNvPr id="16557" name="Freeform 15"/>
            <p:cNvSpPr>
              <a:spLocks/>
            </p:cNvSpPr>
            <p:nvPr/>
          </p:nvSpPr>
          <p:spPr bwMode="ltGray">
            <a:xfrm>
              <a:off x="2649" y="162"/>
              <a:ext cx="249" cy="303"/>
            </a:xfrm>
            <a:custGeom>
              <a:avLst/>
              <a:gdLst>
                <a:gd name="T0" fmla="*/ 60 w 249"/>
                <a:gd name="T1" fmla="*/ 93 h 303"/>
                <a:gd name="T2" fmla="*/ 69 w 249"/>
                <a:gd name="T3" fmla="*/ 110 h 303"/>
                <a:gd name="T4" fmla="*/ 64 w 249"/>
                <a:gd name="T5" fmla="*/ 114 h 303"/>
                <a:gd name="T6" fmla="*/ 58 w 249"/>
                <a:gd name="T7" fmla="*/ 141 h 303"/>
                <a:gd name="T8" fmla="*/ 52 w 249"/>
                <a:gd name="T9" fmla="*/ 143 h 303"/>
                <a:gd name="T10" fmla="*/ 58 w 249"/>
                <a:gd name="T11" fmla="*/ 155 h 303"/>
                <a:gd name="T12" fmla="*/ 123 w 249"/>
                <a:gd name="T13" fmla="*/ 168 h 303"/>
                <a:gd name="T14" fmla="*/ 152 w 249"/>
                <a:gd name="T15" fmla="*/ 172 h 303"/>
                <a:gd name="T16" fmla="*/ 168 w 249"/>
                <a:gd name="T17" fmla="*/ 189 h 303"/>
                <a:gd name="T18" fmla="*/ 193 w 249"/>
                <a:gd name="T19" fmla="*/ 184 h 303"/>
                <a:gd name="T20" fmla="*/ 183 w 249"/>
                <a:gd name="T21" fmla="*/ 162 h 303"/>
                <a:gd name="T22" fmla="*/ 177 w 249"/>
                <a:gd name="T23" fmla="*/ 147 h 303"/>
                <a:gd name="T24" fmla="*/ 176 w 249"/>
                <a:gd name="T25" fmla="*/ 132 h 303"/>
                <a:gd name="T26" fmla="*/ 189 w 249"/>
                <a:gd name="T27" fmla="*/ 159 h 303"/>
                <a:gd name="T28" fmla="*/ 199 w 249"/>
                <a:gd name="T29" fmla="*/ 168 h 303"/>
                <a:gd name="T30" fmla="*/ 203 w 249"/>
                <a:gd name="T31" fmla="*/ 184 h 303"/>
                <a:gd name="T32" fmla="*/ 197 w 249"/>
                <a:gd name="T33" fmla="*/ 199 h 303"/>
                <a:gd name="T34" fmla="*/ 218 w 249"/>
                <a:gd name="T35" fmla="*/ 195 h 303"/>
                <a:gd name="T36" fmla="*/ 220 w 249"/>
                <a:gd name="T37" fmla="*/ 176 h 303"/>
                <a:gd name="T38" fmla="*/ 222 w 249"/>
                <a:gd name="T39" fmla="*/ 199 h 303"/>
                <a:gd name="T40" fmla="*/ 224 w 249"/>
                <a:gd name="T41" fmla="*/ 191 h 303"/>
                <a:gd name="T42" fmla="*/ 228 w 249"/>
                <a:gd name="T43" fmla="*/ 176 h 303"/>
                <a:gd name="T44" fmla="*/ 235 w 249"/>
                <a:gd name="T45" fmla="*/ 170 h 303"/>
                <a:gd name="T46" fmla="*/ 247 w 249"/>
                <a:gd name="T47" fmla="*/ 213 h 303"/>
                <a:gd name="T48" fmla="*/ 216 w 249"/>
                <a:gd name="T49" fmla="*/ 230 h 303"/>
                <a:gd name="T50" fmla="*/ 206 w 249"/>
                <a:gd name="T51" fmla="*/ 242 h 303"/>
                <a:gd name="T52" fmla="*/ 218 w 249"/>
                <a:gd name="T53" fmla="*/ 251 h 303"/>
                <a:gd name="T54" fmla="*/ 210 w 249"/>
                <a:gd name="T55" fmla="*/ 271 h 303"/>
                <a:gd name="T56" fmla="*/ 195 w 249"/>
                <a:gd name="T57" fmla="*/ 265 h 303"/>
                <a:gd name="T58" fmla="*/ 170 w 249"/>
                <a:gd name="T59" fmla="*/ 249 h 303"/>
                <a:gd name="T60" fmla="*/ 156 w 249"/>
                <a:gd name="T61" fmla="*/ 261 h 303"/>
                <a:gd name="T62" fmla="*/ 135 w 249"/>
                <a:gd name="T63" fmla="*/ 271 h 303"/>
                <a:gd name="T64" fmla="*/ 129 w 249"/>
                <a:gd name="T65" fmla="*/ 286 h 303"/>
                <a:gd name="T66" fmla="*/ 125 w 249"/>
                <a:gd name="T67" fmla="*/ 301 h 303"/>
                <a:gd name="T68" fmla="*/ 104 w 249"/>
                <a:gd name="T69" fmla="*/ 296 h 303"/>
                <a:gd name="T70" fmla="*/ 94 w 249"/>
                <a:gd name="T71" fmla="*/ 288 h 303"/>
                <a:gd name="T72" fmla="*/ 64 w 249"/>
                <a:gd name="T73" fmla="*/ 288 h 303"/>
                <a:gd name="T74" fmla="*/ 60 w 249"/>
                <a:gd name="T75" fmla="*/ 282 h 303"/>
                <a:gd name="T76" fmla="*/ 48 w 249"/>
                <a:gd name="T77" fmla="*/ 286 h 303"/>
                <a:gd name="T78" fmla="*/ 39 w 249"/>
                <a:gd name="T79" fmla="*/ 286 h 303"/>
                <a:gd name="T80" fmla="*/ 29 w 249"/>
                <a:gd name="T81" fmla="*/ 276 h 303"/>
                <a:gd name="T82" fmla="*/ 23 w 249"/>
                <a:gd name="T83" fmla="*/ 255 h 303"/>
                <a:gd name="T84" fmla="*/ 29 w 249"/>
                <a:gd name="T85" fmla="*/ 245 h 303"/>
                <a:gd name="T86" fmla="*/ 25 w 249"/>
                <a:gd name="T87" fmla="*/ 209 h 303"/>
                <a:gd name="T88" fmla="*/ 11 w 249"/>
                <a:gd name="T89" fmla="*/ 178 h 303"/>
                <a:gd name="T90" fmla="*/ 37 w 249"/>
                <a:gd name="T91" fmla="*/ 159 h 303"/>
                <a:gd name="T92" fmla="*/ 33 w 249"/>
                <a:gd name="T93" fmla="*/ 149 h 303"/>
                <a:gd name="T94" fmla="*/ 37 w 249"/>
                <a:gd name="T95" fmla="*/ 130 h 303"/>
                <a:gd name="T96" fmla="*/ 44 w 249"/>
                <a:gd name="T97" fmla="*/ 124 h 303"/>
                <a:gd name="T98" fmla="*/ 58 w 249"/>
                <a:gd name="T99" fmla="*/ 108 h 303"/>
                <a:gd name="T100" fmla="*/ 40 w 249"/>
                <a:gd name="T101" fmla="*/ 93 h 303"/>
                <a:gd name="T102" fmla="*/ 35 w 249"/>
                <a:gd name="T103" fmla="*/ 83 h 303"/>
                <a:gd name="T104" fmla="*/ 31 w 249"/>
                <a:gd name="T105" fmla="*/ 74 h 303"/>
                <a:gd name="T106" fmla="*/ 15 w 249"/>
                <a:gd name="T107" fmla="*/ 62 h 303"/>
                <a:gd name="T108" fmla="*/ 6 w 249"/>
                <a:gd name="T109" fmla="*/ 41 h 303"/>
                <a:gd name="T110" fmla="*/ 6 w 249"/>
                <a:gd name="T111" fmla="*/ 4 h 303"/>
                <a:gd name="T112" fmla="*/ 21 w 249"/>
                <a:gd name="T113" fmla="*/ 51 h 303"/>
                <a:gd name="T114" fmla="*/ 50 w 249"/>
                <a:gd name="T115" fmla="*/ 79 h 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303"/>
                <a:gd name="T176" fmla="*/ 249 w 249"/>
                <a:gd name="T177" fmla="*/ 303 h 3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303">
                  <a:moveTo>
                    <a:pt x="64" y="83"/>
                  </a:moveTo>
                  <a:lnTo>
                    <a:pt x="64" y="87"/>
                  </a:lnTo>
                  <a:lnTo>
                    <a:pt x="60" y="87"/>
                  </a:lnTo>
                  <a:lnTo>
                    <a:pt x="60" y="89"/>
                  </a:lnTo>
                  <a:lnTo>
                    <a:pt x="56" y="89"/>
                  </a:lnTo>
                  <a:lnTo>
                    <a:pt x="58" y="93"/>
                  </a:lnTo>
                  <a:lnTo>
                    <a:pt x="60" y="93"/>
                  </a:lnTo>
                  <a:lnTo>
                    <a:pt x="60" y="95"/>
                  </a:lnTo>
                  <a:lnTo>
                    <a:pt x="60" y="99"/>
                  </a:lnTo>
                  <a:lnTo>
                    <a:pt x="60" y="103"/>
                  </a:lnTo>
                  <a:lnTo>
                    <a:pt x="64" y="103"/>
                  </a:lnTo>
                  <a:lnTo>
                    <a:pt x="64" y="105"/>
                  </a:lnTo>
                  <a:lnTo>
                    <a:pt x="67" y="108"/>
                  </a:lnTo>
                  <a:lnTo>
                    <a:pt x="69" y="110"/>
                  </a:lnTo>
                  <a:lnTo>
                    <a:pt x="69" y="114"/>
                  </a:lnTo>
                  <a:lnTo>
                    <a:pt x="73" y="114"/>
                  </a:lnTo>
                  <a:lnTo>
                    <a:pt x="69" y="120"/>
                  </a:lnTo>
                  <a:lnTo>
                    <a:pt x="67" y="118"/>
                  </a:lnTo>
                  <a:lnTo>
                    <a:pt x="64" y="118"/>
                  </a:lnTo>
                  <a:lnTo>
                    <a:pt x="67" y="114"/>
                  </a:lnTo>
                  <a:lnTo>
                    <a:pt x="64" y="114"/>
                  </a:lnTo>
                  <a:lnTo>
                    <a:pt x="64" y="118"/>
                  </a:lnTo>
                  <a:lnTo>
                    <a:pt x="58" y="130"/>
                  </a:lnTo>
                  <a:lnTo>
                    <a:pt x="54" y="130"/>
                  </a:lnTo>
                  <a:lnTo>
                    <a:pt x="54" y="134"/>
                  </a:lnTo>
                  <a:lnTo>
                    <a:pt x="58" y="135"/>
                  </a:lnTo>
                  <a:lnTo>
                    <a:pt x="58" y="139"/>
                  </a:lnTo>
                  <a:lnTo>
                    <a:pt x="58" y="141"/>
                  </a:lnTo>
                  <a:lnTo>
                    <a:pt x="54" y="143"/>
                  </a:lnTo>
                  <a:lnTo>
                    <a:pt x="54" y="135"/>
                  </a:lnTo>
                  <a:lnTo>
                    <a:pt x="54" y="134"/>
                  </a:lnTo>
                  <a:lnTo>
                    <a:pt x="52" y="135"/>
                  </a:lnTo>
                  <a:lnTo>
                    <a:pt x="52" y="139"/>
                  </a:lnTo>
                  <a:lnTo>
                    <a:pt x="48" y="139"/>
                  </a:lnTo>
                  <a:lnTo>
                    <a:pt x="52" y="143"/>
                  </a:lnTo>
                  <a:lnTo>
                    <a:pt x="54" y="143"/>
                  </a:lnTo>
                  <a:lnTo>
                    <a:pt x="54" y="149"/>
                  </a:lnTo>
                  <a:lnTo>
                    <a:pt x="52" y="149"/>
                  </a:lnTo>
                  <a:lnTo>
                    <a:pt x="52" y="151"/>
                  </a:lnTo>
                  <a:lnTo>
                    <a:pt x="54" y="159"/>
                  </a:lnTo>
                  <a:lnTo>
                    <a:pt x="58" y="159"/>
                  </a:lnTo>
                  <a:lnTo>
                    <a:pt x="58" y="155"/>
                  </a:lnTo>
                  <a:lnTo>
                    <a:pt x="64" y="155"/>
                  </a:lnTo>
                  <a:lnTo>
                    <a:pt x="64" y="157"/>
                  </a:lnTo>
                  <a:lnTo>
                    <a:pt x="71" y="157"/>
                  </a:lnTo>
                  <a:lnTo>
                    <a:pt x="104" y="157"/>
                  </a:lnTo>
                  <a:lnTo>
                    <a:pt x="104" y="161"/>
                  </a:lnTo>
                  <a:lnTo>
                    <a:pt x="118" y="162"/>
                  </a:lnTo>
                  <a:lnTo>
                    <a:pt x="123" y="168"/>
                  </a:lnTo>
                  <a:lnTo>
                    <a:pt x="129" y="168"/>
                  </a:lnTo>
                  <a:lnTo>
                    <a:pt x="129" y="172"/>
                  </a:lnTo>
                  <a:lnTo>
                    <a:pt x="133" y="172"/>
                  </a:lnTo>
                  <a:lnTo>
                    <a:pt x="137" y="172"/>
                  </a:lnTo>
                  <a:lnTo>
                    <a:pt x="143" y="172"/>
                  </a:lnTo>
                  <a:lnTo>
                    <a:pt x="149" y="172"/>
                  </a:lnTo>
                  <a:lnTo>
                    <a:pt x="152" y="172"/>
                  </a:lnTo>
                  <a:lnTo>
                    <a:pt x="152" y="174"/>
                  </a:lnTo>
                  <a:lnTo>
                    <a:pt x="152" y="184"/>
                  </a:lnTo>
                  <a:lnTo>
                    <a:pt x="162" y="184"/>
                  </a:lnTo>
                  <a:lnTo>
                    <a:pt x="162" y="188"/>
                  </a:lnTo>
                  <a:lnTo>
                    <a:pt x="164" y="188"/>
                  </a:lnTo>
                  <a:lnTo>
                    <a:pt x="168" y="188"/>
                  </a:lnTo>
                  <a:lnTo>
                    <a:pt x="168" y="189"/>
                  </a:lnTo>
                  <a:lnTo>
                    <a:pt x="187" y="189"/>
                  </a:lnTo>
                  <a:lnTo>
                    <a:pt x="187" y="186"/>
                  </a:lnTo>
                  <a:lnTo>
                    <a:pt x="189" y="186"/>
                  </a:lnTo>
                  <a:lnTo>
                    <a:pt x="193" y="186"/>
                  </a:lnTo>
                  <a:lnTo>
                    <a:pt x="197" y="186"/>
                  </a:lnTo>
                  <a:lnTo>
                    <a:pt x="193" y="186"/>
                  </a:lnTo>
                  <a:lnTo>
                    <a:pt x="193" y="184"/>
                  </a:lnTo>
                  <a:lnTo>
                    <a:pt x="193" y="180"/>
                  </a:lnTo>
                  <a:lnTo>
                    <a:pt x="193" y="178"/>
                  </a:lnTo>
                  <a:lnTo>
                    <a:pt x="193" y="174"/>
                  </a:lnTo>
                  <a:lnTo>
                    <a:pt x="193" y="170"/>
                  </a:lnTo>
                  <a:lnTo>
                    <a:pt x="189" y="170"/>
                  </a:lnTo>
                  <a:lnTo>
                    <a:pt x="187" y="164"/>
                  </a:lnTo>
                  <a:lnTo>
                    <a:pt x="183" y="162"/>
                  </a:lnTo>
                  <a:lnTo>
                    <a:pt x="183" y="159"/>
                  </a:lnTo>
                  <a:lnTo>
                    <a:pt x="183" y="155"/>
                  </a:lnTo>
                  <a:lnTo>
                    <a:pt x="183" y="153"/>
                  </a:lnTo>
                  <a:lnTo>
                    <a:pt x="179" y="153"/>
                  </a:lnTo>
                  <a:lnTo>
                    <a:pt x="179" y="149"/>
                  </a:lnTo>
                  <a:lnTo>
                    <a:pt x="179" y="147"/>
                  </a:lnTo>
                  <a:lnTo>
                    <a:pt x="177" y="147"/>
                  </a:lnTo>
                  <a:lnTo>
                    <a:pt x="176" y="143"/>
                  </a:lnTo>
                  <a:lnTo>
                    <a:pt x="176" y="139"/>
                  </a:lnTo>
                  <a:lnTo>
                    <a:pt x="176" y="137"/>
                  </a:lnTo>
                  <a:lnTo>
                    <a:pt x="174" y="137"/>
                  </a:lnTo>
                  <a:lnTo>
                    <a:pt x="174" y="134"/>
                  </a:lnTo>
                  <a:lnTo>
                    <a:pt x="174" y="132"/>
                  </a:lnTo>
                  <a:lnTo>
                    <a:pt x="176" y="132"/>
                  </a:lnTo>
                  <a:lnTo>
                    <a:pt x="176" y="124"/>
                  </a:lnTo>
                  <a:lnTo>
                    <a:pt x="185" y="124"/>
                  </a:lnTo>
                  <a:lnTo>
                    <a:pt x="183" y="134"/>
                  </a:lnTo>
                  <a:lnTo>
                    <a:pt x="183" y="139"/>
                  </a:lnTo>
                  <a:lnTo>
                    <a:pt x="183" y="143"/>
                  </a:lnTo>
                  <a:lnTo>
                    <a:pt x="183" y="149"/>
                  </a:lnTo>
                  <a:lnTo>
                    <a:pt x="189" y="159"/>
                  </a:lnTo>
                  <a:lnTo>
                    <a:pt x="193" y="159"/>
                  </a:lnTo>
                  <a:lnTo>
                    <a:pt x="189" y="162"/>
                  </a:lnTo>
                  <a:lnTo>
                    <a:pt x="189" y="164"/>
                  </a:lnTo>
                  <a:lnTo>
                    <a:pt x="195" y="164"/>
                  </a:lnTo>
                  <a:lnTo>
                    <a:pt x="203" y="164"/>
                  </a:lnTo>
                  <a:lnTo>
                    <a:pt x="203" y="168"/>
                  </a:lnTo>
                  <a:lnTo>
                    <a:pt x="199" y="168"/>
                  </a:lnTo>
                  <a:lnTo>
                    <a:pt x="203" y="170"/>
                  </a:lnTo>
                  <a:lnTo>
                    <a:pt x="199" y="170"/>
                  </a:lnTo>
                  <a:lnTo>
                    <a:pt x="199" y="174"/>
                  </a:lnTo>
                  <a:lnTo>
                    <a:pt x="199" y="178"/>
                  </a:lnTo>
                  <a:lnTo>
                    <a:pt x="199" y="180"/>
                  </a:lnTo>
                  <a:lnTo>
                    <a:pt x="203" y="180"/>
                  </a:lnTo>
                  <a:lnTo>
                    <a:pt x="203" y="184"/>
                  </a:lnTo>
                  <a:lnTo>
                    <a:pt x="205" y="184"/>
                  </a:lnTo>
                  <a:lnTo>
                    <a:pt x="205" y="186"/>
                  </a:lnTo>
                  <a:lnTo>
                    <a:pt x="203" y="186"/>
                  </a:lnTo>
                  <a:lnTo>
                    <a:pt x="199" y="189"/>
                  </a:lnTo>
                  <a:lnTo>
                    <a:pt x="203" y="193"/>
                  </a:lnTo>
                  <a:lnTo>
                    <a:pt x="197" y="193"/>
                  </a:lnTo>
                  <a:lnTo>
                    <a:pt x="197" y="199"/>
                  </a:lnTo>
                  <a:lnTo>
                    <a:pt x="197" y="201"/>
                  </a:lnTo>
                  <a:lnTo>
                    <a:pt x="197" y="205"/>
                  </a:lnTo>
                  <a:lnTo>
                    <a:pt x="199" y="205"/>
                  </a:lnTo>
                  <a:lnTo>
                    <a:pt x="218" y="205"/>
                  </a:lnTo>
                  <a:lnTo>
                    <a:pt x="218" y="201"/>
                  </a:lnTo>
                  <a:lnTo>
                    <a:pt x="218" y="199"/>
                  </a:lnTo>
                  <a:lnTo>
                    <a:pt x="218" y="195"/>
                  </a:lnTo>
                  <a:lnTo>
                    <a:pt x="218" y="191"/>
                  </a:lnTo>
                  <a:lnTo>
                    <a:pt x="218" y="189"/>
                  </a:lnTo>
                  <a:lnTo>
                    <a:pt x="218" y="186"/>
                  </a:lnTo>
                  <a:lnTo>
                    <a:pt x="214" y="184"/>
                  </a:lnTo>
                  <a:lnTo>
                    <a:pt x="218" y="184"/>
                  </a:lnTo>
                  <a:lnTo>
                    <a:pt x="218" y="180"/>
                  </a:lnTo>
                  <a:lnTo>
                    <a:pt x="220" y="176"/>
                  </a:lnTo>
                  <a:lnTo>
                    <a:pt x="224" y="176"/>
                  </a:lnTo>
                  <a:lnTo>
                    <a:pt x="228" y="180"/>
                  </a:lnTo>
                  <a:lnTo>
                    <a:pt x="224" y="180"/>
                  </a:lnTo>
                  <a:lnTo>
                    <a:pt x="224" y="182"/>
                  </a:lnTo>
                  <a:lnTo>
                    <a:pt x="222" y="189"/>
                  </a:lnTo>
                  <a:lnTo>
                    <a:pt x="222" y="191"/>
                  </a:lnTo>
                  <a:lnTo>
                    <a:pt x="222" y="199"/>
                  </a:lnTo>
                  <a:lnTo>
                    <a:pt x="222" y="201"/>
                  </a:lnTo>
                  <a:lnTo>
                    <a:pt x="222" y="205"/>
                  </a:lnTo>
                  <a:lnTo>
                    <a:pt x="224" y="205"/>
                  </a:lnTo>
                  <a:lnTo>
                    <a:pt x="228" y="199"/>
                  </a:lnTo>
                  <a:lnTo>
                    <a:pt x="224" y="199"/>
                  </a:lnTo>
                  <a:lnTo>
                    <a:pt x="224" y="195"/>
                  </a:lnTo>
                  <a:lnTo>
                    <a:pt x="224" y="191"/>
                  </a:lnTo>
                  <a:lnTo>
                    <a:pt x="228" y="191"/>
                  </a:lnTo>
                  <a:lnTo>
                    <a:pt x="228" y="189"/>
                  </a:lnTo>
                  <a:lnTo>
                    <a:pt x="224" y="189"/>
                  </a:lnTo>
                  <a:lnTo>
                    <a:pt x="224" y="186"/>
                  </a:lnTo>
                  <a:lnTo>
                    <a:pt x="230" y="180"/>
                  </a:lnTo>
                  <a:lnTo>
                    <a:pt x="228" y="180"/>
                  </a:lnTo>
                  <a:lnTo>
                    <a:pt x="228" y="176"/>
                  </a:lnTo>
                  <a:lnTo>
                    <a:pt x="233" y="176"/>
                  </a:lnTo>
                  <a:lnTo>
                    <a:pt x="233" y="170"/>
                  </a:lnTo>
                  <a:lnTo>
                    <a:pt x="235" y="170"/>
                  </a:lnTo>
                  <a:lnTo>
                    <a:pt x="235" y="166"/>
                  </a:lnTo>
                  <a:lnTo>
                    <a:pt x="239" y="166"/>
                  </a:lnTo>
                  <a:lnTo>
                    <a:pt x="239" y="170"/>
                  </a:lnTo>
                  <a:lnTo>
                    <a:pt x="235" y="170"/>
                  </a:lnTo>
                  <a:lnTo>
                    <a:pt x="245" y="170"/>
                  </a:lnTo>
                  <a:lnTo>
                    <a:pt x="245" y="172"/>
                  </a:lnTo>
                  <a:lnTo>
                    <a:pt x="249" y="172"/>
                  </a:lnTo>
                  <a:lnTo>
                    <a:pt x="249" y="180"/>
                  </a:lnTo>
                  <a:lnTo>
                    <a:pt x="245" y="180"/>
                  </a:lnTo>
                  <a:lnTo>
                    <a:pt x="247" y="191"/>
                  </a:lnTo>
                  <a:lnTo>
                    <a:pt x="247" y="213"/>
                  </a:lnTo>
                  <a:lnTo>
                    <a:pt x="247" y="217"/>
                  </a:lnTo>
                  <a:lnTo>
                    <a:pt x="247" y="228"/>
                  </a:lnTo>
                  <a:lnTo>
                    <a:pt x="241" y="228"/>
                  </a:lnTo>
                  <a:lnTo>
                    <a:pt x="233" y="230"/>
                  </a:lnTo>
                  <a:lnTo>
                    <a:pt x="226" y="230"/>
                  </a:lnTo>
                  <a:lnTo>
                    <a:pt x="222" y="230"/>
                  </a:lnTo>
                  <a:lnTo>
                    <a:pt x="216" y="230"/>
                  </a:lnTo>
                  <a:lnTo>
                    <a:pt x="216" y="236"/>
                  </a:lnTo>
                  <a:lnTo>
                    <a:pt x="212" y="236"/>
                  </a:lnTo>
                  <a:lnTo>
                    <a:pt x="212" y="240"/>
                  </a:lnTo>
                  <a:lnTo>
                    <a:pt x="212" y="236"/>
                  </a:lnTo>
                  <a:lnTo>
                    <a:pt x="206" y="236"/>
                  </a:lnTo>
                  <a:lnTo>
                    <a:pt x="206" y="240"/>
                  </a:lnTo>
                  <a:lnTo>
                    <a:pt x="206" y="242"/>
                  </a:lnTo>
                  <a:lnTo>
                    <a:pt x="216" y="242"/>
                  </a:lnTo>
                  <a:lnTo>
                    <a:pt x="216" y="245"/>
                  </a:lnTo>
                  <a:lnTo>
                    <a:pt x="216" y="247"/>
                  </a:lnTo>
                  <a:lnTo>
                    <a:pt x="226" y="247"/>
                  </a:lnTo>
                  <a:lnTo>
                    <a:pt x="226" y="253"/>
                  </a:lnTo>
                  <a:lnTo>
                    <a:pt x="220" y="255"/>
                  </a:lnTo>
                  <a:lnTo>
                    <a:pt x="218" y="251"/>
                  </a:lnTo>
                  <a:lnTo>
                    <a:pt x="216" y="251"/>
                  </a:lnTo>
                  <a:lnTo>
                    <a:pt x="216" y="255"/>
                  </a:lnTo>
                  <a:lnTo>
                    <a:pt x="216" y="261"/>
                  </a:lnTo>
                  <a:lnTo>
                    <a:pt x="216" y="267"/>
                  </a:lnTo>
                  <a:lnTo>
                    <a:pt x="212" y="267"/>
                  </a:lnTo>
                  <a:lnTo>
                    <a:pt x="210" y="267"/>
                  </a:lnTo>
                  <a:lnTo>
                    <a:pt x="210" y="271"/>
                  </a:lnTo>
                  <a:lnTo>
                    <a:pt x="212" y="271"/>
                  </a:lnTo>
                  <a:lnTo>
                    <a:pt x="210" y="271"/>
                  </a:lnTo>
                  <a:lnTo>
                    <a:pt x="210" y="273"/>
                  </a:lnTo>
                  <a:lnTo>
                    <a:pt x="210" y="267"/>
                  </a:lnTo>
                  <a:lnTo>
                    <a:pt x="205" y="267"/>
                  </a:lnTo>
                  <a:lnTo>
                    <a:pt x="205" y="263"/>
                  </a:lnTo>
                  <a:lnTo>
                    <a:pt x="195" y="265"/>
                  </a:lnTo>
                  <a:lnTo>
                    <a:pt x="195" y="257"/>
                  </a:lnTo>
                  <a:lnTo>
                    <a:pt x="195" y="251"/>
                  </a:lnTo>
                  <a:lnTo>
                    <a:pt x="195" y="249"/>
                  </a:lnTo>
                  <a:lnTo>
                    <a:pt x="187" y="249"/>
                  </a:lnTo>
                  <a:lnTo>
                    <a:pt x="181" y="249"/>
                  </a:lnTo>
                  <a:lnTo>
                    <a:pt x="172" y="249"/>
                  </a:lnTo>
                  <a:lnTo>
                    <a:pt x="170" y="249"/>
                  </a:lnTo>
                  <a:lnTo>
                    <a:pt x="166" y="249"/>
                  </a:lnTo>
                  <a:lnTo>
                    <a:pt x="166" y="251"/>
                  </a:lnTo>
                  <a:lnTo>
                    <a:pt x="166" y="255"/>
                  </a:lnTo>
                  <a:lnTo>
                    <a:pt x="166" y="259"/>
                  </a:lnTo>
                  <a:lnTo>
                    <a:pt x="162" y="259"/>
                  </a:lnTo>
                  <a:lnTo>
                    <a:pt x="156" y="259"/>
                  </a:lnTo>
                  <a:lnTo>
                    <a:pt x="156" y="261"/>
                  </a:lnTo>
                  <a:lnTo>
                    <a:pt x="160" y="261"/>
                  </a:lnTo>
                  <a:lnTo>
                    <a:pt x="160" y="265"/>
                  </a:lnTo>
                  <a:lnTo>
                    <a:pt x="160" y="267"/>
                  </a:lnTo>
                  <a:lnTo>
                    <a:pt x="154" y="269"/>
                  </a:lnTo>
                  <a:lnTo>
                    <a:pt x="147" y="269"/>
                  </a:lnTo>
                  <a:lnTo>
                    <a:pt x="139" y="271"/>
                  </a:lnTo>
                  <a:lnTo>
                    <a:pt x="135" y="271"/>
                  </a:lnTo>
                  <a:lnTo>
                    <a:pt x="131" y="274"/>
                  </a:lnTo>
                  <a:lnTo>
                    <a:pt x="125" y="274"/>
                  </a:lnTo>
                  <a:lnTo>
                    <a:pt x="125" y="278"/>
                  </a:lnTo>
                  <a:lnTo>
                    <a:pt x="125" y="280"/>
                  </a:lnTo>
                  <a:lnTo>
                    <a:pt x="125" y="284"/>
                  </a:lnTo>
                  <a:lnTo>
                    <a:pt x="125" y="286"/>
                  </a:lnTo>
                  <a:lnTo>
                    <a:pt x="129" y="286"/>
                  </a:lnTo>
                  <a:lnTo>
                    <a:pt x="129" y="290"/>
                  </a:lnTo>
                  <a:lnTo>
                    <a:pt x="129" y="294"/>
                  </a:lnTo>
                  <a:lnTo>
                    <a:pt x="129" y="296"/>
                  </a:lnTo>
                  <a:lnTo>
                    <a:pt x="133" y="296"/>
                  </a:lnTo>
                  <a:lnTo>
                    <a:pt x="133" y="300"/>
                  </a:lnTo>
                  <a:lnTo>
                    <a:pt x="133" y="301"/>
                  </a:lnTo>
                  <a:lnTo>
                    <a:pt x="125" y="301"/>
                  </a:lnTo>
                  <a:lnTo>
                    <a:pt x="120" y="303"/>
                  </a:lnTo>
                  <a:lnTo>
                    <a:pt x="118" y="303"/>
                  </a:lnTo>
                  <a:lnTo>
                    <a:pt x="114" y="300"/>
                  </a:lnTo>
                  <a:lnTo>
                    <a:pt x="110" y="300"/>
                  </a:lnTo>
                  <a:lnTo>
                    <a:pt x="108" y="300"/>
                  </a:lnTo>
                  <a:lnTo>
                    <a:pt x="104" y="300"/>
                  </a:lnTo>
                  <a:lnTo>
                    <a:pt x="104" y="296"/>
                  </a:lnTo>
                  <a:lnTo>
                    <a:pt x="100" y="294"/>
                  </a:lnTo>
                  <a:lnTo>
                    <a:pt x="100" y="290"/>
                  </a:lnTo>
                  <a:lnTo>
                    <a:pt x="98" y="288"/>
                  </a:lnTo>
                  <a:lnTo>
                    <a:pt x="98" y="294"/>
                  </a:lnTo>
                  <a:lnTo>
                    <a:pt x="98" y="290"/>
                  </a:lnTo>
                  <a:lnTo>
                    <a:pt x="98" y="288"/>
                  </a:lnTo>
                  <a:lnTo>
                    <a:pt x="94" y="288"/>
                  </a:lnTo>
                  <a:lnTo>
                    <a:pt x="91" y="284"/>
                  </a:lnTo>
                  <a:lnTo>
                    <a:pt x="89" y="288"/>
                  </a:lnTo>
                  <a:lnTo>
                    <a:pt x="83" y="288"/>
                  </a:lnTo>
                  <a:lnTo>
                    <a:pt x="79" y="288"/>
                  </a:lnTo>
                  <a:lnTo>
                    <a:pt x="75" y="288"/>
                  </a:lnTo>
                  <a:lnTo>
                    <a:pt x="69" y="288"/>
                  </a:lnTo>
                  <a:lnTo>
                    <a:pt x="64" y="288"/>
                  </a:lnTo>
                  <a:lnTo>
                    <a:pt x="60" y="288"/>
                  </a:lnTo>
                  <a:lnTo>
                    <a:pt x="58" y="288"/>
                  </a:lnTo>
                  <a:lnTo>
                    <a:pt x="54" y="288"/>
                  </a:lnTo>
                  <a:lnTo>
                    <a:pt x="58" y="288"/>
                  </a:lnTo>
                  <a:lnTo>
                    <a:pt x="58" y="284"/>
                  </a:lnTo>
                  <a:lnTo>
                    <a:pt x="60" y="284"/>
                  </a:lnTo>
                  <a:lnTo>
                    <a:pt x="60" y="282"/>
                  </a:lnTo>
                  <a:lnTo>
                    <a:pt x="58" y="282"/>
                  </a:lnTo>
                  <a:lnTo>
                    <a:pt x="58" y="284"/>
                  </a:lnTo>
                  <a:lnTo>
                    <a:pt x="58" y="282"/>
                  </a:lnTo>
                  <a:lnTo>
                    <a:pt x="54" y="282"/>
                  </a:lnTo>
                  <a:lnTo>
                    <a:pt x="50" y="282"/>
                  </a:lnTo>
                  <a:lnTo>
                    <a:pt x="48" y="282"/>
                  </a:lnTo>
                  <a:lnTo>
                    <a:pt x="48" y="286"/>
                  </a:lnTo>
                  <a:lnTo>
                    <a:pt x="48" y="288"/>
                  </a:lnTo>
                  <a:lnTo>
                    <a:pt x="44" y="288"/>
                  </a:lnTo>
                  <a:lnTo>
                    <a:pt x="44" y="292"/>
                  </a:lnTo>
                  <a:lnTo>
                    <a:pt x="44" y="288"/>
                  </a:lnTo>
                  <a:lnTo>
                    <a:pt x="42" y="288"/>
                  </a:lnTo>
                  <a:lnTo>
                    <a:pt x="39" y="292"/>
                  </a:lnTo>
                  <a:lnTo>
                    <a:pt x="39" y="286"/>
                  </a:lnTo>
                  <a:lnTo>
                    <a:pt x="42" y="282"/>
                  </a:lnTo>
                  <a:lnTo>
                    <a:pt x="39" y="282"/>
                  </a:lnTo>
                  <a:lnTo>
                    <a:pt x="35" y="282"/>
                  </a:lnTo>
                  <a:lnTo>
                    <a:pt x="33" y="282"/>
                  </a:lnTo>
                  <a:lnTo>
                    <a:pt x="33" y="278"/>
                  </a:lnTo>
                  <a:lnTo>
                    <a:pt x="33" y="276"/>
                  </a:lnTo>
                  <a:lnTo>
                    <a:pt x="29" y="276"/>
                  </a:lnTo>
                  <a:lnTo>
                    <a:pt x="29" y="273"/>
                  </a:lnTo>
                  <a:lnTo>
                    <a:pt x="23" y="267"/>
                  </a:lnTo>
                  <a:lnTo>
                    <a:pt x="23" y="263"/>
                  </a:lnTo>
                  <a:lnTo>
                    <a:pt x="25" y="261"/>
                  </a:lnTo>
                  <a:lnTo>
                    <a:pt x="23" y="261"/>
                  </a:lnTo>
                  <a:lnTo>
                    <a:pt x="23" y="257"/>
                  </a:lnTo>
                  <a:lnTo>
                    <a:pt x="23" y="255"/>
                  </a:lnTo>
                  <a:lnTo>
                    <a:pt x="25" y="255"/>
                  </a:lnTo>
                  <a:lnTo>
                    <a:pt x="25" y="251"/>
                  </a:lnTo>
                  <a:lnTo>
                    <a:pt x="29" y="251"/>
                  </a:lnTo>
                  <a:lnTo>
                    <a:pt x="31" y="251"/>
                  </a:lnTo>
                  <a:lnTo>
                    <a:pt x="31" y="247"/>
                  </a:lnTo>
                  <a:lnTo>
                    <a:pt x="31" y="245"/>
                  </a:lnTo>
                  <a:lnTo>
                    <a:pt x="29" y="245"/>
                  </a:lnTo>
                  <a:lnTo>
                    <a:pt x="29" y="242"/>
                  </a:lnTo>
                  <a:lnTo>
                    <a:pt x="25" y="240"/>
                  </a:lnTo>
                  <a:lnTo>
                    <a:pt x="29" y="230"/>
                  </a:lnTo>
                  <a:lnTo>
                    <a:pt x="31" y="232"/>
                  </a:lnTo>
                  <a:lnTo>
                    <a:pt x="31" y="230"/>
                  </a:lnTo>
                  <a:lnTo>
                    <a:pt x="27" y="217"/>
                  </a:lnTo>
                  <a:lnTo>
                    <a:pt x="25" y="209"/>
                  </a:lnTo>
                  <a:lnTo>
                    <a:pt x="21" y="199"/>
                  </a:lnTo>
                  <a:lnTo>
                    <a:pt x="17" y="193"/>
                  </a:lnTo>
                  <a:lnTo>
                    <a:pt x="15" y="193"/>
                  </a:lnTo>
                  <a:lnTo>
                    <a:pt x="17" y="189"/>
                  </a:lnTo>
                  <a:lnTo>
                    <a:pt x="15" y="186"/>
                  </a:lnTo>
                  <a:lnTo>
                    <a:pt x="11" y="184"/>
                  </a:lnTo>
                  <a:lnTo>
                    <a:pt x="11" y="178"/>
                  </a:lnTo>
                  <a:lnTo>
                    <a:pt x="15" y="170"/>
                  </a:lnTo>
                  <a:lnTo>
                    <a:pt x="17" y="168"/>
                  </a:lnTo>
                  <a:lnTo>
                    <a:pt x="21" y="164"/>
                  </a:lnTo>
                  <a:lnTo>
                    <a:pt x="27" y="161"/>
                  </a:lnTo>
                  <a:lnTo>
                    <a:pt x="31" y="161"/>
                  </a:lnTo>
                  <a:lnTo>
                    <a:pt x="33" y="161"/>
                  </a:lnTo>
                  <a:lnTo>
                    <a:pt x="37" y="159"/>
                  </a:lnTo>
                  <a:lnTo>
                    <a:pt x="39" y="159"/>
                  </a:lnTo>
                  <a:lnTo>
                    <a:pt x="42" y="155"/>
                  </a:lnTo>
                  <a:lnTo>
                    <a:pt x="46" y="155"/>
                  </a:lnTo>
                  <a:lnTo>
                    <a:pt x="42" y="155"/>
                  </a:lnTo>
                  <a:lnTo>
                    <a:pt x="42" y="151"/>
                  </a:lnTo>
                  <a:lnTo>
                    <a:pt x="42" y="149"/>
                  </a:lnTo>
                  <a:lnTo>
                    <a:pt x="33" y="149"/>
                  </a:lnTo>
                  <a:lnTo>
                    <a:pt x="33" y="145"/>
                  </a:lnTo>
                  <a:lnTo>
                    <a:pt x="33" y="143"/>
                  </a:lnTo>
                  <a:lnTo>
                    <a:pt x="37" y="143"/>
                  </a:lnTo>
                  <a:lnTo>
                    <a:pt x="37" y="139"/>
                  </a:lnTo>
                  <a:lnTo>
                    <a:pt x="37" y="135"/>
                  </a:lnTo>
                  <a:lnTo>
                    <a:pt x="37" y="134"/>
                  </a:lnTo>
                  <a:lnTo>
                    <a:pt x="37" y="130"/>
                  </a:lnTo>
                  <a:lnTo>
                    <a:pt x="39" y="130"/>
                  </a:lnTo>
                  <a:lnTo>
                    <a:pt x="39" y="128"/>
                  </a:lnTo>
                  <a:lnTo>
                    <a:pt x="42" y="124"/>
                  </a:lnTo>
                  <a:lnTo>
                    <a:pt x="42" y="120"/>
                  </a:lnTo>
                  <a:lnTo>
                    <a:pt x="44" y="120"/>
                  </a:lnTo>
                  <a:lnTo>
                    <a:pt x="48" y="120"/>
                  </a:lnTo>
                  <a:lnTo>
                    <a:pt x="44" y="124"/>
                  </a:lnTo>
                  <a:lnTo>
                    <a:pt x="48" y="124"/>
                  </a:lnTo>
                  <a:lnTo>
                    <a:pt x="52" y="118"/>
                  </a:lnTo>
                  <a:lnTo>
                    <a:pt x="54" y="118"/>
                  </a:lnTo>
                  <a:lnTo>
                    <a:pt x="54" y="114"/>
                  </a:lnTo>
                  <a:lnTo>
                    <a:pt x="58" y="114"/>
                  </a:lnTo>
                  <a:lnTo>
                    <a:pt x="58" y="110"/>
                  </a:lnTo>
                  <a:lnTo>
                    <a:pt x="58" y="108"/>
                  </a:lnTo>
                  <a:lnTo>
                    <a:pt x="50" y="105"/>
                  </a:lnTo>
                  <a:lnTo>
                    <a:pt x="48" y="103"/>
                  </a:lnTo>
                  <a:lnTo>
                    <a:pt x="44" y="103"/>
                  </a:lnTo>
                  <a:lnTo>
                    <a:pt x="44" y="99"/>
                  </a:lnTo>
                  <a:lnTo>
                    <a:pt x="40" y="99"/>
                  </a:lnTo>
                  <a:lnTo>
                    <a:pt x="40" y="97"/>
                  </a:lnTo>
                  <a:lnTo>
                    <a:pt x="40" y="93"/>
                  </a:lnTo>
                  <a:lnTo>
                    <a:pt x="44" y="93"/>
                  </a:lnTo>
                  <a:lnTo>
                    <a:pt x="44" y="89"/>
                  </a:lnTo>
                  <a:lnTo>
                    <a:pt x="40" y="89"/>
                  </a:lnTo>
                  <a:lnTo>
                    <a:pt x="39" y="89"/>
                  </a:lnTo>
                  <a:lnTo>
                    <a:pt x="39" y="87"/>
                  </a:lnTo>
                  <a:lnTo>
                    <a:pt x="39" y="83"/>
                  </a:lnTo>
                  <a:lnTo>
                    <a:pt x="35" y="83"/>
                  </a:lnTo>
                  <a:lnTo>
                    <a:pt x="35" y="81"/>
                  </a:lnTo>
                  <a:lnTo>
                    <a:pt x="31" y="81"/>
                  </a:lnTo>
                  <a:lnTo>
                    <a:pt x="29" y="81"/>
                  </a:lnTo>
                  <a:lnTo>
                    <a:pt x="25" y="81"/>
                  </a:lnTo>
                  <a:lnTo>
                    <a:pt x="25" y="74"/>
                  </a:lnTo>
                  <a:lnTo>
                    <a:pt x="29" y="74"/>
                  </a:lnTo>
                  <a:lnTo>
                    <a:pt x="31" y="74"/>
                  </a:lnTo>
                  <a:lnTo>
                    <a:pt x="31" y="72"/>
                  </a:lnTo>
                  <a:lnTo>
                    <a:pt x="29" y="72"/>
                  </a:lnTo>
                  <a:lnTo>
                    <a:pt x="25" y="68"/>
                  </a:lnTo>
                  <a:lnTo>
                    <a:pt x="25" y="66"/>
                  </a:lnTo>
                  <a:lnTo>
                    <a:pt x="19" y="66"/>
                  </a:lnTo>
                  <a:lnTo>
                    <a:pt x="15" y="66"/>
                  </a:lnTo>
                  <a:lnTo>
                    <a:pt x="15" y="62"/>
                  </a:lnTo>
                  <a:lnTo>
                    <a:pt x="13" y="62"/>
                  </a:lnTo>
                  <a:lnTo>
                    <a:pt x="13" y="60"/>
                  </a:lnTo>
                  <a:lnTo>
                    <a:pt x="13" y="56"/>
                  </a:lnTo>
                  <a:lnTo>
                    <a:pt x="11" y="52"/>
                  </a:lnTo>
                  <a:lnTo>
                    <a:pt x="15" y="47"/>
                  </a:lnTo>
                  <a:lnTo>
                    <a:pt x="10" y="45"/>
                  </a:lnTo>
                  <a:lnTo>
                    <a:pt x="6" y="41"/>
                  </a:lnTo>
                  <a:lnTo>
                    <a:pt x="4" y="41"/>
                  </a:lnTo>
                  <a:lnTo>
                    <a:pt x="2" y="37"/>
                  </a:lnTo>
                  <a:lnTo>
                    <a:pt x="0" y="37"/>
                  </a:lnTo>
                  <a:lnTo>
                    <a:pt x="0" y="35"/>
                  </a:lnTo>
                  <a:lnTo>
                    <a:pt x="0" y="31"/>
                  </a:lnTo>
                  <a:lnTo>
                    <a:pt x="6" y="31"/>
                  </a:lnTo>
                  <a:lnTo>
                    <a:pt x="6" y="4"/>
                  </a:lnTo>
                  <a:lnTo>
                    <a:pt x="6" y="0"/>
                  </a:lnTo>
                  <a:lnTo>
                    <a:pt x="21" y="0"/>
                  </a:lnTo>
                  <a:lnTo>
                    <a:pt x="21" y="4"/>
                  </a:lnTo>
                  <a:lnTo>
                    <a:pt x="21" y="16"/>
                  </a:lnTo>
                  <a:lnTo>
                    <a:pt x="21" y="37"/>
                  </a:lnTo>
                  <a:lnTo>
                    <a:pt x="21" y="43"/>
                  </a:lnTo>
                  <a:lnTo>
                    <a:pt x="21" y="51"/>
                  </a:lnTo>
                  <a:lnTo>
                    <a:pt x="21" y="58"/>
                  </a:lnTo>
                  <a:lnTo>
                    <a:pt x="21" y="66"/>
                  </a:lnTo>
                  <a:lnTo>
                    <a:pt x="25" y="66"/>
                  </a:lnTo>
                  <a:lnTo>
                    <a:pt x="35" y="66"/>
                  </a:lnTo>
                  <a:lnTo>
                    <a:pt x="35" y="74"/>
                  </a:lnTo>
                  <a:lnTo>
                    <a:pt x="35" y="81"/>
                  </a:lnTo>
                  <a:lnTo>
                    <a:pt x="50" y="79"/>
                  </a:lnTo>
                  <a:lnTo>
                    <a:pt x="56" y="83"/>
                  </a:lnTo>
                  <a:lnTo>
                    <a:pt x="60" y="83"/>
                  </a:lnTo>
                  <a:lnTo>
                    <a:pt x="64" y="83"/>
                  </a:lnTo>
                  <a:close/>
                </a:path>
              </a:pathLst>
            </a:custGeom>
            <a:grpFill/>
            <a:ln w="9525">
              <a:noFill/>
              <a:round/>
              <a:headEnd/>
              <a:tailEnd/>
            </a:ln>
          </p:spPr>
          <p:txBody>
            <a:bodyPr/>
            <a:lstStyle/>
            <a:p>
              <a:pPr>
                <a:defRPr/>
              </a:pPr>
              <a:endParaRPr lang="en-US" dirty="0">
                <a:solidFill>
                  <a:prstClr val="black"/>
                </a:solidFill>
              </a:endParaRPr>
            </a:p>
          </p:txBody>
        </p:sp>
        <p:sp>
          <p:nvSpPr>
            <p:cNvPr id="16558" name="Freeform 16"/>
            <p:cNvSpPr>
              <a:spLocks/>
            </p:cNvSpPr>
            <p:nvPr/>
          </p:nvSpPr>
          <p:spPr bwMode="ltGray">
            <a:xfrm>
              <a:off x="2649" y="162"/>
              <a:ext cx="249" cy="303"/>
            </a:xfrm>
            <a:custGeom>
              <a:avLst/>
              <a:gdLst>
                <a:gd name="T0" fmla="*/ 60 w 249"/>
                <a:gd name="T1" fmla="*/ 93 h 303"/>
                <a:gd name="T2" fmla="*/ 69 w 249"/>
                <a:gd name="T3" fmla="*/ 110 h 303"/>
                <a:gd name="T4" fmla="*/ 64 w 249"/>
                <a:gd name="T5" fmla="*/ 114 h 303"/>
                <a:gd name="T6" fmla="*/ 58 w 249"/>
                <a:gd name="T7" fmla="*/ 141 h 303"/>
                <a:gd name="T8" fmla="*/ 52 w 249"/>
                <a:gd name="T9" fmla="*/ 143 h 303"/>
                <a:gd name="T10" fmla="*/ 58 w 249"/>
                <a:gd name="T11" fmla="*/ 155 h 303"/>
                <a:gd name="T12" fmla="*/ 123 w 249"/>
                <a:gd name="T13" fmla="*/ 168 h 303"/>
                <a:gd name="T14" fmla="*/ 152 w 249"/>
                <a:gd name="T15" fmla="*/ 172 h 303"/>
                <a:gd name="T16" fmla="*/ 168 w 249"/>
                <a:gd name="T17" fmla="*/ 189 h 303"/>
                <a:gd name="T18" fmla="*/ 193 w 249"/>
                <a:gd name="T19" fmla="*/ 184 h 303"/>
                <a:gd name="T20" fmla="*/ 183 w 249"/>
                <a:gd name="T21" fmla="*/ 162 h 303"/>
                <a:gd name="T22" fmla="*/ 177 w 249"/>
                <a:gd name="T23" fmla="*/ 147 h 303"/>
                <a:gd name="T24" fmla="*/ 176 w 249"/>
                <a:gd name="T25" fmla="*/ 132 h 303"/>
                <a:gd name="T26" fmla="*/ 189 w 249"/>
                <a:gd name="T27" fmla="*/ 159 h 303"/>
                <a:gd name="T28" fmla="*/ 199 w 249"/>
                <a:gd name="T29" fmla="*/ 168 h 303"/>
                <a:gd name="T30" fmla="*/ 203 w 249"/>
                <a:gd name="T31" fmla="*/ 184 h 303"/>
                <a:gd name="T32" fmla="*/ 197 w 249"/>
                <a:gd name="T33" fmla="*/ 199 h 303"/>
                <a:gd name="T34" fmla="*/ 218 w 249"/>
                <a:gd name="T35" fmla="*/ 195 h 303"/>
                <a:gd name="T36" fmla="*/ 220 w 249"/>
                <a:gd name="T37" fmla="*/ 176 h 303"/>
                <a:gd name="T38" fmla="*/ 222 w 249"/>
                <a:gd name="T39" fmla="*/ 199 h 303"/>
                <a:gd name="T40" fmla="*/ 224 w 249"/>
                <a:gd name="T41" fmla="*/ 191 h 303"/>
                <a:gd name="T42" fmla="*/ 228 w 249"/>
                <a:gd name="T43" fmla="*/ 176 h 303"/>
                <a:gd name="T44" fmla="*/ 235 w 249"/>
                <a:gd name="T45" fmla="*/ 170 h 303"/>
                <a:gd name="T46" fmla="*/ 247 w 249"/>
                <a:gd name="T47" fmla="*/ 213 h 303"/>
                <a:gd name="T48" fmla="*/ 216 w 249"/>
                <a:gd name="T49" fmla="*/ 230 h 303"/>
                <a:gd name="T50" fmla="*/ 206 w 249"/>
                <a:gd name="T51" fmla="*/ 242 h 303"/>
                <a:gd name="T52" fmla="*/ 218 w 249"/>
                <a:gd name="T53" fmla="*/ 251 h 303"/>
                <a:gd name="T54" fmla="*/ 210 w 249"/>
                <a:gd name="T55" fmla="*/ 271 h 303"/>
                <a:gd name="T56" fmla="*/ 195 w 249"/>
                <a:gd name="T57" fmla="*/ 265 h 303"/>
                <a:gd name="T58" fmla="*/ 170 w 249"/>
                <a:gd name="T59" fmla="*/ 249 h 303"/>
                <a:gd name="T60" fmla="*/ 156 w 249"/>
                <a:gd name="T61" fmla="*/ 261 h 303"/>
                <a:gd name="T62" fmla="*/ 135 w 249"/>
                <a:gd name="T63" fmla="*/ 271 h 303"/>
                <a:gd name="T64" fmla="*/ 129 w 249"/>
                <a:gd name="T65" fmla="*/ 286 h 303"/>
                <a:gd name="T66" fmla="*/ 125 w 249"/>
                <a:gd name="T67" fmla="*/ 301 h 303"/>
                <a:gd name="T68" fmla="*/ 104 w 249"/>
                <a:gd name="T69" fmla="*/ 296 h 303"/>
                <a:gd name="T70" fmla="*/ 94 w 249"/>
                <a:gd name="T71" fmla="*/ 288 h 303"/>
                <a:gd name="T72" fmla="*/ 64 w 249"/>
                <a:gd name="T73" fmla="*/ 288 h 303"/>
                <a:gd name="T74" fmla="*/ 60 w 249"/>
                <a:gd name="T75" fmla="*/ 282 h 303"/>
                <a:gd name="T76" fmla="*/ 48 w 249"/>
                <a:gd name="T77" fmla="*/ 286 h 303"/>
                <a:gd name="T78" fmla="*/ 39 w 249"/>
                <a:gd name="T79" fmla="*/ 286 h 303"/>
                <a:gd name="T80" fmla="*/ 29 w 249"/>
                <a:gd name="T81" fmla="*/ 276 h 303"/>
                <a:gd name="T82" fmla="*/ 23 w 249"/>
                <a:gd name="T83" fmla="*/ 255 h 303"/>
                <a:gd name="T84" fmla="*/ 29 w 249"/>
                <a:gd name="T85" fmla="*/ 245 h 303"/>
                <a:gd name="T86" fmla="*/ 25 w 249"/>
                <a:gd name="T87" fmla="*/ 209 h 303"/>
                <a:gd name="T88" fmla="*/ 11 w 249"/>
                <a:gd name="T89" fmla="*/ 178 h 303"/>
                <a:gd name="T90" fmla="*/ 37 w 249"/>
                <a:gd name="T91" fmla="*/ 159 h 303"/>
                <a:gd name="T92" fmla="*/ 33 w 249"/>
                <a:gd name="T93" fmla="*/ 149 h 303"/>
                <a:gd name="T94" fmla="*/ 37 w 249"/>
                <a:gd name="T95" fmla="*/ 130 h 303"/>
                <a:gd name="T96" fmla="*/ 44 w 249"/>
                <a:gd name="T97" fmla="*/ 124 h 303"/>
                <a:gd name="T98" fmla="*/ 58 w 249"/>
                <a:gd name="T99" fmla="*/ 108 h 303"/>
                <a:gd name="T100" fmla="*/ 40 w 249"/>
                <a:gd name="T101" fmla="*/ 93 h 303"/>
                <a:gd name="T102" fmla="*/ 35 w 249"/>
                <a:gd name="T103" fmla="*/ 83 h 303"/>
                <a:gd name="T104" fmla="*/ 31 w 249"/>
                <a:gd name="T105" fmla="*/ 74 h 303"/>
                <a:gd name="T106" fmla="*/ 15 w 249"/>
                <a:gd name="T107" fmla="*/ 62 h 303"/>
                <a:gd name="T108" fmla="*/ 6 w 249"/>
                <a:gd name="T109" fmla="*/ 41 h 303"/>
                <a:gd name="T110" fmla="*/ 6 w 249"/>
                <a:gd name="T111" fmla="*/ 4 h 303"/>
                <a:gd name="T112" fmla="*/ 21 w 249"/>
                <a:gd name="T113" fmla="*/ 51 h 303"/>
                <a:gd name="T114" fmla="*/ 50 w 249"/>
                <a:gd name="T115" fmla="*/ 79 h 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303"/>
                <a:gd name="T176" fmla="*/ 249 w 249"/>
                <a:gd name="T177" fmla="*/ 303 h 3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303">
                  <a:moveTo>
                    <a:pt x="64" y="83"/>
                  </a:moveTo>
                  <a:lnTo>
                    <a:pt x="64" y="87"/>
                  </a:lnTo>
                  <a:lnTo>
                    <a:pt x="60" y="87"/>
                  </a:lnTo>
                  <a:lnTo>
                    <a:pt x="60" y="89"/>
                  </a:lnTo>
                  <a:lnTo>
                    <a:pt x="56" y="89"/>
                  </a:lnTo>
                  <a:lnTo>
                    <a:pt x="58" y="93"/>
                  </a:lnTo>
                  <a:lnTo>
                    <a:pt x="60" y="93"/>
                  </a:lnTo>
                  <a:lnTo>
                    <a:pt x="60" y="95"/>
                  </a:lnTo>
                  <a:lnTo>
                    <a:pt x="60" y="99"/>
                  </a:lnTo>
                  <a:lnTo>
                    <a:pt x="60" y="103"/>
                  </a:lnTo>
                  <a:lnTo>
                    <a:pt x="64" y="103"/>
                  </a:lnTo>
                  <a:lnTo>
                    <a:pt x="64" y="105"/>
                  </a:lnTo>
                  <a:lnTo>
                    <a:pt x="67" y="108"/>
                  </a:lnTo>
                  <a:lnTo>
                    <a:pt x="69" y="110"/>
                  </a:lnTo>
                  <a:lnTo>
                    <a:pt x="69" y="114"/>
                  </a:lnTo>
                  <a:lnTo>
                    <a:pt x="73" y="114"/>
                  </a:lnTo>
                  <a:lnTo>
                    <a:pt x="69" y="120"/>
                  </a:lnTo>
                  <a:lnTo>
                    <a:pt x="67" y="118"/>
                  </a:lnTo>
                  <a:lnTo>
                    <a:pt x="64" y="118"/>
                  </a:lnTo>
                  <a:lnTo>
                    <a:pt x="67" y="114"/>
                  </a:lnTo>
                  <a:lnTo>
                    <a:pt x="64" y="114"/>
                  </a:lnTo>
                  <a:lnTo>
                    <a:pt x="64" y="118"/>
                  </a:lnTo>
                  <a:lnTo>
                    <a:pt x="58" y="130"/>
                  </a:lnTo>
                  <a:lnTo>
                    <a:pt x="54" y="130"/>
                  </a:lnTo>
                  <a:lnTo>
                    <a:pt x="54" y="134"/>
                  </a:lnTo>
                  <a:lnTo>
                    <a:pt x="58" y="135"/>
                  </a:lnTo>
                  <a:lnTo>
                    <a:pt x="58" y="139"/>
                  </a:lnTo>
                  <a:lnTo>
                    <a:pt x="58" y="141"/>
                  </a:lnTo>
                  <a:lnTo>
                    <a:pt x="54" y="143"/>
                  </a:lnTo>
                  <a:lnTo>
                    <a:pt x="54" y="135"/>
                  </a:lnTo>
                  <a:lnTo>
                    <a:pt x="54" y="134"/>
                  </a:lnTo>
                  <a:lnTo>
                    <a:pt x="52" y="135"/>
                  </a:lnTo>
                  <a:lnTo>
                    <a:pt x="52" y="139"/>
                  </a:lnTo>
                  <a:lnTo>
                    <a:pt x="48" y="139"/>
                  </a:lnTo>
                  <a:lnTo>
                    <a:pt x="52" y="143"/>
                  </a:lnTo>
                  <a:lnTo>
                    <a:pt x="54" y="143"/>
                  </a:lnTo>
                  <a:lnTo>
                    <a:pt x="54" y="149"/>
                  </a:lnTo>
                  <a:lnTo>
                    <a:pt x="52" y="149"/>
                  </a:lnTo>
                  <a:lnTo>
                    <a:pt x="52" y="151"/>
                  </a:lnTo>
                  <a:lnTo>
                    <a:pt x="54" y="159"/>
                  </a:lnTo>
                  <a:lnTo>
                    <a:pt x="58" y="159"/>
                  </a:lnTo>
                  <a:lnTo>
                    <a:pt x="58" y="155"/>
                  </a:lnTo>
                  <a:lnTo>
                    <a:pt x="64" y="155"/>
                  </a:lnTo>
                  <a:lnTo>
                    <a:pt x="64" y="157"/>
                  </a:lnTo>
                  <a:lnTo>
                    <a:pt x="71" y="157"/>
                  </a:lnTo>
                  <a:lnTo>
                    <a:pt x="104" y="157"/>
                  </a:lnTo>
                  <a:lnTo>
                    <a:pt x="104" y="161"/>
                  </a:lnTo>
                  <a:lnTo>
                    <a:pt x="118" y="162"/>
                  </a:lnTo>
                  <a:lnTo>
                    <a:pt x="123" y="168"/>
                  </a:lnTo>
                  <a:lnTo>
                    <a:pt x="129" y="168"/>
                  </a:lnTo>
                  <a:lnTo>
                    <a:pt x="129" y="172"/>
                  </a:lnTo>
                  <a:lnTo>
                    <a:pt x="133" y="172"/>
                  </a:lnTo>
                  <a:lnTo>
                    <a:pt x="137" y="172"/>
                  </a:lnTo>
                  <a:lnTo>
                    <a:pt x="143" y="172"/>
                  </a:lnTo>
                  <a:lnTo>
                    <a:pt x="149" y="172"/>
                  </a:lnTo>
                  <a:lnTo>
                    <a:pt x="152" y="172"/>
                  </a:lnTo>
                  <a:lnTo>
                    <a:pt x="152" y="174"/>
                  </a:lnTo>
                  <a:lnTo>
                    <a:pt x="152" y="184"/>
                  </a:lnTo>
                  <a:lnTo>
                    <a:pt x="162" y="184"/>
                  </a:lnTo>
                  <a:lnTo>
                    <a:pt x="162" y="188"/>
                  </a:lnTo>
                  <a:lnTo>
                    <a:pt x="164" y="188"/>
                  </a:lnTo>
                  <a:lnTo>
                    <a:pt x="168" y="188"/>
                  </a:lnTo>
                  <a:lnTo>
                    <a:pt x="168" y="189"/>
                  </a:lnTo>
                  <a:lnTo>
                    <a:pt x="187" y="189"/>
                  </a:lnTo>
                  <a:lnTo>
                    <a:pt x="187" y="186"/>
                  </a:lnTo>
                  <a:lnTo>
                    <a:pt x="189" y="186"/>
                  </a:lnTo>
                  <a:lnTo>
                    <a:pt x="193" y="186"/>
                  </a:lnTo>
                  <a:lnTo>
                    <a:pt x="197" y="186"/>
                  </a:lnTo>
                  <a:lnTo>
                    <a:pt x="193" y="186"/>
                  </a:lnTo>
                  <a:lnTo>
                    <a:pt x="193" y="184"/>
                  </a:lnTo>
                  <a:lnTo>
                    <a:pt x="193" y="180"/>
                  </a:lnTo>
                  <a:lnTo>
                    <a:pt x="193" y="178"/>
                  </a:lnTo>
                  <a:lnTo>
                    <a:pt x="193" y="174"/>
                  </a:lnTo>
                  <a:lnTo>
                    <a:pt x="193" y="170"/>
                  </a:lnTo>
                  <a:lnTo>
                    <a:pt x="189" y="170"/>
                  </a:lnTo>
                  <a:lnTo>
                    <a:pt x="187" y="164"/>
                  </a:lnTo>
                  <a:lnTo>
                    <a:pt x="183" y="162"/>
                  </a:lnTo>
                  <a:lnTo>
                    <a:pt x="183" y="159"/>
                  </a:lnTo>
                  <a:lnTo>
                    <a:pt x="183" y="155"/>
                  </a:lnTo>
                  <a:lnTo>
                    <a:pt x="183" y="153"/>
                  </a:lnTo>
                  <a:lnTo>
                    <a:pt x="179" y="153"/>
                  </a:lnTo>
                  <a:lnTo>
                    <a:pt x="179" y="149"/>
                  </a:lnTo>
                  <a:lnTo>
                    <a:pt x="179" y="147"/>
                  </a:lnTo>
                  <a:lnTo>
                    <a:pt x="177" y="147"/>
                  </a:lnTo>
                  <a:lnTo>
                    <a:pt x="176" y="143"/>
                  </a:lnTo>
                  <a:lnTo>
                    <a:pt x="176" y="139"/>
                  </a:lnTo>
                  <a:lnTo>
                    <a:pt x="176" y="137"/>
                  </a:lnTo>
                  <a:lnTo>
                    <a:pt x="174" y="137"/>
                  </a:lnTo>
                  <a:lnTo>
                    <a:pt x="174" y="134"/>
                  </a:lnTo>
                  <a:lnTo>
                    <a:pt x="174" y="132"/>
                  </a:lnTo>
                  <a:lnTo>
                    <a:pt x="176" y="132"/>
                  </a:lnTo>
                  <a:lnTo>
                    <a:pt x="176" y="124"/>
                  </a:lnTo>
                  <a:lnTo>
                    <a:pt x="185" y="124"/>
                  </a:lnTo>
                  <a:lnTo>
                    <a:pt x="183" y="134"/>
                  </a:lnTo>
                  <a:lnTo>
                    <a:pt x="183" y="139"/>
                  </a:lnTo>
                  <a:lnTo>
                    <a:pt x="183" y="143"/>
                  </a:lnTo>
                  <a:lnTo>
                    <a:pt x="183" y="149"/>
                  </a:lnTo>
                  <a:lnTo>
                    <a:pt x="189" y="159"/>
                  </a:lnTo>
                  <a:lnTo>
                    <a:pt x="193" y="159"/>
                  </a:lnTo>
                  <a:lnTo>
                    <a:pt x="189" y="162"/>
                  </a:lnTo>
                  <a:lnTo>
                    <a:pt x="189" y="164"/>
                  </a:lnTo>
                  <a:lnTo>
                    <a:pt x="195" y="164"/>
                  </a:lnTo>
                  <a:lnTo>
                    <a:pt x="203" y="164"/>
                  </a:lnTo>
                  <a:lnTo>
                    <a:pt x="203" y="168"/>
                  </a:lnTo>
                  <a:lnTo>
                    <a:pt x="199" y="168"/>
                  </a:lnTo>
                  <a:lnTo>
                    <a:pt x="203" y="170"/>
                  </a:lnTo>
                  <a:lnTo>
                    <a:pt x="199" y="170"/>
                  </a:lnTo>
                  <a:lnTo>
                    <a:pt x="199" y="174"/>
                  </a:lnTo>
                  <a:lnTo>
                    <a:pt x="199" y="178"/>
                  </a:lnTo>
                  <a:lnTo>
                    <a:pt x="199" y="180"/>
                  </a:lnTo>
                  <a:lnTo>
                    <a:pt x="203" y="180"/>
                  </a:lnTo>
                  <a:lnTo>
                    <a:pt x="203" y="184"/>
                  </a:lnTo>
                  <a:lnTo>
                    <a:pt x="205" y="184"/>
                  </a:lnTo>
                  <a:lnTo>
                    <a:pt x="205" y="186"/>
                  </a:lnTo>
                  <a:lnTo>
                    <a:pt x="203" y="186"/>
                  </a:lnTo>
                  <a:lnTo>
                    <a:pt x="199" y="189"/>
                  </a:lnTo>
                  <a:lnTo>
                    <a:pt x="203" y="193"/>
                  </a:lnTo>
                  <a:lnTo>
                    <a:pt x="197" y="193"/>
                  </a:lnTo>
                  <a:lnTo>
                    <a:pt x="197" y="199"/>
                  </a:lnTo>
                  <a:lnTo>
                    <a:pt x="197" y="201"/>
                  </a:lnTo>
                  <a:lnTo>
                    <a:pt x="197" y="205"/>
                  </a:lnTo>
                  <a:lnTo>
                    <a:pt x="199" y="205"/>
                  </a:lnTo>
                  <a:lnTo>
                    <a:pt x="218" y="205"/>
                  </a:lnTo>
                  <a:lnTo>
                    <a:pt x="218" y="201"/>
                  </a:lnTo>
                  <a:lnTo>
                    <a:pt x="218" y="199"/>
                  </a:lnTo>
                  <a:lnTo>
                    <a:pt x="218" y="195"/>
                  </a:lnTo>
                  <a:lnTo>
                    <a:pt x="218" y="191"/>
                  </a:lnTo>
                  <a:lnTo>
                    <a:pt x="218" y="189"/>
                  </a:lnTo>
                  <a:lnTo>
                    <a:pt x="218" y="186"/>
                  </a:lnTo>
                  <a:lnTo>
                    <a:pt x="214" y="184"/>
                  </a:lnTo>
                  <a:lnTo>
                    <a:pt x="218" y="184"/>
                  </a:lnTo>
                  <a:lnTo>
                    <a:pt x="218" y="180"/>
                  </a:lnTo>
                  <a:lnTo>
                    <a:pt x="220" y="176"/>
                  </a:lnTo>
                  <a:lnTo>
                    <a:pt x="224" y="176"/>
                  </a:lnTo>
                  <a:lnTo>
                    <a:pt x="228" y="180"/>
                  </a:lnTo>
                  <a:lnTo>
                    <a:pt x="224" y="180"/>
                  </a:lnTo>
                  <a:lnTo>
                    <a:pt x="224" y="182"/>
                  </a:lnTo>
                  <a:lnTo>
                    <a:pt x="222" y="189"/>
                  </a:lnTo>
                  <a:lnTo>
                    <a:pt x="222" y="191"/>
                  </a:lnTo>
                  <a:lnTo>
                    <a:pt x="222" y="199"/>
                  </a:lnTo>
                  <a:lnTo>
                    <a:pt x="222" y="201"/>
                  </a:lnTo>
                  <a:lnTo>
                    <a:pt x="222" y="205"/>
                  </a:lnTo>
                  <a:lnTo>
                    <a:pt x="224" y="205"/>
                  </a:lnTo>
                  <a:lnTo>
                    <a:pt x="228" y="199"/>
                  </a:lnTo>
                  <a:lnTo>
                    <a:pt x="224" y="199"/>
                  </a:lnTo>
                  <a:lnTo>
                    <a:pt x="224" y="195"/>
                  </a:lnTo>
                  <a:lnTo>
                    <a:pt x="224" y="191"/>
                  </a:lnTo>
                  <a:lnTo>
                    <a:pt x="228" y="191"/>
                  </a:lnTo>
                  <a:lnTo>
                    <a:pt x="228" y="189"/>
                  </a:lnTo>
                  <a:lnTo>
                    <a:pt x="224" y="189"/>
                  </a:lnTo>
                  <a:lnTo>
                    <a:pt x="224" y="186"/>
                  </a:lnTo>
                  <a:lnTo>
                    <a:pt x="230" y="180"/>
                  </a:lnTo>
                  <a:lnTo>
                    <a:pt x="228" y="180"/>
                  </a:lnTo>
                  <a:lnTo>
                    <a:pt x="228" y="176"/>
                  </a:lnTo>
                  <a:lnTo>
                    <a:pt x="233" y="176"/>
                  </a:lnTo>
                  <a:lnTo>
                    <a:pt x="233" y="170"/>
                  </a:lnTo>
                  <a:lnTo>
                    <a:pt x="235" y="170"/>
                  </a:lnTo>
                  <a:lnTo>
                    <a:pt x="235" y="166"/>
                  </a:lnTo>
                  <a:lnTo>
                    <a:pt x="239" y="166"/>
                  </a:lnTo>
                  <a:lnTo>
                    <a:pt x="239" y="170"/>
                  </a:lnTo>
                  <a:lnTo>
                    <a:pt x="235" y="170"/>
                  </a:lnTo>
                  <a:lnTo>
                    <a:pt x="245" y="170"/>
                  </a:lnTo>
                  <a:lnTo>
                    <a:pt x="245" y="172"/>
                  </a:lnTo>
                  <a:lnTo>
                    <a:pt x="249" y="172"/>
                  </a:lnTo>
                  <a:lnTo>
                    <a:pt x="249" y="180"/>
                  </a:lnTo>
                  <a:lnTo>
                    <a:pt x="245" y="180"/>
                  </a:lnTo>
                  <a:lnTo>
                    <a:pt x="247" y="191"/>
                  </a:lnTo>
                  <a:lnTo>
                    <a:pt x="247" y="213"/>
                  </a:lnTo>
                  <a:lnTo>
                    <a:pt x="247" y="217"/>
                  </a:lnTo>
                  <a:lnTo>
                    <a:pt x="247" y="228"/>
                  </a:lnTo>
                  <a:lnTo>
                    <a:pt x="241" y="228"/>
                  </a:lnTo>
                  <a:lnTo>
                    <a:pt x="233" y="230"/>
                  </a:lnTo>
                  <a:lnTo>
                    <a:pt x="226" y="230"/>
                  </a:lnTo>
                  <a:lnTo>
                    <a:pt x="222" y="230"/>
                  </a:lnTo>
                  <a:lnTo>
                    <a:pt x="216" y="230"/>
                  </a:lnTo>
                  <a:lnTo>
                    <a:pt x="216" y="236"/>
                  </a:lnTo>
                  <a:lnTo>
                    <a:pt x="212" y="236"/>
                  </a:lnTo>
                  <a:lnTo>
                    <a:pt x="212" y="240"/>
                  </a:lnTo>
                  <a:lnTo>
                    <a:pt x="212" y="236"/>
                  </a:lnTo>
                  <a:lnTo>
                    <a:pt x="206" y="236"/>
                  </a:lnTo>
                  <a:lnTo>
                    <a:pt x="206" y="240"/>
                  </a:lnTo>
                  <a:lnTo>
                    <a:pt x="206" y="242"/>
                  </a:lnTo>
                  <a:lnTo>
                    <a:pt x="216" y="242"/>
                  </a:lnTo>
                  <a:lnTo>
                    <a:pt x="216" y="245"/>
                  </a:lnTo>
                  <a:lnTo>
                    <a:pt x="216" y="247"/>
                  </a:lnTo>
                  <a:lnTo>
                    <a:pt x="226" y="247"/>
                  </a:lnTo>
                  <a:lnTo>
                    <a:pt x="226" y="253"/>
                  </a:lnTo>
                  <a:lnTo>
                    <a:pt x="220" y="255"/>
                  </a:lnTo>
                  <a:lnTo>
                    <a:pt x="218" y="251"/>
                  </a:lnTo>
                  <a:lnTo>
                    <a:pt x="216" y="251"/>
                  </a:lnTo>
                  <a:lnTo>
                    <a:pt x="216" y="255"/>
                  </a:lnTo>
                  <a:lnTo>
                    <a:pt x="216" y="261"/>
                  </a:lnTo>
                  <a:lnTo>
                    <a:pt x="216" y="267"/>
                  </a:lnTo>
                  <a:lnTo>
                    <a:pt x="212" y="267"/>
                  </a:lnTo>
                  <a:lnTo>
                    <a:pt x="210" y="267"/>
                  </a:lnTo>
                  <a:lnTo>
                    <a:pt x="210" y="271"/>
                  </a:lnTo>
                  <a:lnTo>
                    <a:pt x="212" y="271"/>
                  </a:lnTo>
                  <a:lnTo>
                    <a:pt x="210" y="271"/>
                  </a:lnTo>
                  <a:lnTo>
                    <a:pt x="210" y="273"/>
                  </a:lnTo>
                  <a:lnTo>
                    <a:pt x="210" y="267"/>
                  </a:lnTo>
                  <a:lnTo>
                    <a:pt x="205" y="267"/>
                  </a:lnTo>
                  <a:lnTo>
                    <a:pt x="205" y="263"/>
                  </a:lnTo>
                  <a:lnTo>
                    <a:pt x="195" y="265"/>
                  </a:lnTo>
                  <a:lnTo>
                    <a:pt x="195" y="257"/>
                  </a:lnTo>
                  <a:lnTo>
                    <a:pt x="195" y="251"/>
                  </a:lnTo>
                  <a:lnTo>
                    <a:pt x="195" y="249"/>
                  </a:lnTo>
                  <a:lnTo>
                    <a:pt x="187" y="249"/>
                  </a:lnTo>
                  <a:lnTo>
                    <a:pt x="181" y="249"/>
                  </a:lnTo>
                  <a:lnTo>
                    <a:pt x="172" y="249"/>
                  </a:lnTo>
                  <a:lnTo>
                    <a:pt x="170" y="249"/>
                  </a:lnTo>
                  <a:lnTo>
                    <a:pt x="166" y="249"/>
                  </a:lnTo>
                  <a:lnTo>
                    <a:pt x="166" y="251"/>
                  </a:lnTo>
                  <a:lnTo>
                    <a:pt x="166" y="255"/>
                  </a:lnTo>
                  <a:lnTo>
                    <a:pt x="166" y="259"/>
                  </a:lnTo>
                  <a:lnTo>
                    <a:pt x="162" y="259"/>
                  </a:lnTo>
                  <a:lnTo>
                    <a:pt x="156" y="259"/>
                  </a:lnTo>
                  <a:lnTo>
                    <a:pt x="156" y="261"/>
                  </a:lnTo>
                  <a:lnTo>
                    <a:pt x="160" y="261"/>
                  </a:lnTo>
                  <a:lnTo>
                    <a:pt x="160" y="265"/>
                  </a:lnTo>
                  <a:lnTo>
                    <a:pt x="160" y="267"/>
                  </a:lnTo>
                  <a:lnTo>
                    <a:pt x="154" y="269"/>
                  </a:lnTo>
                  <a:lnTo>
                    <a:pt x="147" y="269"/>
                  </a:lnTo>
                  <a:lnTo>
                    <a:pt x="139" y="271"/>
                  </a:lnTo>
                  <a:lnTo>
                    <a:pt x="135" y="271"/>
                  </a:lnTo>
                  <a:lnTo>
                    <a:pt x="131" y="274"/>
                  </a:lnTo>
                  <a:lnTo>
                    <a:pt x="125" y="274"/>
                  </a:lnTo>
                  <a:lnTo>
                    <a:pt x="125" y="278"/>
                  </a:lnTo>
                  <a:lnTo>
                    <a:pt x="125" y="280"/>
                  </a:lnTo>
                  <a:lnTo>
                    <a:pt x="125" y="284"/>
                  </a:lnTo>
                  <a:lnTo>
                    <a:pt x="125" y="286"/>
                  </a:lnTo>
                  <a:lnTo>
                    <a:pt x="129" y="286"/>
                  </a:lnTo>
                  <a:lnTo>
                    <a:pt x="129" y="290"/>
                  </a:lnTo>
                  <a:lnTo>
                    <a:pt x="129" y="294"/>
                  </a:lnTo>
                  <a:lnTo>
                    <a:pt x="129" y="296"/>
                  </a:lnTo>
                  <a:lnTo>
                    <a:pt x="133" y="296"/>
                  </a:lnTo>
                  <a:lnTo>
                    <a:pt x="133" y="300"/>
                  </a:lnTo>
                  <a:lnTo>
                    <a:pt x="133" y="301"/>
                  </a:lnTo>
                  <a:lnTo>
                    <a:pt x="125" y="301"/>
                  </a:lnTo>
                  <a:lnTo>
                    <a:pt x="120" y="303"/>
                  </a:lnTo>
                  <a:lnTo>
                    <a:pt x="118" y="303"/>
                  </a:lnTo>
                  <a:lnTo>
                    <a:pt x="114" y="300"/>
                  </a:lnTo>
                  <a:lnTo>
                    <a:pt x="110" y="300"/>
                  </a:lnTo>
                  <a:lnTo>
                    <a:pt x="108" y="300"/>
                  </a:lnTo>
                  <a:lnTo>
                    <a:pt x="104" y="300"/>
                  </a:lnTo>
                  <a:lnTo>
                    <a:pt x="104" y="296"/>
                  </a:lnTo>
                  <a:lnTo>
                    <a:pt x="100" y="294"/>
                  </a:lnTo>
                  <a:lnTo>
                    <a:pt x="100" y="290"/>
                  </a:lnTo>
                  <a:lnTo>
                    <a:pt x="98" y="288"/>
                  </a:lnTo>
                  <a:lnTo>
                    <a:pt x="98" y="294"/>
                  </a:lnTo>
                  <a:lnTo>
                    <a:pt x="98" y="290"/>
                  </a:lnTo>
                  <a:lnTo>
                    <a:pt x="98" y="288"/>
                  </a:lnTo>
                  <a:lnTo>
                    <a:pt x="94" y="288"/>
                  </a:lnTo>
                  <a:lnTo>
                    <a:pt x="91" y="284"/>
                  </a:lnTo>
                  <a:lnTo>
                    <a:pt x="89" y="288"/>
                  </a:lnTo>
                  <a:lnTo>
                    <a:pt x="83" y="288"/>
                  </a:lnTo>
                  <a:lnTo>
                    <a:pt x="79" y="288"/>
                  </a:lnTo>
                  <a:lnTo>
                    <a:pt x="75" y="288"/>
                  </a:lnTo>
                  <a:lnTo>
                    <a:pt x="69" y="288"/>
                  </a:lnTo>
                  <a:lnTo>
                    <a:pt x="64" y="288"/>
                  </a:lnTo>
                  <a:lnTo>
                    <a:pt x="60" y="288"/>
                  </a:lnTo>
                  <a:lnTo>
                    <a:pt x="58" y="288"/>
                  </a:lnTo>
                  <a:lnTo>
                    <a:pt x="54" y="288"/>
                  </a:lnTo>
                  <a:lnTo>
                    <a:pt x="58" y="288"/>
                  </a:lnTo>
                  <a:lnTo>
                    <a:pt x="58" y="284"/>
                  </a:lnTo>
                  <a:lnTo>
                    <a:pt x="60" y="284"/>
                  </a:lnTo>
                  <a:lnTo>
                    <a:pt x="60" y="282"/>
                  </a:lnTo>
                  <a:lnTo>
                    <a:pt x="58" y="282"/>
                  </a:lnTo>
                  <a:lnTo>
                    <a:pt x="58" y="284"/>
                  </a:lnTo>
                  <a:lnTo>
                    <a:pt x="58" y="282"/>
                  </a:lnTo>
                  <a:lnTo>
                    <a:pt x="54" y="282"/>
                  </a:lnTo>
                  <a:lnTo>
                    <a:pt x="50" y="282"/>
                  </a:lnTo>
                  <a:lnTo>
                    <a:pt x="48" y="282"/>
                  </a:lnTo>
                  <a:lnTo>
                    <a:pt x="48" y="286"/>
                  </a:lnTo>
                  <a:lnTo>
                    <a:pt x="48" y="288"/>
                  </a:lnTo>
                  <a:lnTo>
                    <a:pt x="44" y="288"/>
                  </a:lnTo>
                  <a:lnTo>
                    <a:pt x="44" y="292"/>
                  </a:lnTo>
                  <a:lnTo>
                    <a:pt x="44" y="288"/>
                  </a:lnTo>
                  <a:lnTo>
                    <a:pt x="42" y="288"/>
                  </a:lnTo>
                  <a:lnTo>
                    <a:pt x="39" y="292"/>
                  </a:lnTo>
                  <a:lnTo>
                    <a:pt x="39" y="286"/>
                  </a:lnTo>
                  <a:lnTo>
                    <a:pt x="42" y="282"/>
                  </a:lnTo>
                  <a:lnTo>
                    <a:pt x="39" y="282"/>
                  </a:lnTo>
                  <a:lnTo>
                    <a:pt x="35" y="282"/>
                  </a:lnTo>
                  <a:lnTo>
                    <a:pt x="33" y="282"/>
                  </a:lnTo>
                  <a:lnTo>
                    <a:pt x="33" y="278"/>
                  </a:lnTo>
                  <a:lnTo>
                    <a:pt x="33" y="276"/>
                  </a:lnTo>
                  <a:lnTo>
                    <a:pt x="29" y="276"/>
                  </a:lnTo>
                  <a:lnTo>
                    <a:pt x="29" y="273"/>
                  </a:lnTo>
                  <a:lnTo>
                    <a:pt x="23" y="267"/>
                  </a:lnTo>
                  <a:lnTo>
                    <a:pt x="23" y="263"/>
                  </a:lnTo>
                  <a:lnTo>
                    <a:pt x="25" y="261"/>
                  </a:lnTo>
                  <a:lnTo>
                    <a:pt x="23" y="261"/>
                  </a:lnTo>
                  <a:lnTo>
                    <a:pt x="23" y="257"/>
                  </a:lnTo>
                  <a:lnTo>
                    <a:pt x="23" y="255"/>
                  </a:lnTo>
                  <a:lnTo>
                    <a:pt x="25" y="255"/>
                  </a:lnTo>
                  <a:lnTo>
                    <a:pt x="25" y="251"/>
                  </a:lnTo>
                  <a:lnTo>
                    <a:pt x="29" y="251"/>
                  </a:lnTo>
                  <a:lnTo>
                    <a:pt x="31" y="251"/>
                  </a:lnTo>
                  <a:lnTo>
                    <a:pt x="31" y="247"/>
                  </a:lnTo>
                  <a:lnTo>
                    <a:pt x="31" y="245"/>
                  </a:lnTo>
                  <a:lnTo>
                    <a:pt x="29" y="245"/>
                  </a:lnTo>
                  <a:lnTo>
                    <a:pt x="29" y="242"/>
                  </a:lnTo>
                  <a:lnTo>
                    <a:pt x="25" y="240"/>
                  </a:lnTo>
                  <a:lnTo>
                    <a:pt x="29" y="230"/>
                  </a:lnTo>
                  <a:lnTo>
                    <a:pt x="31" y="232"/>
                  </a:lnTo>
                  <a:lnTo>
                    <a:pt x="31" y="230"/>
                  </a:lnTo>
                  <a:lnTo>
                    <a:pt x="27" y="217"/>
                  </a:lnTo>
                  <a:lnTo>
                    <a:pt x="25" y="209"/>
                  </a:lnTo>
                  <a:lnTo>
                    <a:pt x="21" y="199"/>
                  </a:lnTo>
                  <a:lnTo>
                    <a:pt x="17" y="193"/>
                  </a:lnTo>
                  <a:lnTo>
                    <a:pt x="15" y="193"/>
                  </a:lnTo>
                  <a:lnTo>
                    <a:pt x="17" y="189"/>
                  </a:lnTo>
                  <a:lnTo>
                    <a:pt x="15" y="186"/>
                  </a:lnTo>
                  <a:lnTo>
                    <a:pt x="11" y="184"/>
                  </a:lnTo>
                  <a:lnTo>
                    <a:pt x="11" y="178"/>
                  </a:lnTo>
                  <a:lnTo>
                    <a:pt x="15" y="170"/>
                  </a:lnTo>
                  <a:lnTo>
                    <a:pt x="17" y="168"/>
                  </a:lnTo>
                  <a:lnTo>
                    <a:pt x="21" y="164"/>
                  </a:lnTo>
                  <a:lnTo>
                    <a:pt x="27" y="161"/>
                  </a:lnTo>
                  <a:lnTo>
                    <a:pt x="31" y="161"/>
                  </a:lnTo>
                  <a:lnTo>
                    <a:pt x="33" y="161"/>
                  </a:lnTo>
                  <a:lnTo>
                    <a:pt x="37" y="159"/>
                  </a:lnTo>
                  <a:lnTo>
                    <a:pt x="39" y="159"/>
                  </a:lnTo>
                  <a:lnTo>
                    <a:pt x="42" y="155"/>
                  </a:lnTo>
                  <a:lnTo>
                    <a:pt x="46" y="155"/>
                  </a:lnTo>
                  <a:lnTo>
                    <a:pt x="42" y="155"/>
                  </a:lnTo>
                  <a:lnTo>
                    <a:pt x="42" y="151"/>
                  </a:lnTo>
                  <a:lnTo>
                    <a:pt x="42" y="149"/>
                  </a:lnTo>
                  <a:lnTo>
                    <a:pt x="33" y="149"/>
                  </a:lnTo>
                  <a:lnTo>
                    <a:pt x="33" y="145"/>
                  </a:lnTo>
                  <a:lnTo>
                    <a:pt x="33" y="143"/>
                  </a:lnTo>
                  <a:lnTo>
                    <a:pt x="37" y="143"/>
                  </a:lnTo>
                  <a:lnTo>
                    <a:pt x="37" y="139"/>
                  </a:lnTo>
                  <a:lnTo>
                    <a:pt x="37" y="135"/>
                  </a:lnTo>
                  <a:lnTo>
                    <a:pt x="37" y="134"/>
                  </a:lnTo>
                  <a:lnTo>
                    <a:pt x="37" y="130"/>
                  </a:lnTo>
                  <a:lnTo>
                    <a:pt x="39" y="130"/>
                  </a:lnTo>
                  <a:lnTo>
                    <a:pt x="39" y="128"/>
                  </a:lnTo>
                  <a:lnTo>
                    <a:pt x="42" y="124"/>
                  </a:lnTo>
                  <a:lnTo>
                    <a:pt x="42" y="120"/>
                  </a:lnTo>
                  <a:lnTo>
                    <a:pt x="44" y="120"/>
                  </a:lnTo>
                  <a:lnTo>
                    <a:pt x="48" y="120"/>
                  </a:lnTo>
                  <a:lnTo>
                    <a:pt x="44" y="124"/>
                  </a:lnTo>
                  <a:lnTo>
                    <a:pt x="48" y="124"/>
                  </a:lnTo>
                  <a:lnTo>
                    <a:pt x="52" y="118"/>
                  </a:lnTo>
                  <a:lnTo>
                    <a:pt x="54" y="118"/>
                  </a:lnTo>
                  <a:lnTo>
                    <a:pt x="54" y="114"/>
                  </a:lnTo>
                  <a:lnTo>
                    <a:pt x="58" y="114"/>
                  </a:lnTo>
                  <a:lnTo>
                    <a:pt x="58" y="110"/>
                  </a:lnTo>
                  <a:lnTo>
                    <a:pt x="58" y="108"/>
                  </a:lnTo>
                  <a:lnTo>
                    <a:pt x="50" y="105"/>
                  </a:lnTo>
                  <a:lnTo>
                    <a:pt x="48" y="103"/>
                  </a:lnTo>
                  <a:lnTo>
                    <a:pt x="44" y="103"/>
                  </a:lnTo>
                  <a:lnTo>
                    <a:pt x="44" y="99"/>
                  </a:lnTo>
                  <a:lnTo>
                    <a:pt x="40" y="99"/>
                  </a:lnTo>
                  <a:lnTo>
                    <a:pt x="40" y="97"/>
                  </a:lnTo>
                  <a:lnTo>
                    <a:pt x="40" y="93"/>
                  </a:lnTo>
                  <a:lnTo>
                    <a:pt x="44" y="93"/>
                  </a:lnTo>
                  <a:lnTo>
                    <a:pt x="44" y="89"/>
                  </a:lnTo>
                  <a:lnTo>
                    <a:pt x="40" y="89"/>
                  </a:lnTo>
                  <a:lnTo>
                    <a:pt x="39" y="89"/>
                  </a:lnTo>
                  <a:lnTo>
                    <a:pt x="39" y="87"/>
                  </a:lnTo>
                  <a:lnTo>
                    <a:pt x="39" y="83"/>
                  </a:lnTo>
                  <a:lnTo>
                    <a:pt x="35" y="83"/>
                  </a:lnTo>
                  <a:lnTo>
                    <a:pt x="35" y="81"/>
                  </a:lnTo>
                  <a:lnTo>
                    <a:pt x="31" y="81"/>
                  </a:lnTo>
                  <a:lnTo>
                    <a:pt x="29" y="81"/>
                  </a:lnTo>
                  <a:lnTo>
                    <a:pt x="25" y="81"/>
                  </a:lnTo>
                  <a:lnTo>
                    <a:pt x="25" y="74"/>
                  </a:lnTo>
                  <a:lnTo>
                    <a:pt x="29" y="74"/>
                  </a:lnTo>
                  <a:lnTo>
                    <a:pt x="31" y="74"/>
                  </a:lnTo>
                  <a:lnTo>
                    <a:pt x="31" y="72"/>
                  </a:lnTo>
                  <a:lnTo>
                    <a:pt x="29" y="72"/>
                  </a:lnTo>
                  <a:lnTo>
                    <a:pt x="25" y="68"/>
                  </a:lnTo>
                  <a:lnTo>
                    <a:pt x="25" y="66"/>
                  </a:lnTo>
                  <a:lnTo>
                    <a:pt x="19" y="66"/>
                  </a:lnTo>
                  <a:lnTo>
                    <a:pt x="15" y="66"/>
                  </a:lnTo>
                  <a:lnTo>
                    <a:pt x="15" y="62"/>
                  </a:lnTo>
                  <a:lnTo>
                    <a:pt x="13" y="62"/>
                  </a:lnTo>
                  <a:lnTo>
                    <a:pt x="13" y="60"/>
                  </a:lnTo>
                  <a:lnTo>
                    <a:pt x="13" y="56"/>
                  </a:lnTo>
                  <a:lnTo>
                    <a:pt x="11" y="52"/>
                  </a:lnTo>
                  <a:lnTo>
                    <a:pt x="15" y="47"/>
                  </a:lnTo>
                  <a:lnTo>
                    <a:pt x="10" y="45"/>
                  </a:lnTo>
                  <a:lnTo>
                    <a:pt x="6" y="41"/>
                  </a:lnTo>
                  <a:lnTo>
                    <a:pt x="4" y="41"/>
                  </a:lnTo>
                  <a:lnTo>
                    <a:pt x="2" y="37"/>
                  </a:lnTo>
                  <a:lnTo>
                    <a:pt x="0" y="37"/>
                  </a:lnTo>
                  <a:lnTo>
                    <a:pt x="0" y="35"/>
                  </a:lnTo>
                  <a:lnTo>
                    <a:pt x="0" y="31"/>
                  </a:lnTo>
                  <a:lnTo>
                    <a:pt x="6" y="31"/>
                  </a:lnTo>
                  <a:lnTo>
                    <a:pt x="6" y="4"/>
                  </a:lnTo>
                  <a:lnTo>
                    <a:pt x="6" y="0"/>
                  </a:lnTo>
                  <a:lnTo>
                    <a:pt x="21" y="0"/>
                  </a:lnTo>
                  <a:lnTo>
                    <a:pt x="21" y="4"/>
                  </a:lnTo>
                  <a:lnTo>
                    <a:pt x="21" y="16"/>
                  </a:lnTo>
                  <a:lnTo>
                    <a:pt x="21" y="37"/>
                  </a:lnTo>
                  <a:lnTo>
                    <a:pt x="21" y="43"/>
                  </a:lnTo>
                  <a:lnTo>
                    <a:pt x="21" y="51"/>
                  </a:lnTo>
                  <a:lnTo>
                    <a:pt x="21" y="58"/>
                  </a:lnTo>
                  <a:lnTo>
                    <a:pt x="21" y="66"/>
                  </a:lnTo>
                  <a:lnTo>
                    <a:pt x="25" y="66"/>
                  </a:lnTo>
                  <a:lnTo>
                    <a:pt x="35" y="66"/>
                  </a:lnTo>
                  <a:lnTo>
                    <a:pt x="35" y="74"/>
                  </a:lnTo>
                  <a:lnTo>
                    <a:pt x="35" y="81"/>
                  </a:lnTo>
                  <a:lnTo>
                    <a:pt x="50" y="79"/>
                  </a:lnTo>
                  <a:lnTo>
                    <a:pt x="56" y="83"/>
                  </a:lnTo>
                  <a:lnTo>
                    <a:pt x="60" y="83"/>
                  </a:lnTo>
                  <a:lnTo>
                    <a:pt x="64" y="83"/>
                  </a:lnTo>
                </a:path>
              </a:pathLst>
            </a:custGeom>
            <a:grpFill/>
            <a:ln w="9525">
              <a:noFill/>
              <a:round/>
              <a:headEnd/>
              <a:tailEnd/>
            </a:ln>
          </p:spPr>
          <p:txBody>
            <a:bodyPr/>
            <a:lstStyle/>
            <a:p>
              <a:pPr>
                <a:defRPr/>
              </a:pPr>
              <a:endParaRPr lang="en-US" dirty="0">
                <a:solidFill>
                  <a:prstClr val="black"/>
                </a:solidFill>
              </a:endParaRPr>
            </a:p>
          </p:txBody>
        </p:sp>
        <p:sp>
          <p:nvSpPr>
            <p:cNvPr id="16559" name="Freeform 17"/>
            <p:cNvSpPr>
              <a:spLocks/>
            </p:cNvSpPr>
            <p:nvPr/>
          </p:nvSpPr>
          <p:spPr bwMode="ltGray">
            <a:xfrm>
              <a:off x="1759" y="184"/>
              <a:ext cx="73" cy="71"/>
            </a:xfrm>
            <a:custGeom>
              <a:avLst/>
              <a:gdLst>
                <a:gd name="T0" fmla="*/ 0 w 73"/>
                <a:gd name="T1" fmla="*/ 71 h 71"/>
                <a:gd name="T2" fmla="*/ 0 w 73"/>
                <a:gd name="T3" fmla="*/ 59 h 71"/>
                <a:gd name="T4" fmla="*/ 0 w 73"/>
                <a:gd name="T5" fmla="*/ 56 h 71"/>
                <a:gd name="T6" fmla="*/ 2 w 73"/>
                <a:gd name="T7" fmla="*/ 40 h 71"/>
                <a:gd name="T8" fmla="*/ 2 w 73"/>
                <a:gd name="T9" fmla="*/ 38 h 71"/>
                <a:gd name="T10" fmla="*/ 2 w 73"/>
                <a:gd name="T11" fmla="*/ 29 h 71"/>
                <a:gd name="T12" fmla="*/ 2 w 73"/>
                <a:gd name="T13" fmla="*/ 9 h 71"/>
                <a:gd name="T14" fmla="*/ 2 w 73"/>
                <a:gd name="T15" fmla="*/ 0 h 71"/>
                <a:gd name="T16" fmla="*/ 27 w 73"/>
                <a:gd name="T17" fmla="*/ 0 h 71"/>
                <a:gd name="T18" fmla="*/ 33 w 73"/>
                <a:gd name="T19" fmla="*/ 0 h 71"/>
                <a:gd name="T20" fmla="*/ 46 w 73"/>
                <a:gd name="T21" fmla="*/ 0 h 71"/>
                <a:gd name="T22" fmla="*/ 68 w 73"/>
                <a:gd name="T23" fmla="*/ 1 h 71"/>
                <a:gd name="T24" fmla="*/ 68 w 73"/>
                <a:gd name="T25" fmla="*/ 5 h 71"/>
                <a:gd name="T26" fmla="*/ 71 w 73"/>
                <a:gd name="T27" fmla="*/ 5 h 71"/>
                <a:gd name="T28" fmla="*/ 73 w 73"/>
                <a:gd name="T29" fmla="*/ 5 h 71"/>
                <a:gd name="T30" fmla="*/ 71 w 73"/>
                <a:gd name="T31" fmla="*/ 5 h 71"/>
                <a:gd name="T32" fmla="*/ 71 w 73"/>
                <a:gd name="T33" fmla="*/ 7 h 71"/>
                <a:gd name="T34" fmla="*/ 62 w 73"/>
                <a:gd name="T35" fmla="*/ 9 h 71"/>
                <a:gd name="T36" fmla="*/ 46 w 73"/>
                <a:gd name="T37" fmla="*/ 5 h 71"/>
                <a:gd name="T38" fmla="*/ 43 w 73"/>
                <a:gd name="T39" fmla="*/ 5 h 71"/>
                <a:gd name="T40" fmla="*/ 41 w 73"/>
                <a:gd name="T41" fmla="*/ 11 h 71"/>
                <a:gd name="T42" fmla="*/ 37 w 73"/>
                <a:gd name="T43" fmla="*/ 21 h 71"/>
                <a:gd name="T44" fmla="*/ 37 w 73"/>
                <a:gd name="T45" fmla="*/ 30 h 71"/>
                <a:gd name="T46" fmla="*/ 31 w 73"/>
                <a:gd name="T47" fmla="*/ 30 h 71"/>
                <a:gd name="T48" fmla="*/ 27 w 73"/>
                <a:gd name="T49" fmla="*/ 30 h 71"/>
                <a:gd name="T50" fmla="*/ 27 w 73"/>
                <a:gd name="T51" fmla="*/ 34 h 71"/>
                <a:gd name="T52" fmla="*/ 27 w 73"/>
                <a:gd name="T53" fmla="*/ 40 h 71"/>
                <a:gd name="T54" fmla="*/ 27 w 73"/>
                <a:gd name="T55" fmla="*/ 46 h 71"/>
                <a:gd name="T56" fmla="*/ 29 w 73"/>
                <a:gd name="T57" fmla="*/ 56 h 71"/>
                <a:gd name="T58" fmla="*/ 31 w 73"/>
                <a:gd name="T59" fmla="*/ 56 h 71"/>
                <a:gd name="T60" fmla="*/ 31 w 73"/>
                <a:gd name="T61" fmla="*/ 59 h 71"/>
                <a:gd name="T62" fmla="*/ 29 w 73"/>
                <a:gd name="T63" fmla="*/ 61 h 71"/>
                <a:gd name="T64" fmla="*/ 21 w 73"/>
                <a:gd name="T65" fmla="*/ 61 h 71"/>
                <a:gd name="T66" fmla="*/ 15 w 73"/>
                <a:gd name="T67" fmla="*/ 61 h 71"/>
                <a:gd name="T68" fmla="*/ 10 w 73"/>
                <a:gd name="T69" fmla="*/ 61 h 71"/>
                <a:gd name="T70" fmla="*/ 10 w 73"/>
                <a:gd name="T71" fmla="*/ 71 h 71"/>
                <a:gd name="T72" fmla="*/ 4 w 73"/>
                <a:gd name="T73" fmla="*/ 71 h 71"/>
                <a:gd name="T74" fmla="*/ 0 w 73"/>
                <a:gd name="T75" fmla="*/ 71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1"/>
                <a:gd name="T116" fmla="*/ 73 w 73"/>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1">
                  <a:moveTo>
                    <a:pt x="0" y="71"/>
                  </a:moveTo>
                  <a:lnTo>
                    <a:pt x="0" y="59"/>
                  </a:lnTo>
                  <a:lnTo>
                    <a:pt x="0" y="56"/>
                  </a:lnTo>
                  <a:lnTo>
                    <a:pt x="2" y="40"/>
                  </a:lnTo>
                  <a:lnTo>
                    <a:pt x="2" y="38"/>
                  </a:lnTo>
                  <a:lnTo>
                    <a:pt x="2" y="29"/>
                  </a:lnTo>
                  <a:lnTo>
                    <a:pt x="2" y="9"/>
                  </a:lnTo>
                  <a:lnTo>
                    <a:pt x="2" y="0"/>
                  </a:lnTo>
                  <a:lnTo>
                    <a:pt x="27" y="0"/>
                  </a:lnTo>
                  <a:lnTo>
                    <a:pt x="33" y="0"/>
                  </a:lnTo>
                  <a:lnTo>
                    <a:pt x="46" y="0"/>
                  </a:lnTo>
                  <a:lnTo>
                    <a:pt x="68" y="1"/>
                  </a:lnTo>
                  <a:lnTo>
                    <a:pt x="68" y="5"/>
                  </a:lnTo>
                  <a:lnTo>
                    <a:pt x="71" y="5"/>
                  </a:lnTo>
                  <a:lnTo>
                    <a:pt x="73" y="5"/>
                  </a:lnTo>
                  <a:lnTo>
                    <a:pt x="71" y="5"/>
                  </a:lnTo>
                  <a:lnTo>
                    <a:pt x="71" y="7"/>
                  </a:lnTo>
                  <a:lnTo>
                    <a:pt x="62" y="9"/>
                  </a:lnTo>
                  <a:lnTo>
                    <a:pt x="46" y="5"/>
                  </a:lnTo>
                  <a:lnTo>
                    <a:pt x="43" y="5"/>
                  </a:lnTo>
                  <a:lnTo>
                    <a:pt x="41" y="11"/>
                  </a:lnTo>
                  <a:lnTo>
                    <a:pt x="37" y="21"/>
                  </a:lnTo>
                  <a:lnTo>
                    <a:pt x="37" y="30"/>
                  </a:lnTo>
                  <a:lnTo>
                    <a:pt x="31" y="30"/>
                  </a:lnTo>
                  <a:lnTo>
                    <a:pt x="27" y="30"/>
                  </a:lnTo>
                  <a:lnTo>
                    <a:pt x="27" y="34"/>
                  </a:lnTo>
                  <a:lnTo>
                    <a:pt x="27" y="40"/>
                  </a:lnTo>
                  <a:lnTo>
                    <a:pt x="27" y="46"/>
                  </a:lnTo>
                  <a:lnTo>
                    <a:pt x="29" y="56"/>
                  </a:lnTo>
                  <a:lnTo>
                    <a:pt x="31" y="56"/>
                  </a:lnTo>
                  <a:lnTo>
                    <a:pt x="31" y="59"/>
                  </a:lnTo>
                  <a:lnTo>
                    <a:pt x="29" y="61"/>
                  </a:lnTo>
                  <a:lnTo>
                    <a:pt x="21" y="61"/>
                  </a:lnTo>
                  <a:lnTo>
                    <a:pt x="15" y="61"/>
                  </a:lnTo>
                  <a:lnTo>
                    <a:pt x="10" y="61"/>
                  </a:lnTo>
                  <a:lnTo>
                    <a:pt x="10" y="71"/>
                  </a:lnTo>
                  <a:lnTo>
                    <a:pt x="4" y="71"/>
                  </a:lnTo>
                  <a:lnTo>
                    <a:pt x="0" y="71"/>
                  </a:lnTo>
                  <a:close/>
                </a:path>
              </a:pathLst>
            </a:custGeom>
            <a:grpFill/>
            <a:ln w="9525">
              <a:noFill/>
              <a:round/>
              <a:headEnd/>
              <a:tailEnd/>
            </a:ln>
          </p:spPr>
          <p:txBody>
            <a:bodyPr/>
            <a:lstStyle/>
            <a:p>
              <a:pPr>
                <a:defRPr/>
              </a:pPr>
              <a:endParaRPr lang="en-US" dirty="0">
                <a:solidFill>
                  <a:prstClr val="black"/>
                </a:solidFill>
              </a:endParaRPr>
            </a:p>
          </p:txBody>
        </p:sp>
        <p:sp>
          <p:nvSpPr>
            <p:cNvPr id="16560" name="Freeform 18"/>
            <p:cNvSpPr>
              <a:spLocks/>
            </p:cNvSpPr>
            <p:nvPr/>
          </p:nvSpPr>
          <p:spPr bwMode="ltGray">
            <a:xfrm>
              <a:off x="1759" y="184"/>
              <a:ext cx="73" cy="71"/>
            </a:xfrm>
            <a:custGeom>
              <a:avLst/>
              <a:gdLst>
                <a:gd name="T0" fmla="*/ 0 w 73"/>
                <a:gd name="T1" fmla="*/ 71 h 71"/>
                <a:gd name="T2" fmla="*/ 0 w 73"/>
                <a:gd name="T3" fmla="*/ 59 h 71"/>
                <a:gd name="T4" fmla="*/ 0 w 73"/>
                <a:gd name="T5" fmla="*/ 56 h 71"/>
                <a:gd name="T6" fmla="*/ 2 w 73"/>
                <a:gd name="T7" fmla="*/ 40 h 71"/>
                <a:gd name="T8" fmla="*/ 2 w 73"/>
                <a:gd name="T9" fmla="*/ 38 h 71"/>
                <a:gd name="T10" fmla="*/ 2 w 73"/>
                <a:gd name="T11" fmla="*/ 29 h 71"/>
                <a:gd name="T12" fmla="*/ 2 w 73"/>
                <a:gd name="T13" fmla="*/ 9 h 71"/>
                <a:gd name="T14" fmla="*/ 2 w 73"/>
                <a:gd name="T15" fmla="*/ 0 h 71"/>
                <a:gd name="T16" fmla="*/ 27 w 73"/>
                <a:gd name="T17" fmla="*/ 0 h 71"/>
                <a:gd name="T18" fmla="*/ 33 w 73"/>
                <a:gd name="T19" fmla="*/ 0 h 71"/>
                <a:gd name="T20" fmla="*/ 46 w 73"/>
                <a:gd name="T21" fmla="*/ 0 h 71"/>
                <a:gd name="T22" fmla="*/ 68 w 73"/>
                <a:gd name="T23" fmla="*/ 1 h 71"/>
                <a:gd name="T24" fmla="*/ 68 w 73"/>
                <a:gd name="T25" fmla="*/ 5 h 71"/>
                <a:gd name="T26" fmla="*/ 71 w 73"/>
                <a:gd name="T27" fmla="*/ 5 h 71"/>
                <a:gd name="T28" fmla="*/ 73 w 73"/>
                <a:gd name="T29" fmla="*/ 5 h 71"/>
                <a:gd name="T30" fmla="*/ 71 w 73"/>
                <a:gd name="T31" fmla="*/ 5 h 71"/>
                <a:gd name="T32" fmla="*/ 71 w 73"/>
                <a:gd name="T33" fmla="*/ 7 h 71"/>
                <a:gd name="T34" fmla="*/ 62 w 73"/>
                <a:gd name="T35" fmla="*/ 9 h 71"/>
                <a:gd name="T36" fmla="*/ 46 w 73"/>
                <a:gd name="T37" fmla="*/ 5 h 71"/>
                <a:gd name="T38" fmla="*/ 43 w 73"/>
                <a:gd name="T39" fmla="*/ 5 h 71"/>
                <a:gd name="T40" fmla="*/ 41 w 73"/>
                <a:gd name="T41" fmla="*/ 11 h 71"/>
                <a:gd name="T42" fmla="*/ 37 w 73"/>
                <a:gd name="T43" fmla="*/ 21 h 71"/>
                <a:gd name="T44" fmla="*/ 37 w 73"/>
                <a:gd name="T45" fmla="*/ 30 h 71"/>
                <a:gd name="T46" fmla="*/ 31 w 73"/>
                <a:gd name="T47" fmla="*/ 30 h 71"/>
                <a:gd name="T48" fmla="*/ 27 w 73"/>
                <a:gd name="T49" fmla="*/ 30 h 71"/>
                <a:gd name="T50" fmla="*/ 27 w 73"/>
                <a:gd name="T51" fmla="*/ 34 h 71"/>
                <a:gd name="T52" fmla="*/ 27 w 73"/>
                <a:gd name="T53" fmla="*/ 40 h 71"/>
                <a:gd name="T54" fmla="*/ 27 w 73"/>
                <a:gd name="T55" fmla="*/ 46 h 71"/>
                <a:gd name="T56" fmla="*/ 29 w 73"/>
                <a:gd name="T57" fmla="*/ 56 h 71"/>
                <a:gd name="T58" fmla="*/ 31 w 73"/>
                <a:gd name="T59" fmla="*/ 56 h 71"/>
                <a:gd name="T60" fmla="*/ 31 w 73"/>
                <a:gd name="T61" fmla="*/ 59 h 71"/>
                <a:gd name="T62" fmla="*/ 29 w 73"/>
                <a:gd name="T63" fmla="*/ 61 h 71"/>
                <a:gd name="T64" fmla="*/ 21 w 73"/>
                <a:gd name="T65" fmla="*/ 61 h 71"/>
                <a:gd name="T66" fmla="*/ 15 w 73"/>
                <a:gd name="T67" fmla="*/ 61 h 71"/>
                <a:gd name="T68" fmla="*/ 10 w 73"/>
                <a:gd name="T69" fmla="*/ 61 h 71"/>
                <a:gd name="T70" fmla="*/ 10 w 73"/>
                <a:gd name="T71" fmla="*/ 71 h 71"/>
                <a:gd name="T72" fmla="*/ 4 w 73"/>
                <a:gd name="T73" fmla="*/ 71 h 71"/>
                <a:gd name="T74" fmla="*/ 0 w 73"/>
                <a:gd name="T75" fmla="*/ 71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1"/>
                <a:gd name="T116" fmla="*/ 73 w 73"/>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1">
                  <a:moveTo>
                    <a:pt x="0" y="71"/>
                  </a:moveTo>
                  <a:lnTo>
                    <a:pt x="0" y="59"/>
                  </a:lnTo>
                  <a:lnTo>
                    <a:pt x="0" y="56"/>
                  </a:lnTo>
                  <a:lnTo>
                    <a:pt x="2" y="40"/>
                  </a:lnTo>
                  <a:lnTo>
                    <a:pt x="2" y="38"/>
                  </a:lnTo>
                  <a:lnTo>
                    <a:pt x="2" y="29"/>
                  </a:lnTo>
                  <a:lnTo>
                    <a:pt x="2" y="9"/>
                  </a:lnTo>
                  <a:lnTo>
                    <a:pt x="2" y="0"/>
                  </a:lnTo>
                  <a:lnTo>
                    <a:pt x="27" y="0"/>
                  </a:lnTo>
                  <a:lnTo>
                    <a:pt x="33" y="0"/>
                  </a:lnTo>
                  <a:lnTo>
                    <a:pt x="46" y="0"/>
                  </a:lnTo>
                  <a:lnTo>
                    <a:pt x="68" y="1"/>
                  </a:lnTo>
                  <a:lnTo>
                    <a:pt x="68" y="5"/>
                  </a:lnTo>
                  <a:lnTo>
                    <a:pt x="71" y="5"/>
                  </a:lnTo>
                  <a:lnTo>
                    <a:pt x="73" y="5"/>
                  </a:lnTo>
                  <a:lnTo>
                    <a:pt x="71" y="5"/>
                  </a:lnTo>
                  <a:lnTo>
                    <a:pt x="71" y="7"/>
                  </a:lnTo>
                  <a:lnTo>
                    <a:pt x="62" y="9"/>
                  </a:lnTo>
                  <a:lnTo>
                    <a:pt x="46" y="5"/>
                  </a:lnTo>
                  <a:lnTo>
                    <a:pt x="43" y="5"/>
                  </a:lnTo>
                  <a:lnTo>
                    <a:pt x="41" y="11"/>
                  </a:lnTo>
                  <a:lnTo>
                    <a:pt x="37" y="21"/>
                  </a:lnTo>
                  <a:lnTo>
                    <a:pt x="37" y="30"/>
                  </a:lnTo>
                  <a:lnTo>
                    <a:pt x="31" y="30"/>
                  </a:lnTo>
                  <a:lnTo>
                    <a:pt x="27" y="30"/>
                  </a:lnTo>
                  <a:lnTo>
                    <a:pt x="27" y="34"/>
                  </a:lnTo>
                  <a:lnTo>
                    <a:pt x="27" y="40"/>
                  </a:lnTo>
                  <a:lnTo>
                    <a:pt x="27" y="46"/>
                  </a:lnTo>
                  <a:lnTo>
                    <a:pt x="29" y="56"/>
                  </a:lnTo>
                  <a:lnTo>
                    <a:pt x="31" y="56"/>
                  </a:lnTo>
                  <a:lnTo>
                    <a:pt x="31" y="59"/>
                  </a:lnTo>
                  <a:lnTo>
                    <a:pt x="29" y="61"/>
                  </a:lnTo>
                  <a:lnTo>
                    <a:pt x="21" y="61"/>
                  </a:lnTo>
                  <a:lnTo>
                    <a:pt x="15" y="61"/>
                  </a:lnTo>
                  <a:lnTo>
                    <a:pt x="10" y="61"/>
                  </a:lnTo>
                  <a:lnTo>
                    <a:pt x="10" y="71"/>
                  </a:lnTo>
                  <a:lnTo>
                    <a:pt x="4" y="71"/>
                  </a:lnTo>
                  <a:lnTo>
                    <a:pt x="0" y="71"/>
                  </a:lnTo>
                </a:path>
              </a:pathLst>
            </a:custGeom>
            <a:grpFill/>
            <a:ln w="9525">
              <a:noFill/>
              <a:round/>
              <a:headEnd/>
              <a:tailEnd/>
            </a:ln>
          </p:spPr>
          <p:txBody>
            <a:bodyPr/>
            <a:lstStyle/>
            <a:p>
              <a:pPr>
                <a:defRPr/>
              </a:pPr>
              <a:endParaRPr lang="en-US" dirty="0">
                <a:solidFill>
                  <a:prstClr val="black"/>
                </a:solidFill>
              </a:endParaRPr>
            </a:p>
          </p:txBody>
        </p:sp>
        <p:sp>
          <p:nvSpPr>
            <p:cNvPr id="16561" name="Freeform 19"/>
            <p:cNvSpPr>
              <a:spLocks/>
            </p:cNvSpPr>
            <p:nvPr/>
          </p:nvSpPr>
          <p:spPr bwMode="ltGray">
            <a:xfrm>
              <a:off x="2323" y="228"/>
              <a:ext cx="171" cy="178"/>
            </a:xfrm>
            <a:custGeom>
              <a:avLst/>
              <a:gdLst>
                <a:gd name="T0" fmla="*/ 158 w 171"/>
                <a:gd name="T1" fmla="*/ 15 h 178"/>
                <a:gd name="T2" fmla="*/ 171 w 171"/>
                <a:gd name="T3" fmla="*/ 48 h 178"/>
                <a:gd name="T4" fmla="*/ 166 w 171"/>
                <a:gd name="T5" fmla="*/ 77 h 178"/>
                <a:gd name="T6" fmla="*/ 156 w 171"/>
                <a:gd name="T7" fmla="*/ 77 h 178"/>
                <a:gd name="T8" fmla="*/ 152 w 171"/>
                <a:gd name="T9" fmla="*/ 83 h 178"/>
                <a:gd name="T10" fmla="*/ 143 w 171"/>
                <a:gd name="T11" fmla="*/ 93 h 178"/>
                <a:gd name="T12" fmla="*/ 141 w 171"/>
                <a:gd name="T13" fmla="*/ 106 h 178"/>
                <a:gd name="T14" fmla="*/ 137 w 171"/>
                <a:gd name="T15" fmla="*/ 114 h 178"/>
                <a:gd name="T16" fmla="*/ 119 w 171"/>
                <a:gd name="T17" fmla="*/ 137 h 178"/>
                <a:gd name="T18" fmla="*/ 114 w 171"/>
                <a:gd name="T19" fmla="*/ 137 h 178"/>
                <a:gd name="T20" fmla="*/ 110 w 171"/>
                <a:gd name="T21" fmla="*/ 149 h 178"/>
                <a:gd name="T22" fmla="*/ 108 w 171"/>
                <a:gd name="T23" fmla="*/ 152 h 178"/>
                <a:gd name="T24" fmla="*/ 98 w 171"/>
                <a:gd name="T25" fmla="*/ 149 h 178"/>
                <a:gd name="T26" fmla="*/ 85 w 171"/>
                <a:gd name="T27" fmla="*/ 156 h 178"/>
                <a:gd name="T28" fmla="*/ 73 w 171"/>
                <a:gd name="T29" fmla="*/ 166 h 178"/>
                <a:gd name="T30" fmla="*/ 63 w 171"/>
                <a:gd name="T31" fmla="*/ 172 h 178"/>
                <a:gd name="T32" fmla="*/ 58 w 171"/>
                <a:gd name="T33" fmla="*/ 176 h 178"/>
                <a:gd name="T34" fmla="*/ 54 w 171"/>
                <a:gd name="T35" fmla="*/ 172 h 178"/>
                <a:gd name="T36" fmla="*/ 52 w 171"/>
                <a:gd name="T37" fmla="*/ 176 h 178"/>
                <a:gd name="T38" fmla="*/ 44 w 171"/>
                <a:gd name="T39" fmla="*/ 176 h 178"/>
                <a:gd name="T40" fmla="*/ 33 w 171"/>
                <a:gd name="T41" fmla="*/ 139 h 178"/>
                <a:gd name="T42" fmla="*/ 25 w 171"/>
                <a:gd name="T43" fmla="*/ 129 h 178"/>
                <a:gd name="T44" fmla="*/ 23 w 171"/>
                <a:gd name="T45" fmla="*/ 114 h 178"/>
                <a:gd name="T46" fmla="*/ 21 w 171"/>
                <a:gd name="T47" fmla="*/ 95 h 178"/>
                <a:gd name="T48" fmla="*/ 19 w 171"/>
                <a:gd name="T49" fmla="*/ 68 h 178"/>
                <a:gd name="T50" fmla="*/ 9 w 171"/>
                <a:gd name="T51" fmla="*/ 62 h 178"/>
                <a:gd name="T52" fmla="*/ 0 w 171"/>
                <a:gd name="T53" fmla="*/ 58 h 178"/>
                <a:gd name="T54" fmla="*/ 5 w 171"/>
                <a:gd name="T55" fmla="*/ 46 h 178"/>
                <a:gd name="T56" fmla="*/ 15 w 171"/>
                <a:gd name="T57" fmla="*/ 48 h 178"/>
                <a:gd name="T58" fmla="*/ 15 w 171"/>
                <a:gd name="T59" fmla="*/ 33 h 178"/>
                <a:gd name="T60" fmla="*/ 58 w 171"/>
                <a:gd name="T61" fmla="*/ 35 h 178"/>
                <a:gd name="T62" fmla="*/ 61 w 171"/>
                <a:gd name="T63" fmla="*/ 25 h 178"/>
                <a:gd name="T64" fmla="*/ 63 w 171"/>
                <a:gd name="T65" fmla="*/ 17 h 178"/>
                <a:gd name="T66" fmla="*/ 63 w 171"/>
                <a:gd name="T67" fmla="*/ 8 h 178"/>
                <a:gd name="T68" fmla="*/ 133 w 171"/>
                <a:gd name="T69" fmla="*/ 0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78"/>
                <a:gd name="T107" fmla="*/ 171 w 171"/>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78">
                  <a:moveTo>
                    <a:pt x="148" y="2"/>
                  </a:moveTo>
                  <a:lnTo>
                    <a:pt x="158" y="15"/>
                  </a:lnTo>
                  <a:lnTo>
                    <a:pt x="171" y="33"/>
                  </a:lnTo>
                  <a:lnTo>
                    <a:pt x="171" y="48"/>
                  </a:lnTo>
                  <a:lnTo>
                    <a:pt x="171" y="71"/>
                  </a:lnTo>
                  <a:lnTo>
                    <a:pt x="166" y="77"/>
                  </a:lnTo>
                  <a:lnTo>
                    <a:pt x="166" y="83"/>
                  </a:lnTo>
                  <a:lnTo>
                    <a:pt x="156" y="77"/>
                  </a:lnTo>
                  <a:lnTo>
                    <a:pt x="152" y="81"/>
                  </a:lnTo>
                  <a:lnTo>
                    <a:pt x="152" y="83"/>
                  </a:lnTo>
                  <a:lnTo>
                    <a:pt x="152" y="87"/>
                  </a:lnTo>
                  <a:lnTo>
                    <a:pt x="143" y="93"/>
                  </a:lnTo>
                  <a:lnTo>
                    <a:pt x="137" y="102"/>
                  </a:lnTo>
                  <a:lnTo>
                    <a:pt x="141" y="106"/>
                  </a:lnTo>
                  <a:lnTo>
                    <a:pt x="135" y="112"/>
                  </a:lnTo>
                  <a:lnTo>
                    <a:pt x="137" y="114"/>
                  </a:lnTo>
                  <a:lnTo>
                    <a:pt x="129" y="123"/>
                  </a:lnTo>
                  <a:lnTo>
                    <a:pt x="119" y="137"/>
                  </a:lnTo>
                  <a:lnTo>
                    <a:pt x="116" y="137"/>
                  </a:lnTo>
                  <a:lnTo>
                    <a:pt x="114" y="137"/>
                  </a:lnTo>
                  <a:lnTo>
                    <a:pt x="114" y="139"/>
                  </a:lnTo>
                  <a:lnTo>
                    <a:pt x="110" y="149"/>
                  </a:lnTo>
                  <a:lnTo>
                    <a:pt x="110" y="152"/>
                  </a:lnTo>
                  <a:lnTo>
                    <a:pt x="108" y="152"/>
                  </a:lnTo>
                  <a:lnTo>
                    <a:pt x="100" y="152"/>
                  </a:lnTo>
                  <a:lnTo>
                    <a:pt x="98" y="149"/>
                  </a:lnTo>
                  <a:lnTo>
                    <a:pt x="90" y="149"/>
                  </a:lnTo>
                  <a:lnTo>
                    <a:pt x="85" y="156"/>
                  </a:lnTo>
                  <a:lnTo>
                    <a:pt x="77" y="162"/>
                  </a:lnTo>
                  <a:lnTo>
                    <a:pt x="73" y="166"/>
                  </a:lnTo>
                  <a:lnTo>
                    <a:pt x="69" y="168"/>
                  </a:lnTo>
                  <a:lnTo>
                    <a:pt x="63" y="172"/>
                  </a:lnTo>
                  <a:lnTo>
                    <a:pt x="61" y="172"/>
                  </a:lnTo>
                  <a:lnTo>
                    <a:pt x="58" y="176"/>
                  </a:lnTo>
                  <a:lnTo>
                    <a:pt x="58" y="172"/>
                  </a:lnTo>
                  <a:lnTo>
                    <a:pt x="54" y="172"/>
                  </a:lnTo>
                  <a:lnTo>
                    <a:pt x="54" y="176"/>
                  </a:lnTo>
                  <a:lnTo>
                    <a:pt x="52" y="176"/>
                  </a:lnTo>
                  <a:lnTo>
                    <a:pt x="48" y="178"/>
                  </a:lnTo>
                  <a:lnTo>
                    <a:pt x="44" y="176"/>
                  </a:lnTo>
                  <a:lnTo>
                    <a:pt x="34" y="147"/>
                  </a:lnTo>
                  <a:lnTo>
                    <a:pt x="33" y="139"/>
                  </a:lnTo>
                  <a:lnTo>
                    <a:pt x="25" y="139"/>
                  </a:lnTo>
                  <a:lnTo>
                    <a:pt x="25" y="129"/>
                  </a:lnTo>
                  <a:lnTo>
                    <a:pt x="29" y="129"/>
                  </a:lnTo>
                  <a:lnTo>
                    <a:pt x="23" y="114"/>
                  </a:lnTo>
                  <a:lnTo>
                    <a:pt x="21" y="108"/>
                  </a:lnTo>
                  <a:lnTo>
                    <a:pt x="21" y="95"/>
                  </a:lnTo>
                  <a:lnTo>
                    <a:pt x="19" y="83"/>
                  </a:lnTo>
                  <a:lnTo>
                    <a:pt x="19" y="68"/>
                  </a:lnTo>
                  <a:lnTo>
                    <a:pt x="17" y="62"/>
                  </a:lnTo>
                  <a:lnTo>
                    <a:pt x="9" y="62"/>
                  </a:lnTo>
                  <a:lnTo>
                    <a:pt x="2" y="58"/>
                  </a:lnTo>
                  <a:lnTo>
                    <a:pt x="0" y="58"/>
                  </a:lnTo>
                  <a:lnTo>
                    <a:pt x="0" y="46"/>
                  </a:lnTo>
                  <a:lnTo>
                    <a:pt x="5" y="46"/>
                  </a:lnTo>
                  <a:lnTo>
                    <a:pt x="11" y="48"/>
                  </a:lnTo>
                  <a:lnTo>
                    <a:pt x="15" y="48"/>
                  </a:lnTo>
                  <a:lnTo>
                    <a:pt x="15" y="42"/>
                  </a:lnTo>
                  <a:lnTo>
                    <a:pt x="15" y="33"/>
                  </a:lnTo>
                  <a:lnTo>
                    <a:pt x="21" y="37"/>
                  </a:lnTo>
                  <a:lnTo>
                    <a:pt x="58" y="35"/>
                  </a:lnTo>
                  <a:lnTo>
                    <a:pt x="58" y="25"/>
                  </a:lnTo>
                  <a:lnTo>
                    <a:pt x="61" y="25"/>
                  </a:lnTo>
                  <a:lnTo>
                    <a:pt x="61" y="19"/>
                  </a:lnTo>
                  <a:lnTo>
                    <a:pt x="63" y="17"/>
                  </a:lnTo>
                  <a:lnTo>
                    <a:pt x="67" y="13"/>
                  </a:lnTo>
                  <a:lnTo>
                    <a:pt x="63" y="8"/>
                  </a:lnTo>
                  <a:lnTo>
                    <a:pt x="61" y="2"/>
                  </a:lnTo>
                  <a:lnTo>
                    <a:pt x="133" y="0"/>
                  </a:lnTo>
                  <a:lnTo>
                    <a:pt x="148" y="2"/>
                  </a:lnTo>
                  <a:close/>
                </a:path>
              </a:pathLst>
            </a:custGeom>
            <a:grpFill/>
            <a:ln w="9525">
              <a:noFill/>
              <a:round/>
              <a:headEnd/>
              <a:tailEnd/>
            </a:ln>
          </p:spPr>
          <p:txBody>
            <a:bodyPr/>
            <a:lstStyle/>
            <a:p>
              <a:pPr>
                <a:defRPr/>
              </a:pPr>
              <a:endParaRPr lang="en-US" dirty="0">
                <a:solidFill>
                  <a:prstClr val="black"/>
                </a:solidFill>
              </a:endParaRPr>
            </a:p>
          </p:txBody>
        </p:sp>
        <p:sp>
          <p:nvSpPr>
            <p:cNvPr id="16562" name="Freeform 20"/>
            <p:cNvSpPr>
              <a:spLocks/>
            </p:cNvSpPr>
            <p:nvPr/>
          </p:nvSpPr>
          <p:spPr bwMode="ltGray">
            <a:xfrm>
              <a:off x="2323" y="228"/>
              <a:ext cx="171" cy="178"/>
            </a:xfrm>
            <a:custGeom>
              <a:avLst/>
              <a:gdLst>
                <a:gd name="T0" fmla="*/ 158 w 171"/>
                <a:gd name="T1" fmla="*/ 15 h 178"/>
                <a:gd name="T2" fmla="*/ 171 w 171"/>
                <a:gd name="T3" fmla="*/ 48 h 178"/>
                <a:gd name="T4" fmla="*/ 166 w 171"/>
                <a:gd name="T5" fmla="*/ 77 h 178"/>
                <a:gd name="T6" fmla="*/ 156 w 171"/>
                <a:gd name="T7" fmla="*/ 77 h 178"/>
                <a:gd name="T8" fmla="*/ 152 w 171"/>
                <a:gd name="T9" fmla="*/ 83 h 178"/>
                <a:gd name="T10" fmla="*/ 143 w 171"/>
                <a:gd name="T11" fmla="*/ 93 h 178"/>
                <a:gd name="T12" fmla="*/ 141 w 171"/>
                <a:gd name="T13" fmla="*/ 106 h 178"/>
                <a:gd name="T14" fmla="*/ 137 w 171"/>
                <a:gd name="T15" fmla="*/ 114 h 178"/>
                <a:gd name="T16" fmla="*/ 119 w 171"/>
                <a:gd name="T17" fmla="*/ 137 h 178"/>
                <a:gd name="T18" fmla="*/ 114 w 171"/>
                <a:gd name="T19" fmla="*/ 137 h 178"/>
                <a:gd name="T20" fmla="*/ 110 w 171"/>
                <a:gd name="T21" fmla="*/ 149 h 178"/>
                <a:gd name="T22" fmla="*/ 108 w 171"/>
                <a:gd name="T23" fmla="*/ 152 h 178"/>
                <a:gd name="T24" fmla="*/ 98 w 171"/>
                <a:gd name="T25" fmla="*/ 149 h 178"/>
                <a:gd name="T26" fmla="*/ 85 w 171"/>
                <a:gd name="T27" fmla="*/ 156 h 178"/>
                <a:gd name="T28" fmla="*/ 73 w 171"/>
                <a:gd name="T29" fmla="*/ 166 h 178"/>
                <a:gd name="T30" fmla="*/ 63 w 171"/>
                <a:gd name="T31" fmla="*/ 172 h 178"/>
                <a:gd name="T32" fmla="*/ 58 w 171"/>
                <a:gd name="T33" fmla="*/ 176 h 178"/>
                <a:gd name="T34" fmla="*/ 54 w 171"/>
                <a:gd name="T35" fmla="*/ 172 h 178"/>
                <a:gd name="T36" fmla="*/ 52 w 171"/>
                <a:gd name="T37" fmla="*/ 176 h 178"/>
                <a:gd name="T38" fmla="*/ 44 w 171"/>
                <a:gd name="T39" fmla="*/ 176 h 178"/>
                <a:gd name="T40" fmla="*/ 33 w 171"/>
                <a:gd name="T41" fmla="*/ 139 h 178"/>
                <a:gd name="T42" fmla="*/ 25 w 171"/>
                <a:gd name="T43" fmla="*/ 129 h 178"/>
                <a:gd name="T44" fmla="*/ 23 w 171"/>
                <a:gd name="T45" fmla="*/ 114 h 178"/>
                <a:gd name="T46" fmla="*/ 21 w 171"/>
                <a:gd name="T47" fmla="*/ 95 h 178"/>
                <a:gd name="T48" fmla="*/ 19 w 171"/>
                <a:gd name="T49" fmla="*/ 68 h 178"/>
                <a:gd name="T50" fmla="*/ 9 w 171"/>
                <a:gd name="T51" fmla="*/ 62 h 178"/>
                <a:gd name="T52" fmla="*/ 0 w 171"/>
                <a:gd name="T53" fmla="*/ 58 h 178"/>
                <a:gd name="T54" fmla="*/ 5 w 171"/>
                <a:gd name="T55" fmla="*/ 46 h 178"/>
                <a:gd name="T56" fmla="*/ 15 w 171"/>
                <a:gd name="T57" fmla="*/ 48 h 178"/>
                <a:gd name="T58" fmla="*/ 15 w 171"/>
                <a:gd name="T59" fmla="*/ 33 h 178"/>
                <a:gd name="T60" fmla="*/ 58 w 171"/>
                <a:gd name="T61" fmla="*/ 35 h 178"/>
                <a:gd name="T62" fmla="*/ 61 w 171"/>
                <a:gd name="T63" fmla="*/ 25 h 178"/>
                <a:gd name="T64" fmla="*/ 63 w 171"/>
                <a:gd name="T65" fmla="*/ 17 h 178"/>
                <a:gd name="T66" fmla="*/ 63 w 171"/>
                <a:gd name="T67" fmla="*/ 8 h 178"/>
                <a:gd name="T68" fmla="*/ 133 w 171"/>
                <a:gd name="T69" fmla="*/ 0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78"/>
                <a:gd name="T107" fmla="*/ 171 w 171"/>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78">
                  <a:moveTo>
                    <a:pt x="148" y="2"/>
                  </a:moveTo>
                  <a:lnTo>
                    <a:pt x="158" y="15"/>
                  </a:lnTo>
                  <a:lnTo>
                    <a:pt x="171" y="33"/>
                  </a:lnTo>
                  <a:lnTo>
                    <a:pt x="171" y="48"/>
                  </a:lnTo>
                  <a:lnTo>
                    <a:pt x="171" y="71"/>
                  </a:lnTo>
                  <a:lnTo>
                    <a:pt x="166" y="77"/>
                  </a:lnTo>
                  <a:lnTo>
                    <a:pt x="166" y="83"/>
                  </a:lnTo>
                  <a:lnTo>
                    <a:pt x="156" y="77"/>
                  </a:lnTo>
                  <a:lnTo>
                    <a:pt x="152" y="81"/>
                  </a:lnTo>
                  <a:lnTo>
                    <a:pt x="152" y="83"/>
                  </a:lnTo>
                  <a:lnTo>
                    <a:pt x="152" y="87"/>
                  </a:lnTo>
                  <a:lnTo>
                    <a:pt x="143" y="93"/>
                  </a:lnTo>
                  <a:lnTo>
                    <a:pt x="137" y="102"/>
                  </a:lnTo>
                  <a:lnTo>
                    <a:pt x="141" y="106"/>
                  </a:lnTo>
                  <a:lnTo>
                    <a:pt x="135" y="112"/>
                  </a:lnTo>
                  <a:lnTo>
                    <a:pt x="137" y="114"/>
                  </a:lnTo>
                  <a:lnTo>
                    <a:pt x="129" y="123"/>
                  </a:lnTo>
                  <a:lnTo>
                    <a:pt x="119" y="137"/>
                  </a:lnTo>
                  <a:lnTo>
                    <a:pt x="116" y="137"/>
                  </a:lnTo>
                  <a:lnTo>
                    <a:pt x="114" y="137"/>
                  </a:lnTo>
                  <a:lnTo>
                    <a:pt x="114" y="139"/>
                  </a:lnTo>
                  <a:lnTo>
                    <a:pt x="110" y="149"/>
                  </a:lnTo>
                  <a:lnTo>
                    <a:pt x="110" y="152"/>
                  </a:lnTo>
                  <a:lnTo>
                    <a:pt x="108" y="152"/>
                  </a:lnTo>
                  <a:lnTo>
                    <a:pt x="100" y="152"/>
                  </a:lnTo>
                  <a:lnTo>
                    <a:pt x="98" y="149"/>
                  </a:lnTo>
                  <a:lnTo>
                    <a:pt x="90" y="149"/>
                  </a:lnTo>
                  <a:lnTo>
                    <a:pt x="85" y="156"/>
                  </a:lnTo>
                  <a:lnTo>
                    <a:pt x="77" y="162"/>
                  </a:lnTo>
                  <a:lnTo>
                    <a:pt x="73" y="166"/>
                  </a:lnTo>
                  <a:lnTo>
                    <a:pt x="69" y="168"/>
                  </a:lnTo>
                  <a:lnTo>
                    <a:pt x="63" y="172"/>
                  </a:lnTo>
                  <a:lnTo>
                    <a:pt x="61" y="172"/>
                  </a:lnTo>
                  <a:lnTo>
                    <a:pt x="58" y="176"/>
                  </a:lnTo>
                  <a:lnTo>
                    <a:pt x="58" y="172"/>
                  </a:lnTo>
                  <a:lnTo>
                    <a:pt x="54" y="172"/>
                  </a:lnTo>
                  <a:lnTo>
                    <a:pt x="54" y="176"/>
                  </a:lnTo>
                  <a:lnTo>
                    <a:pt x="52" y="176"/>
                  </a:lnTo>
                  <a:lnTo>
                    <a:pt x="48" y="178"/>
                  </a:lnTo>
                  <a:lnTo>
                    <a:pt x="44" y="176"/>
                  </a:lnTo>
                  <a:lnTo>
                    <a:pt x="34" y="147"/>
                  </a:lnTo>
                  <a:lnTo>
                    <a:pt x="33" y="139"/>
                  </a:lnTo>
                  <a:lnTo>
                    <a:pt x="25" y="139"/>
                  </a:lnTo>
                  <a:lnTo>
                    <a:pt x="25" y="129"/>
                  </a:lnTo>
                  <a:lnTo>
                    <a:pt x="29" y="129"/>
                  </a:lnTo>
                  <a:lnTo>
                    <a:pt x="23" y="114"/>
                  </a:lnTo>
                  <a:lnTo>
                    <a:pt x="21" y="108"/>
                  </a:lnTo>
                  <a:lnTo>
                    <a:pt x="21" y="95"/>
                  </a:lnTo>
                  <a:lnTo>
                    <a:pt x="19" y="83"/>
                  </a:lnTo>
                  <a:lnTo>
                    <a:pt x="19" y="68"/>
                  </a:lnTo>
                  <a:lnTo>
                    <a:pt x="17" y="62"/>
                  </a:lnTo>
                  <a:lnTo>
                    <a:pt x="9" y="62"/>
                  </a:lnTo>
                  <a:lnTo>
                    <a:pt x="2" y="58"/>
                  </a:lnTo>
                  <a:lnTo>
                    <a:pt x="0" y="58"/>
                  </a:lnTo>
                  <a:lnTo>
                    <a:pt x="0" y="46"/>
                  </a:lnTo>
                  <a:lnTo>
                    <a:pt x="5" y="46"/>
                  </a:lnTo>
                  <a:lnTo>
                    <a:pt x="11" y="48"/>
                  </a:lnTo>
                  <a:lnTo>
                    <a:pt x="15" y="48"/>
                  </a:lnTo>
                  <a:lnTo>
                    <a:pt x="15" y="42"/>
                  </a:lnTo>
                  <a:lnTo>
                    <a:pt x="15" y="33"/>
                  </a:lnTo>
                  <a:lnTo>
                    <a:pt x="21" y="37"/>
                  </a:lnTo>
                  <a:lnTo>
                    <a:pt x="58" y="35"/>
                  </a:lnTo>
                  <a:lnTo>
                    <a:pt x="58" y="25"/>
                  </a:lnTo>
                  <a:lnTo>
                    <a:pt x="61" y="25"/>
                  </a:lnTo>
                  <a:lnTo>
                    <a:pt x="61" y="19"/>
                  </a:lnTo>
                  <a:lnTo>
                    <a:pt x="63" y="17"/>
                  </a:lnTo>
                  <a:lnTo>
                    <a:pt x="67" y="13"/>
                  </a:lnTo>
                  <a:lnTo>
                    <a:pt x="63" y="8"/>
                  </a:lnTo>
                  <a:lnTo>
                    <a:pt x="61" y="2"/>
                  </a:lnTo>
                  <a:lnTo>
                    <a:pt x="133" y="0"/>
                  </a:lnTo>
                  <a:lnTo>
                    <a:pt x="148" y="2"/>
                  </a:lnTo>
                </a:path>
              </a:pathLst>
            </a:custGeom>
            <a:grpFill/>
            <a:ln w="9525">
              <a:noFill/>
              <a:round/>
              <a:headEnd/>
              <a:tailEnd/>
            </a:ln>
          </p:spPr>
          <p:txBody>
            <a:bodyPr/>
            <a:lstStyle/>
            <a:p>
              <a:pPr>
                <a:defRPr/>
              </a:pPr>
              <a:endParaRPr lang="en-US" dirty="0">
                <a:solidFill>
                  <a:prstClr val="black"/>
                </a:solidFill>
              </a:endParaRPr>
            </a:p>
          </p:txBody>
        </p:sp>
        <p:sp>
          <p:nvSpPr>
            <p:cNvPr id="16563" name="Freeform 21"/>
            <p:cNvSpPr>
              <a:spLocks/>
            </p:cNvSpPr>
            <p:nvPr/>
          </p:nvSpPr>
          <p:spPr bwMode="ltGray">
            <a:xfrm>
              <a:off x="1244" y="259"/>
              <a:ext cx="633" cy="380"/>
            </a:xfrm>
            <a:custGeom>
              <a:avLst/>
              <a:gdLst>
                <a:gd name="T0" fmla="*/ 135 w 633"/>
                <a:gd name="T1" fmla="*/ 195 h 380"/>
                <a:gd name="T2" fmla="*/ 146 w 633"/>
                <a:gd name="T3" fmla="*/ 189 h 380"/>
                <a:gd name="T4" fmla="*/ 152 w 633"/>
                <a:gd name="T5" fmla="*/ 183 h 380"/>
                <a:gd name="T6" fmla="*/ 168 w 633"/>
                <a:gd name="T7" fmla="*/ 174 h 380"/>
                <a:gd name="T8" fmla="*/ 193 w 633"/>
                <a:gd name="T9" fmla="*/ 154 h 380"/>
                <a:gd name="T10" fmla="*/ 214 w 633"/>
                <a:gd name="T11" fmla="*/ 139 h 380"/>
                <a:gd name="T12" fmla="*/ 222 w 633"/>
                <a:gd name="T13" fmla="*/ 135 h 380"/>
                <a:gd name="T14" fmla="*/ 237 w 633"/>
                <a:gd name="T15" fmla="*/ 121 h 380"/>
                <a:gd name="T16" fmla="*/ 245 w 633"/>
                <a:gd name="T17" fmla="*/ 116 h 380"/>
                <a:gd name="T18" fmla="*/ 285 w 633"/>
                <a:gd name="T19" fmla="*/ 87 h 380"/>
                <a:gd name="T20" fmla="*/ 332 w 633"/>
                <a:gd name="T21" fmla="*/ 87 h 380"/>
                <a:gd name="T22" fmla="*/ 361 w 633"/>
                <a:gd name="T23" fmla="*/ 89 h 380"/>
                <a:gd name="T24" fmla="*/ 447 w 633"/>
                <a:gd name="T25" fmla="*/ 87 h 380"/>
                <a:gd name="T26" fmla="*/ 476 w 633"/>
                <a:gd name="T27" fmla="*/ 87 h 380"/>
                <a:gd name="T28" fmla="*/ 502 w 633"/>
                <a:gd name="T29" fmla="*/ 87 h 380"/>
                <a:gd name="T30" fmla="*/ 517 w 633"/>
                <a:gd name="T31" fmla="*/ 77 h 380"/>
                <a:gd name="T32" fmla="*/ 517 w 633"/>
                <a:gd name="T33" fmla="*/ 46 h 380"/>
                <a:gd name="T34" fmla="*/ 515 w 633"/>
                <a:gd name="T35" fmla="*/ 17 h 380"/>
                <a:gd name="T36" fmla="*/ 515 w 633"/>
                <a:gd name="T37" fmla="*/ 9 h 380"/>
                <a:gd name="T38" fmla="*/ 530 w 633"/>
                <a:gd name="T39" fmla="*/ 0 h 380"/>
                <a:gd name="T40" fmla="*/ 536 w 633"/>
                <a:gd name="T41" fmla="*/ 2 h 380"/>
                <a:gd name="T42" fmla="*/ 538 w 633"/>
                <a:gd name="T43" fmla="*/ 11 h 380"/>
                <a:gd name="T44" fmla="*/ 538 w 633"/>
                <a:gd name="T45" fmla="*/ 31 h 380"/>
                <a:gd name="T46" fmla="*/ 534 w 633"/>
                <a:gd name="T47" fmla="*/ 42 h 380"/>
                <a:gd name="T48" fmla="*/ 517 w 633"/>
                <a:gd name="T49" fmla="*/ 46 h 380"/>
                <a:gd name="T50" fmla="*/ 517 w 633"/>
                <a:gd name="T51" fmla="*/ 67 h 380"/>
                <a:gd name="T52" fmla="*/ 532 w 633"/>
                <a:gd name="T53" fmla="*/ 77 h 380"/>
                <a:gd name="T54" fmla="*/ 542 w 633"/>
                <a:gd name="T55" fmla="*/ 94 h 380"/>
                <a:gd name="T56" fmla="*/ 558 w 633"/>
                <a:gd name="T57" fmla="*/ 94 h 380"/>
                <a:gd name="T58" fmla="*/ 563 w 633"/>
                <a:gd name="T59" fmla="*/ 100 h 380"/>
                <a:gd name="T60" fmla="*/ 567 w 633"/>
                <a:gd name="T61" fmla="*/ 114 h 380"/>
                <a:gd name="T62" fmla="*/ 581 w 633"/>
                <a:gd name="T63" fmla="*/ 125 h 380"/>
                <a:gd name="T64" fmla="*/ 592 w 633"/>
                <a:gd name="T65" fmla="*/ 135 h 380"/>
                <a:gd name="T66" fmla="*/ 615 w 633"/>
                <a:gd name="T67" fmla="*/ 135 h 380"/>
                <a:gd name="T68" fmla="*/ 633 w 633"/>
                <a:gd name="T69" fmla="*/ 141 h 380"/>
                <a:gd name="T70" fmla="*/ 615 w 633"/>
                <a:gd name="T71" fmla="*/ 168 h 380"/>
                <a:gd name="T72" fmla="*/ 590 w 633"/>
                <a:gd name="T73" fmla="*/ 185 h 380"/>
                <a:gd name="T74" fmla="*/ 548 w 633"/>
                <a:gd name="T75" fmla="*/ 235 h 380"/>
                <a:gd name="T76" fmla="*/ 565 w 633"/>
                <a:gd name="T77" fmla="*/ 349 h 380"/>
                <a:gd name="T78" fmla="*/ 540 w 633"/>
                <a:gd name="T79" fmla="*/ 363 h 380"/>
                <a:gd name="T80" fmla="*/ 478 w 633"/>
                <a:gd name="T81" fmla="*/ 367 h 380"/>
                <a:gd name="T82" fmla="*/ 301 w 633"/>
                <a:gd name="T83" fmla="*/ 372 h 380"/>
                <a:gd name="T84" fmla="*/ 241 w 633"/>
                <a:gd name="T85" fmla="*/ 376 h 380"/>
                <a:gd name="T86" fmla="*/ 175 w 633"/>
                <a:gd name="T87" fmla="*/ 365 h 380"/>
                <a:gd name="T88" fmla="*/ 121 w 633"/>
                <a:gd name="T89" fmla="*/ 345 h 380"/>
                <a:gd name="T90" fmla="*/ 79 w 633"/>
                <a:gd name="T91" fmla="*/ 237 h 380"/>
                <a:gd name="T92" fmla="*/ 125 w 633"/>
                <a:gd name="T93" fmla="*/ 204 h 3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3"/>
                <a:gd name="T142" fmla="*/ 0 h 380"/>
                <a:gd name="T143" fmla="*/ 633 w 633"/>
                <a:gd name="T144" fmla="*/ 380 h 3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3" h="380">
                  <a:moveTo>
                    <a:pt x="129" y="203"/>
                  </a:moveTo>
                  <a:lnTo>
                    <a:pt x="131" y="199"/>
                  </a:lnTo>
                  <a:lnTo>
                    <a:pt x="135" y="195"/>
                  </a:lnTo>
                  <a:lnTo>
                    <a:pt x="141" y="193"/>
                  </a:lnTo>
                  <a:lnTo>
                    <a:pt x="144" y="189"/>
                  </a:lnTo>
                  <a:lnTo>
                    <a:pt x="146" y="189"/>
                  </a:lnTo>
                  <a:lnTo>
                    <a:pt x="146" y="185"/>
                  </a:lnTo>
                  <a:lnTo>
                    <a:pt x="150" y="185"/>
                  </a:lnTo>
                  <a:lnTo>
                    <a:pt x="152" y="183"/>
                  </a:lnTo>
                  <a:lnTo>
                    <a:pt x="160" y="179"/>
                  </a:lnTo>
                  <a:lnTo>
                    <a:pt x="166" y="174"/>
                  </a:lnTo>
                  <a:lnTo>
                    <a:pt x="168" y="174"/>
                  </a:lnTo>
                  <a:lnTo>
                    <a:pt x="181" y="164"/>
                  </a:lnTo>
                  <a:lnTo>
                    <a:pt x="183" y="160"/>
                  </a:lnTo>
                  <a:lnTo>
                    <a:pt x="193" y="154"/>
                  </a:lnTo>
                  <a:lnTo>
                    <a:pt x="206" y="145"/>
                  </a:lnTo>
                  <a:lnTo>
                    <a:pt x="212" y="141"/>
                  </a:lnTo>
                  <a:lnTo>
                    <a:pt x="214" y="139"/>
                  </a:lnTo>
                  <a:lnTo>
                    <a:pt x="218" y="139"/>
                  </a:lnTo>
                  <a:lnTo>
                    <a:pt x="218" y="135"/>
                  </a:lnTo>
                  <a:lnTo>
                    <a:pt x="222" y="135"/>
                  </a:lnTo>
                  <a:lnTo>
                    <a:pt x="224" y="131"/>
                  </a:lnTo>
                  <a:lnTo>
                    <a:pt x="227" y="131"/>
                  </a:lnTo>
                  <a:lnTo>
                    <a:pt x="237" y="121"/>
                  </a:lnTo>
                  <a:lnTo>
                    <a:pt x="239" y="121"/>
                  </a:lnTo>
                  <a:lnTo>
                    <a:pt x="243" y="120"/>
                  </a:lnTo>
                  <a:lnTo>
                    <a:pt x="245" y="116"/>
                  </a:lnTo>
                  <a:lnTo>
                    <a:pt x="253" y="112"/>
                  </a:lnTo>
                  <a:lnTo>
                    <a:pt x="254" y="110"/>
                  </a:lnTo>
                  <a:lnTo>
                    <a:pt x="285" y="87"/>
                  </a:lnTo>
                  <a:lnTo>
                    <a:pt x="289" y="87"/>
                  </a:lnTo>
                  <a:lnTo>
                    <a:pt x="326" y="87"/>
                  </a:lnTo>
                  <a:lnTo>
                    <a:pt x="332" y="87"/>
                  </a:lnTo>
                  <a:lnTo>
                    <a:pt x="339" y="87"/>
                  </a:lnTo>
                  <a:lnTo>
                    <a:pt x="357" y="87"/>
                  </a:lnTo>
                  <a:lnTo>
                    <a:pt x="361" y="89"/>
                  </a:lnTo>
                  <a:lnTo>
                    <a:pt x="366" y="89"/>
                  </a:lnTo>
                  <a:lnTo>
                    <a:pt x="405" y="89"/>
                  </a:lnTo>
                  <a:lnTo>
                    <a:pt x="447" y="87"/>
                  </a:lnTo>
                  <a:lnTo>
                    <a:pt x="451" y="87"/>
                  </a:lnTo>
                  <a:lnTo>
                    <a:pt x="463" y="87"/>
                  </a:lnTo>
                  <a:lnTo>
                    <a:pt x="476" y="87"/>
                  </a:lnTo>
                  <a:lnTo>
                    <a:pt x="480" y="87"/>
                  </a:lnTo>
                  <a:lnTo>
                    <a:pt x="488" y="87"/>
                  </a:lnTo>
                  <a:lnTo>
                    <a:pt x="502" y="87"/>
                  </a:lnTo>
                  <a:lnTo>
                    <a:pt x="517" y="89"/>
                  </a:lnTo>
                  <a:lnTo>
                    <a:pt x="517" y="81"/>
                  </a:lnTo>
                  <a:lnTo>
                    <a:pt x="517" y="77"/>
                  </a:lnTo>
                  <a:lnTo>
                    <a:pt x="517" y="73"/>
                  </a:lnTo>
                  <a:lnTo>
                    <a:pt x="517" y="67"/>
                  </a:lnTo>
                  <a:lnTo>
                    <a:pt x="517" y="46"/>
                  </a:lnTo>
                  <a:lnTo>
                    <a:pt x="515" y="37"/>
                  </a:lnTo>
                  <a:lnTo>
                    <a:pt x="515" y="27"/>
                  </a:lnTo>
                  <a:lnTo>
                    <a:pt x="515" y="17"/>
                  </a:lnTo>
                  <a:lnTo>
                    <a:pt x="515" y="15"/>
                  </a:lnTo>
                  <a:lnTo>
                    <a:pt x="515" y="11"/>
                  </a:lnTo>
                  <a:lnTo>
                    <a:pt x="515" y="9"/>
                  </a:lnTo>
                  <a:lnTo>
                    <a:pt x="515" y="2"/>
                  </a:lnTo>
                  <a:lnTo>
                    <a:pt x="530" y="2"/>
                  </a:lnTo>
                  <a:lnTo>
                    <a:pt x="530" y="0"/>
                  </a:lnTo>
                  <a:lnTo>
                    <a:pt x="534" y="0"/>
                  </a:lnTo>
                  <a:lnTo>
                    <a:pt x="536" y="0"/>
                  </a:lnTo>
                  <a:lnTo>
                    <a:pt x="536" y="2"/>
                  </a:lnTo>
                  <a:lnTo>
                    <a:pt x="540" y="2"/>
                  </a:lnTo>
                  <a:lnTo>
                    <a:pt x="540" y="8"/>
                  </a:lnTo>
                  <a:lnTo>
                    <a:pt x="538" y="11"/>
                  </a:lnTo>
                  <a:lnTo>
                    <a:pt x="538" y="17"/>
                  </a:lnTo>
                  <a:lnTo>
                    <a:pt x="538" y="25"/>
                  </a:lnTo>
                  <a:lnTo>
                    <a:pt x="538" y="31"/>
                  </a:lnTo>
                  <a:lnTo>
                    <a:pt x="534" y="37"/>
                  </a:lnTo>
                  <a:lnTo>
                    <a:pt x="534" y="40"/>
                  </a:lnTo>
                  <a:lnTo>
                    <a:pt x="534" y="42"/>
                  </a:lnTo>
                  <a:lnTo>
                    <a:pt x="534" y="46"/>
                  </a:lnTo>
                  <a:lnTo>
                    <a:pt x="525" y="46"/>
                  </a:lnTo>
                  <a:lnTo>
                    <a:pt x="517" y="46"/>
                  </a:lnTo>
                  <a:lnTo>
                    <a:pt x="517" y="50"/>
                  </a:lnTo>
                  <a:lnTo>
                    <a:pt x="517" y="58"/>
                  </a:lnTo>
                  <a:lnTo>
                    <a:pt x="517" y="67"/>
                  </a:lnTo>
                  <a:lnTo>
                    <a:pt x="523" y="67"/>
                  </a:lnTo>
                  <a:lnTo>
                    <a:pt x="532" y="71"/>
                  </a:lnTo>
                  <a:lnTo>
                    <a:pt x="532" y="77"/>
                  </a:lnTo>
                  <a:lnTo>
                    <a:pt x="532" y="87"/>
                  </a:lnTo>
                  <a:lnTo>
                    <a:pt x="542" y="87"/>
                  </a:lnTo>
                  <a:lnTo>
                    <a:pt x="542" y="94"/>
                  </a:lnTo>
                  <a:lnTo>
                    <a:pt x="548" y="94"/>
                  </a:lnTo>
                  <a:lnTo>
                    <a:pt x="554" y="94"/>
                  </a:lnTo>
                  <a:lnTo>
                    <a:pt x="558" y="94"/>
                  </a:lnTo>
                  <a:lnTo>
                    <a:pt x="558" y="102"/>
                  </a:lnTo>
                  <a:lnTo>
                    <a:pt x="561" y="100"/>
                  </a:lnTo>
                  <a:lnTo>
                    <a:pt x="563" y="100"/>
                  </a:lnTo>
                  <a:lnTo>
                    <a:pt x="567" y="104"/>
                  </a:lnTo>
                  <a:lnTo>
                    <a:pt x="567" y="110"/>
                  </a:lnTo>
                  <a:lnTo>
                    <a:pt x="567" y="114"/>
                  </a:lnTo>
                  <a:lnTo>
                    <a:pt x="571" y="114"/>
                  </a:lnTo>
                  <a:lnTo>
                    <a:pt x="573" y="116"/>
                  </a:lnTo>
                  <a:lnTo>
                    <a:pt x="581" y="125"/>
                  </a:lnTo>
                  <a:lnTo>
                    <a:pt x="583" y="131"/>
                  </a:lnTo>
                  <a:lnTo>
                    <a:pt x="590" y="135"/>
                  </a:lnTo>
                  <a:lnTo>
                    <a:pt x="592" y="135"/>
                  </a:lnTo>
                  <a:lnTo>
                    <a:pt x="596" y="135"/>
                  </a:lnTo>
                  <a:lnTo>
                    <a:pt x="602" y="135"/>
                  </a:lnTo>
                  <a:lnTo>
                    <a:pt x="615" y="135"/>
                  </a:lnTo>
                  <a:lnTo>
                    <a:pt x="615" y="131"/>
                  </a:lnTo>
                  <a:lnTo>
                    <a:pt x="623" y="135"/>
                  </a:lnTo>
                  <a:lnTo>
                    <a:pt x="633" y="141"/>
                  </a:lnTo>
                  <a:lnTo>
                    <a:pt x="631" y="156"/>
                  </a:lnTo>
                  <a:lnTo>
                    <a:pt x="631" y="168"/>
                  </a:lnTo>
                  <a:lnTo>
                    <a:pt x="615" y="168"/>
                  </a:lnTo>
                  <a:lnTo>
                    <a:pt x="615" y="183"/>
                  </a:lnTo>
                  <a:lnTo>
                    <a:pt x="594" y="185"/>
                  </a:lnTo>
                  <a:lnTo>
                    <a:pt x="590" y="185"/>
                  </a:lnTo>
                  <a:lnTo>
                    <a:pt x="550" y="185"/>
                  </a:lnTo>
                  <a:lnTo>
                    <a:pt x="550" y="210"/>
                  </a:lnTo>
                  <a:lnTo>
                    <a:pt x="548" y="235"/>
                  </a:lnTo>
                  <a:lnTo>
                    <a:pt x="567" y="235"/>
                  </a:lnTo>
                  <a:lnTo>
                    <a:pt x="563" y="287"/>
                  </a:lnTo>
                  <a:lnTo>
                    <a:pt x="565" y="349"/>
                  </a:lnTo>
                  <a:lnTo>
                    <a:pt x="550" y="349"/>
                  </a:lnTo>
                  <a:lnTo>
                    <a:pt x="550" y="363"/>
                  </a:lnTo>
                  <a:lnTo>
                    <a:pt x="540" y="363"/>
                  </a:lnTo>
                  <a:lnTo>
                    <a:pt x="515" y="359"/>
                  </a:lnTo>
                  <a:lnTo>
                    <a:pt x="488" y="361"/>
                  </a:lnTo>
                  <a:lnTo>
                    <a:pt x="478" y="367"/>
                  </a:lnTo>
                  <a:lnTo>
                    <a:pt x="428" y="367"/>
                  </a:lnTo>
                  <a:lnTo>
                    <a:pt x="391" y="370"/>
                  </a:lnTo>
                  <a:lnTo>
                    <a:pt x="301" y="372"/>
                  </a:lnTo>
                  <a:lnTo>
                    <a:pt x="276" y="378"/>
                  </a:lnTo>
                  <a:lnTo>
                    <a:pt x="256" y="380"/>
                  </a:lnTo>
                  <a:lnTo>
                    <a:pt x="241" y="376"/>
                  </a:lnTo>
                  <a:lnTo>
                    <a:pt x="237" y="376"/>
                  </a:lnTo>
                  <a:lnTo>
                    <a:pt x="181" y="365"/>
                  </a:lnTo>
                  <a:lnTo>
                    <a:pt x="175" y="365"/>
                  </a:lnTo>
                  <a:lnTo>
                    <a:pt x="162" y="359"/>
                  </a:lnTo>
                  <a:lnTo>
                    <a:pt x="135" y="347"/>
                  </a:lnTo>
                  <a:lnTo>
                    <a:pt x="121" y="345"/>
                  </a:lnTo>
                  <a:lnTo>
                    <a:pt x="50" y="314"/>
                  </a:lnTo>
                  <a:lnTo>
                    <a:pt x="0" y="293"/>
                  </a:lnTo>
                  <a:lnTo>
                    <a:pt x="79" y="237"/>
                  </a:lnTo>
                  <a:lnTo>
                    <a:pt x="110" y="214"/>
                  </a:lnTo>
                  <a:lnTo>
                    <a:pt x="121" y="204"/>
                  </a:lnTo>
                  <a:lnTo>
                    <a:pt x="125" y="204"/>
                  </a:lnTo>
                  <a:lnTo>
                    <a:pt x="129" y="203"/>
                  </a:lnTo>
                  <a:close/>
                </a:path>
              </a:pathLst>
            </a:custGeom>
            <a:grpFill/>
            <a:ln w="9525">
              <a:noFill/>
              <a:round/>
              <a:headEnd/>
              <a:tailEnd/>
            </a:ln>
          </p:spPr>
          <p:txBody>
            <a:bodyPr/>
            <a:lstStyle/>
            <a:p>
              <a:pPr>
                <a:defRPr/>
              </a:pPr>
              <a:endParaRPr lang="en-US" dirty="0">
                <a:solidFill>
                  <a:prstClr val="black"/>
                </a:solidFill>
              </a:endParaRPr>
            </a:p>
          </p:txBody>
        </p:sp>
        <p:sp>
          <p:nvSpPr>
            <p:cNvPr id="16564" name="Freeform 22"/>
            <p:cNvSpPr>
              <a:spLocks/>
            </p:cNvSpPr>
            <p:nvPr/>
          </p:nvSpPr>
          <p:spPr bwMode="ltGray">
            <a:xfrm>
              <a:off x="1231" y="186"/>
              <a:ext cx="633" cy="380"/>
            </a:xfrm>
            <a:custGeom>
              <a:avLst/>
              <a:gdLst>
                <a:gd name="T0" fmla="*/ 135 w 633"/>
                <a:gd name="T1" fmla="*/ 195 h 380"/>
                <a:gd name="T2" fmla="*/ 146 w 633"/>
                <a:gd name="T3" fmla="*/ 189 h 380"/>
                <a:gd name="T4" fmla="*/ 152 w 633"/>
                <a:gd name="T5" fmla="*/ 183 h 380"/>
                <a:gd name="T6" fmla="*/ 168 w 633"/>
                <a:gd name="T7" fmla="*/ 174 h 380"/>
                <a:gd name="T8" fmla="*/ 193 w 633"/>
                <a:gd name="T9" fmla="*/ 154 h 380"/>
                <a:gd name="T10" fmla="*/ 214 w 633"/>
                <a:gd name="T11" fmla="*/ 139 h 380"/>
                <a:gd name="T12" fmla="*/ 222 w 633"/>
                <a:gd name="T13" fmla="*/ 135 h 380"/>
                <a:gd name="T14" fmla="*/ 237 w 633"/>
                <a:gd name="T15" fmla="*/ 121 h 380"/>
                <a:gd name="T16" fmla="*/ 245 w 633"/>
                <a:gd name="T17" fmla="*/ 116 h 380"/>
                <a:gd name="T18" fmla="*/ 285 w 633"/>
                <a:gd name="T19" fmla="*/ 87 h 380"/>
                <a:gd name="T20" fmla="*/ 332 w 633"/>
                <a:gd name="T21" fmla="*/ 87 h 380"/>
                <a:gd name="T22" fmla="*/ 361 w 633"/>
                <a:gd name="T23" fmla="*/ 89 h 380"/>
                <a:gd name="T24" fmla="*/ 447 w 633"/>
                <a:gd name="T25" fmla="*/ 87 h 380"/>
                <a:gd name="T26" fmla="*/ 476 w 633"/>
                <a:gd name="T27" fmla="*/ 87 h 380"/>
                <a:gd name="T28" fmla="*/ 502 w 633"/>
                <a:gd name="T29" fmla="*/ 87 h 380"/>
                <a:gd name="T30" fmla="*/ 517 w 633"/>
                <a:gd name="T31" fmla="*/ 77 h 380"/>
                <a:gd name="T32" fmla="*/ 517 w 633"/>
                <a:gd name="T33" fmla="*/ 46 h 380"/>
                <a:gd name="T34" fmla="*/ 515 w 633"/>
                <a:gd name="T35" fmla="*/ 17 h 380"/>
                <a:gd name="T36" fmla="*/ 515 w 633"/>
                <a:gd name="T37" fmla="*/ 9 h 380"/>
                <a:gd name="T38" fmla="*/ 530 w 633"/>
                <a:gd name="T39" fmla="*/ 0 h 380"/>
                <a:gd name="T40" fmla="*/ 536 w 633"/>
                <a:gd name="T41" fmla="*/ 2 h 380"/>
                <a:gd name="T42" fmla="*/ 538 w 633"/>
                <a:gd name="T43" fmla="*/ 11 h 380"/>
                <a:gd name="T44" fmla="*/ 538 w 633"/>
                <a:gd name="T45" fmla="*/ 31 h 380"/>
                <a:gd name="T46" fmla="*/ 534 w 633"/>
                <a:gd name="T47" fmla="*/ 42 h 380"/>
                <a:gd name="T48" fmla="*/ 517 w 633"/>
                <a:gd name="T49" fmla="*/ 46 h 380"/>
                <a:gd name="T50" fmla="*/ 517 w 633"/>
                <a:gd name="T51" fmla="*/ 67 h 380"/>
                <a:gd name="T52" fmla="*/ 532 w 633"/>
                <a:gd name="T53" fmla="*/ 77 h 380"/>
                <a:gd name="T54" fmla="*/ 542 w 633"/>
                <a:gd name="T55" fmla="*/ 94 h 380"/>
                <a:gd name="T56" fmla="*/ 558 w 633"/>
                <a:gd name="T57" fmla="*/ 94 h 380"/>
                <a:gd name="T58" fmla="*/ 563 w 633"/>
                <a:gd name="T59" fmla="*/ 100 h 380"/>
                <a:gd name="T60" fmla="*/ 567 w 633"/>
                <a:gd name="T61" fmla="*/ 114 h 380"/>
                <a:gd name="T62" fmla="*/ 581 w 633"/>
                <a:gd name="T63" fmla="*/ 125 h 380"/>
                <a:gd name="T64" fmla="*/ 592 w 633"/>
                <a:gd name="T65" fmla="*/ 135 h 380"/>
                <a:gd name="T66" fmla="*/ 615 w 633"/>
                <a:gd name="T67" fmla="*/ 135 h 380"/>
                <a:gd name="T68" fmla="*/ 633 w 633"/>
                <a:gd name="T69" fmla="*/ 141 h 380"/>
                <a:gd name="T70" fmla="*/ 615 w 633"/>
                <a:gd name="T71" fmla="*/ 168 h 380"/>
                <a:gd name="T72" fmla="*/ 590 w 633"/>
                <a:gd name="T73" fmla="*/ 185 h 380"/>
                <a:gd name="T74" fmla="*/ 548 w 633"/>
                <a:gd name="T75" fmla="*/ 235 h 380"/>
                <a:gd name="T76" fmla="*/ 565 w 633"/>
                <a:gd name="T77" fmla="*/ 349 h 380"/>
                <a:gd name="T78" fmla="*/ 540 w 633"/>
                <a:gd name="T79" fmla="*/ 363 h 380"/>
                <a:gd name="T80" fmla="*/ 478 w 633"/>
                <a:gd name="T81" fmla="*/ 367 h 380"/>
                <a:gd name="T82" fmla="*/ 301 w 633"/>
                <a:gd name="T83" fmla="*/ 372 h 380"/>
                <a:gd name="T84" fmla="*/ 241 w 633"/>
                <a:gd name="T85" fmla="*/ 376 h 380"/>
                <a:gd name="T86" fmla="*/ 175 w 633"/>
                <a:gd name="T87" fmla="*/ 365 h 380"/>
                <a:gd name="T88" fmla="*/ 121 w 633"/>
                <a:gd name="T89" fmla="*/ 345 h 380"/>
                <a:gd name="T90" fmla="*/ 79 w 633"/>
                <a:gd name="T91" fmla="*/ 237 h 380"/>
                <a:gd name="T92" fmla="*/ 125 w 633"/>
                <a:gd name="T93" fmla="*/ 204 h 3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3"/>
                <a:gd name="T142" fmla="*/ 0 h 380"/>
                <a:gd name="T143" fmla="*/ 633 w 633"/>
                <a:gd name="T144" fmla="*/ 380 h 3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3" h="380">
                  <a:moveTo>
                    <a:pt x="129" y="203"/>
                  </a:moveTo>
                  <a:lnTo>
                    <a:pt x="131" y="199"/>
                  </a:lnTo>
                  <a:lnTo>
                    <a:pt x="135" y="195"/>
                  </a:lnTo>
                  <a:lnTo>
                    <a:pt x="141" y="193"/>
                  </a:lnTo>
                  <a:lnTo>
                    <a:pt x="144" y="189"/>
                  </a:lnTo>
                  <a:lnTo>
                    <a:pt x="146" y="189"/>
                  </a:lnTo>
                  <a:lnTo>
                    <a:pt x="146" y="185"/>
                  </a:lnTo>
                  <a:lnTo>
                    <a:pt x="150" y="185"/>
                  </a:lnTo>
                  <a:lnTo>
                    <a:pt x="152" y="183"/>
                  </a:lnTo>
                  <a:lnTo>
                    <a:pt x="160" y="179"/>
                  </a:lnTo>
                  <a:lnTo>
                    <a:pt x="166" y="174"/>
                  </a:lnTo>
                  <a:lnTo>
                    <a:pt x="168" y="174"/>
                  </a:lnTo>
                  <a:lnTo>
                    <a:pt x="181" y="164"/>
                  </a:lnTo>
                  <a:lnTo>
                    <a:pt x="183" y="160"/>
                  </a:lnTo>
                  <a:lnTo>
                    <a:pt x="193" y="154"/>
                  </a:lnTo>
                  <a:lnTo>
                    <a:pt x="206" y="145"/>
                  </a:lnTo>
                  <a:lnTo>
                    <a:pt x="212" y="141"/>
                  </a:lnTo>
                  <a:lnTo>
                    <a:pt x="214" y="139"/>
                  </a:lnTo>
                  <a:lnTo>
                    <a:pt x="218" y="139"/>
                  </a:lnTo>
                  <a:lnTo>
                    <a:pt x="218" y="135"/>
                  </a:lnTo>
                  <a:lnTo>
                    <a:pt x="222" y="135"/>
                  </a:lnTo>
                  <a:lnTo>
                    <a:pt x="224" y="131"/>
                  </a:lnTo>
                  <a:lnTo>
                    <a:pt x="227" y="131"/>
                  </a:lnTo>
                  <a:lnTo>
                    <a:pt x="237" y="121"/>
                  </a:lnTo>
                  <a:lnTo>
                    <a:pt x="239" y="121"/>
                  </a:lnTo>
                  <a:lnTo>
                    <a:pt x="243" y="120"/>
                  </a:lnTo>
                  <a:lnTo>
                    <a:pt x="245" y="116"/>
                  </a:lnTo>
                  <a:lnTo>
                    <a:pt x="253" y="112"/>
                  </a:lnTo>
                  <a:lnTo>
                    <a:pt x="254" y="110"/>
                  </a:lnTo>
                  <a:lnTo>
                    <a:pt x="285" y="87"/>
                  </a:lnTo>
                  <a:lnTo>
                    <a:pt x="289" y="87"/>
                  </a:lnTo>
                  <a:lnTo>
                    <a:pt x="326" y="87"/>
                  </a:lnTo>
                  <a:lnTo>
                    <a:pt x="332" y="87"/>
                  </a:lnTo>
                  <a:lnTo>
                    <a:pt x="339" y="87"/>
                  </a:lnTo>
                  <a:lnTo>
                    <a:pt x="357" y="87"/>
                  </a:lnTo>
                  <a:lnTo>
                    <a:pt x="361" y="89"/>
                  </a:lnTo>
                  <a:lnTo>
                    <a:pt x="366" y="89"/>
                  </a:lnTo>
                  <a:lnTo>
                    <a:pt x="405" y="89"/>
                  </a:lnTo>
                  <a:lnTo>
                    <a:pt x="447" y="87"/>
                  </a:lnTo>
                  <a:lnTo>
                    <a:pt x="451" y="87"/>
                  </a:lnTo>
                  <a:lnTo>
                    <a:pt x="463" y="87"/>
                  </a:lnTo>
                  <a:lnTo>
                    <a:pt x="476" y="87"/>
                  </a:lnTo>
                  <a:lnTo>
                    <a:pt x="480" y="87"/>
                  </a:lnTo>
                  <a:lnTo>
                    <a:pt x="488" y="87"/>
                  </a:lnTo>
                  <a:lnTo>
                    <a:pt x="502" y="87"/>
                  </a:lnTo>
                  <a:lnTo>
                    <a:pt x="517" y="89"/>
                  </a:lnTo>
                  <a:lnTo>
                    <a:pt x="517" y="81"/>
                  </a:lnTo>
                  <a:lnTo>
                    <a:pt x="517" y="77"/>
                  </a:lnTo>
                  <a:lnTo>
                    <a:pt x="517" y="73"/>
                  </a:lnTo>
                  <a:lnTo>
                    <a:pt x="517" y="67"/>
                  </a:lnTo>
                  <a:lnTo>
                    <a:pt x="517" y="46"/>
                  </a:lnTo>
                  <a:lnTo>
                    <a:pt x="515" y="37"/>
                  </a:lnTo>
                  <a:lnTo>
                    <a:pt x="515" y="27"/>
                  </a:lnTo>
                  <a:lnTo>
                    <a:pt x="515" y="17"/>
                  </a:lnTo>
                  <a:lnTo>
                    <a:pt x="515" y="15"/>
                  </a:lnTo>
                  <a:lnTo>
                    <a:pt x="515" y="11"/>
                  </a:lnTo>
                  <a:lnTo>
                    <a:pt x="515" y="9"/>
                  </a:lnTo>
                  <a:lnTo>
                    <a:pt x="515" y="2"/>
                  </a:lnTo>
                  <a:lnTo>
                    <a:pt x="530" y="2"/>
                  </a:lnTo>
                  <a:lnTo>
                    <a:pt x="530" y="0"/>
                  </a:lnTo>
                  <a:lnTo>
                    <a:pt x="534" y="0"/>
                  </a:lnTo>
                  <a:lnTo>
                    <a:pt x="536" y="0"/>
                  </a:lnTo>
                  <a:lnTo>
                    <a:pt x="536" y="2"/>
                  </a:lnTo>
                  <a:lnTo>
                    <a:pt x="540" y="2"/>
                  </a:lnTo>
                  <a:lnTo>
                    <a:pt x="540" y="8"/>
                  </a:lnTo>
                  <a:lnTo>
                    <a:pt x="538" y="11"/>
                  </a:lnTo>
                  <a:lnTo>
                    <a:pt x="538" y="17"/>
                  </a:lnTo>
                  <a:lnTo>
                    <a:pt x="538" y="25"/>
                  </a:lnTo>
                  <a:lnTo>
                    <a:pt x="538" y="31"/>
                  </a:lnTo>
                  <a:lnTo>
                    <a:pt x="534" y="37"/>
                  </a:lnTo>
                  <a:lnTo>
                    <a:pt x="534" y="40"/>
                  </a:lnTo>
                  <a:lnTo>
                    <a:pt x="534" y="42"/>
                  </a:lnTo>
                  <a:lnTo>
                    <a:pt x="534" y="46"/>
                  </a:lnTo>
                  <a:lnTo>
                    <a:pt x="525" y="46"/>
                  </a:lnTo>
                  <a:lnTo>
                    <a:pt x="517" y="46"/>
                  </a:lnTo>
                  <a:lnTo>
                    <a:pt x="517" y="50"/>
                  </a:lnTo>
                  <a:lnTo>
                    <a:pt x="517" y="58"/>
                  </a:lnTo>
                  <a:lnTo>
                    <a:pt x="517" y="67"/>
                  </a:lnTo>
                  <a:lnTo>
                    <a:pt x="523" y="67"/>
                  </a:lnTo>
                  <a:lnTo>
                    <a:pt x="532" y="71"/>
                  </a:lnTo>
                  <a:lnTo>
                    <a:pt x="532" y="77"/>
                  </a:lnTo>
                  <a:lnTo>
                    <a:pt x="532" y="87"/>
                  </a:lnTo>
                  <a:lnTo>
                    <a:pt x="542" y="87"/>
                  </a:lnTo>
                  <a:lnTo>
                    <a:pt x="542" y="94"/>
                  </a:lnTo>
                  <a:lnTo>
                    <a:pt x="548" y="94"/>
                  </a:lnTo>
                  <a:lnTo>
                    <a:pt x="554" y="94"/>
                  </a:lnTo>
                  <a:lnTo>
                    <a:pt x="558" y="94"/>
                  </a:lnTo>
                  <a:lnTo>
                    <a:pt x="558" y="102"/>
                  </a:lnTo>
                  <a:lnTo>
                    <a:pt x="561" y="100"/>
                  </a:lnTo>
                  <a:lnTo>
                    <a:pt x="563" y="100"/>
                  </a:lnTo>
                  <a:lnTo>
                    <a:pt x="567" y="104"/>
                  </a:lnTo>
                  <a:lnTo>
                    <a:pt x="567" y="110"/>
                  </a:lnTo>
                  <a:lnTo>
                    <a:pt x="567" y="114"/>
                  </a:lnTo>
                  <a:lnTo>
                    <a:pt x="571" y="114"/>
                  </a:lnTo>
                  <a:lnTo>
                    <a:pt x="573" y="116"/>
                  </a:lnTo>
                  <a:lnTo>
                    <a:pt x="581" y="125"/>
                  </a:lnTo>
                  <a:lnTo>
                    <a:pt x="583" y="131"/>
                  </a:lnTo>
                  <a:lnTo>
                    <a:pt x="590" y="135"/>
                  </a:lnTo>
                  <a:lnTo>
                    <a:pt x="592" y="135"/>
                  </a:lnTo>
                  <a:lnTo>
                    <a:pt x="596" y="135"/>
                  </a:lnTo>
                  <a:lnTo>
                    <a:pt x="602" y="135"/>
                  </a:lnTo>
                  <a:lnTo>
                    <a:pt x="615" y="135"/>
                  </a:lnTo>
                  <a:lnTo>
                    <a:pt x="615" y="131"/>
                  </a:lnTo>
                  <a:lnTo>
                    <a:pt x="623" y="135"/>
                  </a:lnTo>
                  <a:lnTo>
                    <a:pt x="633" y="141"/>
                  </a:lnTo>
                  <a:lnTo>
                    <a:pt x="631" y="156"/>
                  </a:lnTo>
                  <a:lnTo>
                    <a:pt x="631" y="168"/>
                  </a:lnTo>
                  <a:lnTo>
                    <a:pt x="615" y="168"/>
                  </a:lnTo>
                  <a:lnTo>
                    <a:pt x="615" y="183"/>
                  </a:lnTo>
                  <a:lnTo>
                    <a:pt x="594" y="185"/>
                  </a:lnTo>
                  <a:lnTo>
                    <a:pt x="590" y="185"/>
                  </a:lnTo>
                  <a:lnTo>
                    <a:pt x="550" y="185"/>
                  </a:lnTo>
                  <a:lnTo>
                    <a:pt x="550" y="210"/>
                  </a:lnTo>
                  <a:lnTo>
                    <a:pt x="548" y="235"/>
                  </a:lnTo>
                  <a:lnTo>
                    <a:pt x="567" y="235"/>
                  </a:lnTo>
                  <a:lnTo>
                    <a:pt x="563" y="287"/>
                  </a:lnTo>
                  <a:lnTo>
                    <a:pt x="565" y="349"/>
                  </a:lnTo>
                  <a:lnTo>
                    <a:pt x="550" y="349"/>
                  </a:lnTo>
                  <a:lnTo>
                    <a:pt x="550" y="363"/>
                  </a:lnTo>
                  <a:lnTo>
                    <a:pt x="540" y="363"/>
                  </a:lnTo>
                  <a:lnTo>
                    <a:pt x="515" y="359"/>
                  </a:lnTo>
                  <a:lnTo>
                    <a:pt x="488" y="361"/>
                  </a:lnTo>
                  <a:lnTo>
                    <a:pt x="478" y="367"/>
                  </a:lnTo>
                  <a:lnTo>
                    <a:pt x="428" y="367"/>
                  </a:lnTo>
                  <a:lnTo>
                    <a:pt x="391" y="370"/>
                  </a:lnTo>
                  <a:lnTo>
                    <a:pt x="301" y="372"/>
                  </a:lnTo>
                  <a:lnTo>
                    <a:pt x="276" y="378"/>
                  </a:lnTo>
                  <a:lnTo>
                    <a:pt x="256" y="380"/>
                  </a:lnTo>
                  <a:lnTo>
                    <a:pt x="241" y="376"/>
                  </a:lnTo>
                  <a:lnTo>
                    <a:pt x="237" y="376"/>
                  </a:lnTo>
                  <a:lnTo>
                    <a:pt x="181" y="365"/>
                  </a:lnTo>
                  <a:lnTo>
                    <a:pt x="175" y="365"/>
                  </a:lnTo>
                  <a:lnTo>
                    <a:pt x="162" y="359"/>
                  </a:lnTo>
                  <a:lnTo>
                    <a:pt x="135" y="347"/>
                  </a:lnTo>
                  <a:lnTo>
                    <a:pt x="121" y="345"/>
                  </a:lnTo>
                  <a:lnTo>
                    <a:pt x="50" y="314"/>
                  </a:lnTo>
                  <a:lnTo>
                    <a:pt x="0" y="293"/>
                  </a:lnTo>
                  <a:lnTo>
                    <a:pt x="79" y="237"/>
                  </a:lnTo>
                  <a:lnTo>
                    <a:pt x="110" y="214"/>
                  </a:lnTo>
                  <a:lnTo>
                    <a:pt x="121" y="204"/>
                  </a:lnTo>
                  <a:lnTo>
                    <a:pt x="125" y="204"/>
                  </a:lnTo>
                  <a:lnTo>
                    <a:pt x="129" y="203"/>
                  </a:lnTo>
                </a:path>
              </a:pathLst>
            </a:custGeom>
            <a:grpFill/>
            <a:ln w="9525">
              <a:noFill/>
              <a:round/>
              <a:headEnd/>
              <a:tailEnd/>
            </a:ln>
          </p:spPr>
          <p:txBody>
            <a:bodyPr/>
            <a:lstStyle/>
            <a:p>
              <a:pPr>
                <a:defRPr/>
              </a:pPr>
              <a:endParaRPr lang="en-US" dirty="0">
                <a:solidFill>
                  <a:prstClr val="black"/>
                </a:solidFill>
              </a:endParaRPr>
            </a:p>
          </p:txBody>
        </p:sp>
        <p:sp>
          <p:nvSpPr>
            <p:cNvPr id="16565" name="Freeform 23"/>
            <p:cNvSpPr>
              <a:spLocks/>
            </p:cNvSpPr>
            <p:nvPr/>
          </p:nvSpPr>
          <p:spPr bwMode="ltGray">
            <a:xfrm>
              <a:off x="2697" y="243"/>
              <a:ext cx="149" cy="108"/>
            </a:xfrm>
            <a:custGeom>
              <a:avLst/>
              <a:gdLst>
                <a:gd name="T0" fmla="*/ 37 w 149"/>
                <a:gd name="T1" fmla="*/ 2 h 108"/>
                <a:gd name="T2" fmla="*/ 37 w 149"/>
                <a:gd name="T3" fmla="*/ 18 h 108"/>
                <a:gd name="T4" fmla="*/ 52 w 149"/>
                <a:gd name="T5" fmla="*/ 18 h 108"/>
                <a:gd name="T6" fmla="*/ 52 w 149"/>
                <a:gd name="T7" fmla="*/ 2 h 108"/>
                <a:gd name="T8" fmla="*/ 68 w 149"/>
                <a:gd name="T9" fmla="*/ 0 h 108"/>
                <a:gd name="T10" fmla="*/ 68 w 149"/>
                <a:gd name="T11" fmla="*/ 20 h 108"/>
                <a:gd name="T12" fmla="*/ 87 w 149"/>
                <a:gd name="T13" fmla="*/ 20 h 108"/>
                <a:gd name="T14" fmla="*/ 102 w 149"/>
                <a:gd name="T15" fmla="*/ 20 h 108"/>
                <a:gd name="T16" fmla="*/ 102 w 149"/>
                <a:gd name="T17" fmla="*/ 29 h 108"/>
                <a:gd name="T18" fmla="*/ 112 w 149"/>
                <a:gd name="T19" fmla="*/ 35 h 108"/>
                <a:gd name="T20" fmla="*/ 118 w 149"/>
                <a:gd name="T21" fmla="*/ 43 h 108"/>
                <a:gd name="T22" fmla="*/ 128 w 149"/>
                <a:gd name="T23" fmla="*/ 51 h 108"/>
                <a:gd name="T24" fmla="*/ 126 w 149"/>
                <a:gd name="T25" fmla="*/ 53 h 108"/>
                <a:gd name="T26" fmla="*/ 128 w 149"/>
                <a:gd name="T27" fmla="*/ 56 h 108"/>
                <a:gd name="T28" fmla="*/ 128 w 149"/>
                <a:gd name="T29" fmla="*/ 62 h 108"/>
                <a:gd name="T30" fmla="*/ 131 w 149"/>
                <a:gd name="T31" fmla="*/ 66 h 108"/>
                <a:gd name="T32" fmla="*/ 131 w 149"/>
                <a:gd name="T33" fmla="*/ 72 h 108"/>
                <a:gd name="T34" fmla="*/ 135 w 149"/>
                <a:gd name="T35" fmla="*/ 74 h 108"/>
                <a:gd name="T36" fmla="*/ 135 w 149"/>
                <a:gd name="T37" fmla="*/ 81 h 108"/>
                <a:gd name="T38" fmla="*/ 141 w 149"/>
                <a:gd name="T39" fmla="*/ 89 h 108"/>
                <a:gd name="T40" fmla="*/ 145 w 149"/>
                <a:gd name="T41" fmla="*/ 93 h 108"/>
                <a:gd name="T42" fmla="*/ 145 w 149"/>
                <a:gd name="T43" fmla="*/ 99 h 108"/>
                <a:gd name="T44" fmla="*/ 145 w 149"/>
                <a:gd name="T45" fmla="*/ 105 h 108"/>
                <a:gd name="T46" fmla="*/ 145 w 149"/>
                <a:gd name="T47" fmla="*/ 105 h 108"/>
                <a:gd name="T48" fmla="*/ 139 w 149"/>
                <a:gd name="T49" fmla="*/ 105 h 108"/>
                <a:gd name="T50" fmla="*/ 120 w 149"/>
                <a:gd name="T51" fmla="*/ 108 h 108"/>
                <a:gd name="T52" fmla="*/ 116 w 149"/>
                <a:gd name="T53" fmla="*/ 107 h 108"/>
                <a:gd name="T54" fmla="*/ 114 w 149"/>
                <a:gd name="T55" fmla="*/ 103 h 108"/>
                <a:gd name="T56" fmla="*/ 104 w 149"/>
                <a:gd name="T57" fmla="*/ 93 h 108"/>
                <a:gd name="T58" fmla="*/ 101 w 149"/>
                <a:gd name="T59" fmla="*/ 91 h 108"/>
                <a:gd name="T60" fmla="*/ 89 w 149"/>
                <a:gd name="T61" fmla="*/ 91 h 108"/>
                <a:gd name="T62" fmla="*/ 81 w 149"/>
                <a:gd name="T63" fmla="*/ 91 h 108"/>
                <a:gd name="T64" fmla="*/ 75 w 149"/>
                <a:gd name="T65" fmla="*/ 87 h 108"/>
                <a:gd name="T66" fmla="*/ 56 w 149"/>
                <a:gd name="T67" fmla="*/ 80 h 108"/>
                <a:gd name="T68" fmla="*/ 16 w 149"/>
                <a:gd name="T69" fmla="*/ 76 h 108"/>
                <a:gd name="T70" fmla="*/ 10 w 149"/>
                <a:gd name="T71" fmla="*/ 74 h 108"/>
                <a:gd name="T72" fmla="*/ 6 w 149"/>
                <a:gd name="T73" fmla="*/ 78 h 108"/>
                <a:gd name="T74" fmla="*/ 4 w 149"/>
                <a:gd name="T75" fmla="*/ 68 h 108"/>
                <a:gd name="T76" fmla="*/ 6 w 149"/>
                <a:gd name="T77" fmla="*/ 62 h 108"/>
                <a:gd name="T78" fmla="*/ 0 w 149"/>
                <a:gd name="T79" fmla="*/ 58 h 108"/>
                <a:gd name="T80" fmla="*/ 4 w 149"/>
                <a:gd name="T81" fmla="*/ 54 h 108"/>
                <a:gd name="T82" fmla="*/ 6 w 149"/>
                <a:gd name="T83" fmla="*/ 54 h 108"/>
                <a:gd name="T84" fmla="*/ 10 w 149"/>
                <a:gd name="T85" fmla="*/ 60 h 108"/>
                <a:gd name="T86" fmla="*/ 10 w 149"/>
                <a:gd name="T87" fmla="*/ 54 h 108"/>
                <a:gd name="T88" fmla="*/ 6 w 149"/>
                <a:gd name="T89" fmla="*/ 49 h 108"/>
                <a:gd name="T90" fmla="*/ 16 w 149"/>
                <a:gd name="T91" fmla="*/ 37 h 108"/>
                <a:gd name="T92" fmla="*/ 19 w 149"/>
                <a:gd name="T93" fmla="*/ 33 h 108"/>
                <a:gd name="T94" fmla="*/ 19 w 149"/>
                <a:gd name="T95" fmla="*/ 37 h 108"/>
                <a:gd name="T96" fmla="*/ 25 w 149"/>
                <a:gd name="T97" fmla="*/ 33 h 108"/>
                <a:gd name="T98" fmla="*/ 21 w 149"/>
                <a:gd name="T99" fmla="*/ 29 h 108"/>
                <a:gd name="T100" fmla="*/ 16 w 149"/>
                <a:gd name="T101" fmla="*/ 24 h 108"/>
                <a:gd name="T102" fmla="*/ 12 w 149"/>
                <a:gd name="T103" fmla="*/ 22 h 108"/>
                <a:gd name="T104" fmla="*/ 12 w 149"/>
                <a:gd name="T105" fmla="*/ 14 h 108"/>
                <a:gd name="T106" fmla="*/ 10 w 149"/>
                <a:gd name="T107" fmla="*/ 12 h 108"/>
                <a:gd name="T108" fmla="*/ 12 w 149"/>
                <a:gd name="T109" fmla="*/ 8 h 108"/>
                <a:gd name="T110" fmla="*/ 16 w 149"/>
                <a:gd name="T111" fmla="*/ 6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108"/>
                <a:gd name="T170" fmla="*/ 149 w 149"/>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108">
                  <a:moveTo>
                    <a:pt x="16" y="2"/>
                  </a:moveTo>
                  <a:lnTo>
                    <a:pt x="37" y="2"/>
                  </a:lnTo>
                  <a:lnTo>
                    <a:pt x="37" y="12"/>
                  </a:lnTo>
                  <a:lnTo>
                    <a:pt x="37" y="18"/>
                  </a:lnTo>
                  <a:lnTo>
                    <a:pt x="43" y="18"/>
                  </a:lnTo>
                  <a:lnTo>
                    <a:pt x="52" y="18"/>
                  </a:lnTo>
                  <a:lnTo>
                    <a:pt x="52" y="10"/>
                  </a:lnTo>
                  <a:lnTo>
                    <a:pt x="52" y="2"/>
                  </a:lnTo>
                  <a:lnTo>
                    <a:pt x="62" y="0"/>
                  </a:lnTo>
                  <a:lnTo>
                    <a:pt x="68" y="0"/>
                  </a:lnTo>
                  <a:lnTo>
                    <a:pt x="68" y="10"/>
                  </a:lnTo>
                  <a:lnTo>
                    <a:pt x="68" y="20"/>
                  </a:lnTo>
                  <a:lnTo>
                    <a:pt x="77" y="20"/>
                  </a:lnTo>
                  <a:lnTo>
                    <a:pt x="87" y="20"/>
                  </a:lnTo>
                  <a:lnTo>
                    <a:pt x="97" y="20"/>
                  </a:lnTo>
                  <a:lnTo>
                    <a:pt x="102" y="20"/>
                  </a:lnTo>
                  <a:lnTo>
                    <a:pt x="102" y="25"/>
                  </a:lnTo>
                  <a:lnTo>
                    <a:pt x="102" y="29"/>
                  </a:lnTo>
                  <a:lnTo>
                    <a:pt x="102" y="35"/>
                  </a:lnTo>
                  <a:lnTo>
                    <a:pt x="112" y="35"/>
                  </a:lnTo>
                  <a:lnTo>
                    <a:pt x="122" y="35"/>
                  </a:lnTo>
                  <a:lnTo>
                    <a:pt x="118" y="43"/>
                  </a:lnTo>
                  <a:lnTo>
                    <a:pt x="128" y="43"/>
                  </a:lnTo>
                  <a:lnTo>
                    <a:pt x="128" y="51"/>
                  </a:lnTo>
                  <a:lnTo>
                    <a:pt x="126" y="51"/>
                  </a:lnTo>
                  <a:lnTo>
                    <a:pt x="126" y="53"/>
                  </a:lnTo>
                  <a:lnTo>
                    <a:pt x="126" y="56"/>
                  </a:lnTo>
                  <a:lnTo>
                    <a:pt x="128" y="56"/>
                  </a:lnTo>
                  <a:lnTo>
                    <a:pt x="128" y="58"/>
                  </a:lnTo>
                  <a:lnTo>
                    <a:pt x="128" y="62"/>
                  </a:lnTo>
                  <a:lnTo>
                    <a:pt x="129" y="66"/>
                  </a:lnTo>
                  <a:lnTo>
                    <a:pt x="131" y="66"/>
                  </a:lnTo>
                  <a:lnTo>
                    <a:pt x="131" y="68"/>
                  </a:lnTo>
                  <a:lnTo>
                    <a:pt x="131" y="72"/>
                  </a:lnTo>
                  <a:lnTo>
                    <a:pt x="135" y="72"/>
                  </a:lnTo>
                  <a:lnTo>
                    <a:pt x="135" y="74"/>
                  </a:lnTo>
                  <a:lnTo>
                    <a:pt x="135" y="78"/>
                  </a:lnTo>
                  <a:lnTo>
                    <a:pt x="135" y="81"/>
                  </a:lnTo>
                  <a:lnTo>
                    <a:pt x="139" y="83"/>
                  </a:lnTo>
                  <a:lnTo>
                    <a:pt x="141" y="89"/>
                  </a:lnTo>
                  <a:lnTo>
                    <a:pt x="145" y="89"/>
                  </a:lnTo>
                  <a:lnTo>
                    <a:pt x="145" y="93"/>
                  </a:lnTo>
                  <a:lnTo>
                    <a:pt x="145" y="97"/>
                  </a:lnTo>
                  <a:lnTo>
                    <a:pt x="145" y="99"/>
                  </a:lnTo>
                  <a:lnTo>
                    <a:pt x="145" y="103"/>
                  </a:lnTo>
                  <a:lnTo>
                    <a:pt x="145" y="105"/>
                  </a:lnTo>
                  <a:lnTo>
                    <a:pt x="149" y="105"/>
                  </a:lnTo>
                  <a:lnTo>
                    <a:pt x="145" y="105"/>
                  </a:lnTo>
                  <a:lnTo>
                    <a:pt x="141" y="105"/>
                  </a:lnTo>
                  <a:lnTo>
                    <a:pt x="139" y="105"/>
                  </a:lnTo>
                  <a:lnTo>
                    <a:pt x="139" y="108"/>
                  </a:lnTo>
                  <a:lnTo>
                    <a:pt x="120" y="108"/>
                  </a:lnTo>
                  <a:lnTo>
                    <a:pt x="120" y="107"/>
                  </a:lnTo>
                  <a:lnTo>
                    <a:pt x="116" y="107"/>
                  </a:lnTo>
                  <a:lnTo>
                    <a:pt x="114" y="107"/>
                  </a:lnTo>
                  <a:lnTo>
                    <a:pt x="114" y="103"/>
                  </a:lnTo>
                  <a:lnTo>
                    <a:pt x="104" y="103"/>
                  </a:lnTo>
                  <a:lnTo>
                    <a:pt x="104" y="93"/>
                  </a:lnTo>
                  <a:lnTo>
                    <a:pt x="104" y="91"/>
                  </a:lnTo>
                  <a:lnTo>
                    <a:pt x="101" y="91"/>
                  </a:lnTo>
                  <a:lnTo>
                    <a:pt x="95" y="91"/>
                  </a:lnTo>
                  <a:lnTo>
                    <a:pt x="89" y="91"/>
                  </a:lnTo>
                  <a:lnTo>
                    <a:pt x="85" y="91"/>
                  </a:lnTo>
                  <a:lnTo>
                    <a:pt x="81" y="91"/>
                  </a:lnTo>
                  <a:lnTo>
                    <a:pt x="81" y="87"/>
                  </a:lnTo>
                  <a:lnTo>
                    <a:pt x="75" y="87"/>
                  </a:lnTo>
                  <a:lnTo>
                    <a:pt x="70" y="81"/>
                  </a:lnTo>
                  <a:lnTo>
                    <a:pt x="56" y="80"/>
                  </a:lnTo>
                  <a:lnTo>
                    <a:pt x="56" y="76"/>
                  </a:lnTo>
                  <a:lnTo>
                    <a:pt x="16" y="76"/>
                  </a:lnTo>
                  <a:lnTo>
                    <a:pt x="16" y="74"/>
                  </a:lnTo>
                  <a:lnTo>
                    <a:pt x="10" y="74"/>
                  </a:lnTo>
                  <a:lnTo>
                    <a:pt x="10" y="78"/>
                  </a:lnTo>
                  <a:lnTo>
                    <a:pt x="6" y="78"/>
                  </a:lnTo>
                  <a:lnTo>
                    <a:pt x="4" y="70"/>
                  </a:lnTo>
                  <a:lnTo>
                    <a:pt x="4" y="68"/>
                  </a:lnTo>
                  <a:lnTo>
                    <a:pt x="6" y="68"/>
                  </a:lnTo>
                  <a:lnTo>
                    <a:pt x="6" y="62"/>
                  </a:lnTo>
                  <a:lnTo>
                    <a:pt x="4" y="62"/>
                  </a:lnTo>
                  <a:lnTo>
                    <a:pt x="0" y="58"/>
                  </a:lnTo>
                  <a:lnTo>
                    <a:pt x="4" y="58"/>
                  </a:lnTo>
                  <a:lnTo>
                    <a:pt x="4" y="54"/>
                  </a:lnTo>
                  <a:lnTo>
                    <a:pt x="6" y="53"/>
                  </a:lnTo>
                  <a:lnTo>
                    <a:pt x="6" y="54"/>
                  </a:lnTo>
                  <a:lnTo>
                    <a:pt x="6" y="62"/>
                  </a:lnTo>
                  <a:lnTo>
                    <a:pt x="10" y="60"/>
                  </a:lnTo>
                  <a:lnTo>
                    <a:pt x="10" y="58"/>
                  </a:lnTo>
                  <a:lnTo>
                    <a:pt x="10" y="54"/>
                  </a:lnTo>
                  <a:lnTo>
                    <a:pt x="6" y="53"/>
                  </a:lnTo>
                  <a:lnTo>
                    <a:pt x="6" y="49"/>
                  </a:lnTo>
                  <a:lnTo>
                    <a:pt x="10" y="49"/>
                  </a:lnTo>
                  <a:lnTo>
                    <a:pt x="16" y="37"/>
                  </a:lnTo>
                  <a:lnTo>
                    <a:pt x="16" y="33"/>
                  </a:lnTo>
                  <a:lnTo>
                    <a:pt x="19" y="33"/>
                  </a:lnTo>
                  <a:lnTo>
                    <a:pt x="16" y="37"/>
                  </a:lnTo>
                  <a:lnTo>
                    <a:pt x="19" y="37"/>
                  </a:lnTo>
                  <a:lnTo>
                    <a:pt x="21" y="39"/>
                  </a:lnTo>
                  <a:lnTo>
                    <a:pt x="25" y="33"/>
                  </a:lnTo>
                  <a:lnTo>
                    <a:pt x="21" y="33"/>
                  </a:lnTo>
                  <a:lnTo>
                    <a:pt x="21" y="29"/>
                  </a:lnTo>
                  <a:lnTo>
                    <a:pt x="19" y="27"/>
                  </a:lnTo>
                  <a:lnTo>
                    <a:pt x="16" y="24"/>
                  </a:lnTo>
                  <a:lnTo>
                    <a:pt x="16" y="22"/>
                  </a:lnTo>
                  <a:lnTo>
                    <a:pt x="12" y="22"/>
                  </a:lnTo>
                  <a:lnTo>
                    <a:pt x="12" y="18"/>
                  </a:lnTo>
                  <a:lnTo>
                    <a:pt x="12" y="14"/>
                  </a:lnTo>
                  <a:lnTo>
                    <a:pt x="12" y="12"/>
                  </a:lnTo>
                  <a:lnTo>
                    <a:pt x="10" y="12"/>
                  </a:lnTo>
                  <a:lnTo>
                    <a:pt x="8" y="8"/>
                  </a:lnTo>
                  <a:lnTo>
                    <a:pt x="12" y="8"/>
                  </a:lnTo>
                  <a:lnTo>
                    <a:pt x="12" y="6"/>
                  </a:lnTo>
                  <a:lnTo>
                    <a:pt x="16" y="6"/>
                  </a:lnTo>
                  <a:lnTo>
                    <a:pt x="16" y="2"/>
                  </a:lnTo>
                  <a:close/>
                </a:path>
              </a:pathLst>
            </a:custGeom>
            <a:grpFill/>
            <a:ln w="9525">
              <a:noFill/>
              <a:round/>
              <a:headEnd/>
              <a:tailEnd/>
            </a:ln>
          </p:spPr>
          <p:txBody>
            <a:bodyPr/>
            <a:lstStyle/>
            <a:p>
              <a:pPr>
                <a:defRPr/>
              </a:pPr>
              <a:endParaRPr lang="en-US" dirty="0">
                <a:solidFill>
                  <a:prstClr val="black"/>
                </a:solidFill>
              </a:endParaRPr>
            </a:p>
          </p:txBody>
        </p:sp>
        <p:sp>
          <p:nvSpPr>
            <p:cNvPr id="16566" name="Freeform 24"/>
            <p:cNvSpPr>
              <a:spLocks/>
            </p:cNvSpPr>
            <p:nvPr/>
          </p:nvSpPr>
          <p:spPr bwMode="ltGray">
            <a:xfrm>
              <a:off x="2697" y="243"/>
              <a:ext cx="149" cy="108"/>
            </a:xfrm>
            <a:custGeom>
              <a:avLst/>
              <a:gdLst>
                <a:gd name="T0" fmla="*/ 37 w 149"/>
                <a:gd name="T1" fmla="*/ 2 h 108"/>
                <a:gd name="T2" fmla="*/ 37 w 149"/>
                <a:gd name="T3" fmla="*/ 18 h 108"/>
                <a:gd name="T4" fmla="*/ 52 w 149"/>
                <a:gd name="T5" fmla="*/ 18 h 108"/>
                <a:gd name="T6" fmla="*/ 52 w 149"/>
                <a:gd name="T7" fmla="*/ 2 h 108"/>
                <a:gd name="T8" fmla="*/ 68 w 149"/>
                <a:gd name="T9" fmla="*/ 0 h 108"/>
                <a:gd name="T10" fmla="*/ 68 w 149"/>
                <a:gd name="T11" fmla="*/ 20 h 108"/>
                <a:gd name="T12" fmla="*/ 87 w 149"/>
                <a:gd name="T13" fmla="*/ 20 h 108"/>
                <a:gd name="T14" fmla="*/ 102 w 149"/>
                <a:gd name="T15" fmla="*/ 20 h 108"/>
                <a:gd name="T16" fmla="*/ 102 w 149"/>
                <a:gd name="T17" fmla="*/ 29 h 108"/>
                <a:gd name="T18" fmla="*/ 112 w 149"/>
                <a:gd name="T19" fmla="*/ 35 h 108"/>
                <a:gd name="T20" fmla="*/ 118 w 149"/>
                <a:gd name="T21" fmla="*/ 43 h 108"/>
                <a:gd name="T22" fmla="*/ 128 w 149"/>
                <a:gd name="T23" fmla="*/ 51 h 108"/>
                <a:gd name="T24" fmla="*/ 126 w 149"/>
                <a:gd name="T25" fmla="*/ 53 h 108"/>
                <a:gd name="T26" fmla="*/ 128 w 149"/>
                <a:gd name="T27" fmla="*/ 56 h 108"/>
                <a:gd name="T28" fmla="*/ 128 w 149"/>
                <a:gd name="T29" fmla="*/ 62 h 108"/>
                <a:gd name="T30" fmla="*/ 131 w 149"/>
                <a:gd name="T31" fmla="*/ 66 h 108"/>
                <a:gd name="T32" fmla="*/ 131 w 149"/>
                <a:gd name="T33" fmla="*/ 72 h 108"/>
                <a:gd name="T34" fmla="*/ 135 w 149"/>
                <a:gd name="T35" fmla="*/ 74 h 108"/>
                <a:gd name="T36" fmla="*/ 135 w 149"/>
                <a:gd name="T37" fmla="*/ 81 h 108"/>
                <a:gd name="T38" fmla="*/ 141 w 149"/>
                <a:gd name="T39" fmla="*/ 89 h 108"/>
                <a:gd name="T40" fmla="*/ 145 w 149"/>
                <a:gd name="T41" fmla="*/ 93 h 108"/>
                <a:gd name="T42" fmla="*/ 145 w 149"/>
                <a:gd name="T43" fmla="*/ 99 h 108"/>
                <a:gd name="T44" fmla="*/ 145 w 149"/>
                <a:gd name="T45" fmla="*/ 105 h 108"/>
                <a:gd name="T46" fmla="*/ 145 w 149"/>
                <a:gd name="T47" fmla="*/ 105 h 108"/>
                <a:gd name="T48" fmla="*/ 139 w 149"/>
                <a:gd name="T49" fmla="*/ 105 h 108"/>
                <a:gd name="T50" fmla="*/ 120 w 149"/>
                <a:gd name="T51" fmla="*/ 108 h 108"/>
                <a:gd name="T52" fmla="*/ 116 w 149"/>
                <a:gd name="T53" fmla="*/ 107 h 108"/>
                <a:gd name="T54" fmla="*/ 114 w 149"/>
                <a:gd name="T55" fmla="*/ 103 h 108"/>
                <a:gd name="T56" fmla="*/ 104 w 149"/>
                <a:gd name="T57" fmla="*/ 93 h 108"/>
                <a:gd name="T58" fmla="*/ 101 w 149"/>
                <a:gd name="T59" fmla="*/ 91 h 108"/>
                <a:gd name="T60" fmla="*/ 89 w 149"/>
                <a:gd name="T61" fmla="*/ 91 h 108"/>
                <a:gd name="T62" fmla="*/ 81 w 149"/>
                <a:gd name="T63" fmla="*/ 91 h 108"/>
                <a:gd name="T64" fmla="*/ 75 w 149"/>
                <a:gd name="T65" fmla="*/ 87 h 108"/>
                <a:gd name="T66" fmla="*/ 56 w 149"/>
                <a:gd name="T67" fmla="*/ 80 h 108"/>
                <a:gd name="T68" fmla="*/ 16 w 149"/>
                <a:gd name="T69" fmla="*/ 76 h 108"/>
                <a:gd name="T70" fmla="*/ 10 w 149"/>
                <a:gd name="T71" fmla="*/ 74 h 108"/>
                <a:gd name="T72" fmla="*/ 6 w 149"/>
                <a:gd name="T73" fmla="*/ 78 h 108"/>
                <a:gd name="T74" fmla="*/ 4 w 149"/>
                <a:gd name="T75" fmla="*/ 68 h 108"/>
                <a:gd name="T76" fmla="*/ 6 w 149"/>
                <a:gd name="T77" fmla="*/ 62 h 108"/>
                <a:gd name="T78" fmla="*/ 0 w 149"/>
                <a:gd name="T79" fmla="*/ 58 h 108"/>
                <a:gd name="T80" fmla="*/ 4 w 149"/>
                <a:gd name="T81" fmla="*/ 54 h 108"/>
                <a:gd name="T82" fmla="*/ 6 w 149"/>
                <a:gd name="T83" fmla="*/ 54 h 108"/>
                <a:gd name="T84" fmla="*/ 10 w 149"/>
                <a:gd name="T85" fmla="*/ 60 h 108"/>
                <a:gd name="T86" fmla="*/ 10 w 149"/>
                <a:gd name="T87" fmla="*/ 54 h 108"/>
                <a:gd name="T88" fmla="*/ 6 w 149"/>
                <a:gd name="T89" fmla="*/ 49 h 108"/>
                <a:gd name="T90" fmla="*/ 16 w 149"/>
                <a:gd name="T91" fmla="*/ 37 h 108"/>
                <a:gd name="T92" fmla="*/ 19 w 149"/>
                <a:gd name="T93" fmla="*/ 33 h 108"/>
                <a:gd name="T94" fmla="*/ 19 w 149"/>
                <a:gd name="T95" fmla="*/ 37 h 108"/>
                <a:gd name="T96" fmla="*/ 25 w 149"/>
                <a:gd name="T97" fmla="*/ 33 h 108"/>
                <a:gd name="T98" fmla="*/ 21 w 149"/>
                <a:gd name="T99" fmla="*/ 29 h 108"/>
                <a:gd name="T100" fmla="*/ 16 w 149"/>
                <a:gd name="T101" fmla="*/ 24 h 108"/>
                <a:gd name="T102" fmla="*/ 12 w 149"/>
                <a:gd name="T103" fmla="*/ 22 h 108"/>
                <a:gd name="T104" fmla="*/ 12 w 149"/>
                <a:gd name="T105" fmla="*/ 14 h 108"/>
                <a:gd name="T106" fmla="*/ 10 w 149"/>
                <a:gd name="T107" fmla="*/ 12 h 108"/>
                <a:gd name="T108" fmla="*/ 12 w 149"/>
                <a:gd name="T109" fmla="*/ 8 h 108"/>
                <a:gd name="T110" fmla="*/ 16 w 149"/>
                <a:gd name="T111" fmla="*/ 6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9"/>
                <a:gd name="T169" fmla="*/ 0 h 108"/>
                <a:gd name="T170" fmla="*/ 149 w 149"/>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9" h="108">
                  <a:moveTo>
                    <a:pt x="16" y="2"/>
                  </a:moveTo>
                  <a:lnTo>
                    <a:pt x="37" y="2"/>
                  </a:lnTo>
                  <a:lnTo>
                    <a:pt x="37" y="12"/>
                  </a:lnTo>
                  <a:lnTo>
                    <a:pt x="37" y="18"/>
                  </a:lnTo>
                  <a:lnTo>
                    <a:pt x="43" y="18"/>
                  </a:lnTo>
                  <a:lnTo>
                    <a:pt x="52" y="18"/>
                  </a:lnTo>
                  <a:lnTo>
                    <a:pt x="52" y="10"/>
                  </a:lnTo>
                  <a:lnTo>
                    <a:pt x="52" y="2"/>
                  </a:lnTo>
                  <a:lnTo>
                    <a:pt x="62" y="0"/>
                  </a:lnTo>
                  <a:lnTo>
                    <a:pt x="68" y="0"/>
                  </a:lnTo>
                  <a:lnTo>
                    <a:pt x="68" y="10"/>
                  </a:lnTo>
                  <a:lnTo>
                    <a:pt x="68" y="20"/>
                  </a:lnTo>
                  <a:lnTo>
                    <a:pt x="77" y="20"/>
                  </a:lnTo>
                  <a:lnTo>
                    <a:pt x="87" y="20"/>
                  </a:lnTo>
                  <a:lnTo>
                    <a:pt x="97" y="20"/>
                  </a:lnTo>
                  <a:lnTo>
                    <a:pt x="102" y="20"/>
                  </a:lnTo>
                  <a:lnTo>
                    <a:pt x="102" y="25"/>
                  </a:lnTo>
                  <a:lnTo>
                    <a:pt x="102" y="29"/>
                  </a:lnTo>
                  <a:lnTo>
                    <a:pt x="102" y="35"/>
                  </a:lnTo>
                  <a:lnTo>
                    <a:pt x="112" y="35"/>
                  </a:lnTo>
                  <a:lnTo>
                    <a:pt x="122" y="35"/>
                  </a:lnTo>
                  <a:lnTo>
                    <a:pt x="118" y="43"/>
                  </a:lnTo>
                  <a:lnTo>
                    <a:pt x="128" y="43"/>
                  </a:lnTo>
                  <a:lnTo>
                    <a:pt x="128" y="51"/>
                  </a:lnTo>
                  <a:lnTo>
                    <a:pt x="126" y="51"/>
                  </a:lnTo>
                  <a:lnTo>
                    <a:pt x="126" y="53"/>
                  </a:lnTo>
                  <a:lnTo>
                    <a:pt x="126" y="56"/>
                  </a:lnTo>
                  <a:lnTo>
                    <a:pt x="128" y="56"/>
                  </a:lnTo>
                  <a:lnTo>
                    <a:pt x="128" y="58"/>
                  </a:lnTo>
                  <a:lnTo>
                    <a:pt x="128" y="62"/>
                  </a:lnTo>
                  <a:lnTo>
                    <a:pt x="129" y="66"/>
                  </a:lnTo>
                  <a:lnTo>
                    <a:pt x="131" y="66"/>
                  </a:lnTo>
                  <a:lnTo>
                    <a:pt x="131" y="68"/>
                  </a:lnTo>
                  <a:lnTo>
                    <a:pt x="131" y="72"/>
                  </a:lnTo>
                  <a:lnTo>
                    <a:pt x="135" y="72"/>
                  </a:lnTo>
                  <a:lnTo>
                    <a:pt x="135" y="74"/>
                  </a:lnTo>
                  <a:lnTo>
                    <a:pt x="135" y="78"/>
                  </a:lnTo>
                  <a:lnTo>
                    <a:pt x="135" y="81"/>
                  </a:lnTo>
                  <a:lnTo>
                    <a:pt x="139" y="83"/>
                  </a:lnTo>
                  <a:lnTo>
                    <a:pt x="141" y="89"/>
                  </a:lnTo>
                  <a:lnTo>
                    <a:pt x="145" y="89"/>
                  </a:lnTo>
                  <a:lnTo>
                    <a:pt x="145" y="93"/>
                  </a:lnTo>
                  <a:lnTo>
                    <a:pt x="145" y="97"/>
                  </a:lnTo>
                  <a:lnTo>
                    <a:pt x="145" y="99"/>
                  </a:lnTo>
                  <a:lnTo>
                    <a:pt x="145" y="103"/>
                  </a:lnTo>
                  <a:lnTo>
                    <a:pt x="145" y="105"/>
                  </a:lnTo>
                  <a:lnTo>
                    <a:pt x="149" y="105"/>
                  </a:lnTo>
                  <a:lnTo>
                    <a:pt x="145" y="105"/>
                  </a:lnTo>
                  <a:lnTo>
                    <a:pt x="141" y="105"/>
                  </a:lnTo>
                  <a:lnTo>
                    <a:pt x="139" y="105"/>
                  </a:lnTo>
                  <a:lnTo>
                    <a:pt x="139" y="108"/>
                  </a:lnTo>
                  <a:lnTo>
                    <a:pt x="120" y="108"/>
                  </a:lnTo>
                  <a:lnTo>
                    <a:pt x="120" y="107"/>
                  </a:lnTo>
                  <a:lnTo>
                    <a:pt x="116" y="107"/>
                  </a:lnTo>
                  <a:lnTo>
                    <a:pt x="114" y="107"/>
                  </a:lnTo>
                  <a:lnTo>
                    <a:pt x="114" y="103"/>
                  </a:lnTo>
                  <a:lnTo>
                    <a:pt x="104" y="103"/>
                  </a:lnTo>
                  <a:lnTo>
                    <a:pt x="104" y="93"/>
                  </a:lnTo>
                  <a:lnTo>
                    <a:pt x="104" y="91"/>
                  </a:lnTo>
                  <a:lnTo>
                    <a:pt x="101" y="91"/>
                  </a:lnTo>
                  <a:lnTo>
                    <a:pt x="95" y="91"/>
                  </a:lnTo>
                  <a:lnTo>
                    <a:pt x="89" y="91"/>
                  </a:lnTo>
                  <a:lnTo>
                    <a:pt x="85" y="91"/>
                  </a:lnTo>
                  <a:lnTo>
                    <a:pt x="81" y="91"/>
                  </a:lnTo>
                  <a:lnTo>
                    <a:pt x="81" y="87"/>
                  </a:lnTo>
                  <a:lnTo>
                    <a:pt x="75" y="87"/>
                  </a:lnTo>
                  <a:lnTo>
                    <a:pt x="70" y="81"/>
                  </a:lnTo>
                  <a:lnTo>
                    <a:pt x="56" y="80"/>
                  </a:lnTo>
                  <a:lnTo>
                    <a:pt x="56" y="76"/>
                  </a:lnTo>
                  <a:lnTo>
                    <a:pt x="16" y="76"/>
                  </a:lnTo>
                  <a:lnTo>
                    <a:pt x="16" y="74"/>
                  </a:lnTo>
                  <a:lnTo>
                    <a:pt x="10" y="74"/>
                  </a:lnTo>
                  <a:lnTo>
                    <a:pt x="10" y="78"/>
                  </a:lnTo>
                  <a:lnTo>
                    <a:pt x="6" y="78"/>
                  </a:lnTo>
                  <a:lnTo>
                    <a:pt x="4" y="70"/>
                  </a:lnTo>
                  <a:lnTo>
                    <a:pt x="4" y="68"/>
                  </a:lnTo>
                  <a:lnTo>
                    <a:pt x="6" y="68"/>
                  </a:lnTo>
                  <a:lnTo>
                    <a:pt x="6" y="62"/>
                  </a:lnTo>
                  <a:lnTo>
                    <a:pt x="4" y="62"/>
                  </a:lnTo>
                  <a:lnTo>
                    <a:pt x="0" y="58"/>
                  </a:lnTo>
                  <a:lnTo>
                    <a:pt x="4" y="58"/>
                  </a:lnTo>
                  <a:lnTo>
                    <a:pt x="4" y="54"/>
                  </a:lnTo>
                  <a:lnTo>
                    <a:pt x="6" y="53"/>
                  </a:lnTo>
                  <a:lnTo>
                    <a:pt x="6" y="54"/>
                  </a:lnTo>
                  <a:lnTo>
                    <a:pt x="6" y="62"/>
                  </a:lnTo>
                  <a:lnTo>
                    <a:pt x="10" y="60"/>
                  </a:lnTo>
                  <a:lnTo>
                    <a:pt x="10" y="58"/>
                  </a:lnTo>
                  <a:lnTo>
                    <a:pt x="10" y="54"/>
                  </a:lnTo>
                  <a:lnTo>
                    <a:pt x="6" y="53"/>
                  </a:lnTo>
                  <a:lnTo>
                    <a:pt x="6" y="49"/>
                  </a:lnTo>
                  <a:lnTo>
                    <a:pt x="10" y="49"/>
                  </a:lnTo>
                  <a:lnTo>
                    <a:pt x="16" y="37"/>
                  </a:lnTo>
                  <a:lnTo>
                    <a:pt x="16" y="33"/>
                  </a:lnTo>
                  <a:lnTo>
                    <a:pt x="19" y="33"/>
                  </a:lnTo>
                  <a:lnTo>
                    <a:pt x="16" y="37"/>
                  </a:lnTo>
                  <a:lnTo>
                    <a:pt x="19" y="37"/>
                  </a:lnTo>
                  <a:lnTo>
                    <a:pt x="21" y="39"/>
                  </a:lnTo>
                  <a:lnTo>
                    <a:pt x="25" y="33"/>
                  </a:lnTo>
                  <a:lnTo>
                    <a:pt x="21" y="33"/>
                  </a:lnTo>
                  <a:lnTo>
                    <a:pt x="21" y="29"/>
                  </a:lnTo>
                  <a:lnTo>
                    <a:pt x="19" y="27"/>
                  </a:lnTo>
                  <a:lnTo>
                    <a:pt x="16" y="24"/>
                  </a:lnTo>
                  <a:lnTo>
                    <a:pt x="16" y="22"/>
                  </a:lnTo>
                  <a:lnTo>
                    <a:pt x="12" y="22"/>
                  </a:lnTo>
                  <a:lnTo>
                    <a:pt x="12" y="18"/>
                  </a:lnTo>
                  <a:lnTo>
                    <a:pt x="12" y="14"/>
                  </a:lnTo>
                  <a:lnTo>
                    <a:pt x="12" y="12"/>
                  </a:lnTo>
                  <a:lnTo>
                    <a:pt x="10" y="12"/>
                  </a:lnTo>
                  <a:lnTo>
                    <a:pt x="8" y="8"/>
                  </a:lnTo>
                  <a:lnTo>
                    <a:pt x="12" y="8"/>
                  </a:lnTo>
                  <a:lnTo>
                    <a:pt x="12" y="6"/>
                  </a:lnTo>
                  <a:lnTo>
                    <a:pt x="16" y="6"/>
                  </a:lnTo>
                  <a:lnTo>
                    <a:pt x="16" y="2"/>
                  </a:lnTo>
                </a:path>
              </a:pathLst>
            </a:custGeom>
            <a:grpFill/>
            <a:ln w="9525">
              <a:noFill/>
              <a:round/>
              <a:headEnd/>
              <a:tailEnd/>
            </a:ln>
          </p:spPr>
          <p:txBody>
            <a:bodyPr/>
            <a:lstStyle/>
            <a:p>
              <a:pPr>
                <a:defRPr/>
              </a:pPr>
              <a:endParaRPr lang="en-US" dirty="0">
                <a:solidFill>
                  <a:prstClr val="black"/>
                </a:solidFill>
              </a:endParaRPr>
            </a:p>
          </p:txBody>
        </p:sp>
        <p:sp>
          <p:nvSpPr>
            <p:cNvPr id="16567" name="Freeform 25"/>
            <p:cNvSpPr>
              <a:spLocks/>
            </p:cNvSpPr>
            <p:nvPr/>
          </p:nvSpPr>
          <p:spPr bwMode="ltGray">
            <a:xfrm>
              <a:off x="2794" y="290"/>
              <a:ext cx="471" cy="500"/>
            </a:xfrm>
            <a:custGeom>
              <a:avLst/>
              <a:gdLst>
                <a:gd name="T0" fmla="*/ 164 w 471"/>
                <a:gd name="T1" fmla="*/ 63 h 500"/>
                <a:gd name="T2" fmla="*/ 189 w 471"/>
                <a:gd name="T3" fmla="*/ 34 h 500"/>
                <a:gd name="T4" fmla="*/ 368 w 471"/>
                <a:gd name="T5" fmla="*/ 21 h 500"/>
                <a:gd name="T6" fmla="*/ 339 w 471"/>
                <a:gd name="T7" fmla="*/ 65 h 500"/>
                <a:gd name="T8" fmla="*/ 355 w 471"/>
                <a:gd name="T9" fmla="*/ 96 h 500"/>
                <a:gd name="T10" fmla="*/ 351 w 471"/>
                <a:gd name="T11" fmla="*/ 112 h 500"/>
                <a:gd name="T12" fmla="*/ 334 w 471"/>
                <a:gd name="T13" fmla="*/ 127 h 500"/>
                <a:gd name="T14" fmla="*/ 355 w 471"/>
                <a:gd name="T15" fmla="*/ 121 h 500"/>
                <a:gd name="T16" fmla="*/ 347 w 471"/>
                <a:gd name="T17" fmla="*/ 181 h 500"/>
                <a:gd name="T18" fmla="*/ 368 w 471"/>
                <a:gd name="T19" fmla="*/ 199 h 500"/>
                <a:gd name="T20" fmla="*/ 378 w 471"/>
                <a:gd name="T21" fmla="*/ 183 h 500"/>
                <a:gd name="T22" fmla="*/ 388 w 471"/>
                <a:gd name="T23" fmla="*/ 199 h 500"/>
                <a:gd name="T24" fmla="*/ 392 w 471"/>
                <a:gd name="T25" fmla="*/ 185 h 500"/>
                <a:gd name="T26" fmla="*/ 409 w 471"/>
                <a:gd name="T27" fmla="*/ 189 h 500"/>
                <a:gd name="T28" fmla="*/ 415 w 471"/>
                <a:gd name="T29" fmla="*/ 183 h 500"/>
                <a:gd name="T30" fmla="*/ 409 w 471"/>
                <a:gd name="T31" fmla="*/ 199 h 500"/>
                <a:gd name="T32" fmla="*/ 438 w 471"/>
                <a:gd name="T33" fmla="*/ 195 h 500"/>
                <a:gd name="T34" fmla="*/ 422 w 471"/>
                <a:gd name="T35" fmla="*/ 189 h 500"/>
                <a:gd name="T36" fmla="*/ 428 w 471"/>
                <a:gd name="T37" fmla="*/ 166 h 500"/>
                <a:gd name="T38" fmla="*/ 434 w 471"/>
                <a:gd name="T39" fmla="*/ 181 h 500"/>
                <a:gd name="T40" fmla="*/ 448 w 471"/>
                <a:gd name="T41" fmla="*/ 181 h 500"/>
                <a:gd name="T42" fmla="*/ 438 w 471"/>
                <a:gd name="T43" fmla="*/ 160 h 500"/>
                <a:gd name="T44" fmla="*/ 446 w 471"/>
                <a:gd name="T45" fmla="*/ 148 h 500"/>
                <a:gd name="T46" fmla="*/ 436 w 471"/>
                <a:gd name="T47" fmla="*/ 133 h 500"/>
                <a:gd name="T48" fmla="*/ 451 w 471"/>
                <a:gd name="T49" fmla="*/ 133 h 500"/>
                <a:gd name="T50" fmla="*/ 469 w 471"/>
                <a:gd name="T51" fmla="*/ 162 h 500"/>
                <a:gd name="T52" fmla="*/ 469 w 471"/>
                <a:gd name="T53" fmla="*/ 212 h 500"/>
                <a:gd name="T54" fmla="*/ 469 w 471"/>
                <a:gd name="T55" fmla="*/ 237 h 500"/>
                <a:gd name="T56" fmla="*/ 471 w 471"/>
                <a:gd name="T57" fmla="*/ 278 h 500"/>
                <a:gd name="T58" fmla="*/ 471 w 471"/>
                <a:gd name="T59" fmla="*/ 293 h 500"/>
                <a:gd name="T60" fmla="*/ 465 w 471"/>
                <a:gd name="T61" fmla="*/ 305 h 500"/>
                <a:gd name="T62" fmla="*/ 469 w 471"/>
                <a:gd name="T63" fmla="*/ 318 h 500"/>
                <a:gd name="T64" fmla="*/ 459 w 471"/>
                <a:gd name="T65" fmla="*/ 338 h 500"/>
                <a:gd name="T66" fmla="*/ 438 w 471"/>
                <a:gd name="T67" fmla="*/ 374 h 500"/>
                <a:gd name="T68" fmla="*/ 417 w 471"/>
                <a:gd name="T69" fmla="*/ 380 h 500"/>
                <a:gd name="T70" fmla="*/ 393 w 471"/>
                <a:gd name="T71" fmla="*/ 382 h 500"/>
                <a:gd name="T72" fmla="*/ 376 w 471"/>
                <a:gd name="T73" fmla="*/ 407 h 500"/>
                <a:gd name="T74" fmla="*/ 345 w 471"/>
                <a:gd name="T75" fmla="*/ 417 h 500"/>
                <a:gd name="T76" fmla="*/ 336 w 471"/>
                <a:gd name="T77" fmla="*/ 419 h 500"/>
                <a:gd name="T78" fmla="*/ 326 w 471"/>
                <a:gd name="T79" fmla="*/ 436 h 500"/>
                <a:gd name="T80" fmla="*/ 324 w 471"/>
                <a:gd name="T81" fmla="*/ 498 h 500"/>
                <a:gd name="T82" fmla="*/ 208 w 471"/>
                <a:gd name="T83" fmla="*/ 480 h 500"/>
                <a:gd name="T84" fmla="*/ 143 w 471"/>
                <a:gd name="T85" fmla="*/ 436 h 500"/>
                <a:gd name="T86" fmla="*/ 123 w 471"/>
                <a:gd name="T87" fmla="*/ 422 h 500"/>
                <a:gd name="T88" fmla="*/ 115 w 471"/>
                <a:gd name="T89" fmla="*/ 401 h 500"/>
                <a:gd name="T90" fmla="*/ 83 w 471"/>
                <a:gd name="T91" fmla="*/ 399 h 500"/>
                <a:gd name="T92" fmla="*/ 81 w 471"/>
                <a:gd name="T93" fmla="*/ 384 h 500"/>
                <a:gd name="T94" fmla="*/ 54 w 471"/>
                <a:gd name="T95" fmla="*/ 372 h 500"/>
                <a:gd name="T96" fmla="*/ 54 w 471"/>
                <a:gd name="T97" fmla="*/ 359 h 500"/>
                <a:gd name="T98" fmla="*/ 25 w 471"/>
                <a:gd name="T99" fmla="*/ 297 h 500"/>
                <a:gd name="T100" fmla="*/ 23 w 471"/>
                <a:gd name="T101" fmla="*/ 224 h 500"/>
                <a:gd name="T102" fmla="*/ 13 w 471"/>
                <a:gd name="T103" fmla="*/ 214 h 500"/>
                <a:gd name="T104" fmla="*/ 5 w 471"/>
                <a:gd name="T105" fmla="*/ 189 h 500"/>
                <a:gd name="T106" fmla="*/ 40 w 471"/>
                <a:gd name="T107" fmla="*/ 183 h 500"/>
                <a:gd name="T108" fmla="*/ 60 w 471"/>
                <a:gd name="T109" fmla="*/ 160 h 500"/>
                <a:gd name="T110" fmla="*/ 56 w 471"/>
                <a:gd name="T111" fmla="*/ 152 h 500"/>
                <a:gd name="T112" fmla="*/ 50 w 471"/>
                <a:gd name="T113" fmla="*/ 137 h 500"/>
                <a:gd name="T114" fmla="*/ 65 w 471"/>
                <a:gd name="T115" fmla="*/ 143 h 500"/>
                <a:gd name="T116" fmla="*/ 75 w 471"/>
                <a:gd name="T117" fmla="*/ 148 h 500"/>
                <a:gd name="T118" fmla="*/ 90 w 471"/>
                <a:gd name="T119" fmla="*/ 119 h 500"/>
                <a:gd name="T120" fmla="*/ 67 w 471"/>
                <a:gd name="T121" fmla="*/ 108 h 500"/>
                <a:gd name="T122" fmla="*/ 88 w 471"/>
                <a:gd name="T123" fmla="*/ 102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500"/>
                <a:gd name="T188" fmla="*/ 471 w 471"/>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500">
                  <a:moveTo>
                    <a:pt x="102" y="85"/>
                  </a:moveTo>
                  <a:lnTo>
                    <a:pt x="144" y="85"/>
                  </a:lnTo>
                  <a:lnTo>
                    <a:pt x="158" y="85"/>
                  </a:lnTo>
                  <a:lnTo>
                    <a:pt x="158" y="81"/>
                  </a:lnTo>
                  <a:lnTo>
                    <a:pt x="158" y="71"/>
                  </a:lnTo>
                  <a:lnTo>
                    <a:pt x="158" y="63"/>
                  </a:lnTo>
                  <a:lnTo>
                    <a:pt x="164" y="63"/>
                  </a:lnTo>
                  <a:lnTo>
                    <a:pt x="173" y="61"/>
                  </a:lnTo>
                  <a:lnTo>
                    <a:pt x="173" y="56"/>
                  </a:lnTo>
                  <a:lnTo>
                    <a:pt x="173" y="54"/>
                  </a:lnTo>
                  <a:lnTo>
                    <a:pt x="173" y="44"/>
                  </a:lnTo>
                  <a:lnTo>
                    <a:pt x="171" y="34"/>
                  </a:lnTo>
                  <a:lnTo>
                    <a:pt x="181" y="34"/>
                  </a:lnTo>
                  <a:lnTo>
                    <a:pt x="189" y="34"/>
                  </a:lnTo>
                  <a:lnTo>
                    <a:pt x="187" y="15"/>
                  </a:lnTo>
                  <a:lnTo>
                    <a:pt x="187" y="4"/>
                  </a:lnTo>
                  <a:lnTo>
                    <a:pt x="303" y="2"/>
                  </a:lnTo>
                  <a:lnTo>
                    <a:pt x="307" y="2"/>
                  </a:lnTo>
                  <a:lnTo>
                    <a:pt x="368" y="0"/>
                  </a:lnTo>
                  <a:lnTo>
                    <a:pt x="368" y="13"/>
                  </a:lnTo>
                  <a:lnTo>
                    <a:pt x="368" y="21"/>
                  </a:lnTo>
                  <a:lnTo>
                    <a:pt x="368" y="34"/>
                  </a:lnTo>
                  <a:lnTo>
                    <a:pt x="368" y="36"/>
                  </a:lnTo>
                  <a:lnTo>
                    <a:pt x="370" y="46"/>
                  </a:lnTo>
                  <a:lnTo>
                    <a:pt x="372" y="60"/>
                  </a:lnTo>
                  <a:lnTo>
                    <a:pt x="372" y="65"/>
                  </a:lnTo>
                  <a:lnTo>
                    <a:pt x="357" y="65"/>
                  </a:lnTo>
                  <a:lnTo>
                    <a:pt x="339" y="65"/>
                  </a:lnTo>
                  <a:lnTo>
                    <a:pt x="339" y="71"/>
                  </a:lnTo>
                  <a:lnTo>
                    <a:pt x="339" y="79"/>
                  </a:lnTo>
                  <a:lnTo>
                    <a:pt x="339" y="90"/>
                  </a:lnTo>
                  <a:lnTo>
                    <a:pt x="345" y="90"/>
                  </a:lnTo>
                  <a:lnTo>
                    <a:pt x="345" y="96"/>
                  </a:lnTo>
                  <a:lnTo>
                    <a:pt x="355" y="94"/>
                  </a:lnTo>
                  <a:lnTo>
                    <a:pt x="355" y="96"/>
                  </a:lnTo>
                  <a:lnTo>
                    <a:pt x="361" y="100"/>
                  </a:lnTo>
                  <a:lnTo>
                    <a:pt x="361" y="102"/>
                  </a:lnTo>
                  <a:lnTo>
                    <a:pt x="359" y="102"/>
                  </a:lnTo>
                  <a:lnTo>
                    <a:pt x="359" y="106"/>
                  </a:lnTo>
                  <a:lnTo>
                    <a:pt x="355" y="106"/>
                  </a:lnTo>
                  <a:lnTo>
                    <a:pt x="355" y="110"/>
                  </a:lnTo>
                  <a:lnTo>
                    <a:pt x="351" y="112"/>
                  </a:lnTo>
                  <a:lnTo>
                    <a:pt x="345" y="112"/>
                  </a:lnTo>
                  <a:lnTo>
                    <a:pt x="345" y="116"/>
                  </a:lnTo>
                  <a:lnTo>
                    <a:pt x="345" y="117"/>
                  </a:lnTo>
                  <a:lnTo>
                    <a:pt x="345" y="121"/>
                  </a:lnTo>
                  <a:lnTo>
                    <a:pt x="336" y="125"/>
                  </a:lnTo>
                  <a:lnTo>
                    <a:pt x="334" y="125"/>
                  </a:lnTo>
                  <a:lnTo>
                    <a:pt x="334" y="127"/>
                  </a:lnTo>
                  <a:lnTo>
                    <a:pt x="339" y="135"/>
                  </a:lnTo>
                  <a:lnTo>
                    <a:pt x="343" y="137"/>
                  </a:lnTo>
                  <a:lnTo>
                    <a:pt x="343" y="135"/>
                  </a:lnTo>
                  <a:lnTo>
                    <a:pt x="343" y="131"/>
                  </a:lnTo>
                  <a:lnTo>
                    <a:pt x="353" y="125"/>
                  </a:lnTo>
                  <a:lnTo>
                    <a:pt x="353" y="121"/>
                  </a:lnTo>
                  <a:lnTo>
                    <a:pt x="355" y="121"/>
                  </a:lnTo>
                  <a:lnTo>
                    <a:pt x="359" y="121"/>
                  </a:lnTo>
                  <a:lnTo>
                    <a:pt x="361" y="125"/>
                  </a:lnTo>
                  <a:lnTo>
                    <a:pt x="363" y="143"/>
                  </a:lnTo>
                  <a:lnTo>
                    <a:pt x="363" y="158"/>
                  </a:lnTo>
                  <a:lnTo>
                    <a:pt x="363" y="164"/>
                  </a:lnTo>
                  <a:lnTo>
                    <a:pt x="347" y="166"/>
                  </a:lnTo>
                  <a:lnTo>
                    <a:pt x="347" y="181"/>
                  </a:lnTo>
                  <a:lnTo>
                    <a:pt x="359" y="183"/>
                  </a:lnTo>
                  <a:lnTo>
                    <a:pt x="363" y="183"/>
                  </a:lnTo>
                  <a:lnTo>
                    <a:pt x="363" y="195"/>
                  </a:lnTo>
                  <a:lnTo>
                    <a:pt x="366" y="195"/>
                  </a:lnTo>
                  <a:lnTo>
                    <a:pt x="366" y="189"/>
                  </a:lnTo>
                  <a:lnTo>
                    <a:pt x="372" y="189"/>
                  </a:lnTo>
                  <a:lnTo>
                    <a:pt x="368" y="199"/>
                  </a:lnTo>
                  <a:lnTo>
                    <a:pt x="378" y="199"/>
                  </a:lnTo>
                  <a:lnTo>
                    <a:pt x="378" y="195"/>
                  </a:lnTo>
                  <a:lnTo>
                    <a:pt x="372" y="195"/>
                  </a:lnTo>
                  <a:lnTo>
                    <a:pt x="372" y="189"/>
                  </a:lnTo>
                  <a:lnTo>
                    <a:pt x="378" y="189"/>
                  </a:lnTo>
                  <a:lnTo>
                    <a:pt x="378" y="187"/>
                  </a:lnTo>
                  <a:lnTo>
                    <a:pt x="378" y="183"/>
                  </a:lnTo>
                  <a:lnTo>
                    <a:pt x="388" y="183"/>
                  </a:lnTo>
                  <a:lnTo>
                    <a:pt x="388" y="189"/>
                  </a:lnTo>
                  <a:lnTo>
                    <a:pt x="388" y="193"/>
                  </a:lnTo>
                  <a:lnTo>
                    <a:pt x="384" y="193"/>
                  </a:lnTo>
                  <a:lnTo>
                    <a:pt x="384" y="195"/>
                  </a:lnTo>
                  <a:lnTo>
                    <a:pt x="384" y="199"/>
                  </a:lnTo>
                  <a:lnTo>
                    <a:pt x="388" y="199"/>
                  </a:lnTo>
                  <a:lnTo>
                    <a:pt x="388" y="195"/>
                  </a:lnTo>
                  <a:lnTo>
                    <a:pt x="392" y="195"/>
                  </a:lnTo>
                  <a:lnTo>
                    <a:pt x="392" y="189"/>
                  </a:lnTo>
                  <a:lnTo>
                    <a:pt x="388" y="189"/>
                  </a:lnTo>
                  <a:lnTo>
                    <a:pt x="388" y="183"/>
                  </a:lnTo>
                  <a:lnTo>
                    <a:pt x="392" y="183"/>
                  </a:lnTo>
                  <a:lnTo>
                    <a:pt x="392" y="185"/>
                  </a:lnTo>
                  <a:lnTo>
                    <a:pt x="397" y="183"/>
                  </a:lnTo>
                  <a:lnTo>
                    <a:pt x="397" y="189"/>
                  </a:lnTo>
                  <a:lnTo>
                    <a:pt x="399" y="193"/>
                  </a:lnTo>
                  <a:lnTo>
                    <a:pt x="401" y="199"/>
                  </a:lnTo>
                  <a:lnTo>
                    <a:pt x="403" y="199"/>
                  </a:lnTo>
                  <a:lnTo>
                    <a:pt x="407" y="199"/>
                  </a:lnTo>
                  <a:lnTo>
                    <a:pt x="409" y="189"/>
                  </a:lnTo>
                  <a:lnTo>
                    <a:pt x="407" y="189"/>
                  </a:lnTo>
                  <a:lnTo>
                    <a:pt x="407" y="183"/>
                  </a:lnTo>
                  <a:lnTo>
                    <a:pt x="413" y="183"/>
                  </a:lnTo>
                  <a:lnTo>
                    <a:pt x="413" y="185"/>
                  </a:lnTo>
                  <a:lnTo>
                    <a:pt x="413" y="191"/>
                  </a:lnTo>
                  <a:lnTo>
                    <a:pt x="417" y="191"/>
                  </a:lnTo>
                  <a:lnTo>
                    <a:pt x="415" y="183"/>
                  </a:lnTo>
                  <a:lnTo>
                    <a:pt x="419" y="183"/>
                  </a:lnTo>
                  <a:lnTo>
                    <a:pt x="419" y="185"/>
                  </a:lnTo>
                  <a:lnTo>
                    <a:pt x="419" y="195"/>
                  </a:lnTo>
                  <a:lnTo>
                    <a:pt x="417" y="195"/>
                  </a:lnTo>
                  <a:lnTo>
                    <a:pt x="413" y="195"/>
                  </a:lnTo>
                  <a:lnTo>
                    <a:pt x="409" y="195"/>
                  </a:lnTo>
                  <a:lnTo>
                    <a:pt x="409" y="199"/>
                  </a:lnTo>
                  <a:lnTo>
                    <a:pt x="407" y="199"/>
                  </a:lnTo>
                  <a:lnTo>
                    <a:pt x="419" y="199"/>
                  </a:lnTo>
                  <a:lnTo>
                    <a:pt x="424" y="199"/>
                  </a:lnTo>
                  <a:lnTo>
                    <a:pt x="432" y="197"/>
                  </a:lnTo>
                  <a:lnTo>
                    <a:pt x="442" y="197"/>
                  </a:lnTo>
                  <a:lnTo>
                    <a:pt x="442" y="195"/>
                  </a:lnTo>
                  <a:lnTo>
                    <a:pt x="438" y="195"/>
                  </a:lnTo>
                  <a:lnTo>
                    <a:pt x="438" y="191"/>
                  </a:lnTo>
                  <a:lnTo>
                    <a:pt x="434" y="191"/>
                  </a:lnTo>
                  <a:lnTo>
                    <a:pt x="432" y="191"/>
                  </a:lnTo>
                  <a:lnTo>
                    <a:pt x="424" y="195"/>
                  </a:lnTo>
                  <a:lnTo>
                    <a:pt x="422" y="195"/>
                  </a:lnTo>
                  <a:lnTo>
                    <a:pt x="419" y="191"/>
                  </a:lnTo>
                  <a:lnTo>
                    <a:pt x="422" y="189"/>
                  </a:lnTo>
                  <a:lnTo>
                    <a:pt x="422" y="185"/>
                  </a:lnTo>
                  <a:lnTo>
                    <a:pt x="419" y="183"/>
                  </a:lnTo>
                  <a:lnTo>
                    <a:pt x="419" y="179"/>
                  </a:lnTo>
                  <a:lnTo>
                    <a:pt x="419" y="168"/>
                  </a:lnTo>
                  <a:lnTo>
                    <a:pt x="422" y="168"/>
                  </a:lnTo>
                  <a:lnTo>
                    <a:pt x="424" y="166"/>
                  </a:lnTo>
                  <a:lnTo>
                    <a:pt x="428" y="166"/>
                  </a:lnTo>
                  <a:lnTo>
                    <a:pt x="430" y="166"/>
                  </a:lnTo>
                  <a:lnTo>
                    <a:pt x="434" y="166"/>
                  </a:lnTo>
                  <a:lnTo>
                    <a:pt x="434" y="170"/>
                  </a:lnTo>
                  <a:lnTo>
                    <a:pt x="438" y="170"/>
                  </a:lnTo>
                  <a:lnTo>
                    <a:pt x="438" y="175"/>
                  </a:lnTo>
                  <a:lnTo>
                    <a:pt x="438" y="181"/>
                  </a:lnTo>
                  <a:lnTo>
                    <a:pt x="434" y="181"/>
                  </a:lnTo>
                  <a:lnTo>
                    <a:pt x="438" y="181"/>
                  </a:lnTo>
                  <a:lnTo>
                    <a:pt x="438" y="185"/>
                  </a:lnTo>
                  <a:lnTo>
                    <a:pt x="438" y="189"/>
                  </a:lnTo>
                  <a:lnTo>
                    <a:pt x="440" y="189"/>
                  </a:lnTo>
                  <a:lnTo>
                    <a:pt x="444" y="185"/>
                  </a:lnTo>
                  <a:lnTo>
                    <a:pt x="448" y="185"/>
                  </a:lnTo>
                  <a:lnTo>
                    <a:pt x="448" y="181"/>
                  </a:lnTo>
                  <a:lnTo>
                    <a:pt x="448" y="179"/>
                  </a:lnTo>
                  <a:lnTo>
                    <a:pt x="448" y="172"/>
                  </a:lnTo>
                  <a:lnTo>
                    <a:pt x="448" y="166"/>
                  </a:lnTo>
                  <a:lnTo>
                    <a:pt x="438" y="166"/>
                  </a:lnTo>
                  <a:lnTo>
                    <a:pt x="438" y="160"/>
                  </a:lnTo>
                  <a:lnTo>
                    <a:pt x="440" y="160"/>
                  </a:lnTo>
                  <a:lnTo>
                    <a:pt x="438" y="160"/>
                  </a:lnTo>
                  <a:lnTo>
                    <a:pt x="438" y="158"/>
                  </a:lnTo>
                  <a:lnTo>
                    <a:pt x="440" y="158"/>
                  </a:lnTo>
                  <a:lnTo>
                    <a:pt x="446" y="156"/>
                  </a:lnTo>
                  <a:lnTo>
                    <a:pt x="446" y="154"/>
                  </a:lnTo>
                  <a:lnTo>
                    <a:pt x="453" y="154"/>
                  </a:lnTo>
                  <a:lnTo>
                    <a:pt x="453" y="148"/>
                  </a:lnTo>
                  <a:lnTo>
                    <a:pt x="446" y="148"/>
                  </a:lnTo>
                  <a:lnTo>
                    <a:pt x="446" y="145"/>
                  </a:lnTo>
                  <a:lnTo>
                    <a:pt x="446" y="141"/>
                  </a:lnTo>
                  <a:lnTo>
                    <a:pt x="444" y="141"/>
                  </a:lnTo>
                  <a:lnTo>
                    <a:pt x="444" y="139"/>
                  </a:lnTo>
                  <a:lnTo>
                    <a:pt x="436" y="139"/>
                  </a:lnTo>
                  <a:lnTo>
                    <a:pt x="436" y="129"/>
                  </a:lnTo>
                  <a:lnTo>
                    <a:pt x="436" y="133"/>
                  </a:lnTo>
                  <a:lnTo>
                    <a:pt x="434" y="133"/>
                  </a:lnTo>
                  <a:lnTo>
                    <a:pt x="434" y="123"/>
                  </a:lnTo>
                  <a:lnTo>
                    <a:pt x="434" y="129"/>
                  </a:lnTo>
                  <a:lnTo>
                    <a:pt x="436" y="129"/>
                  </a:lnTo>
                  <a:lnTo>
                    <a:pt x="436" y="125"/>
                  </a:lnTo>
                  <a:lnTo>
                    <a:pt x="451" y="125"/>
                  </a:lnTo>
                  <a:lnTo>
                    <a:pt x="451" y="133"/>
                  </a:lnTo>
                  <a:lnTo>
                    <a:pt x="446" y="133"/>
                  </a:lnTo>
                  <a:lnTo>
                    <a:pt x="446" y="141"/>
                  </a:lnTo>
                  <a:lnTo>
                    <a:pt x="461" y="141"/>
                  </a:lnTo>
                  <a:lnTo>
                    <a:pt x="471" y="141"/>
                  </a:lnTo>
                  <a:lnTo>
                    <a:pt x="471" y="156"/>
                  </a:lnTo>
                  <a:lnTo>
                    <a:pt x="469" y="156"/>
                  </a:lnTo>
                  <a:lnTo>
                    <a:pt x="469" y="162"/>
                  </a:lnTo>
                  <a:lnTo>
                    <a:pt x="469" y="170"/>
                  </a:lnTo>
                  <a:lnTo>
                    <a:pt x="469" y="175"/>
                  </a:lnTo>
                  <a:lnTo>
                    <a:pt x="469" y="179"/>
                  </a:lnTo>
                  <a:lnTo>
                    <a:pt x="469" y="181"/>
                  </a:lnTo>
                  <a:lnTo>
                    <a:pt x="469" y="200"/>
                  </a:lnTo>
                  <a:lnTo>
                    <a:pt x="469" y="202"/>
                  </a:lnTo>
                  <a:lnTo>
                    <a:pt x="469" y="212"/>
                  </a:lnTo>
                  <a:lnTo>
                    <a:pt x="469" y="216"/>
                  </a:lnTo>
                  <a:lnTo>
                    <a:pt x="469" y="218"/>
                  </a:lnTo>
                  <a:lnTo>
                    <a:pt x="469" y="222"/>
                  </a:lnTo>
                  <a:lnTo>
                    <a:pt x="469" y="226"/>
                  </a:lnTo>
                  <a:lnTo>
                    <a:pt x="469" y="228"/>
                  </a:lnTo>
                  <a:lnTo>
                    <a:pt x="469" y="231"/>
                  </a:lnTo>
                  <a:lnTo>
                    <a:pt x="469" y="237"/>
                  </a:lnTo>
                  <a:lnTo>
                    <a:pt x="471" y="249"/>
                  </a:lnTo>
                  <a:lnTo>
                    <a:pt x="471" y="253"/>
                  </a:lnTo>
                  <a:lnTo>
                    <a:pt x="471" y="256"/>
                  </a:lnTo>
                  <a:lnTo>
                    <a:pt x="471" y="264"/>
                  </a:lnTo>
                  <a:lnTo>
                    <a:pt x="471" y="272"/>
                  </a:lnTo>
                  <a:lnTo>
                    <a:pt x="471" y="274"/>
                  </a:lnTo>
                  <a:lnTo>
                    <a:pt x="471" y="278"/>
                  </a:lnTo>
                  <a:lnTo>
                    <a:pt x="471" y="282"/>
                  </a:lnTo>
                  <a:lnTo>
                    <a:pt x="471" y="283"/>
                  </a:lnTo>
                  <a:lnTo>
                    <a:pt x="471" y="287"/>
                  </a:lnTo>
                  <a:lnTo>
                    <a:pt x="467" y="287"/>
                  </a:lnTo>
                  <a:lnTo>
                    <a:pt x="467" y="289"/>
                  </a:lnTo>
                  <a:lnTo>
                    <a:pt x="471" y="289"/>
                  </a:lnTo>
                  <a:lnTo>
                    <a:pt x="471" y="293"/>
                  </a:lnTo>
                  <a:lnTo>
                    <a:pt x="467" y="293"/>
                  </a:lnTo>
                  <a:lnTo>
                    <a:pt x="467" y="297"/>
                  </a:lnTo>
                  <a:lnTo>
                    <a:pt x="467" y="299"/>
                  </a:lnTo>
                  <a:lnTo>
                    <a:pt x="467" y="303"/>
                  </a:lnTo>
                  <a:lnTo>
                    <a:pt x="465" y="305"/>
                  </a:lnTo>
                  <a:lnTo>
                    <a:pt x="465" y="303"/>
                  </a:lnTo>
                  <a:lnTo>
                    <a:pt x="465" y="305"/>
                  </a:lnTo>
                  <a:lnTo>
                    <a:pt x="465" y="309"/>
                  </a:lnTo>
                  <a:lnTo>
                    <a:pt x="469" y="309"/>
                  </a:lnTo>
                  <a:lnTo>
                    <a:pt x="469" y="312"/>
                  </a:lnTo>
                  <a:lnTo>
                    <a:pt x="465" y="312"/>
                  </a:lnTo>
                  <a:lnTo>
                    <a:pt x="469" y="312"/>
                  </a:lnTo>
                  <a:lnTo>
                    <a:pt x="469" y="314"/>
                  </a:lnTo>
                  <a:lnTo>
                    <a:pt x="469" y="318"/>
                  </a:lnTo>
                  <a:lnTo>
                    <a:pt x="471" y="318"/>
                  </a:lnTo>
                  <a:lnTo>
                    <a:pt x="471" y="320"/>
                  </a:lnTo>
                  <a:lnTo>
                    <a:pt x="471" y="324"/>
                  </a:lnTo>
                  <a:lnTo>
                    <a:pt x="471" y="328"/>
                  </a:lnTo>
                  <a:lnTo>
                    <a:pt x="471" y="330"/>
                  </a:lnTo>
                  <a:lnTo>
                    <a:pt x="465" y="330"/>
                  </a:lnTo>
                  <a:lnTo>
                    <a:pt x="459" y="338"/>
                  </a:lnTo>
                  <a:lnTo>
                    <a:pt x="453" y="338"/>
                  </a:lnTo>
                  <a:lnTo>
                    <a:pt x="449" y="339"/>
                  </a:lnTo>
                  <a:lnTo>
                    <a:pt x="440" y="343"/>
                  </a:lnTo>
                  <a:lnTo>
                    <a:pt x="440" y="349"/>
                  </a:lnTo>
                  <a:lnTo>
                    <a:pt x="438" y="359"/>
                  </a:lnTo>
                  <a:lnTo>
                    <a:pt x="438" y="365"/>
                  </a:lnTo>
                  <a:lnTo>
                    <a:pt x="438" y="374"/>
                  </a:lnTo>
                  <a:lnTo>
                    <a:pt x="434" y="374"/>
                  </a:lnTo>
                  <a:lnTo>
                    <a:pt x="434" y="378"/>
                  </a:lnTo>
                  <a:lnTo>
                    <a:pt x="432" y="378"/>
                  </a:lnTo>
                  <a:lnTo>
                    <a:pt x="428" y="378"/>
                  </a:lnTo>
                  <a:lnTo>
                    <a:pt x="424" y="378"/>
                  </a:lnTo>
                  <a:lnTo>
                    <a:pt x="419" y="380"/>
                  </a:lnTo>
                  <a:lnTo>
                    <a:pt x="417" y="380"/>
                  </a:lnTo>
                  <a:lnTo>
                    <a:pt x="413" y="380"/>
                  </a:lnTo>
                  <a:lnTo>
                    <a:pt x="409" y="384"/>
                  </a:lnTo>
                  <a:lnTo>
                    <a:pt x="403" y="384"/>
                  </a:lnTo>
                  <a:lnTo>
                    <a:pt x="401" y="384"/>
                  </a:lnTo>
                  <a:lnTo>
                    <a:pt x="401" y="382"/>
                  </a:lnTo>
                  <a:lnTo>
                    <a:pt x="397" y="382"/>
                  </a:lnTo>
                  <a:lnTo>
                    <a:pt x="393" y="382"/>
                  </a:lnTo>
                  <a:lnTo>
                    <a:pt x="392" y="384"/>
                  </a:lnTo>
                  <a:lnTo>
                    <a:pt x="388" y="384"/>
                  </a:lnTo>
                  <a:lnTo>
                    <a:pt x="386" y="384"/>
                  </a:lnTo>
                  <a:lnTo>
                    <a:pt x="386" y="392"/>
                  </a:lnTo>
                  <a:lnTo>
                    <a:pt x="382" y="397"/>
                  </a:lnTo>
                  <a:lnTo>
                    <a:pt x="378" y="403"/>
                  </a:lnTo>
                  <a:lnTo>
                    <a:pt x="376" y="407"/>
                  </a:lnTo>
                  <a:lnTo>
                    <a:pt x="372" y="413"/>
                  </a:lnTo>
                  <a:lnTo>
                    <a:pt x="372" y="417"/>
                  </a:lnTo>
                  <a:lnTo>
                    <a:pt x="370" y="419"/>
                  </a:lnTo>
                  <a:lnTo>
                    <a:pt x="357" y="417"/>
                  </a:lnTo>
                  <a:lnTo>
                    <a:pt x="351" y="417"/>
                  </a:lnTo>
                  <a:lnTo>
                    <a:pt x="347" y="417"/>
                  </a:lnTo>
                  <a:lnTo>
                    <a:pt x="345" y="417"/>
                  </a:lnTo>
                  <a:lnTo>
                    <a:pt x="345" y="413"/>
                  </a:lnTo>
                  <a:lnTo>
                    <a:pt x="341" y="417"/>
                  </a:lnTo>
                  <a:lnTo>
                    <a:pt x="341" y="419"/>
                  </a:lnTo>
                  <a:lnTo>
                    <a:pt x="341" y="422"/>
                  </a:lnTo>
                  <a:lnTo>
                    <a:pt x="341" y="419"/>
                  </a:lnTo>
                  <a:lnTo>
                    <a:pt x="339" y="419"/>
                  </a:lnTo>
                  <a:lnTo>
                    <a:pt x="336" y="419"/>
                  </a:lnTo>
                  <a:lnTo>
                    <a:pt x="332" y="417"/>
                  </a:lnTo>
                  <a:lnTo>
                    <a:pt x="332" y="419"/>
                  </a:lnTo>
                  <a:lnTo>
                    <a:pt x="330" y="417"/>
                  </a:lnTo>
                  <a:lnTo>
                    <a:pt x="330" y="422"/>
                  </a:lnTo>
                  <a:lnTo>
                    <a:pt x="330" y="428"/>
                  </a:lnTo>
                  <a:lnTo>
                    <a:pt x="326" y="432"/>
                  </a:lnTo>
                  <a:lnTo>
                    <a:pt x="326" y="436"/>
                  </a:lnTo>
                  <a:lnTo>
                    <a:pt x="326" y="438"/>
                  </a:lnTo>
                  <a:lnTo>
                    <a:pt x="326" y="442"/>
                  </a:lnTo>
                  <a:lnTo>
                    <a:pt x="326" y="448"/>
                  </a:lnTo>
                  <a:lnTo>
                    <a:pt x="324" y="473"/>
                  </a:lnTo>
                  <a:lnTo>
                    <a:pt x="320" y="492"/>
                  </a:lnTo>
                  <a:lnTo>
                    <a:pt x="324" y="494"/>
                  </a:lnTo>
                  <a:lnTo>
                    <a:pt x="324" y="498"/>
                  </a:lnTo>
                  <a:lnTo>
                    <a:pt x="312" y="500"/>
                  </a:lnTo>
                  <a:lnTo>
                    <a:pt x="309" y="500"/>
                  </a:lnTo>
                  <a:lnTo>
                    <a:pt x="309" y="498"/>
                  </a:lnTo>
                  <a:lnTo>
                    <a:pt x="309" y="494"/>
                  </a:lnTo>
                  <a:lnTo>
                    <a:pt x="239" y="496"/>
                  </a:lnTo>
                  <a:lnTo>
                    <a:pt x="239" y="480"/>
                  </a:lnTo>
                  <a:lnTo>
                    <a:pt x="208" y="480"/>
                  </a:lnTo>
                  <a:lnTo>
                    <a:pt x="208" y="475"/>
                  </a:lnTo>
                  <a:lnTo>
                    <a:pt x="208" y="461"/>
                  </a:lnTo>
                  <a:lnTo>
                    <a:pt x="173" y="463"/>
                  </a:lnTo>
                  <a:lnTo>
                    <a:pt x="173" y="450"/>
                  </a:lnTo>
                  <a:lnTo>
                    <a:pt x="173" y="442"/>
                  </a:lnTo>
                  <a:lnTo>
                    <a:pt x="143" y="438"/>
                  </a:lnTo>
                  <a:lnTo>
                    <a:pt x="143" y="436"/>
                  </a:lnTo>
                  <a:lnTo>
                    <a:pt x="135" y="436"/>
                  </a:lnTo>
                  <a:lnTo>
                    <a:pt x="133" y="436"/>
                  </a:lnTo>
                  <a:lnTo>
                    <a:pt x="127" y="432"/>
                  </a:lnTo>
                  <a:lnTo>
                    <a:pt x="123" y="432"/>
                  </a:lnTo>
                  <a:lnTo>
                    <a:pt x="123" y="430"/>
                  </a:lnTo>
                  <a:lnTo>
                    <a:pt x="123" y="426"/>
                  </a:lnTo>
                  <a:lnTo>
                    <a:pt x="123" y="422"/>
                  </a:lnTo>
                  <a:lnTo>
                    <a:pt x="123" y="421"/>
                  </a:lnTo>
                  <a:lnTo>
                    <a:pt x="125" y="421"/>
                  </a:lnTo>
                  <a:lnTo>
                    <a:pt x="123" y="417"/>
                  </a:lnTo>
                  <a:lnTo>
                    <a:pt x="117" y="411"/>
                  </a:lnTo>
                  <a:lnTo>
                    <a:pt x="115" y="405"/>
                  </a:lnTo>
                  <a:lnTo>
                    <a:pt x="114" y="401"/>
                  </a:lnTo>
                  <a:lnTo>
                    <a:pt x="115" y="401"/>
                  </a:lnTo>
                  <a:lnTo>
                    <a:pt x="119" y="399"/>
                  </a:lnTo>
                  <a:lnTo>
                    <a:pt x="119" y="392"/>
                  </a:lnTo>
                  <a:lnTo>
                    <a:pt x="115" y="392"/>
                  </a:lnTo>
                  <a:lnTo>
                    <a:pt x="110" y="392"/>
                  </a:lnTo>
                  <a:lnTo>
                    <a:pt x="90" y="394"/>
                  </a:lnTo>
                  <a:lnTo>
                    <a:pt x="85" y="399"/>
                  </a:lnTo>
                  <a:lnTo>
                    <a:pt x="83" y="399"/>
                  </a:lnTo>
                  <a:lnTo>
                    <a:pt x="79" y="399"/>
                  </a:lnTo>
                  <a:lnTo>
                    <a:pt x="75" y="399"/>
                  </a:lnTo>
                  <a:lnTo>
                    <a:pt x="73" y="399"/>
                  </a:lnTo>
                  <a:lnTo>
                    <a:pt x="69" y="399"/>
                  </a:lnTo>
                  <a:lnTo>
                    <a:pt x="67" y="399"/>
                  </a:lnTo>
                  <a:lnTo>
                    <a:pt x="75" y="394"/>
                  </a:lnTo>
                  <a:lnTo>
                    <a:pt x="81" y="384"/>
                  </a:lnTo>
                  <a:lnTo>
                    <a:pt x="90" y="378"/>
                  </a:lnTo>
                  <a:lnTo>
                    <a:pt x="90" y="370"/>
                  </a:lnTo>
                  <a:lnTo>
                    <a:pt x="85" y="370"/>
                  </a:lnTo>
                  <a:lnTo>
                    <a:pt x="71" y="368"/>
                  </a:lnTo>
                  <a:lnTo>
                    <a:pt x="69" y="368"/>
                  </a:lnTo>
                  <a:lnTo>
                    <a:pt x="56" y="368"/>
                  </a:lnTo>
                  <a:lnTo>
                    <a:pt x="54" y="372"/>
                  </a:lnTo>
                  <a:lnTo>
                    <a:pt x="50" y="372"/>
                  </a:lnTo>
                  <a:lnTo>
                    <a:pt x="48" y="372"/>
                  </a:lnTo>
                  <a:lnTo>
                    <a:pt x="44" y="368"/>
                  </a:lnTo>
                  <a:lnTo>
                    <a:pt x="40" y="368"/>
                  </a:lnTo>
                  <a:lnTo>
                    <a:pt x="44" y="359"/>
                  </a:lnTo>
                  <a:lnTo>
                    <a:pt x="50" y="359"/>
                  </a:lnTo>
                  <a:lnTo>
                    <a:pt x="54" y="359"/>
                  </a:lnTo>
                  <a:lnTo>
                    <a:pt x="34" y="353"/>
                  </a:lnTo>
                  <a:lnTo>
                    <a:pt x="34" y="351"/>
                  </a:lnTo>
                  <a:lnTo>
                    <a:pt x="25" y="351"/>
                  </a:lnTo>
                  <a:lnTo>
                    <a:pt x="25" y="338"/>
                  </a:lnTo>
                  <a:lnTo>
                    <a:pt x="25" y="332"/>
                  </a:lnTo>
                  <a:lnTo>
                    <a:pt x="25" y="316"/>
                  </a:lnTo>
                  <a:lnTo>
                    <a:pt x="25" y="297"/>
                  </a:lnTo>
                  <a:lnTo>
                    <a:pt x="27" y="297"/>
                  </a:lnTo>
                  <a:lnTo>
                    <a:pt x="27" y="289"/>
                  </a:lnTo>
                  <a:lnTo>
                    <a:pt x="27" y="280"/>
                  </a:lnTo>
                  <a:lnTo>
                    <a:pt x="23" y="280"/>
                  </a:lnTo>
                  <a:lnTo>
                    <a:pt x="23" y="266"/>
                  </a:lnTo>
                  <a:lnTo>
                    <a:pt x="23" y="260"/>
                  </a:lnTo>
                  <a:lnTo>
                    <a:pt x="23" y="224"/>
                  </a:lnTo>
                  <a:lnTo>
                    <a:pt x="23" y="226"/>
                  </a:lnTo>
                  <a:lnTo>
                    <a:pt x="17" y="226"/>
                  </a:lnTo>
                  <a:lnTo>
                    <a:pt x="17" y="229"/>
                  </a:lnTo>
                  <a:lnTo>
                    <a:pt x="13" y="220"/>
                  </a:lnTo>
                  <a:lnTo>
                    <a:pt x="13" y="218"/>
                  </a:lnTo>
                  <a:lnTo>
                    <a:pt x="17" y="218"/>
                  </a:lnTo>
                  <a:lnTo>
                    <a:pt x="13" y="214"/>
                  </a:lnTo>
                  <a:lnTo>
                    <a:pt x="17" y="214"/>
                  </a:lnTo>
                  <a:lnTo>
                    <a:pt x="17" y="210"/>
                  </a:lnTo>
                  <a:lnTo>
                    <a:pt x="7" y="199"/>
                  </a:lnTo>
                  <a:lnTo>
                    <a:pt x="0" y="202"/>
                  </a:lnTo>
                  <a:lnTo>
                    <a:pt x="0" y="199"/>
                  </a:lnTo>
                  <a:lnTo>
                    <a:pt x="4" y="193"/>
                  </a:lnTo>
                  <a:lnTo>
                    <a:pt x="5" y="189"/>
                  </a:lnTo>
                  <a:lnTo>
                    <a:pt x="5" y="187"/>
                  </a:lnTo>
                  <a:lnTo>
                    <a:pt x="9" y="187"/>
                  </a:lnTo>
                  <a:lnTo>
                    <a:pt x="9" y="183"/>
                  </a:lnTo>
                  <a:lnTo>
                    <a:pt x="13" y="183"/>
                  </a:lnTo>
                  <a:lnTo>
                    <a:pt x="25" y="183"/>
                  </a:lnTo>
                  <a:lnTo>
                    <a:pt x="29" y="183"/>
                  </a:lnTo>
                  <a:lnTo>
                    <a:pt x="40" y="183"/>
                  </a:lnTo>
                  <a:lnTo>
                    <a:pt x="44" y="179"/>
                  </a:lnTo>
                  <a:lnTo>
                    <a:pt x="56" y="179"/>
                  </a:lnTo>
                  <a:lnTo>
                    <a:pt x="56" y="173"/>
                  </a:lnTo>
                  <a:lnTo>
                    <a:pt x="56" y="168"/>
                  </a:lnTo>
                  <a:lnTo>
                    <a:pt x="56" y="164"/>
                  </a:lnTo>
                  <a:lnTo>
                    <a:pt x="60" y="164"/>
                  </a:lnTo>
                  <a:lnTo>
                    <a:pt x="60" y="160"/>
                  </a:lnTo>
                  <a:lnTo>
                    <a:pt x="60" y="158"/>
                  </a:lnTo>
                  <a:lnTo>
                    <a:pt x="61" y="158"/>
                  </a:lnTo>
                  <a:lnTo>
                    <a:pt x="61" y="150"/>
                  </a:lnTo>
                  <a:lnTo>
                    <a:pt x="60" y="154"/>
                  </a:lnTo>
                  <a:lnTo>
                    <a:pt x="56" y="158"/>
                  </a:lnTo>
                  <a:lnTo>
                    <a:pt x="56" y="154"/>
                  </a:lnTo>
                  <a:lnTo>
                    <a:pt x="56" y="152"/>
                  </a:lnTo>
                  <a:lnTo>
                    <a:pt x="56" y="148"/>
                  </a:lnTo>
                  <a:lnTo>
                    <a:pt x="52" y="148"/>
                  </a:lnTo>
                  <a:lnTo>
                    <a:pt x="52" y="145"/>
                  </a:lnTo>
                  <a:lnTo>
                    <a:pt x="52" y="143"/>
                  </a:lnTo>
                  <a:lnTo>
                    <a:pt x="52" y="139"/>
                  </a:lnTo>
                  <a:lnTo>
                    <a:pt x="52" y="137"/>
                  </a:lnTo>
                  <a:lnTo>
                    <a:pt x="50" y="137"/>
                  </a:lnTo>
                  <a:lnTo>
                    <a:pt x="60" y="135"/>
                  </a:lnTo>
                  <a:lnTo>
                    <a:pt x="60" y="139"/>
                  </a:lnTo>
                  <a:lnTo>
                    <a:pt x="65" y="139"/>
                  </a:lnTo>
                  <a:lnTo>
                    <a:pt x="65" y="145"/>
                  </a:lnTo>
                  <a:lnTo>
                    <a:pt x="65" y="143"/>
                  </a:lnTo>
                  <a:lnTo>
                    <a:pt x="67" y="143"/>
                  </a:lnTo>
                  <a:lnTo>
                    <a:pt x="65" y="143"/>
                  </a:lnTo>
                  <a:lnTo>
                    <a:pt x="65" y="139"/>
                  </a:lnTo>
                  <a:lnTo>
                    <a:pt x="67" y="139"/>
                  </a:lnTo>
                  <a:lnTo>
                    <a:pt x="71" y="139"/>
                  </a:lnTo>
                  <a:lnTo>
                    <a:pt x="71" y="143"/>
                  </a:lnTo>
                  <a:lnTo>
                    <a:pt x="71" y="145"/>
                  </a:lnTo>
                  <a:lnTo>
                    <a:pt x="71" y="148"/>
                  </a:lnTo>
                  <a:lnTo>
                    <a:pt x="75" y="148"/>
                  </a:lnTo>
                  <a:lnTo>
                    <a:pt x="77" y="148"/>
                  </a:lnTo>
                  <a:lnTo>
                    <a:pt x="81" y="148"/>
                  </a:lnTo>
                  <a:lnTo>
                    <a:pt x="85" y="148"/>
                  </a:lnTo>
                  <a:lnTo>
                    <a:pt x="87" y="145"/>
                  </a:lnTo>
                  <a:lnTo>
                    <a:pt x="90" y="145"/>
                  </a:lnTo>
                  <a:lnTo>
                    <a:pt x="90" y="129"/>
                  </a:lnTo>
                  <a:lnTo>
                    <a:pt x="90" y="119"/>
                  </a:lnTo>
                  <a:lnTo>
                    <a:pt x="71" y="119"/>
                  </a:lnTo>
                  <a:lnTo>
                    <a:pt x="71" y="117"/>
                  </a:lnTo>
                  <a:lnTo>
                    <a:pt x="71" y="114"/>
                  </a:lnTo>
                  <a:lnTo>
                    <a:pt x="61" y="114"/>
                  </a:lnTo>
                  <a:lnTo>
                    <a:pt x="61" y="112"/>
                  </a:lnTo>
                  <a:lnTo>
                    <a:pt x="61" y="108"/>
                  </a:lnTo>
                  <a:lnTo>
                    <a:pt x="67" y="108"/>
                  </a:lnTo>
                  <a:lnTo>
                    <a:pt x="67" y="112"/>
                  </a:lnTo>
                  <a:lnTo>
                    <a:pt x="67" y="108"/>
                  </a:lnTo>
                  <a:lnTo>
                    <a:pt x="71" y="108"/>
                  </a:lnTo>
                  <a:lnTo>
                    <a:pt x="71" y="102"/>
                  </a:lnTo>
                  <a:lnTo>
                    <a:pt x="77" y="102"/>
                  </a:lnTo>
                  <a:lnTo>
                    <a:pt x="81" y="102"/>
                  </a:lnTo>
                  <a:lnTo>
                    <a:pt x="88" y="102"/>
                  </a:lnTo>
                  <a:lnTo>
                    <a:pt x="96" y="100"/>
                  </a:lnTo>
                  <a:lnTo>
                    <a:pt x="102" y="100"/>
                  </a:lnTo>
                  <a:lnTo>
                    <a:pt x="102" y="89"/>
                  </a:lnTo>
                  <a:lnTo>
                    <a:pt x="102" y="85"/>
                  </a:lnTo>
                  <a:close/>
                </a:path>
              </a:pathLst>
            </a:custGeom>
            <a:grpFill/>
            <a:ln w="9525">
              <a:noFill/>
              <a:round/>
              <a:headEnd/>
              <a:tailEnd/>
            </a:ln>
          </p:spPr>
          <p:txBody>
            <a:bodyPr/>
            <a:lstStyle/>
            <a:p>
              <a:pPr>
                <a:defRPr/>
              </a:pPr>
              <a:endParaRPr lang="en-US" dirty="0">
                <a:solidFill>
                  <a:prstClr val="black"/>
                </a:solidFill>
              </a:endParaRPr>
            </a:p>
          </p:txBody>
        </p:sp>
        <p:sp>
          <p:nvSpPr>
            <p:cNvPr id="16568" name="Freeform 26"/>
            <p:cNvSpPr>
              <a:spLocks/>
            </p:cNvSpPr>
            <p:nvPr/>
          </p:nvSpPr>
          <p:spPr bwMode="ltGray">
            <a:xfrm>
              <a:off x="2764" y="290"/>
              <a:ext cx="471" cy="500"/>
            </a:xfrm>
            <a:custGeom>
              <a:avLst/>
              <a:gdLst>
                <a:gd name="T0" fmla="*/ 164 w 471"/>
                <a:gd name="T1" fmla="*/ 63 h 500"/>
                <a:gd name="T2" fmla="*/ 189 w 471"/>
                <a:gd name="T3" fmla="*/ 34 h 500"/>
                <a:gd name="T4" fmla="*/ 368 w 471"/>
                <a:gd name="T5" fmla="*/ 21 h 500"/>
                <a:gd name="T6" fmla="*/ 339 w 471"/>
                <a:gd name="T7" fmla="*/ 65 h 500"/>
                <a:gd name="T8" fmla="*/ 355 w 471"/>
                <a:gd name="T9" fmla="*/ 96 h 500"/>
                <a:gd name="T10" fmla="*/ 351 w 471"/>
                <a:gd name="T11" fmla="*/ 112 h 500"/>
                <a:gd name="T12" fmla="*/ 334 w 471"/>
                <a:gd name="T13" fmla="*/ 127 h 500"/>
                <a:gd name="T14" fmla="*/ 355 w 471"/>
                <a:gd name="T15" fmla="*/ 121 h 500"/>
                <a:gd name="T16" fmla="*/ 347 w 471"/>
                <a:gd name="T17" fmla="*/ 181 h 500"/>
                <a:gd name="T18" fmla="*/ 368 w 471"/>
                <a:gd name="T19" fmla="*/ 199 h 500"/>
                <a:gd name="T20" fmla="*/ 378 w 471"/>
                <a:gd name="T21" fmla="*/ 183 h 500"/>
                <a:gd name="T22" fmla="*/ 388 w 471"/>
                <a:gd name="T23" fmla="*/ 199 h 500"/>
                <a:gd name="T24" fmla="*/ 392 w 471"/>
                <a:gd name="T25" fmla="*/ 185 h 500"/>
                <a:gd name="T26" fmla="*/ 409 w 471"/>
                <a:gd name="T27" fmla="*/ 189 h 500"/>
                <a:gd name="T28" fmla="*/ 415 w 471"/>
                <a:gd name="T29" fmla="*/ 183 h 500"/>
                <a:gd name="T30" fmla="*/ 409 w 471"/>
                <a:gd name="T31" fmla="*/ 199 h 500"/>
                <a:gd name="T32" fmla="*/ 438 w 471"/>
                <a:gd name="T33" fmla="*/ 195 h 500"/>
                <a:gd name="T34" fmla="*/ 422 w 471"/>
                <a:gd name="T35" fmla="*/ 189 h 500"/>
                <a:gd name="T36" fmla="*/ 428 w 471"/>
                <a:gd name="T37" fmla="*/ 166 h 500"/>
                <a:gd name="T38" fmla="*/ 434 w 471"/>
                <a:gd name="T39" fmla="*/ 181 h 500"/>
                <a:gd name="T40" fmla="*/ 448 w 471"/>
                <a:gd name="T41" fmla="*/ 181 h 500"/>
                <a:gd name="T42" fmla="*/ 438 w 471"/>
                <a:gd name="T43" fmla="*/ 160 h 500"/>
                <a:gd name="T44" fmla="*/ 446 w 471"/>
                <a:gd name="T45" fmla="*/ 148 h 500"/>
                <a:gd name="T46" fmla="*/ 436 w 471"/>
                <a:gd name="T47" fmla="*/ 133 h 500"/>
                <a:gd name="T48" fmla="*/ 451 w 471"/>
                <a:gd name="T49" fmla="*/ 133 h 500"/>
                <a:gd name="T50" fmla="*/ 469 w 471"/>
                <a:gd name="T51" fmla="*/ 162 h 500"/>
                <a:gd name="T52" fmla="*/ 469 w 471"/>
                <a:gd name="T53" fmla="*/ 212 h 500"/>
                <a:gd name="T54" fmla="*/ 469 w 471"/>
                <a:gd name="T55" fmla="*/ 237 h 500"/>
                <a:gd name="T56" fmla="*/ 471 w 471"/>
                <a:gd name="T57" fmla="*/ 278 h 500"/>
                <a:gd name="T58" fmla="*/ 471 w 471"/>
                <a:gd name="T59" fmla="*/ 293 h 500"/>
                <a:gd name="T60" fmla="*/ 465 w 471"/>
                <a:gd name="T61" fmla="*/ 305 h 500"/>
                <a:gd name="T62" fmla="*/ 469 w 471"/>
                <a:gd name="T63" fmla="*/ 318 h 500"/>
                <a:gd name="T64" fmla="*/ 459 w 471"/>
                <a:gd name="T65" fmla="*/ 338 h 500"/>
                <a:gd name="T66" fmla="*/ 438 w 471"/>
                <a:gd name="T67" fmla="*/ 374 h 500"/>
                <a:gd name="T68" fmla="*/ 417 w 471"/>
                <a:gd name="T69" fmla="*/ 380 h 500"/>
                <a:gd name="T70" fmla="*/ 393 w 471"/>
                <a:gd name="T71" fmla="*/ 382 h 500"/>
                <a:gd name="T72" fmla="*/ 376 w 471"/>
                <a:gd name="T73" fmla="*/ 407 h 500"/>
                <a:gd name="T74" fmla="*/ 345 w 471"/>
                <a:gd name="T75" fmla="*/ 417 h 500"/>
                <a:gd name="T76" fmla="*/ 336 w 471"/>
                <a:gd name="T77" fmla="*/ 419 h 500"/>
                <a:gd name="T78" fmla="*/ 326 w 471"/>
                <a:gd name="T79" fmla="*/ 436 h 500"/>
                <a:gd name="T80" fmla="*/ 324 w 471"/>
                <a:gd name="T81" fmla="*/ 498 h 500"/>
                <a:gd name="T82" fmla="*/ 208 w 471"/>
                <a:gd name="T83" fmla="*/ 480 h 500"/>
                <a:gd name="T84" fmla="*/ 143 w 471"/>
                <a:gd name="T85" fmla="*/ 436 h 500"/>
                <a:gd name="T86" fmla="*/ 123 w 471"/>
                <a:gd name="T87" fmla="*/ 422 h 500"/>
                <a:gd name="T88" fmla="*/ 115 w 471"/>
                <a:gd name="T89" fmla="*/ 401 h 500"/>
                <a:gd name="T90" fmla="*/ 83 w 471"/>
                <a:gd name="T91" fmla="*/ 399 h 500"/>
                <a:gd name="T92" fmla="*/ 81 w 471"/>
                <a:gd name="T93" fmla="*/ 384 h 500"/>
                <a:gd name="T94" fmla="*/ 54 w 471"/>
                <a:gd name="T95" fmla="*/ 372 h 500"/>
                <a:gd name="T96" fmla="*/ 54 w 471"/>
                <a:gd name="T97" fmla="*/ 359 h 500"/>
                <a:gd name="T98" fmla="*/ 25 w 471"/>
                <a:gd name="T99" fmla="*/ 297 h 500"/>
                <a:gd name="T100" fmla="*/ 23 w 471"/>
                <a:gd name="T101" fmla="*/ 224 h 500"/>
                <a:gd name="T102" fmla="*/ 13 w 471"/>
                <a:gd name="T103" fmla="*/ 214 h 500"/>
                <a:gd name="T104" fmla="*/ 5 w 471"/>
                <a:gd name="T105" fmla="*/ 189 h 500"/>
                <a:gd name="T106" fmla="*/ 40 w 471"/>
                <a:gd name="T107" fmla="*/ 183 h 500"/>
                <a:gd name="T108" fmla="*/ 60 w 471"/>
                <a:gd name="T109" fmla="*/ 160 h 500"/>
                <a:gd name="T110" fmla="*/ 56 w 471"/>
                <a:gd name="T111" fmla="*/ 152 h 500"/>
                <a:gd name="T112" fmla="*/ 50 w 471"/>
                <a:gd name="T113" fmla="*/ 137 h 500"/>
                <a:gd name="T114" fmla="*/ 65 w 471"/>
                <a:gd name="T115" fmla="*/ 143 h 500"/>
                <a:gd name="T116" fmla="*/ 75 w 471"/>
                <a:gd name="T117" fmla="*/ 148 h 500"/>
                <a:gd name="T118" fmla="*/ 90 w 471"/>
                <a:gd name="T119" fmla="*/ 119 h 500"/>
                <a:gd name="T120" fmla="*/ 67 w 471"/>
                <a:gd name="T121" fmla="*/ 108 h 500"/>
                <a:gd name="T122" fmla="*/ 88 w 471"/>
                <a:gd name="T123" fmla="*/ 102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500"/>
                <a:gd name="T188" fmla="*/ 471 w 471"/>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500">
                  <a:moveTo>
                    <a:pt x="102" y="85"/>
                  </a:moveTo>
                  <a:lnTo>
                    <a:pt x="144" y="85"/>
                  </a:lnTo>
                  <a:lnTo>
                    <a:pt x="158" y="85"/>
                  </a:lnTo>
                  <a:lnTo>
                    <a:pt x="158" y="81"/>
                  </a:lnTo>
                  <a:lnTo>
                    <a:pt x="158" y="71"/>
                  </a:lnTo>
                  <a:lnTo>
                    <a:pt x="158" y="63"/>
                  </a:lnTo>
                  <a:lnTo>
                    <a:pt x="164" y="63"/>
                  </a:lnTo>
                  <a:lnTo>
                    <a:pt x="173" y="61"/>
                  </a:lnTo>
                  <a:lnTo>
                    <a:pt x="173" y="56"/>
                  </a:lnTo>
                  <a:lnTo>
                    <a:pt x="173" y="54"/>
                  </a:lnTo>
                  <a:lnTo>
                    <a:pt x="173" y="44"/>
                  </a:lnTo>
                  <a:lnTo>
                    <a:pt x="171" y="34"/>
                  </a:lnTo>
                  <a:lnTo>
                    <a:pt x="181" y="34"/>
                  </a:lnTo>
                  <a:lnTo>
                    <a:pt x="189" y="34"/>
                  </a:lnTo>
                  <a:lnTo>
                    <a:pt x="187" y="15"/>
                  </a:lnTo>
                  <a:lnTo>
                    <a:pt x="187" y="4"/>
                  </a:lnTo>
                  <a:lnTo>
                    <a:pt x="303" y="2"/>
                  </a:lnTo>
                  <a:lnTo>
                    <a:pt x="307" y="2"/>
                  </a:lnTo>
                  <a:lnTo>
                    <a:pt x="368" y="0"/>
                  </a:lnTo>
                  <a:lnTo>
                    <a:pt x="368" y="13"/>
                  </a:lnTo>
                  <a:lnTo>
                    <a:pt x="368" y="21"/>
                  </a:lnTo>
                  <a:lnTo>
                    <a:pt x="368" y="34"/>
                  </a:lnTo>
                  <a:lnTo>
                    <a:pt x="368" y="36"/>
                  </a:lnTo>
                  <a:lnTo>
                    <a:pt x="370" y="46"/>
                  </a:lnTo>
                  <a:lnTo>
                    <a:pt x="372" y="60"/>
                  </a:lnTo>
                  <a:lnTo>
                    <a:pt x="372" y="65"/>
                  </a:lnTo>
                  <a:lnTo>
                    <a:pt x="357" y="65"/>
                  </a:lnTo>
                  <a:lnTo>
                    <a:pt x="339" y="65"/>
                  </a:lnTo>
                  <a:lnTo>
                    <a:pt x="339" y="71"/>
                  </a:lnTo>
                  <a:lnTo>
                    <a:pt x="339" y="79"/>
                  </a:lnTo>
                  <a:lnTo>
                    <a:pt x="339" y="90"/>
                  </a:lnTo>
                  <a:lnTo>
                    <a:pt x="345" y="90"/>
                  </a:lnTo>
                  <a:lnTo>
                    <a:pt x="345" y="96"/>
                  </a:lnTo>
                  <a:lnTo>
                    <a:pt x="355" y="94"/>
                  </a:lnTo>
                  <a:lnTo>
                    <a:pt x="355" y="96"/>
                  </a:lnTo>
                  <a:lnTo>
                    <a:pt x="361" y="100"/>
                  </a:lnTo>
                  <a:lnTo>
                    <a:pt x="361" y="102"/>
                  </a:lnTo>
                  <a:lnTo>
                    <a:pt x="359" y="102"/>
                  </a:lnTo>
                  <a:lnTo>
                    <a:pt x="359" y="106"/>
                  </a:lnTo>
                  <a:lnTo>
                    <a:pt x="355" y="106"/>
                  </a:lnTo>
                  <a:lnTo>
                    <a:pt x="355" y="110"/>
                  </a:lnTo>
                  <a:lnTo>
                    <a:pt x="351" y="112"/>
                  </a:lnTo>
                  <a:lnTo>
                    <a:pt x="345" y="112"/>
                  </a:lnTo>
                  <a:lnTo>
                    <a:pt x="345" y="116"/>
                  </a:lnTo>
                  <a:lnTo>
                    <a:pt x="345" y="117"/>
                  </a:lnTo>
                  <a:lnTo>
                    <a:pt x="345" y="121"/>
                  </a:lnTo>
                  <a:lnTo>
                    <a:pt x="336" y="125"/>
                  </a:lnTo>
                  <a:lnTo>
                    <a:pt x="334" y="125"/>
                  </a:lnTo>
                  <a:lnTo>
                    <a:pt x="334" y="127"/>
                  </a:lnTo>
                  <a:lnTo>
                    <a:pt x="339" y="135"/>
                  </a:lnTo>
                  <a:lnTo>
                    <a:pt x="343" y="137"/>
                  </a:lnTo>
                  <a:lnTo>
                    <a:pt x="343" y="135"/>
                  </a:lnTo>
                  <a:lnTo>
                    <a:pt x="343" y="131"/>
                  </a:lnTo>
                  <a:lnTo>
                    <a:pt x="353" y="125"/>
                  </a:lnTo>
                  <a:lnTo>
                    <a:pt x="353" y="121"/>
                  </a:lnTo>
                  <a:lnTo>
                    <a:pt x="355" y="121"/>
                  </a:lnTo>
                  <a:lnTo>
                    <a:pt x="359" y="121"/>
                  </a:lnTo>
                  <a:lnTo>
                    <a:pt x="361" y="125"/>
                  </a:lnTo>
                  <a:lnTo>
                    <a:pt x="363" y="143"/>
                  </a:lnTo>
                  <a:lnTo>
                    <a:pt x="363" y="158"/>
                  </a:lnTo>
                  <a:lnTo>
                    <a:pt x="363" y="164"/>
                  </a:lnTo>
                  <a:lnTo>
                    <a:pt x="347" y="166"/>
                  </a:lnTo>
                  <a:lnTo>
                    <a:pt x="347" y="181"/>
                  </a:lnTo>
                  <a:lnTo>
                    <a:pt x="359" y="183"/>
                  </a:lnTo>
                  <a:lnTo>
                    <a:pt x="363" y="183"/>
                  </a:lnTo>
                  <a:lnTo>
                    <a:pt x="363" y="195"/>
                  </a:lnTo>
                  <a:lnTo>
                    <a:pt x="366" y="195"/>
                  </a:lnTo>
                  <a:lnTo>
                    <a:pt x="366" y="189"/>
                  </a:lnTo>
                  <a:lnTo>
                    <a:pt x="372" y="189"/>
                  </a:lnTo>
                  <a:lnTo>
                    <a:pt x="368" y="199"/>
                  </a:lnTo>
                  <a:lnTo>
                    <a:pt x="378" y="199"/>
                  </a:lnTo>
                  <a:lnTo>
                    <a:pt x="378" y="195"/>
                  </a:lnTo>
                  <a:lnTo>
                    <a:pt x="372" y="195"/>
                  </a:lnTo>
                  <a:lnTo>
                    <a:pt x="372" y="189"/>
                  </a:lnTo>
                  <a:lnTo>
                    <a:pt x="378" y="189"/>
                  </a:lnTo>
                  <a:lnTo>
                    <a:pt x="378" y="187"/>
                  </a:lnTo>
                  <a:lnTo>
                    <a:pt x="378" y="183"/>
                  </a:lnTo>
                  <a:lnTo>
                    <a:pt x="388" y="183"/>
                  </a:lnTo>
                  <a:lnTo>
                    <a:pt x="388" y="189"/>
                  </a:lnTo>
                  <a:lnTo>
                    <a:pt x="388" y="193"/>
                  </a:lnTo>
                  <a:lnTo>
                    <a:pt x="384" y="193"/>
                  </a:lnTo>
                  <a:lnTo>
                    <a:pt x="384" y="195"/>
                  </a:lnTo>
                  <a:lnTo>
                    <a:pt x="384" y="199"/>
                  </a:lnTo>
                  <a:lnTo>
                    <a:pt x="388" y="199"/>
                  </a:lnTo>
                  <a:lnTo>
                    <a:pt x="388" y="195"/>
                  </a:lnTo>
                  <a:lnTo>
                    <a:pt x="392" y="195"/>
                  </a:lnTo>
                  <a:lnTo>
                    <a:pt x="392" y="189"/>
                  </a:lnTo>
                  <a:lnTo>
                    <a:pt x="388" y="189"/>
                  </a:lnTo>
                  <a:lnTo>
                    <a:pt x="388" y="183"/>
                  </a:lnTo>
                  <a:lnTo>
                    <a:pt x="392" y="183"/>
                  </a:lnTo>
                  <a:lnTo>
                    <a:pt x="392" y="185"/>
                  </a:lnTo>
                  <a:lnTo>
                    <a:pt x="397" y="183"/>
                  </a:lnTo>
                  <a:lnTo>
                    <a:pt x="397" y="189"/>
                  </a:lnTo>
                  <a:lnTo>
                    <a:pt x="399" y="193"/>
                  </a:lnTo>
                  <a:lnTo>
                    <a:pt x="401" y="199"/>
                  </a:lnTo>
                  <a:lnTo>
                    <a:pt x="403" y="199"/>
                  </a:lnTo>
                  <a:lnTo>
                    <a:pt x="407" y="199"/>
                  </a:lnTo>
                  <a:lnTo>
                    <a:pt x="409" y="189"/>
                  </a:lnTo>
                  <a:lnTo>
                    <a:pt x="407" y="189"/>
                  </a:lnTo>
                  <a:lnTo>
                    <a:pt x="407" y="183"/>
                  </a:lnTo>
                  <a:lnTo>
                    <a:pt x="413" y="183"/>
                  </a:lnTo>
                  <a:lnTo>
                    <a:pt x="413" y="185"/>
                  </a:lnTo>
                  <a:lnTo>
                    <a:pt x="413" y="191"/>
                  </a:lnTo>
                  <a:lnTo>
                    <a:pt x="417" y="191"/>
                  </a:lnTo>
                  <a:lnTo>
                    <a:pt x="415" y="183"/>
                  </a:lnTo>
                  <a:lnTo>
                    <a:pt x="419" y="183"/>
                  </a:lnTo>
                  <a:lnTo>
                    <a:pt x="419" y="185"/>
                  </a:lnTo>
                  <a:lnTo>
                    <a:pt x="419" y="195"/>
                  </a:lnTo>
                  <a:lnTo>
                    <a:pt x="417" y="195"/>
                  </a:lnTo>
                  <a:lnTo>
                    <a:pt x="413" y="195"/>
                  </a:lnTo>
                  <a:lnTo>
                    <a:pt x="409" y="195"/>
                  </a:lnTo>
                  <a:lnTo>
                    <a:pt x="409" y="199"/>
                  </a:lnTo>
                  <a:lnTo>
                    <a:pt x="407" y="199"/>
                  </a:lnTo>
                  <a:lnTo>
                    <a:pt x="419" y="199"/>
                  </a:lnTo>
                  <a:lnTo>
                    <a:pt x="424" y="199"/>
                  </a:lnTo>
                  <a:lnTo>
                    <a:pt x="432" y="197"/>
                  </a:lnTo>
                  <a:lnTo>
                    <a:pt x="442" y="197"/>
                  </a:lnTo>
                  <a:lnTo>
                    <a:pt x="442" y="195"/>
                  </a:lnTo>
                  <a:lnTo>
                    <a:pt x="438" y="195"/>
                  </a:lnTo>
                  <a:lnTo>
                    <a:pt x="438" y="191"/>
                  </a:lnTo>
                  <a:lnTo>
                    <a:pt x="434" y="191"/>
                  </a:lnTo>
                  <a:lnTo>
                    <a:pt x="432" y="191"/>
                  </a:lnTo>
                  <a:lnTo>
                    <a:pt x="424" y="195"/>
                  </a:lnTo>
                  <a:lnTo>
                    <a:pt x="422" y="195"/>
                  </a:lnTo>
                  <a:lnTo>
                    <a:pt x="419" y="191"/>
                  </a:lnTo>
                  <a:lnTo>
                    <a:pt x="422" y="189"/>
                  </a:lnTo>
                  <a:lnTo>
                    <a:pt x="422" y="185"/>
                  </a:lnTo>
                  <a:lnTo>
                    <a:pt x="419" y="183"/>
                  </a:lnTo>
                  <a:lnTo>
                    <a:pt x="419" y="179"/>
                  </a:lnTo>
                  <a:lnTo>
                    <a:pt x="419" y="168"/>
                  </a:lnTo>
                  <a:lnTo>
                    <a:pt x="422" y="168"/>
                  </a:lnTo>
                  <a:lnTo>
                    <a:pt x="424" y="166"/>
                  </a:lnTo>
                  <a:lnTo>
                    <a:pt x="428" y="166"/>
                  </a:lnTo>
                  <a:lnTo>
                    <a:pt x="430" y="166"/>
                  </a:lnTo>
                  <a:lnTo>
                    <a:pt x="434" y="166"/>
                  </a:lnTo>
                  <a:lnTo>
                    <a:pt x="434" y="170"/>
                  </a:lnTo>
                  <a:lnTo>
                    <a:pt x="438" y="170"/>
                  </a:lnTo>
                  <a:lnTo>
                    <a:pt x="438" y="175"/>
                  </a:lnTo>
                  <a:lnTo>
                    <a:pt x="438" y="181"/>
                  </a:lnTo>
                  <a:lnTo>
                    <a:pt x="434" y="181"/>
                  </a:lnTo>
                  <a:lnTo>
                    <a:pt x="438" y="181"/>
                  </a:lnTo>
                  <a:lnTo>
                    <a:pt x="438" y="185"/>
                  </a:lnTo>
                  <a:lnTo>
                    <a:pt x="438" y="189"/>
                  </a:lnTo>
                  <a:lnTo>
                    <a:pt x="440" y="189"/>
                  </a:lnTo>
                  <a:lnTo>
                    <a:pt x="444" y="185"/>
                  </a:lnTo>
                  <a:lnTo>
                    <a:pt x="448" y="185"/>
                  </a:lnTo>
                  <a:lnTo>
                    <a:pt x="448" y="181"/>
                  </a:lnTo>
                  <a:lnTo>
                    <a:pt x="448" y="179"/>
                  </a:lnTo>
                  <a:lnTo>
                    <a:pt x="448" y="172"/>
                  </a:lnTo>
                  <a:lnTo>
                    <a:pt x="448" y="166"/>
                  </a:lnTo>
                  <a:lnTo>
                    <a:pt x="438" y="166"/>
                  </a:lnTo>
                  <a:lnTo>
                    <a:pt x="438" y="160"/>
                  </a:lnTo>
                  <a:lnTo>
                    <a:pt x="440" y="160"/>
                  </a:lnTo>
                  <a:lnTo>
                    <a:pt x="438" y="160"/>
                  </a:lnTo>
                  <a:lnTo>
                    <a:pt x="438" y="158"/>
                  </a:lnTo>
                  <a:lnTo>
                    <a:pt x="440" y="158"/>
                  </a:lnTo>
                  <a:lnTo>
                    <a:pt x="446" y="156"/>
                  </a:lnTo>
                  <a:lnTo>
                    <a:pt x="446" y="154"/>
                  </a:lnTo>
                  <a:lnTo>
                    <a:pt x="453" y="154"/>
                  </a:lnTo>
                  <a:lnTo>
                    <a:pt x="453" y="148"/>
                  </a:lnTo>
                  <a:lnTo>
                    <a:pt x="446" y="148"/>
                  </a:lnTo>
                  <a:lnTo>
                    <a:pt x="446" y="145"/>
                  </a:lnTo>
                  <a:lnTo>
                    <a:pt x="446" y="141"/>
                  </a:lnTo>
                  <a:lnTo>
                    <a:pt x="444" y="141"/>
                  </a:lnTo>
                  <a:lnTo>
                    <a:pt x="444" y="139"/>
                  </a:lnTo>
                  <a:lnTo>
                    <a:pt x="436" y="139"/>
                  </a:lnTo>
                  <a:lnTo>
                    <a:pt x="436" y="129"/>
                  </a:lnTo>
                  <a:lnTo>
                    <a:pt x="436" y="133"/>
                  </a:lnTo>
                  <a:lnTo>
                    <a:pt x="434" y="133"/>
                  </a:lnTo>
                  <a:lnTo>
                    <a:pt x="434" y="123"/>
                  </a:lnTo>
                  <a:lnTo>
                    <a:pt x="434" y="129"/>
                  </a:lnTo>
                  <a:lnTo>
                    <a:pt x="436" y="129"/>
                  </a:lnTo>
                  <a:lnTo>
                    <a:pt x="436" y="125"/>
                  </a:lnTo>
                  <a:lnTo>
                    <a:pt x="451" y="125"/>
                  </a:lnTo>
                  <a:lnTo>
                    <a:pt x="451" y="133"/>
                  </a:lnTo>
                  <a:lnTo>
                    <a:pt x="446" y="133"/>
                  </a:lnTo>
                  <a:lnTo>
                    <a:pt x="446" y="141"/>
                  </a:lnTo>
                  <a:lnTo>
                    <a:pt x="461" y="141"/>
                  </a:lnTo>
                  <a:lnTo>
                    <a:pt x="471" y="141"/>
                  </a:lnTo>
                  <a:lnTo>
                    <a:pt x="471" y="156"/>
                  </a:lnTo>
                  <a:lnTo>
                    <a:pt x="469" y="156"/>
                  </a:lnTo>
                  <a:lnTo>
                    <a:pt x="469" y="162"/>
                  </a:lnTo>
                  <a:lnTo>
                    <a:pt x="469" y="170"/>
                  </a:lnTo>
                  <a:lnTo>
                    <a:pt x="469" y="175"/>
                  </a:lnTo>
                  <a:lnTo>
                    <a:pt x="469" y="179"/>
                  </a:lnTo>
                  <a:lnTo>
                    <a:pt x="469" y="181"/>
                  </a:lnTo>
                  <a:lnTo>
                    <a:pt x="469" y="200"/>
                  </a:lnTo>
                  <a:lnTo>
                    <a:pt x="469" y="202"/>
                  </a:lnTo>
                  <a:lnTo>
                    <a:pt x="469" y="212"/>
                  </a:lnTo>
                  <a:lnTo>
                    <a:pt x="469" y="216"/>
                  </a:lnTo>
                  <a:lnTo>
                    <a:pt x="469" y="218"/>
                  </a:lnTo>
                  <a:lnTo>
                    <a:pt x="469" y="222"/>
                  </a:lnTo>
                  <a:lnTo>
                    <a:pt x="469" y="226"/>
                  </a:lnTo>
                  <a:lnTo>
                    <a:pt x="469" y="228"/>
                  </a:lnTo>
                  <a:lnTo>
                    <a:pt x="469" y="231"/>
                  </a:lnTo>
                  <a:lnTo>
                    <a:pt x="469" y="237"/>
                  </a:lnTo>
                  <a:lnTo>
                    <a:pt x="471" y="249"/>
                  </a:lnTo>
                  <a:lnTo>
                    <a:pt x="471" y="253"/>
                  </a:lnTo>
                  <a:lnTo>
                    <a:pt x="471" y="256"/>
                  </a:lnTo>
                  <a:lnTo>
                    <a:pt x="471" y="264"/>
                  </a:lnTo>
                  <a:lnTo>
                    <a:pt x="471" y="272"/>
                  </a:lnTo>
                  <a:lnTo>
                    <a:pt x="471" y="274"/>
                  </a:lnTo>
                  <a:lnTo>
                    <a:pt x="471" y="278"/>
                  </a:lnTo>
                  <a:lnTo>
                    <a:pt x="471" y="282"/>
                  </a:lnTo>
                  <a:lnTo>
                    <a:pt x="471" y="283"/>
                  </a:lnTo>
                  <a:lnTo>
                    <a:pt x="471" y="287"/>
                  </a:lnTo>
                  <a:lnTo>
                    <a:pt x="467" y="287"/>
                  </a:lnTo>
                  <a:lnTo>
                    <a:pt x="467" y="289"/>
                  </a:lnTo>
                  <a:lnTo>
                    <a:pt x="471" y="289"/>
                  </a:lnTo>
                  <a:lnTo>
                    <a:pt x="471" y="293"/>
                  </a:lnTo>
                  <a:lnTo>
                    <a:pt x="467" y="293"/>
                  </a:lnTo>
                  <a:lnTo>
                    <a:pt x="467" y="297"/>
                  </a:lnTo>
                  <a:lnTo>
                    <a:pt x="467" y="299"/>
                  </a:lnTo>
                  <a:lnTo>
                    <a:pt x="467" y="303"/>
                  </a:lnTo>
                  <a:lnTo>
                    <a:pt x="465" y="305"/>
                  </a:lnTo>
                  <a:lnTo>
                    <a:pt x="465" y="303"/>
                  </a:lnTo>
                  <a:lnTo>
                    <a:pt x="465" y="305"/>
                  </a:lnTo>
                  <a:lnTo>
                    <a:pt x="465" y="309"/>
                  </a:lnTo>
                  <a:lnTo>
                    <a:pt x="469" y="309"/>
                  </a:lnTo>
                  <a:lnTo>
                    <a:pt x="469" y="312"/>
                  </a:lnTo>
                  <a:lnTo>
                    <a:pt x="465" y="312"/>
                  </a:lnTo>
                  <a:lnTo>
                    <a:pt x="469" y="312"/>
                  </a:lnTo>
                  <a:lnTo>
                    <a:pt x="469" y="314"/>
                  </a:lnTo>
                  <a:lnTo>
                    <a:pt x="469" y="318"/>
                  </a:lnTo>
                  <a:lnTo>
                    <a:pt x="471" y="318"/>
                  </a:lnTo>
                  <a:lnTo>
                    <a:pt x="471" y="320"/>
                  </a:lnTo>
                  <a:lnTo>
                    <a:pt x="471" y="324"/>
                  </a:lnTo>
                  <a:lnTo>
                    <a:pt x="471" y="328"/>
                  </a:lnTo>
                  <a:lnTo>
                    <a:pt x="471" y="330"/>
                  </a:lnTo>
                  <a:lnTo>
                    <a:pt x="465" y="330"/>
                  </a:lnTo>
                  <a:lnTo>
                    <a:pt x="459" y="338"/>
                  </a:lnTo>
                  <a:lnTo>
                    <a:pt x="453" y="338"/>
                  </a:lnTo>
                  <a:lnTo>
                    <a:pt x="449" y="339"/>
                  </a:lnTo>
                  <a:lnTo>
                    <a:pt x="440" y="343"/>
                  </a:lnTo>
                  <a:lnTo>
                    <a:pt x="440" y="349"/>
                  </a:lnTo>
                  <a:lnTo>
                    <a:pt x="438" y="359"/>
                  </a:lnTo>
                  <a:lnTo>
                    <a:pt x="438" y="365"/>
                  </a:lnTo>
                  <a:lnTo>
                    <a:pt x="438" y="374"/>
                  </a:lnTo>
                  <a:lnTo>
                    <a:pt x="434" y="374"/>
                  </a:lnTo>
                  <a:lnTo>
                    <a:pt x="434" y="378"/>
                  </a:lnTo>
                  <a:lnTo>
                    <a:pt x="432" y="378"/>
                  </a:lnTo>
                  <a:lnTo>
                    <a:pt x="428" y="378"/>
                  </a:lnTo>
                  <a:lnTo>
                    <a:pt x="424" y="378"/>
                  </a:lnTo>
                  <a:lnTo>
                    <a:pt x="419" y="380"/>
                  </a:lnTo>
                  <a:lnTo>
                    <a:pt x="417" y="380"/>
                  </a:lnTo>
                  <a:lnTo>
                    <a:pt x="413" y="380"/>
                  </a:lnTo>
                  <a:lnTo>
                    <a:pt x="409" y="384"/>
                  </a:lnTo>
                  <a:lnTo>
                    <a:pt x="403" y="384"/>
                  </a:lnTo>
                  <a:lnTo>
                    <a:pt x="401" y="384"/>
                  </a:lnTo>
                  <a:lnTo>
                    <a:pt x="401" y="382"/>
                  </a:lnTo>
                  <a:lnTo>
                    <a:pt x="397" y="382"/>
                  </a:lnTo>
                  <a:lnTo>
                    <a:pt x="393" y="382"/>
                  </a:lnTo>
                  <a:lnTo>
                    <a:pt x="392" y="384"/>
                  </a:lnTo>
                  <a:lnTo>
                    <a:pt x="388" y="384"/>
                  </a:lnTo>
                  <a:lnTo>
                    <a:pt x="386" y="384"/>
                  </a:lnTo>
                  <a:lnTo>
                    <a:pt x="386" y="392"/>
                  </a:lnTo>
                  <a:lnTo>
                    <a:pt x="382" y="397"/>
                  </a:lnTo>
                  <a:lnTo>
                    <a:pt x="378" y="403"/>
                  </a:lnTo>
                  <a:lnTo>
                    <a:pt x="376" y="407"/>
                  </a:lnTo>
                  <a:lnTo>
                    <a:pt x="372" y="413"/>
                  </a:lnTo>
                  <a:lnTo>
                    <a:pt x="372" y="417"/>
                  </a:lnTo>
                  <a:lnTo>
                    <a:pt x="370" y="419"/>
                  </a:lnTo>
                  <a:lnTo>
                    <a:pt x="357" y="417"/>
                  </a:lnTo>
                  <a:lnTo>
                    <a:pt x="351" y="417"/>
                  </a:lnTo>
                  <a:lnTo>
                    <a:pt x="347" y="417"/>
                  </a:lnTo>
                  <a:lnTo>
                    <a:pt x="345" y="417"/>
                  </a:lnTo>
                  <a:lnTo>
                    <a:pt x="345" y="413"/>
                  </a:lnTo>
                  <a:lnTo>
                    <a:pt x="341" y="417"/>
                  </a:lnTo>
                  <a:lnTo>
                    <a:pt x="341" y="419"/>
                  </a:lnTo>
                  <a:lnTo>
                    <a:pt x="341" y="422"/>
                  </a:lnTo>
                  <a:lnTo>
                    <a:pt x="341" y="419"/>
                  </a:lnTo>
                  <a:lnTo>
                    <a:pt x="339" y="419"/>
                  </a:lnTo>
                  <a:lnTo>
                    <a:pt x="336" y="419"/>
                  </a:lnTo>
                  <a:lnTo>
                    <a:pt x="332" y="417"/>
                  </a:lnTo>
                  <a:lnTo>
                    <a:pt x="332" y="419"/>
                  </a:lnTo>
                  <a:lnTo>
                    <a:pt x="330" y="417"/>
                  </a:lnTo>
                  <a:lnTo>
                    <a:pt x="330" y="422"/>
                  </a:lnTo>
                  <a:lnTo>
                    <a:pt x="330" y="428"/>
                  </a:lnTo>
                  <a:lnTo>
                    <a:pt x="326" y="432"/>
                  </a:lnTo>
                  <a:lnTo>
                    <a:pt x="326" y="436"/>
                  </a:lnTo>
                  <a:lnTo>
                    <a:pt x="326" y="438"/>
                  </a:lnTo>
                  <a:lnTo>
                    <a:pt x="326" y="442"/>
                  </a:lnTo>
                  <a:lnTo>
                    <a:pt x="326" y="448"/>
                  </a:lnTo>
                  <a:lnTo>
                    <a:pt x="324" y="473"/>
                  </a:lnTo>
                  <a:lnTo>
                    <a:pt x="320" y="492"/>
                  </a:lnTo>
                  <a:lnTo>
                    <a:pt x="324" y="494"/>
                  </a:lnTo>
                  <a:lnTo>
                    <a:pt x="324" y="498"/>
                  </a:lnTo>
                  <a:lnTo>
                    <a:pt x="312" y="500"/>
                  </a:lnTo>
                  <a:lnTo>
                    <a:pt x="309" y="500"/>
                  </a:lnTo>
                  <a:lnTo>
                    <a:pt x="309" y="498"/>
                  </a:lnTo>
                  <a:lnTo>
                    <a:pt x="309" y="494"/>
                  </a:lnTo>
                  <a:lnTo>
                    <a:pt x="239" y="496"/>
                  </a:lnTo>
                  <a:lnTo>
                    <a:pt x="239" y="480"/>
                  </a:lnTo>
                  <a:lnTo>
                    <a:pt x="208" y="480"/>
                  </a:lnTo>
                  <a:lnTo>
                    <a:pt x="208" y="475"/>
                  </a:lnTo>
                  <a:lnTo>
                    <a:pt x="208" y="461"/>
                  </a:lnTo>
                  <a:lnTo>
                    <a:pt x="173" y="463"/>
                  </a:lnTo>
                  <a:lnTo>
                    <a:pt x="173" y="450"/>
                  </a:lnTo>
                  <a:lnTo>
                    <a:pt x="173" y="442"/>
                  </a:lnTo>
                  <a:lnTo>
                    <a:pt x="143" y="438"/>
                  </a:lnTo>
                  <a:lnTo>
                    <a:pt x="143" y="436"/>
                  </a:lnTo>
                  <a:lnTo>
                    <a:pt x="135" y="436"/>
                  </a:lnTo>
                  <a:lnTo>
                    <a:pt x="133" y="436"/>
                  </a:lnTo>
                  <a:lnTo>
                    <a:pt x="127" y="432"/>
                  </a:lnTo>
                  <a:lnTo>
                    <a:pt x="123" y="432"/>
                  </a:lnTo>
                  <a:lnTo>
                    <a:pt x="123" y="430"/>
                  </a:lnTo>
                  <a:lnTo>
                    <a:pt x="123" y="426"/>
                  </a:lnTo>
                  <a:lnTo>
                    <a:pt x="123" y="422"/>
                  </a:lnTo>
                  <a:lnTo>
                    <a:pt x="123" y="421"/>
                  </a:lnTo>
                  <a:lnTo>
                    <a:pt x="125" y="421"/>
                  </a:lnTo>
                  <a:lnTo>
                    <a:pt x="123" y="417"/>
                  </a:lnTo>
                  <a:lnTo>
                    <a:pt x="117" y="411"/>
                  </a:lnTo>
                  <a:lnTo>
                    <a:pt x="115" y="405"/>
                  </a:lnTo>
                  <a:lnTo>
                    <a:pt x="114" y="401"/>
                  </a:lnTo>
                  <a:lnTo>
                    <a:pt x="115" y="401"/>
                  </a:lnTo>
                  <a:lnTo>
                    <a:pt x="119" y="399"/>
                  </a:lnTo>
                  <a:lnTo>
                    <a:pt x="119" y="392"/>
                  </a:lnTo>
                  <a:lnTo>
                    <a:pt x="115" y="392"/>
                  </a:lnTo>
                  <a:lnTo>
                    <a:pt x="110" y="392"/>
                  </a:lnTo>
                  <a:lnTo>
                    <a:pt x="90" y="394"/>
                  </a:lnTo>
                  <a:lnTo>
                    <a:pt x="85" y="399"/>
                  </a:lnTo>
                  <a:lnTo>
                    <a:pt x="83" y="399"/>
                  </a:lnTo>
                  <a:lnTo>
                    <a:pt x="79" y="399"/>
                  </a:lnTo>
                  <a:lnTo>
                    <a:pt x="75" y="399"/>
                  </a:lnTo>
                  <a:lnTo>
                    <a:pt x="73" y="399"/>
                  </a:lnTo>
                  <a:lnTo>
                    <a:pt x="69" y="399"/>
                  </a:lnTo>
                  <a:lnTo>
                    <a:pt x="67" y="399"/>
                  </a:lnTo>
                  <a:lnTo>
                    <a:pt x="75" y="394"/>
                  </a:lnTo>
                  <a:lnTo>
                    <a:pt x="81" y="384"/>
                  </a:lnTo>
                  <a:lnTo>
                    <a:pt x="90" y="378"/>
                  </a:lnTo>
                  <a:lnTo>
                    <a:pt x="90" y="370"/>
                  </a:lnTo>
                  <a:lnTo>
                    <a:pt x="85" y="370"/>
                  </a:lnTo>
                  <a:lnTo>
                    <a:pt x="71" y="368"/>
                  </a:lnTo>
                  <a:lnTo>
                    <a:pt x="69" y="368"/>
                  </a:lnTo>
                  <a:lnTo>
                    <a:pt x="56" y="368"/>
                  </a:lnTo>
                  <a:lnTo>
                    <a:pt x="54" y="372"/>
                  </a:lnTo>
                  <a:lnTo>
                    <a:pt x="50" y="372"/>
                  </a:lnTo>
                  <a:lnTo>
                    <a:pt x="48" y="372"/>
                  </a:lnTo>
                  <a:lnTo>
                    <a:pt x="44" y="368"/>
                  </a:lnTo>
                  <a:lnTo>
                    <a:pt x="40" y="368"/>
                  </a:lnTo>
                  <a:lnTo>
                    <a:pt x="44" y="359"/>
                  </a:lnTo>
                  <a:lnTo>
                    <a:pt x="50" y="359"/>
                  </a:lnTo>
                  <a:lnTo>
                    <a:pt x="54" y="359"/>
                  </a:lnTo>
                  <a:lnTo>
                    <a:pt x="34" y="353"/>
                  </a:lnTo>
                  <a:lnTo>
                    <a:pt x="34" y="351"/>
                  </a:lnTo>
                  <a:lnTo>
                    <a:pt x="25" y="351"/>
                  </a:lnTo>
                  <a:lnTo>
                    <a:pt x="25" y="338"/>
                  </a:lnTo>
                  <a:lnTo>
                    <a:pt x="25" y="332"/>
                  </a:lnTo>
                  <a:lnTo>
                    <a:pt x="25" y="316"/>
                  </a:lnTo>
                  <a:lnTo>
                    <a:pt x="25" y="297"/>
                  </a:lnTo>
                  <a:lnTo>
                    <a:pt x="27" y="297"/>
                  </a:lnTo>
                  <a:lnTo>
                    <a:pt x="27" y="289"/>
                  </a:lnTo>
                  <a:lnTo>
                    <a:pt x="27" y="280"/>
                  </a:lnTo>
                  <a:lnTo>
                    <a:pt x="23" y="280"/>
                  </a:lnTo>
                  <a:lnTo>
                    <a:pt x="23" y="266"/>
                  </a:lnTo>
                  <a:lnTo>
                    <a:pt x="23" y="260"/>
                  </a:lnTo>
                  <a:lnTo>
                    <a:pt x="23" y="224"/>
                  </a:lnTo>
                  <a:lnTo>
                    <a:pt x="23" y="226"/>
                  </a:lnTo>
                  <a:lnTo>
                    <a:pt x="17" y="226"/>
                  </a:lnTo>
                  <a:lnTo>
                    <a:pt x="17" y="229"/>
                  </a:lnTo>
                  <a:lnTo>
                    <a:pt x="13" y="220"/>
                  </a:lnTo>
                  <a:lnTo>
                    <a:pt x="13" y="218"/>
                  </a:lnTo>
                  <a:lnTo>
                    <a:pt x="17" y="218"/>
                  </a:lnTo>
                  <a:lnTo>
                    <a:pt x="13" y="214"/>
                  </a:lnTo>
                  <a:lnTo>
                    <a:pt x="17" y="214"/>
                  </a:lnTo>
                  <a:lnTo>
                    <a:pt x="17" y="210"/>
                  </a:lnTo>
                  <a:lnTo>
                    <a:pt x="7" y="199"/>
                  </a:lnTo>
                  <a:lnTo>
                    <a:pt x="0" y="202"/>
                  </a:lnTo>
                  <a:lnTo>
                    <a:pt x="0" y="199"/>
                  </a:lnTo>
                  <a:lnTo>
                    <a:pt x="4" y="193"/>
                  </a:lnTo>
                  <a:lnTo>
                    <a:pt x="5" y="189"/>
                  </a:lnTo>
                  <a:lnTo>
                    <a:pt x="5" y="187"/>
                  </a:lnTo>
                  <a:lnTo>
                    <a:pt x="9" y="187"/>
                  </a:lnTo>
                  <a:lnTo>
                    <a:pt x="9" y="183"/>
                  </a:lnTo>
                  <a:lnTo>
                    <a:pt x="13" y="183"/>
                  </a:lnTo>
                  <a:lnTo>
                    <a:pt x="25" y="183"/>
                  </a:lnTo>
                  <a:lnTo>
                    <a:pt x="29" y="183"/>
                  </a:lnTo>
                  <a:lnTo>
                    <a:pt x="40" y="183"/>
                  </a:lnTo>
                  <a:lnTo>
                    <a:pt x="44" y="179"/>
                  </a:lnTo>
                  <a:lnTo>
                    <a:pt x="56" y="179"/>
                  </a:lnTo>
                  <a:lnTo>
                    <a:pt x="56" y="173"/>
                  </a:lnTo>
                  <a:lnTo>
                    <a:pt x="56" y="168"/>
                  </a:lnTo>
                  <a:lnTo>
                    <a:pt x="56" y="164"/>
                  </a:lnTo>
                  <a:lnTo>
                    <a:pt x="60" y="164"/>
                  </a:lnTo>
                  <a:lnTo>
                    <a:pt x="60" y="160"/>
                  </a:lnTo>
                  <a:lnTo>
                    <a:pt x="60" y="158"/>
                  </a:lnTo>
                  <a:lnTo>
                    <a:pt x="61" y="158"/>
                  </a:lnTo>
                  <a:lnTo>
                    <a:pt x="61" y="150"/>
                  </a:lnTo>
                  <a:lnTo>
                    <a:pt x="60" y="154"/>
                  </a:lnTo>
                  <a:lnTo>
                    <a:pt x="56" y="158"/>
                  </a:lnTo>
                  <a:lnTo>
                    <a:pt x="56" y="154"/>
                  </a:lnTo>
                  <a:lnTo>
                    <a:pt x="56" y="152"/>
                  </a:lnTo>
                  <a:lnTo>
                    <a:pt x="56" y="148"/>
                  </a:lnTo>
                  <a:lnTo>
                    <a:pt x="52" y="148"/>
                  </a:lnTo>
                  <a:lnTo>
                    <a:pt x="52" y="145"/>
                  </a:lnTo>
                  <a:lnTo>
                    <a:pt x="52" y="143"/>
                  </a:lnTo>
                  <a:lnTo>
                    <a:pt x="52" y="139"/>
                  </a:lnTo>
                  <a:lnTo>
                    <a:pt x="52" y="137"/>
                  </a:lnTo>
                  <a:lnTo>
                    <a:pt x="50" y="137"/>
                  </a:lnTo>
                  <a:lnTo>
                    <a:pt x="60" y="135"/>
                  </a:lnTo>
                  <a:lnTo>
                    <a:pt x="60" y="139"/>
                  </a:lnTo>
                  <a:lnTo>
                    <a:pt x="65" y="139"/>
                  </a:lnTo>
                  <a:lnTo>
                    <a:pt x="65" y="145"/>
                  </a:lnTo>
                  <a:lnTo>
                    <a:pt x="65" y="143"/>
                  </a:lnTo>
                  <a:lnTo>
                    <a:pt x="67" y="143"/>
                  </a:lnTo>
                  <a:lnTo>
                    <a:pt x="65" y="143"/>
                  </a:lnTo>
                  <a:lnTo>
                    <a:pt x="65" y="139"/>
                  </a:lnTo>
                  <a:lnTo>
                    <a:pt x="67" y="139"/>
                  </a:lnTo>
                  <a:lnTo>
                    <a:pt x="71" y="139"/>
                  </a:lnTo>
                  <a:lnTo>
                    <a:pt x="71" y="143"/>
                  </a:lnTo>
                  <a:lnTo>
                    <a:pt x="71" y="145"/>
                  </a:lnTo>
                  <a:lnTo>
                    <a:pt x="71" y="148"/>
                  </a:lnTo>
                  <a:lnTo>
                    <a:pt x="75" y="148"/>
                  </a:lnTo>
                  <a:lnTo>
                    <a:pt x="77" y="148"/>
                  </a:lnTo>
                  <a:lnTo>
                    <a:pt x="81" y="148"/>
                  </a:lnTo>
                  <a:lnTo>
                    <a:pt x="85" y="148"/>
                  </a:lnTo>
                  <a:lnTo>
                    <a:pt x="87" y="145"/>
                  </a:lnTo>
                  <a:lnTo>
                    <a:pt x="90" y="145"/>
                  </a:lnTo>
                  <a:lnTo>
                    <a:pt x="90" y="129"/>
                  </a:lnTo>
                  <a:lnTo>
                    <a:pt x="90" y="119"/>
                  </a:lnTo>
                  <a:lnTo>
                    <a:pt x="71" y="119"/>
                  </a:lnTo>
                  <a:lnTo>
                    <a:pt x="71" y="117"/>
                  </a:lnTo>
                  <a:lnTo>
                    <a:pt x="71" y="114"/>
                  </a:lnTo>
                  <a:lnTo>
                    <a:pt x="61" y="114"/>
                  </a:lnTo>
                  <a:lnTo>
                    <a:pt x="61" y="112"/>
                  </a:lnTo>
                  <a:lnTo>
                    <a:pt x="61" y="108"/>
                  </a:lnTo>
                  <a:lnTo>
                    <a:pt x="67" y="108"/>
                  </a:lnTo>
                  <a:lnTo>
                    <a:pt x="67" y="112"/>
                  </a:lnTo>
                  <a:lnTo>
                    <a:pt x="67" y="108"/>
                  </a:lnTo>
                  <a:lnTo>
                    <a:pt x="71" y="108"/>
                  </a:lnTo>
                  <a:lnTo>
                    <a:pt x="71" y="102"/>
                  </a:lnTo>
                  <a:lnTo>
                    <a:pt x="77" y="102"/>
                  </a:lnTo>
                  <a:lnTo>
                    <a:pt x="81" y="102"/>
                  </a:lnTo>
                  <a:lnTo>
                    <a:pt x="88" y="102"/>
                  </a:lnTo>
                  <a:lnTo>
                    <a:pt x="96" y="100"/>
                  </a:lnTo>
                  <a:lnTo>
                    <a:pt x="102" y="100"/>
                  </a:lnTo>
                  <a:lnTo>
                    <a:pt x="102" y="89"/>
                  </a:lnTo>
                  <a:lnTo>
                    <a:pt x="102" y="85"/>
                  </a:lnTo>
                </a:path>
              </a:pathLst>
            </a:custGeom>
            <a:grpFill/>
            <a:ln w="9525">
              <a:noFill/>
              <a:round/>
              <a:headEnd/>
              <a:tailEnd/>
            </a:ln>
          </p:spPr>
          <p:txBody>
            <a:bodyPr/>
            <a:lstStyle/>
            <a:p>
              <a:pPr>
                <a:defRPr/>
              </a:pPr>
              <a:endParaRPr lang="en-US" dirty="0">
                <a:solidFill>
                  <a:prstClr val="black"/>
                </a:solidFill>
              </a:endParaRPr>
            </a:p>
          </p:txBody>
        </p:sp>
        <p:sp>
          <p:nvSpPr>
            <p:cNvPr id="16569" name="Freeform 27"/>
            <p:cNvSpPr>
              <a:spLocks/>
            </p:cNvSpPr>
            <p:nvPr/>
          </p:nvSpPr>
          <p:spPr bwMode="ltGray">
            <a:xfrm>
              <a:off x="2832" y="301"/>
              <a:ext cx="66" cy="66"/>
            </a:xfrm>
            <a:custGeom>
              <a:avLst/>
              <a:gdLst>
                <a:gd name="T0" fmla="*/ 10 w 66"/>
                <a:gd name="T1" fmla="*/ 0 h 66"/>
                <a:gd name="T2" fmla="*/ 12 w 66"/>
                <a:gd name="T3" fmla="*/ 10 h 66"/>
                <a:gd name="T4" fmla="*/ 50 w 66"/>
                <a:gd name="T5" fmla="*/ 10 h 66"/>
                <a:gd name="T6" fmla="*/ 66 w 66"/>
                <a:gd name="T7" fmla="*/ 25 h 66"/>
                <a:gd name="T8" fmla="*/ 66 w 66"/>
                <a:gd name="T9" fmla="*/ 33 h 66"/>
                <a:gd name="T10" fmla="*/ 62 w 66"/>
                <a:gd name="T11" fmla="*/ 31 h 66"/>
                <a:gd name="T12" fmla="*/ 56 w 66"/>
                <a:gd name="T13" fmla="*/ 31 h 66"/>
                <a:gd name="T14" fmla="*/ 52 w 66"/>
                <a:gd name="T15" fmla="*/ 27 h 66"/>
                <a:gd name="T16" fmla="*/ 50 w 66"/>
                <a:gd name="T17" fmla="*/ 31 h 66"/>
                <a:gd name="T18" fmla="*/ 45 w 66"/>
                <a:gd name="T19" fmla="*/ 37 h 66"/>
                <a:gd name="T20" fmla="*/ 47 w 66"/>
                <a:gd name="T21" fmla="*/ 41 h 66"/>
                <a:gd name="T22" fmla="*/ 41 w 66"/>
                <a:gd name="T23" fmla="*/ 50 h 66"/>
                <a:gd name="T24" fmla="*/ 45 w 66"/>
                <a:gd name="T25" fmla="*/ 52 h 66"/>
                <a:gd name="T26" fmla="*/ 41 w 66"/>
                <a:gd name="T27" fmla="*/ 56 h 66"/>
                <a:gd name="T28" fmla="*/ 45 w 66"/>
                <a:gd name="T29" fmla="*/ 60 h 66"/>
                <a:gd name="T30" fmla="*/ 39 w 66"/>
                <a:gd name="T31" fmla="*/ 66 h 66"/>
                <a:gd name="T32" fmla="*/ 39 w 66"/>
                <a:gd name="T33" fmla="*/ 60 h 66"/>
                <a:gd name="T34" fmla="*/ 39 w 66"/>
                <a:gd name="T35" fmla="*/ 50 h 66"/>
                <a:gd name="T36" fmla="*/ 41 w 66"/>
                <a:gd name="T37" fmla="*/ 41 h 66"/>
                <a:gd name="T38" fmla="*/ 41 w 66"/>
                <a:gd name="T39" fmla="*/ 37 h 66"/>
                <a:gd name="T40" fmla="*/ 35 w 66"/>
                <a:gd name="T41" fmla="*/ 41 h 66"/>
                <a:gd name="T42" fmla="*/ 31 w 66"/>
                <a:gd name="T43" fmla="*/ 45 h 66"/>
                <a:gd name="T44" fmla="*/ 35 w 66"/>
                <a:gd name="T45" fmla="*/ 50 h 66"/>
                <a:gd name="T46" fmla="*/ 35 w 66"/>
                <a:gd name="T47" fmla="*/ 56 h 66"/>
                <a:gd name="T48" fmla="*/ 35 w 66"/>
                <a:gd name="T49" fmla="*/ 62 h 66"/>
                <a:gd name="T50" fmla="*/ 16 w 66"/>
                <a:gd name="T51" fmla="*/ 66 h 66"/>
                <a:gd name="T52" fmla="*/ 14 w 66"/>
                <a:gd name="T53" fmla="*/ 62 h 66"/>
                <a:gd name="T54" fmla="*/ 14 w 66"/>
                <a:gd name="T55" fmla="*/ 54 h 66"/>
                <a:gd name="T56" fmla="*/ 16 w 66"/>
                <a:gd name="T57" fmla="*/ 50 h 66"/>
                <a:gd name="T58" fmla="*/ 22 w 66"/>
                <a:gd name="T59" fmla="*/ 47 h 66"/>
                <a:gd name="T60" fmla="*/ 20 w 66"/>
                <a:gd name="T61" fmla="*/ 45 h 66"/>
                <a:gd name="T62" fmla="*/ 16 w 66"/>
                <a:gd name="T63" fmla="*/ 41 h 66"/>
                <a:gd name="T64" fmla="*/ 16 w 66"/>
                <a:gd name="T65" fmla="*/ 35 h 66"/>
                <a:gd name="T66" fmla="*/ 20 w 66"/>
                <a:gd name="T67" fmla="*/ 31 h 66"/>
                <a:gd name="T68" fmla="*/ 20 w 66"/>
                <a:gd name="T69" fmla="*/ 29 h 66"/>
                <a:gd name="T70" fmla="*/ 12 w 66"/>
                <a:gd name="T71" fmla="*/ 25 h 66"/>
                <a:gd name="T72" fmla="*/ 6 w 66"/>
                <a:gd name="T73" fmla="*/ 23 h 66"/>
                <a:gd name="T74" fmla="*/ 6 w 66"/>
                <a:gd name="T75" fmla="*/ 20 h 66"/>
                <a:gd name="T76" fmla="*/ 0 w 66"/>
                <a:gd name="T77" fmla="*/ 4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66"/>
                <a:gd name="T119" fmla="*/ 66 w 66"/>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66">
                  <a:moveTo>
                    <a:pt x="0" y="0"/>
                  </a:moveTo>
                  <a:lnTo>
                    <a:pt x="10" y="0"/>
                  </a:lnTo>
                  <a:lnTo>
                    <a:pt x="10" y="10"/>
                  </a:lnTo>
                  <a:lnTo>
                    <a:pt x="12" y="10"/>
                  </a:lnTo>
                  <a:lnTo>
                    <a:pt x="22" y="10"/>
                  </a:lnTo>
                  <a:lnTo>
                    <a:pt x="50" y="10"/>
                  </a:lnTo>
                  <a:lnTo>
                    <a:pt x="50" y="25"/>
                  </a:lnTo>
                  <a:lnTo>
                    <a:pt x="66" y="25"/>
                  </a:lnTo>
                  <a:lnTo>
                    <a:pt x="66" y="31"/>
                  </a:lnTo>
                  <a:lnTo>
                    <a:pt x="66" y="33"/>
                  </a:lnTo>
                  <a:lnTo>
                    <a:pt x="62" y="33"/>
                  </a:lnTo>
                  <a:lnTo>
                    <a:pt x="62" y="31"/>
                  </a:lnTo>
                  <a:lnTo>
                    <a:pt x="52" y="31"/>
                  </a:lnTo>
                  <a:lnTo>
                    <a:pt x="56" y="31"/>
                  </a:lnTo>
                  <a:lnTo>
                    <a:pt x="56" y="27"/>
                  </a:lnTo>
                  <a:lnTo>
                    <a:pt x="52" y="27"/>
                  </a:lnTo>
                  <a:lnTo>
                    <a:pt x="52" y="31"/>
                  </a:lnTo>
                  <a:lnTo>
                    <a:pt x="50" y="31"/>
                  </a:lnTo>
                  <a:lnTo>
                    <a:pt x="50" y="37"/>
                  </a:lnTo>
                  <a:lnTo>
                    <a:pt x="45" y="37"/>
                  </a:lnTo>
                  <a:lnTo>
                    <a:pt x="45" y="41"/>
                  </a:lnTo>
                  <a:lnTo>
                    <a:pt x="47" y="41"/>
                  </a:lnTo>
                  <a:lnTo>
                    <a:pt x="41" y="47"/>
                  </a:lnTo>
                  <a:lnTo>
                    <a:pt x="41" y="50"/>
                  </a:lnTo>
                  <a:lnTo>
                    <a:pt x="45" y="50"/>
                  </a:lnTo>
                  <a:lnTo>
                    <a:pt x="45" y="52"/>
                  </a:lnTo>
                  <a:lnTo>
                    <a:pt x="41" y="52"/>
                  </a:lnTo>
                  <a:lnTo>
                    <a:pt x="41" y="56"/>
                  </a:lnTo>
                  <a:lnTo>
                    <a:pt x="41" y="60"/>
                  </a:lnTo>
                  <a:lnTo>
                    <a:pt x="45" y="60"/>
                  </a:lnTo>
                  <a:lnTo>
                    <a:pt x="41" y="66"/>
                  </a:lnTo>
                  <a:lnTo>
                    <a:pt x="39" y="66"/>
                  </a:lnTo>
                  <a:lnTo>
                    <a:pt x="39" y="62"/>
                  </a:lnTo>
                  <a:lnTo>
                    <a:pt x="39" y="60"/>
                  </a:lnTo>
                  <a:lnTo>
                    <a:pt x="39" y="52"/>
                  </a:lnTo>
                  <a:lnTo>
                    <a:pt x="39" y="50"/>
                  </a:lnTo>
                  <a:lnTo>
                    <a:pt x="41" y="43"/>
                  </a:lnTo>
                  <a:lnTo>
                    <a:pt x="41" y="41"/>
                  </a:lnTo>
                  <a:lnTo>
                    <a:pt x="45" y="41"/>
                  </a:lnTo>
                  <a:lnTo>
                    <a:pt x="41" y="37"/>
                  </a:lnTo>
                  <a:lnTo>
                    <a:pt x="37" y="37"/>
                  </a:lnTo>
                  <a:lnTo>
                    <a:pt x="35" y="41"/>
                  </a:lnTo>
                  <a:lnTo>
                    <a:pt x="35" y="45"/>
                  </a:lnTo>
                  <a:lnTo>
                    <a:pt x="31" y="45"/>
                  </a:lnTo>
                  <a:lnTo>
                    <a:pt x="35" y="47"/>
                  </a:lnTo>
                  <a:lnTo>
                    <a:pt x="35" y="50"/>
                  </a:lnTo>
                  <a:lnTo>
                    <a:pt x="35" y="52"/>
                  </a:lnTo>
                  <a:lnTo>
                    <a:pt x="35" y="56"/>
                  </a:lnTo>
                  <a:lnTo>
                    <a:pt x="35" y="60"/>
                  </a:lnTo>
                  <a:lnTo>
                    <a:pt x="35" y="62"/>
                  </a:lnTo>
                  <a:lnTo>
                    <a:pt x="35" y="66"/>
                  </a:lnTo>
                  <a:lnTo>
                    <a:pt x="16" y="66"/>
                  </a:lnTo>
                  <a:lnTo>
                    <a:pt x="14" y="66"/>
                  </a:lnTo>
                  <a:lnTo>
                    <a:pt x="14" y="62"/>
                  </a:lnTo>
                  <a:lnTo>
                    <a:pt x="14" y="60"/>
                  </a:lnTo>
                  <a:lnTo>
                    <a:pt x="14" y="54"/>
                  </a:lnTo>
                  <a:lnTo>
                    <a:pt x="20" y="54"/>
                  </a:lnTo>
                  <a:lnTo>
                    <a:pt x="16" y="50"/>
                  </a:lnTo>
                  <a:lnTo>
                    <a:pt x="20" y="47"/>
                  </a:lnTo>
                  <a:lnTo>
                    <a:pt x="22" y="47"/>
                  </a:lnTo>
                  <a:lnTo>
                    <a:pt x="22" y="45"/>
                  </a:lnTo>
                  <a:lnTo>
                    <a:pt x="20" y="45"/>
                  </a:lnTo>
                  <a:lnTo>
                    <a:pt x="20" y="41"/>
                  </a:lnTo>
                  <a:lnTo>
                    <a:pt x="16" y="41"/>
                  </a:lnTo>
                  <a:lnTo>
                    <a:pt x="16" y="39"/>
                  </a:lnTo>
                  <a:lnTo>
                    <a:pt x="16" y="35"/>
                  </a:lnTo>
                  <a:lnTo>
                    <a:pt x="16" y="31"/>
                  </a:lnTo>
                  <a:lnTo>
                    <a:pt x="20" y="31"/>
                  </a:lnTo>
                  <a:lnTo>
                    <a:pt x="16" y="29"/>
                  </a:lnTo>
                  <a:lnTo>
                    <a:pt x="20" y="29"/>
                  </a:lnTo>
                  <a:lnTo>
                    <a:pt x="20" y="25"/>
                  </a:lnTo>
                  <a:lnTo>
                    <a:pt x="12" y="25"/>
                  </a:lnTo>
                  <a:lnTo>
                    <a:pt x="6" y="25"/>
                  </a:lnTo>
                  <a:lnTo>
                    <a:pt x="6" y="23"/>
                  </a:lnTo>
                  <a:lnTo>
                    <a:pt x="10" y="20"/>
                  </a:lnTo>
                  <a:lnTo>
                    <a:pt x="6" y="20"/>
                  </a:lnTo>
                  <a:lnTo>
                    <a:pt x="0" y="10"/>
                  </a:lnTo>
                  <a:lnTo>
                    <a:pt x="0" y="4"/>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16570" name="Freeform 28"/>
            <p:cNvSpPr>
              <a:spLocks/>
            </p:cNvSpPr>
            <p:nvPr/>
          </p:nvSpPr>
          <p:spPr bwMode="ltGray">
            <a:xfrm>
              <a:off x="2832" y="301"/>
              <a:ext cx="66" cy="66"/>
            </a:xfrm>
            <a:custGeom>
              <a:avLst/>
              <a:gdLst>
                <a:gd name="T0" fmla="*/ 10 w 66"/>
                <a:gd name="T1" fmla="*/ 0 h 66"/>
                <a:gd name="T2" fmla="*/ 12 w 66"/>
                <a:gd name="T3" fmla="*/ 10 h 66"/>
                <a:gd name="T4" fmla="*/ 50 w 66"/>
                <a:gd name="T5" fmla="*/ 10 h 66"/>
                <a:gd name="T6" fmla="*/ 66 w 66"/>
                <a:gd name="T7" fmla="*/ 25 h 66"/>
                <a:gd name="T8" fmla="*/ 66 w 66"/>
                <a:gd name="T9" fmla="*/ 33 h 66"/>
                <a:gd name="T10" fmla="*/ 62 w 66"/>
                <a:gd name="T11" fmla="*/ 31 h 66"/>
                <a:gd name="T12" fmla="*/ 56 w 66"/>
                <a:gd name="T13" fmla="*/ 31 h 66"/>
                <a:gd name="T14" fmla="*/ 52 w 66"/>
                <a:gd name="T15" fmla="*/ 27 h 66"/>
                <a:gd name="T16" fmla="*/ 50 w 66"/>
                <a:gd name="T17" fmla="*/ 31 h 66"/>
                <a:gd name="T18" fmla="*/ 45 w 66"/>
                <a:gd name="T19" fmla="*/ 37 h 66"/>
                <a:gd name="T20" fmla="*/ 47 w 66"/>
                <a:gd name="T21" fmla="*/ 41 h 66"/>
                <a:gd name="T22" fmla="*/ 41 w 66"/>
                <a:gd name="T23" fmla="*/ 50 h 66"/>
                <a:gd name="T24" fmla="*/ 45 w 66"/>
                <a:gd name="T25" fmla="*/ 52 h 66"/>
                <a:gd name="T26" fmla="*/ 41 w 66"/>
                <a:gd name="T27" fmla="*/ 56 h 66"/>
                <a:gd name="T28" fmla="*/ 45 w 66"/>
                <a:gd name="T29" fmla="*/ 60 h 66"/>
                <a:gd name="T30" fmla="*/ 39 w 66"/>
                <a:gd name="T31" fmla="*/ 66 h 66"/>
                <a:gd name="T32" fmla="*/ 39 w 66"/>
                <a:gd name="T33" fmla="*/ 60 h 66"/>
                <a:gd name="T34" fmla="*/ 39 w 66"/>
                <a:gd name="T35" fmla="*/ 50 h 66"/>
                <a:gd name="T36" fmla="*/ 41 w 66"/>
                <a:gd name="T37" fmla="*/ 41 h 66"/>
                <a:gd name="T38" fmla="*/ 41 w 66"/>
                <a:gd name="T39" fmla="*/ 37 h 66"/>
                <a:gd name="T40" fmla="*/ 35 w 66"/>
                <a:gd name="T41" fmla="*/ 41 h 66"/>
                <a:gd name="T42" fmla="*/ 31 w 66"/>
                <a:gd name="T43" fmla="*/ 45 h 66"/>
                <a:gd name="T44" fmla="*/ 35 w 66"/>
                <a:gd name="T45" fmla="*/ 50 h 66"/>
                <a:gd name="T46" fmla="*/ 35 w 66"/>
                <a:gd name="T47" fmla="*/ 56 h 66"/>
                <a:gd name="T48" fmla="*/ 35 w 66"/>
                <a:gd name="T49" fmla="*/ 62 h 66"/>
                <a:gd name="T50" fmla="*/ 16 w 66"/>
                <a:gd name="T51" fmla="*/ 66 h 66"/>
                <a:gd name="T52" fmla="*/ 14 w 66"/>
                <a:gd name="T53" fmla="*/ 62 h 66"/>
                <a:gd name="T54" fmla="*/ 14 w 66"/>
                <a:gd name="T55" fmla="*/ 54 h 66"/>
                <a:gd name="T56" fmla="*/ 16 w 66"/>
                <a:gd name="T57" fmla="*/ 50 h 66"/>
                <a:gd name="T58" fmla="*/ 22 w 66"/>
                <a:gd name="T59" fmla="*/ 47 h 66"/>
                <a:gd name="T60" fmla="*/ 20 w 66"/>
                <a:gd name="T61" fmla="*/ 45 h 66"/>
                <a:gd name="T62" fmla="*/ 16 w 66"/>
                <a:gd name="T63" fmla="*/ 41 h 66"/>
                <a:gd name="T64" fmla="*/ 16 w 66"/>
                <a:gd name="T65" fmla="*/ 35 h 66"/>
                <a:gd name="T66" fmla="*/ 20 w 66"/>
                <a:gd name="T67" fmla="*/ 31 h 66"/>
                <a:gd name="T68" fmla="*/ 20 w 66"/>
                <a:gd name="T69" fmla="*/ 29 h 66"/>
                <a:gd name="T70" fmla="*/ 12 w 66"/>
                <a:gd name="T71" fmla="*/ 25 h 66"/>
                <a:gd name="T72" fmla="*/ 6 w 66"/>
                <a:gd name="T73" fmla="*/ 23 h 66"/>
                <a:gd name="T74" fmla="*/ 6 w 66"/>
                <a:gd name="T75" fmla="*/ 20 h 66"/>
                <a:gd name="T76" fmla="*/ 0 w 66"/>
                <a:gd name="T77" fmla="*/ 4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66"/>
                <a:gd name="T119" fmla="*/ 66 w 66"/>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66">
                  <a:moveTo>
                    <a:pt x="0" y="0"/>
                  </a:moveTo>
                  <a:lnTo>
                    <a:pt x="10" y="0"/>
                  </a:lnTo>
                  <a:lnTo>
                    <a:pt x="10" y="10"/>
                  </a:lnTo>
                  <a:lnTo>
                    <a:pt x="12" y="10"/>
                  </a:lnTo>
                  <a:lnTo>
                    <a:pt x="22" y="10"/>
                  </a:lnTo>
                  <a:lnTo>
                    <a:pt x="50" y="10"/>
                  </a:lnTo>
                  <a:lnTo>
                    <a:pt x="50" y="25"/>
                  </a:lnTo>
                  <a:lnTo>
                    <a:pt x="66" y="25"/>
                  </a:lnTo>
                  <a:lnTo>
                    <a:pt x="66" y="31"/>
                  </a:lnTo>
                  <a:lnTo>
                    <a:pt x="66" y="33"/>
                  </a:lnTo>
                  <a:lnTo>
                    <a:pt x="62" y="33"/>
                  </a:lnTo>
                  <a:lnTo>
                    <a:pt x="62" y="31"/>
                  </a:lnTo>
                  <a:lnTo>
                    <a:pt x="52" y="31"/>
                  </a:lnTo>
                  <a:lnTo>
                    <a:pt x="56" y="31"/>
                  </a:lnTo>
                  <a:lnTo>
                    <a:pt x="56" y="27"/>
                  </a:lnTo>
                  <a:lnTo>
                    <a:pt x="52" y="27"/>
                  </a:lnTo>
                  <a:lnTo>
                    <a:pt x="52" y="31"/>
                  </a:lnTo>
                  <a:lnTo>
                    <a:pt x="50" y="31"/>
                  </a:lnTo>
                  <a:lnTo>
                    <a:pt x="50" y="37"/>
                  </a:lnTo>
                  <a:lnTo>
                    <a:pt x="45" y="37"/>
                  </a:lnTo>
                  <a:lnTo>
                    <a:pt x="45" y="41"/>
                  </a:lnTo>
                  <a:lnTo>
                    <a:pt x="47" y="41"/>
                  </a:lnTo>
                  <a:lnTo>
                    <a:pt x="41" y="47"/>
                  </a:lnTo>
                  <a:lnTo>
                    <a:pt x="41" y="50"/>
                  </a:lnTo>
                  <a:lnTo>
                    <a:pt x="45" y="50"/>
                  </a:lnTo>
                  <a:lnTo>
                    <a:pt x="45" y="52"/>
                  </a:lnTo>
                  <a:lnTo>
                    <a:pt x="41" y="52"/>
                  </a:lnTo>
                  <a:lnTo>
                    <a:pt x="41" y="56"/>
                  </a:lnTo>
                  <a:lnTo>
                    <a:pt x="41" y="60"/>
                  </a:lnTo>
                  <a:lnTo>
                    <a:pt x="45" y="60"/>
                  </a:lnTo>
                  <a:lnTo>
                    <a:pt x="41" y="66"/>
                  </a:lnTo>
                  <a:lnTo>
                    <a:pt x="39" y="66"/>
                  </a:lnTo>
                  <a:lnTo>
                    <a:pt x="39" y="62"/>
                  </a:lnTo>
                  <a:lnTo>
                    <a:pt x="39" y="60"/>
                  </a:lnTo>
                  <a:lnTo>
                    <a:pt x="39" y="52"/>
                  </a:lnTo>
                  <a:lnTo>
                    <a:pt x="39" y="50"/>
                  </a:lnTo>
                  <a:lnTo>
                    <a:pt x="41" y="43"/>
                  </a:lnTo>
                  <a:lnTo>
                    <a:pt x="41" y="41"/>
                  </a:lnTo>
                  <a:lnTo>
                    <a:pt x="45" y="41"/>
                  </a:lnTo>
                  <a:lnTo>
                    <a:pt x="41" y="37"/>
                  </a:lnTo>
                  <a:lnTo>
                    <a:pt x="37" y="37"/>
                  </a:lnTo>
                  <a:lnTo>
                    <a:pt x="35" y="41"/>
                  </a:lnTo>
                  <a:lnTo>
                    <a:pt x="35" y="45"/>
                  </a:lnTo>
                  <a:lnTo>
                    <a:pt x="31" y="45"/>
                  </a:lnTo>
                  <a:lnTo>
                    <a:pt x="35" y="47"/>
                  </a:lnTo>
                  <a:lnTo>
                    <a:pt x="35" y="50"/>
                  </a:lnTo>
                  <a:lnTo>
                    <a:pt x="35" y="52"/>
                  </a:lnTo>
                  <a:lnTo>
                    <a:pt x="35" y="56"/>
                  </a:lnTo>
                  <a:lnTo>
                    <a:pt x="35" y="60"/>
                  </a:lnTo>
                  <a:lnTo>
                    <a:pt x="35" y="62"/>
                  </a:lnTo>
                  <a:lnTo>
                    <a:pt x="35" y="66"/>
                  </a:lnTo>
                  <a:lnTo>
                    <a:pt x="16" y="66"/>
                  </a:lnTo>
                  <a:lnTo>
                    <a:pt x="14" y="66"/>
                  </a:lnTo>
                  <a:lnTo>
                    <a:pt x="14" y="62"/>
                  </a:lnTo>
                  <a:lnTo>
                    <a:pt x="14" y="60"/>
                  </a:lnTo>
                  <a:lnTo>
                    <a:pt x="14" y="54"/>
                  </a:lnTo>
                  <a:lnTo>
                    <a:pt x="20" y="54"/>
                  </a:lnTo>
                  <a:lnTo>
                    <a:pt x="16" y="50"/>
                  </a:lnTo>
                  <a:lnTo>
                    <a:pt x="20" y="47"/>
                  </a:lnTo>
                  <a:lnTo>
                    <a:pt x="22" y="47"/>
                  </a:lnTo>
                  <a:lnTo>
                    <a:pt x="22" y="45"/>
                  </a:lnTo>
                  <a:lnTo>
                    <a:pt x="20" y="45"/>
                  </a:lnTo>
                  <a:lnTo>
                    <a:pt x="20" y="41"/>
                  </a:lnTo>
                  <a:lnTo>
                    <a:pt x="16" y="41"/>
                  </a:lnTo>
                  <a:lnTo>
                    <a:pt x="16" y="39"/>
                  </a:lnTo>
                  <a:lnTo>
                    <a:pt x="16" y="35"/>
                  </a:lnTo>
                  <a:lnTo>
                    <a:pt x="16" y="31"/>
                  </a:lnTo>
                  <a:lnTo>
                    <a:pt x="20" y="31"/>
                  </a:lnTo>
                  <a:lnTo>
                    <a:pt x="16" y="29"/>
                  </a:lnTo>
                  <a:lnTo>
                    <a:pt x="20" y="29"/>
                  </a:lnTo>
                  <a:lnTo>
                    <a:pt x="20" y="25"/>
                  </a:lnTo>
                  <a:lnTo>
                    <a:pt x="12" y="25"/>
                  </a:lnTo>
                  <a:lnTo>
                    <a:pt x="6" y="25"/>
                  </a:lnTo>
                  <a:lnTo>
                    <a:pt x="6" y="23"/>
                  </a:lnTo>
                  <a:lnTo>
                    <a:pt x="10" y="20"/>
                  </a:lnTo>
                  <a:lnTo>
                    <a:pt x="6" y="20"/>
                  </a:lnTo>
                  <a:lnTo>
                    <a:pt x="0" y="10"/>
                  </a:lnTo>
                  <a:lnTo>
                    <a:pt x="0" y="4"/>
                  </a:lnTo>
                  <a:lnTo>
                    <a:pt x="0" y="0"/>
                  </a:lnTo>
                </a:path>
              </a:pathLst>
            </a:custGeom>
            <a:grpFill/>
            <a:ln w="9525">
              <a:noFill/>
              <a:round/>
              <a:headEnd/>
              <a:tailEnd/>
            </a:ln>
          </p:spPr>
          <p:txBody>
            <a:bodyPr/>
            <a:lstStyle/>
            <a:p>
              <a:pPr>
                <a:defRPr/>
              </a:pPr>
              <a:endParaRPr lang="en-US" dirty="0">
                <a:solidFill>
                  <a:prstClr val="black"/>
                </a:solidFill>
              </a:endParaRPr>
            </a:p>
          </p:txBody>
        </p:sp>
        <p:sp>
          <p:nvSpPr>
            <p:cNvPr id="16571" name="Freeform 29"/>
            <p:cNvSpPr>
              <a:spLocks/>
            </p:cNvSpPr>
            <p:nvPr/>
          </p:nvSpPr>
          <p:spPr bwMode="ltGray">
            <a:xfrm>
              <a:off x="3396" y="323"/>
              <a:ext cx="762" cy="696"/>
            </a:xfrm>
            <a:custGeom>
              <a:avLst/>
              <a:gdLst>
                <a:gd name="T0" fmla="*/ 299 w 762"/>
                <a:gd name="T1" fmla="*/ 27 h 696"/>
                <a:gd name="T2" fmla="*/ 330 w 762"/>
                <a:gd name="T3" fmla="*/ 7 h 696"/>
                <a:gd name="T4" fmla="*/ 365 w 762"/>
                <a:gd name="T5" fmla="*/ 15 h 696"/>
                <a:gd name="T6" fmla="*/ 396 w 762"/>
                <a:gd name="T7" fmla="*/ 21 h 696"/>
                <a:gd name="T8" fmla="*/ 415 w 762"/>
                <a:gd name="T9" fmla="*/ 9 h 696"/>
                <a:gd name="T10" fmla="*/ 527 w 762"/>
                <a:gd name="T11" fmla="*/ 32 h 696"/>
                <a:gd name="T12" fmla="*/ 594 w 762"/>
                <a:gd name="T13" fmla="*/ 15 h 696"/>
                <a:gd name="T14" fmla="*/ 660 w 762"/>
                <a:gd name="T15" fmla="*/ 1 h 696"/>
                <a:gd name="T16" fmla="*/ 762 w 762"/>
                <a:gd name="T17" fmla="*/ 229 h 696"/>
                <a:gd name="T18" fmla="*/ 604 w 762"/>
                <a:gd name="T19" fmla="*/ 328 h 696"/>
                <a:gd name="T20" fmla="*/ 569 w 762"/>
                <a:gd name="T21" fmla="*/ 328 h 696"/>
                <a:gd name="T22" fmla="*/ 544 w 762"/>
                <a:gd name="T23" fmla="*/ 330 h 696"/>
                <a:gd name="T24" fmla="*/ 502 w 762"/>
                <a:gd name="T25" fmla="*/ 330 h 696"/>
                <a:gd name="T26" fmla="*/ 484 w 762"/>
                <a:gd name="T27" fmla="*/ 330 h 696"/>
                <a:gd name="T28" fmla="*/ 463 w 762"/>
                <a:gd name="T29" fmla="*/ 339 h 696"/>
                <a:gd name="T30" fmla="*/ 463 w 762"/>
                <a:gd name="T31" fmla="*/ 359 h 696"/>
                <a:gd name="T32" fmla="*/ 465 w 762"/>
                <a:gd name="T33" fmla="*/ 380 h 696"/>
                <a:gd name="T34" fmla="*/ 465 w 762"/>
                <a:gd name="T35" fmla="*/ 401 h 696"/>
                <a:gd name="T36" fmla="*/ 465 w 762"/>
                <a:gd name="T37" fmla="*/ 420 h 696"/>
                <a:gd name="T38" fmla="*/ 450 w 762"/>
                <a:gd name="T39" fmla="*/ 436 h 696"/>
                <a:gd name="T40" fmla="*/ 425 w 762"/>
                <a:gd name="T41" fmla="*/ 445 h 696"/>
                <a:gd name="T42" fmla="*/ 384 w 762"/>
                <a:gd name="T43" fmla="*/ 463 h 696"/>
                <a:gd name="T44" fmla="*/ 363 w 762"/>
                <a:gd name="T45" fmla="*/ 474 h 696"/>
                <a:gd name="T46" fmla="*/ 363 w 762"/>
                <a:gd name="T47" fmla="*/ 500 h 696"/>
                <a:gd name="T48" fmla="*/ 363 w 762"/>
                <a:gd name="T49" fmla="*/ 515 h 696"/>
                <a:gd name="T50" fmla="*/ 365 w 762"/>
                <a:gd name="T51" fmla="*/ 530 h 696"/>
                <a:gd name="T52" fmla="*/ 365 w 762"/>
                <a:gd name="T53" fmla="*/ 550 h 696"/>
                <a:gd name="T54" fmla="*/ 365 w 762"/>
                <a:gd name="T55" fmla="*/ 571 h 696"/>
                <a:gd name="T56" fmla="*/ 324 w 762"/>
                <a:gd name="T57" fmla="*/ 575 h 696"/>
                <a:gd name="T58" fmla="*/ 280 w 762"/>
                <a:gd name="T59" fmla="*/ 584 h 696"/>
                <a:gd name="T60" fmla="*/ 284 w 762"/>
                <a:gd name="T61" fmla="*/ 625 h 696"/>
                <a:gd name="T62" fmla="*/ 282 w 762"/>
                <a:gd name="T63" fmla="*/ 646 h 696"/>
                <a:gd name="T64" fmla="*/ 266 w 762"/>
                <a:gd name="T65" fmla="*/ 656 h 696"/>
                <a:gd name="T66" fmla="*/ 251 w 762"/>
                <a:gd name="T67" fmla="*/ 669 h 696"/>
                <a:gd name="T68" fmla="*/ 251 w 762"/>
                <a:gd name="T69" fmla="*/ 691 h 696"/>
                <a:gd name="T70" fmla="*/ 212 w 762"/>
                <a:gd name="T71" fmla="*/ 667 h 696"/>
                <a:gd name="T72" fmla="*/ 118 w 762"/>
                <a:gd name="T73" fmla="*/ 598 h 696"/>
                <a:gd name="T74" fmla="*/ 37 w 762"/>
                <a:gd name="T75" fmla="*/ 527 h 696"/>
                <a:gd name="T76" fmla="*/ 0 w 762"/>
                <a:gd name="T77" fmla="*/ 478 h 696"/>
                <a:gd name="T78" fmla="*/ 10 w 762"/>
                <a:gd name="T79" fmla="*/ 447 h 696"/>
                <a:gd name="T80" fmla="*/ 25 w 762"/>
                <a:gd name="T81" fmla="*/ 417 h 696"/>
                <a:gd name="T82" fmla="*/ 62 w 762"/>
                <a:gd name="T83" fmla="*/ 397 h 696"/>
                <a:gd name="T84" fmla="*/ 67 w 762"/>
                <a:gd name="T85" fmla="*/ 362 h 696"/>
                <a:gd name="T86" fmla="*/ 89 w 762"/>
                <a:gd name="T87" fmla="*/ 359 h 696"/>
                <a:gd name="T88" fmla="*/ 114 w 762"/>
                <a:gd name="T89" fmla="*/ 361 h 696"/>
                <a:gd name="T90" fmla="*/ 129 w 762"/>
                <a:gd name="T91" fmla="*/ 361 h 696"/>
                <a:gd name="T92" fmla="*/ 139 w 762"/>
                <a:gd name="T93" fmla="*/ 345 h 696"/>
                <a:gd name="T94" fmla="*/ 145 w 762"/>
                <a:gd name="T95" fmla="*/ 324 h 696"/>
                <a:gd name="T96" fmla="*/ 147 w 762"/>
                <a:gd name="T97" fmla="*/ 305 h 696"/>
                <a:gd name="T98" fmla="*/ 154 w 762"/>
                <a:gd name="T99" fmla="*/ 295 h 696"/>
                <a:gd name="T100" fmla="*/ 156 w 762"/>
                <a:gd name="T101" fmla="*/ 278 h 696"/>
                <a:gd name="T102" fmla="*/ 162 w 762"/>
                <a:gd name="T103" fmla="*/ 258 h 696"/>
                <a:gd name="T104" fmla="*/ 166 w 762"/>
                <a:gd name="T105" fmla="*/ 245 h 696"/>
                <a:gd name="T106" fmla="*/ 172 w 762"/>
                <a:gd name="T107" fmla="*/ 233 h 696"/>
                <a:gd name="T108" fmla="*/ 178 w 762"/>
                <a:gd name="T109" fmla="*/ 222 h 696"/>
                <a:gd name="T110" fmla="*/ 179 w 762"/>
                <a:gd name="T111" fmla="*/ 208 h 696"/>
                <a:gd name="T112" fmla="*/ 185 w 762"/>
                <a:gd name="T113" fmla="*/ 189 h 696"/>
                <a:gd name="T114" fmla="*/ 199 w 762"/>
                <a:gd name="T115" fmla="*/ 158 h 696"/>
                <a:gd name="T116" fmla="*/ 206 w 762"/>
                <a:gd name="T117" fmla="*/ 131 h 696"/>
                <a:gd name="T118" fmla="*/ 216 w 762"/>
                <a:gd name="T119" fmla="*/ 102 h 696"/>
                <a:gd name="T120" fmla="*/ 230 w 762"/>
                <a:gd name="T121" fmla="*/ 50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696"/>
                <a:gd name="T185" fmla="*/ 762 w 76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696">
                  <a:moveTo>
                    <a:pt x="230" y="50"/>
                  </a:moveTo>
                  <a:lnTo>
                    <a:pt x="234" y="40"/>
                  </a:lnTo>
                  <a:lnTo>
                    <a:pt x="237" y="34"/>
                  </a:lnTo>
                  <a:lnTo>
                    <a:pt x="299" y="32"/>
                  </a:lnTo>
                  <a:lnTo>
                    <a:pt x="299" y="27"/>
                  </a:lnTo>
                  <a:lnTo>
                    <a:pt x="305" y="27"/>
                  </a:lnTo>
                  <a:lnTo>
                    <a:pt x="305" y="17"/>
                  </a:lnTo>
                  <a:lnTo>
                    <a:pt x="320" y="17"/>
                  </a:lnTo>
                  <a:lnTo>
                    <a:pt x="320" y="7"/>
                  </a:lnTo>
                  <a:lnTo>
                    <a:pt x="330" y="7"/>
                  </a:lnTo>
                  <a:lnTo>
                    <a:pt x="330" y="17"/>
                  </a:lnTo>
                  <a:lnTo>
                    <a:pt x="330" y="32"/>
                  </a:lnTo>
                  <a:lnTo>
                    <a:pt x="334" y="32"/>
                  </a:lnTo>
                  <a:lnTo>
                    <a:pt x="365" y="30"/>
                  </a:lnTo>
                  <a:lnTo>
                    <a:pt x="365" y="15"/>
                  </a:lnTo>
                  <a:lnTo>
                    <a:pt x="380" y="15"/>
                  </a:lnTo>
                  <a:lnTo>
                    <a:pt x="380" y="34"/>
                  </a:lnTo>
                  <a:lnTo>
                    <a:pt x="392" y="34"/>
                  </a:lnTo>
                  <a:lnTo>
                    <a:pt x="392" y="21"/>
                  </a:lnTo>
                  <a:lnTo>
                    <a:pt x="396" y="21"/>
                  </a:lnTo>
                  <a:lnTo>
                    <a:pt x="396" y="15"/>
                  </a:lnTo>
                  <a:lnTo>
                    <a:pt x="405" y="15"/>
                  </a:lnTo>
                  <a:lnTo>
                    <a:pt x="405" y="0"/>
                  </a:lnTo>
                  <a:lnTo>
                    <a:pt x="413" y="0"/>
                  </a:lnTo>
                  <a:lnTo>
                    <a:pt x="415" y="9"/>
                  </a:lnTo>
                  <a:lnTo>
                    <a:pt x="421" y="9"/>
                  </a:lnTo>
                  <a:lnTo>
                    <a:pt x="421" y="0"/>
                  </a:lnTo>
                  <a:lnTo>
                    <a:pt x="430" y="0"/>
                  </a:lnTo>
                  <a:lnTo>
                    <a:pt x="430" y="32"/>
                  </a:lnTo>
                  <a:lnTo>
                    <a:pt x="527" y="32"/>
                  </a:lnTo>
                  <a:lnTo>
                    <a:pt x="527" y="23"/>
                  </a:lnTo>
                  <a:lnTo>
                    <a:pt x="571" y="21"/>
                  </a:lnTo>
                  <a:lnTo>
                    <a:pt x="571" y="25"/>
                  </a:lnTo>
                  <a:lnTo>
                    <a:pt x="596" y="25"/>
                  </a:lnTo>
                  <a:lnTo>
                    <a:pt x="594" y="15"/>
                  </a:lnTo>
                  <a:lnTo>
                    <a:pt x="627" y="15"/>
                  </a:lnTo>
                  <a:lnTo>
                    <a:pt x="627" y="7"/>
                  </a:lnTo>
                  <a:lnTo>
                    <a:pt x="652" y="7"/>
                  </a:lnTo>
                  <a:lnTo>
                    <a:pt x="652" y="1"/>
                  </a:lnTo>
                  <a:lnTo>
                    <a:pt x="660" y="1"/>
                  </a:lnTo>
                  <a:lnTo>
                    <a:pt x="658" y="54"/>
                  </a:lnTo>
                  <a:lnTo>
                    <a:pt x="660" y="98"/>
                  </a:lnTo>
                  <a:lnTo>
                    <a:pt x="759" y="96"/>
                  </a:lnTo>
                  <a:lnTo>
                    <a:pt x="760" y="121"/>
                  </a:lnTo>
                  <a:lnTo>
                    <a:pt x="762" y="229"/>
                  </a:lnTo>
                  <a:lnTo>
                    <a:pt x="697" y="227"/>
                  </a:lnTo>
                  <a:lnTo>
                    <a:pt x="697" y="295"/>
                  </a:lnTo>
                  <a:lnTo>
                    <a:pt x="629" y="297"/>
                  </a:lnTo>
                  <a:lnTo>
                    <a:pt x="629" y="328"/>
                  </a:lnTo>
                  <a:lnTo>
                    <a:pt x="604" y="328"/>
                  </a:lnTo>
                  <a:lnTo>
                    <a:pt x="591" y="328"/>
                  </a:lnTo>
                  <a:lnTo>
                    <a:pt x="589" y="328"/>
                  </a:lnTo>
                  <a:lnTo>
                    <a:pt x="579" y="328"/>
                  </a:lnTo>
                  <a:lnTo>
                    <a:pt x="573" y="328"/>
                  </a:lnTo>
                  <a:lnTo>
                    <a:pt x="569" y="328"/>
                  </a:lnTo>
                  <a:lnTo>
                    <a:pt x="564" y="330"/>
                  </a:lnTo>
                  <a:lnTo>
                    <a:pt x="560" y="330"/>
                  </a:lnTo>
                  <a:lnTo>
                    <a:pt x="554" y="330"/>
                  </a:lnTo>
                  <a:lnTo>
                    <a:pt x="550" y="330"/>
                  </a:lnTo>
                  <a:lnTo>
                    <a:pt x="544" y="330"/>
                  </a:lnTo>
                  <a:lnTo>
                    <a:pt x="533" y="330"/>
                  </a:lnTo>
                  <a:lnTo>
                    <a:pt x="529" y="330"/>
                  </a:lnTo>
                  <a:lnTo>
                    <a:pt x="508" y="330"/>
                  </a:lnTo>
                  <a:lnTo>
                    <a:pt x="504" y="330"/>
                  </a:lnTo>
                  <a:lnTo>
                    <a:pt x="502" y="330"/>
                  </a:lnTo>
                  <a:lnTo>
                    <a:pt x="498" y="330"/>
                  </a:lnTo>
                  <a:lnTo>
                    <a:pt x="494" y="330"/>
                  </a:lnTo>
                  <a:lnTo>
                    <a:pt x="492" y="330"/>
                  </a:lnTo>
                  <a:lnTo>
                    <a:pt x="488" y="330"/>
                  </a:lnTo>
                  <a:lnTo>
                    <a:pt x="484" y="330"/>
                  </a:lnTo>
                  <a:lnTo>
                    <a:pt x="479" y="330"/>
                  </a:lnTo>
                  <a:lnTo>
                    <a:pt x="469" y="330"/>
                  </a:lnTo>
                  <a:lnTo>
                    <a:pt x="463" y="330"/>
                  </a:lnTo>
                  <a:lnTo>
                    <a:pt x="463" y="334"/>
                  </a:lnTo>
                  <a:lnTo>
                    <a:pt x="463" y="339"/>
                  </a:lnTo>
                  <a:lnTo>
                    <a:pt x="463" y="345"/>
                  </a:lnTo>
                  <a:lnTo>
                    <a:pt x="463" y="349"/>
                  </a:lnTo>
                  <a:lnTo>
                    <a:pt x="463" y="353"/>
                  </a:lnTo>
                  <a:lnTo>
                    <a:pt x="463" y="355"/>
                  </a:lnTo>
                  <a:lnTo>
                    <a:pt x="463" y="359"/>
                  </a:lnTo>
                  <a:lnTo>
                    <a:pt x="463" y="361"/>
                  </a:lnTo>
                  <a:lnTo>
                    <a:pt x="465" y="370"/>
                  </a:lnTo>
                  <a:lnTo>
                    <a:pt x="465" y="374"/>
                  </a:lnTo>
                  <a:lnTo>
                    <a:pt x="465" y="376"/>
                  </a:lnTo>
                  <a:lnTo>
                    <a:pt x="465" y="380"/>
                  </a:lnTo>
                  <a:lnTo>
                    <a:pt x="465" y="384"/>
                  </a:lnTo>
                  <a:lnTo>
                    <a:pt x="465" y="389"/>
                  </a:lnTo>
                  <a:lnTo>
                    <a:pt x="465" y="395"/>
                  </a:lnTo>
                  <a:lnTo>
                    <a:pt x="465" y="399"/>
                  </a:lnTo>
                  <a:lnTo>
                    <a:pt x="465" y="401"/>
                  </a:lnTo>
                  <a:lnTo>
                    <a:pt x="465" y="405"/>
                  </a:lnTo>
                  <a:lnTo>
                    <a:pt x="465" y="409"/>
                  </a:lnTo>
                  <a:lnTo>
                    <a:pt x="465" y="411"/>
                  </a:lnTo>
                  <a:lnTo>
                    <a:pt x="465" y="417"/>
                  </a:lnTo>
                  <a:lnTo>
                    <a:pt x="465" y="420"/>
                  </a:lnTo>
                  <a:lnTo>
                    <a:pt x="465" y="426"/>
                  </a:lnTo>
                  <a:lnTo>
                    <a:pt x="465" y="430"/>
                  </a:lnTo>
                  <a:lnTo>
                    <a:pt x="461" y="430"/>
                  </a:lnTo>
                  <a:lnTo>
                    <a:pt x="461" y="432"/>
                  </a:lnTo>
                  <a:lnTo>
                    <a:pt x="450" y="436"/>
                  </a:lnTo>
                  <a:lnTo>
                    <a:pt x="446" y="436"/>
                  </a:lnTo>
                  <a:lnTo>
                    <a:pt x="446" y="440"/>
                  </a:lnTo>
                  <a:lnTo>
                    <a:pt x="440" y="440"/>
                  </a:lnTo>
                  <a:lnTo>
                    <a:pt x="430" y="444"/>
                  </a:lnTo>
                  <a:lnTo>
                    <a:pt x="425" y="445"/>
                  </a:lnTo>
                  <a:lnTo>
                    <a:pt x="415" y="449"/>
                  </a:lnTo>
                  <a:lnTo>
                    <a:pt x="409" y="453"/>
                  </a:lnTo>
                  <a:lnTo>
                    <a:pt x="398" y="455"/>
                  </a:lnTo>
                  <a:lnTo>
                    <a:pt x="390" y="459"/>
                  </a:lnTo>
                  <a:lnTo>
                    <a:pt x="384" y="463"/>
                  </a:lnTo>
                  <a:lnTo>
                    <a:pt x="378" y="463"/>
                  </a:lnTo>
                  <a:lnTo>
                    <a:pt x="369" y="469"/>
                  </a:lnTo>
                  <a:lnTo>
                    <a:pt x="367" y="469"/>
                  </a:lnTo>
                  <a:lnTo>
                    <a:pt x="367" y="474"/>
                  </a:lnTo>
                  <a:lnTo>
                    <a:pt x="363" y="474"/>
                  </a:lnTo>
                  <a:lnTo>
                    <a:pt x="363" y="478"/>
                  </a:lnTo>
                  <a:lnTo>
                    <a:pt x="363" y="484"/>
                  </a:lnTo>
                  <a:lnTo>
                    <a:pt x="363" y="488"/>
                  </a:lnTo>
                  <a:lnTo>
                    <a:pt x="363" y="496"/>
                  </a:lnTo>
                  <a:lnTo>
                    <a:pt x="363" y="500"/>
                  </a:lnTo>
                  <a:lnTo>
                    <a:pt x="363" y="503"/>
                  </a:lnTo>
                  <a:lnTo>
                    <a:pt x="363" y="505"/>
                  </a:lnTo>
                  <a:lnTo>
                    <a:pt x="363" y="509"/>
                  </a:lnTo>
                  <a:lnTo>
                    <a:pt x="363" y="513"/>
                  </a:lnTo>
                  <a:lnTo>
                    <a:pt x="363" y="515"/>
                  </a:lnTo>
                  <a:lnTo>
                    <a:pt x="363" y="519"/>
                  </a:lnTo>
                  <a:lnTo>
                    <a:pt x="363" y="521"/>
                  </a:lnTo>
                  <a:lnTo>
                    <a:pt x="365" y="525"/>
                  </a:lnTo>
                  <a:lnTo>
                    <a:pt x="365" y="528"/>
                  </a:lnTo>
                  <a:lnTo>
                    <a:pt x="365" y="530"/>
                  </a:lnTo>
                  <a:lnTo>
                    <a:pt x="365" y="534"/>
                  </a:lnTo>
                  <a:lnTo>
                    <a:pt x="365" y="536"/>
                  </a:lnTo>
                  <a:lnTo>
                    <a:pt x="365" y="540"/>
                  </a:lnTo>
                  <a:lnTo>
                    <a:pt x="365" y="546"/>
                  </a:lnTo>
                  <a:lnTo>
                    <a:pt x="365" y="550"/>
                  </a:lnTo>
                  <a:lnTo>
                    <a:pt x="365" y="556"/>
                  </a:lnTo>
                  <a:lnTo>
                    <a:pt x="365" y="559"/>
                  </a:lnTo>
                  <a:lnTo>
                    <a:pt x="365" y="561"/>
                  </a:lnTo>
                  <a:lnTo>
                    <a:pt x="365" y="565"/>
                  </a:lnTo>
                  <a:lnTo>
                    <a:pt x="365" y="571"/>
                  </a:lnTo>
                  <a:lnTo>
                    <a:pt x="365" y="575"/>
                  </a:lnTo>
                  <a:lnTo>
                    <a:pt x="365" y="577"/>
                  </a:lnTo>
                  <a:lnTo>
                    <a:pt x="340" y="577"/>
                  </a:lnTo>
                  <a:lnTo>
                    <a:pt x="336" y="579"/>
                  </a:lnTo>
                  <a:lnTo>
                    <a:pt x="324" y="575"/>
                  </a:lnTo>
                  <a:lnTo>
                    <a:pt x="299" y="575"/>
                  </a:lnTo>
                  <a:lnTo>
                    <a:pt x="280" y="575"/>
                  </a:lnTo>
                  <a:lnTo>
                    <a:pt x="280" y="579"/>
                  </a:lnTo>
                  <a:lnTo>
                    <a:pt x="280" y="583"/>
                  </a:lnTo>
                  <a:lnTo>
                    <a:pt x="280" y="584"/>
                  </a:lnTo>
                  <a:lnTo>
                    <a:pt x="280" y="588"/>
                  </a:lnTo>
                  <a:lnTo>
                    <a:pt x="282" y="606"/>
                  </a:lnTo>
                  <a:lnTo>
                    <a:pt x="282" y="610"/>
                  </a:lnTo>
                  <a:lnTo>
                    <a:pt x="282" y="613"/>
                  </a:lnTo>
                  <a:lnTo>
                    <a:pt x="284" y="625"/>
                  </a:lnTo>
                  <a:lnTo>
                    <a:pt x="284" y="635"/>
                  </a:lnTo>
                  <a:lnTo>
                    <a:pt x="282" y="639"/>
                  </a:lnTo>
                  <a:lnTo>
                    <a:pt x="282" y="640"/>
                  </a:lnTo>
                  <a:lnTo>
                    <a:pt x="282" y="644"/>
                  </a:lnTo>
                  <a:lnTo>
                    <a:pt x="282" y="646"/>
                  </a:lnTo>
                  <a:lnTo>
                    <a:pt x="282" y="650"/>
                  </a:lnTo>
                  <a:lnTo>
                    <a:pt x="282" y="656"/>
                  </a:lnTo>
                  <a:lnTo>
                    <a:pt x="272" y="656"/>
                  </a:lnTo>
                  <a:lnTo>
                    <a:pt x="270" y="656"/>
                  </a:lnTo>
                  <a:lnTo>
                    <a:pt x="266" y="656"/>
                  </a:lnTo>
                  <a:lnTo>
                    <a:pt x="241" y="658"/>
                  </a:lnTo>
                  <a:lnTo>
                    <a:pt x="245" y="660"/>
                  </a:lnTo>
                  <a:lnTo>
                    <a:pt x="247" y="664"/>
                  </a:lnTo>
                  <a:lnTo>
                    <a:pt x="251" y="666"/>
                  </a:lnTo>
                  <a:lnTo>
                    <a:pt x="251" y="669"/>
                  </a:lnTo>
                  <a:lnTo>
                    <a:pt x="255" y="669"/>
                  </a:lnTo>
                  <a:lnTo>
                    <a:pt x="255" y="675"/>
                  </a:lnTo>
                  <a:lnTo>
                    <a:pt x="247" y="685"/>
                  </a:lnTo>
                  <a:lnTo>
                    <a:pt x="247" y="689"/>
                  </a:lnTo>
                  <a:lnTo>
                    <a:pt x="251" y="691"/>
                  </a:lnTo>
                  <a:lnTo>
                    <a:pt x="249" y="696"/>
                  </a:lnTo>
                  <a:lnTo>
                    <a:pt x="241" y="691"/>
                  </a:lnTo>
                  <a:lnTo>
                    <a:pt x="239" y="689"/>
                  </a:lnTo>
                  <a:lnTo>
                    <a:pt x="235" y="681"/>
                  </a:lnTo>
                  <a:lnTo>
                    <a:pt x="212" y="667"/>
                  </a:lnTo>
                  <a:lnTo>
                    <a:pt x="160" y="627"/>
                  </a:lnTo>
                  <a:lnTo>
                    <a:pt x="127" y="604"/>
                  </a:lnTo>
                  <a:lnTo>
                    <a:pt x="125" y="604"/>
                  </a:lnTo>
                  <a:lnTo>
                    <a:pt x="125" y="600"/>
                  </a:lnTo>
                  <a:lnTo>
                    <a:pt x="118" y="598"/>
                  </a:lnTo>
                  <a:lnTo>
                    <a:pt x="98" y="583"/>
                  </a:lnTo>
                  <a:lnTo>
                    <a:pt x="67" y="552"/>
                  </a:lnTo>
                  <a:lnTo>
                    <a:pt x="54" y="542"/>
                  </a:lnTo>
                  <a:lnTo>
                    <a:pt x="39" y="527"/>
                  </a:lnTo>
                  <a:lnTo>
                    <a:pt x="37" y="527"/>
                  </a:lnTo>
                  <a:lnTo>
                    <a:pt x="17" y="511"/>
                  </a:lnTo>
                  <a:lnTo>
                    <a:pt x="17" y="505"/>
                  </a:lnTo>
                  <a:lnTo>
                    <a:pt x="17" y="503"/>
                  </a:lnTo>
                  <a:lnTo>
                    <a:pt x="19" y="478"/>
                  </a:lnTo>
                  <a:lnTo>
                    <a:pt x="0" y="478"/>
                  </a:lnTo>
                  <a:lnTo>
                    <a:pt x="0" y="463"/>
                  </a:lnTo>
                  <a:lnTo>
                    <a:pt x="4" y="459"/>
                  </a:lnTo>
                  <a:lnTo>
                    <a:pt x="4" y="457"/>
                  </a:lnTo>
                  <a:lnTo>
                    <a:pt x="6" y="449"/>
                  </a:lnTo>
                  <a:lnTo>
                    <a:pt x="10" y="447"/>
                  </a:lnTo>
                  <a:lnTo>
                    <a:pt x="12" y="440"/>
                  </a:lnTo>
                  <a:lnTo>
                    <a:pt x="12" y="438"/>
                  </a:lnTo>
                  <a:lnTo>
                    <a:pt x="19" y="424"/>
                  </a:lnTo>
                  <a:lnTo>
                    <a:pt x="25" y="418"/>
                  </a:lnTo>
                  <a:lnTo>
                    <a:pt x="25" y="417"/>
                  </a:lnTo>
                  <a:lnTo>
                    <a:pt x="27" y="409"/>
                  </a:lnTo>
                  <a:lnTo>
                    <a:pt x="27" y="407"/>
                  </a:lnTo>
                  <a:lnTo>
                    <a:pt x="31" y="403"/>
                  </a:lnTo>
                  <a:lnTo>
                    <a:pt x="33" y="397"/>
                  </a:lnTo>
                  <a:lnTo>
                    <a:pt x="62" y="397"/>
                  </a:lnTo>
                  <a:lnTo>
                    <a:pt x="67" y="395"/>
                  </a:lnTo>
                  <a:lnTo>
                    <a:pt x="67" y="388"/>
                  </a:lnTo>
                  <a:lnTo>
                    <a:pt x="67" y="380"/>
                  </a:lnTo>
                  <a:lnTo>
                    <a:pt x="67" y="374"/>
                  </a:lnTo>
                  <a:lnTo>
                    <a:pt x="67" y="362"/>
                  </a:lnTo>
                  <a:lnTo>
                    <a:pt x="67" y="357"/>
                  </a:lnTo>
                  <a:lnTo>
                    <a:pt x="67" y="353"/>
                  </a:lnTo>
                  <a:lnTo>
                    <a:pt x="69" y="353"/>
                  </a:lnTo>
                  <a:lnTo>
                    <a:pt x="87" y="355"/>
                  </a:lnTo>
                  <a:lnTo>
                    <a:pt x="89" y="359"/>
                  </a:lnTo>
                  <a:lnTo>
                    <a:pt x="98" y="359"/>
                  </a:lnTo>
                  <a:lnTo>
                    <a:pt x="102" y="359"/>
                  </a:lnTo>
                  <a:lnTo>
                    <a:pt x="104" y="361"/>
                  </a:lnTo>
                  <a:lnTo>
                    <a:pt x="112" y="361"/>
                  </a:lnTo>
                  <a:lnTo>
                    <a:pt x="114" y="361"/>
                  </a:lnTo>
                  <a:lnTo>
                    <a:pt x="120" y="361"/>
                  </a:lnTo>
                  <a:lnTo>
                    <a:pt x="120" y="364"/>
                  </a:lnTo>
                  <a:lnTo>
                    <a:pt x="123" y="364"/>
                  </a:lnTo>
                  <a:lnTo>
                    <a:pt x="127" y="364"/>
                  </a:lnTo>
                  <a:lnTo>
                    <a:pt x="129" y="361"/>
                  </a:lnTo>
                  <a:lnTo>
                    <a:pt x="133" y="361"/>
                  </a:lnTo>
                  <a:lnTo>
                    <a:pt x="139" y="359"/>
                  </a:lnTo>
                  <a:lnTo>
                    <a:pt x="139" y="351"/>
                  </a:lnTo>
                  <a:lnTo>
                    <a:pt x="139" y="349"/>
                  </a:lnTo>
                  <a:lnTo>
                    <a:pt x="139" y="345"/>
                  </a:lnTo>
                  <a:lnTo>
                    <a:pt x="139" y="343"/>
                  </a:lnTo>
                  <a:lnTo>
                    <a:pt x="143" y="339"/>
                  </a:lnTo>
                  <a:lnTo>
                    <a:pt x="141" y="335"/>
                  </a:lnTo>
                  <a:lnTo>
                    <a:pt x="141" y="330"/>
                  </a:lnTo>
                  <a:lnTo>
                    <a:pt x="145" y="324"/>
                  </a:lnTo>
                  <a:lnTo>
                    <a:pt x="145" y="318"/>
                  </a:lnTo>
                  <a:lnTo>
                    <a:pt x="145" y="314"/>
                  </a:lnTo>
                  <a:lnTo>
                    <a:pt x="149" y="314"/>
                  </a:lnTo>
                  <a:lnTo>
                    <a:pt x="147" y="308"/>
                  </a:lnTo>
                  <a:lnTo>
                    <a:pt x="147" y="305"/>
                  </a:lnTo>
                  <a:lnTo>
                    <a:pt x="150" y="305"/>
                  </a:lnTo>
                  <a:lnTo>
                    <a:pt x="150" y="303"/>
                  </a:lnTo>
                  <a:lnTo>
                    <a:pt x="150" y="299"/>
                  </a:lnTo>
                  <a:lnTo>
                    <a:pt x="150" y="295"/>
                  </a:lnTo>
                  <a:lnTo>
                    <a:pt x="154" y="295"/>
                  </a:lnTo>
                  <a:lnTo>
                    <a:pt x="154" y="293"/>
                  </a:lnTo>
                  <a:lnTo>
                    <a:pt x="154" y="289"/>
                  </a:lnTo>
                  <a:lnTo>
                    <a:pt x="152" y="283"/>
                  </a:lnTo>
                  <a:lnTo>
                    <a:pt x="156" y="279"/>
                  </a:lnTo>
                  <a:lnTo>
                    <a:pt x="156" y="278"/>
                  </a:lnTo>
                  <a:lnTo>
                    <a:pt x="160" y="274"/>
                  </a:lnTo>
                  <a:lnTo>
                    <a:pt x="160" y="270"/>
                  </a:lnTo>
                  <a:lnTo>
                    <a:pt x="162" y="264"/>
                  </a:lnTo>
                  <a:lnTo>
                    <a:pt x="162" y="262"/>
                  </a:lnTo>
                  <a:lnTo>
                    <a:pt x="162" y="258"/>
                  </a:lnTo>
                  <a:lnTo>
                    <a:pt x="162" y="254"/>
                  </a:lnTo>
                  <a:lnTo>
                    <a:pt x="166" y="254"/>
                  </a:lnTo>
                  <a:lnTo>
                    <a:pt x="166" y="252"/>
                  </a:lnTo>
                  <a:lnTo>
                    <a:pt x="166" y="249"/>
                  </a:lnTo>
                  <a:lnTo>
                    <a:pt x="166" y="245"/>
                  </a:lnTo>
                  <a:lnTo>
                    <a:pt x="168" y="245"/>
                  </a:lnTo>
                  <a:lnTo>
                    <a:pt x="168" y="243"/>
                  </a:lnTo>
                  <a:lnTo>
                    <a:pt x="168" y="239"/>
                  </a:lnTo>
                  <a:lnTo>
                    <a:pt x="172" y="237"/>
                  </a:lnTo>
                  <a:lnTo>
                    <a:pt x="172" y="233"/>
                  </a:lnTo>
                  <a:lnTo>
                    <a:pt x="172" y="229"/>
                  </a:lnTo>
                  <a:lnTo>
                    <a:pt x="174" y="227"/>
                  </a:lnTo>
                  <a:lnTo>
                    <a:pt x="174" y="223"/>
                  </a:lnTo>
                  <a:lnTo>
                    <a:pt x="174" y="222"/>
                  </a:lnTo>
                  <a:lnTo>
                    <a:pt x="178" y="222"/>
                  </a:lnTo>
                  <a:lnTo>
                    <a:pt x="178" y="218"/>
                  </a:lnTo>
                  <a:lnTo>
                    <a:pt x="178" y="214"/>
                  </a:lnTo>
                  <a:lnTo>
                    <a:pt x="179" y="214"/>
                  </a:lnTo>
                  <a:lnTo>
                    <a:pt x="179" y="212"/>
                  </a:lnTo>
                  <a:lnTo>
                    <a:pt x="179" y="208"/>
                  </a:lnTo>
                  <a:lnTo>
                    <a:pt x="179" y="204"/>
                  </a:lnTo>
                  <a:lnTo>
                    <a:pt x="183" y="204"/>
                  </a:lnTo>
                  <a:lnTo>
                    <a:pt x="183" y="198"/>
                  </a:lnTo>
                  <a:lnTo>
                    <a:pt x="185" y="193"/>
                  </a:lnTo>
                  <a:lnTo>
                    <a:pt x="185" y="189"/>
                  </a:lnTo>
                  <a:lnTo>
                    <a:pt x="189" y="183"/>
                  </a:lnTo>
                  <a:lnTo>
                    <a:pt x="189" y="181"/>
                  </a:lnTo>
                  <a:lnTo>
                    <a:pt x="195" y="164"/>
                  </a:lnTo>
                  <a:lnTo>
                    <a:pt x="199" y="162"/>
                  </a:lnTo>
                  <a:lnTo>
                    <a:pt x="199" y="158"/>
                  </a:lnTo>
                  <a:lnTo>
                    <a:pt x="199" y="152"/>
                  </a:lnTo>
                  <a:lnTo>
                    <a:pt x="201" y="148"/>
                  </a:lnTo>
                  <a:lnTo>
                    <a:pt x="201" y="146"/>
                  </a:lnTo>
                  <a:lnTo>
                    <a:pt x="205" y="137"/>
                  </a:lnTo>
                  <a:lnTo>
                    <a:pt x="206" y="131"/>
                  </a:lnTo>
                  <a:lnTo>
                    <a:pt x="210" y="123"/>
                  </a:lnTo>
                  <a:lnTo>
                    <a:pt x="210" y="121"/>
                  </a:lnTo>
                  <a:lnTo>
                    <a:pt x="212" y="112"/>
                  </a:lnTo>
                  <a:lnTo>
                    <a:pt x="216" y="108"/>
                  </a:lnTo>
                  <a:lnTo>
                    <a:pt x="216" y="102"/>
                  </a:lnTo>
                  <a:lnTo>
                    <a:pt x="218" y="92"/>
                  </a:lnTo>
                  <a:lnTo>
                    <a:pt x="224" y="65"/>
                  </a:lnTo>
                  <a:lnTo>
                    <a:pt x="228" y="56"/>
                  </a:lnTo>
                  <a:lnTo>
                    <a:pt x="230" y="52"/>
                  </a:lnTo>
                  <a:lnTo>
                    <a:pt x="230" y="50"/>
                  </a:lnTo>
                  <a:close/>
                </a:path>
              </a:pathLst>
            </a:custGeom>
            <a:grpFill/>
            <a:ln w="9525">
              <a:noFill/>
              <a:round/>
              <a:headEnd/>
              <a:tailEnd/>
            </a:ln>
          </p:spPr>
          <p:txBody>
            <a:bodyPr/>
            <a:lstStyle/>
            <a:p>
              <a:pPr>
                <a:defRPr/>
              </a:pPr>
              <a:endParaRPr lang="en-US" dirty="0">
                <a:solidFill>
                  <a:prstClr val="black"/>
                </a:solidFill>
              </a:endParaRPr>
            </a:p>
          </p:txBody>
        </p:sp>
        <p:sp>
          <p:nvSpPr>
            <p:cNvPr id="16572" name="Freeform 30"/>
            <p:cNvSpPr>
              <a:spLocks/>
            </p:cNvSpPr>
            <p:nvPr/>
          </p:nvSpPr>
          <p:spPr bwMode="ltGray">
            <a:xfrm>
              <a:off x="3358" y="234"/>
              <a:ext cx="762" cy="696"/>
            </a:xfrm>
            <a:custGeom>
              <a:avLst/>
              <a:gdLst>
                <a:gd name="T0" fmla="*/ 299 w 762"/>
                <a:gd name="T1" fmla="*/ 27 h 696"/>
                <a:gd name="T2" fmla="*/ 330 w 762"/>
                <a:gd name="T3" fmla="*/ 7 h 696"/>
                <a:gd name="T4" fmla="*/ 365 w 762"/>
                <a:gd name="T5" fmla="*/ 15 h 696"/>
                <a:gd name="T6" fmla="*/ 396 w 762"/>
                <a:gd name="T7" fmla="*/ 21 h 696"/>
                <a:gd name="T8" fmla="*/ 415 w 762"/>
                <a:gd name="T9" fmla="*/ 9 h 696"/>
                <a:gd name="T10" fmla="*/ 527 w 762"/>
                <a:gd name="T11" fmla="*/ 32 h 696"/>
                <a:gd name="T12" fmla="*/ 594 w 762"/>
                <a:gd name="T13" fmla="*/ 15 h 696"/>
                <a:gd name="T14" fmla="*/ 660 w 762"/>
                <a:gd name="T15" fmla="*/ 1 h 696"/>
                <a:gd name="T16" fmla="*/ 762 w 762"/>
                <a:gd name="T17" fmla="*/ 229 h 696"/>
                <a:gd name="T18" fmla="*/ 604 w 762"/>
                <a:gd name="T19" fmla="*/ 328 h 696"/>
                <a:gd name="T20" fmla="*/ 569 w 762"/>
                <a:gd name="T21" fmla="*/ 328 h 696"/>
                <a:gd name="T22" fmla="*/ 544 w 762"/>
                <a:gd name="T23" fmla="*/ 330 h 696"/>
                <a:gd name="T24" fmla="*/ 502 w 762"/>
                <a:gd name="T25" fmla="*/ 330 h 696"/>
                <a:gd name="T26" fmla="*/ 484 w 762"/>
                <a:gd name="T27" fmla="*/ 330 h 696"/>
                <a:gd name="T28" fmla="*/ 463 w 762"/>
                <a:gd name="T29" fmla="*/ 339 h 696"/>
                <a:gd name="T30" fmla="*/ 463 w 762"/>
                <a:gd name="T31" fmla="*/ 359 h 696"/>
                <a:gd name="T32" fmla="*/ 465 w 762"/>
                <a:gd name="T33" fmla="*/ 380 h 696"/>
                <a:gd name="T34" fmla="*/ 465 w 762"/>
                <a:gd name="T35" fmla="*/ 401 h 696"/>
                <a:gd name="T36" fmla="*/ 465 w 762"/>
                <a:gd name="T37" fmla="*/ 420 h 696"/>
                <a:gd name="T38" fmla="*/ 450 w 762"/>
                <a:gd name="T39" fmla="*/ 436 h 696"/>
                <a:gd name="T40" fmla="*/ 425 w 762"/>
                <a:gd name="T41" fmla="*/ 445 h 696"/>
                <a:gd name="T42" fmla="*/ 384 w 762"/>
                <a:gd name="T43" fmla="*/ 463 h 696"/>
                <a:gd name="T44" fmla="*/ 363 w 762"/>
                <a:gd name="T45" fmla="*/ 474 h 696"/>
                <a:gd name="T46" fmla="*/ 363 w 762"/>
                <a:gd name="T47" fmla="*/ 500 h 696"/>
                <a:gd name="T48" fmla="*/ 363 w 762"/>
                <a:gd name="T49" fmla="*/ 515 h 696"/>
                <a:gd name="T50" fmla="*/ 365 w 762"/>
                <a:gd name="T51" fmla="*/ 530 h 696"/>
                <a:gd name="T52" fmla="*/ 365 w 762"/>
                <a:gd name="T53" fmla="*/ 550 h 696"/>
                <a:gd name="T54" fmla="*/ 365 w 762"/>
                <a:gd name="T55" fmla="*/ 571 h 696"/>
                <a:gd name="T56" fmla="*/ 324 w 762"/>
                <a:gd name="T57" fmla="*/ 575 h 696"/>
                <a:gd name="T58" fmla="*/ 280 w 762"/>
                <a:gd name="T59" fmla="*/ 584 h 696"/>
                <a:gd name="T60" fmla="*/ 284 w 762"/>
                <a:gd name="T61" fmla="*/ 625 h 696"/>
                <a:gd name="T62" fmla="*/ 282 w 762"/>
                <a:gd name="T63" fmla="*/ 646 h 696"/>
                <a:gd name="T64" fmla="*/ 266 w 762"/>
                <a:gd name="T65" fmla="*/ 656 h 696"/>
                <a:gd name="T66" fmla="*/ 251 w 762"/>
                <a:gd name="T67" fmla="*/ 669 h 696"/>
                <a:gd name="T68" fmla="*/ 251 w 762"/>
                <a:gd name="T69" fmla="*/ 691 h 696"/>
                <a:gd name="T70" fmla="*/ 212 w 762"/>
                <a:gd name="T71" fmla="*/ 667 h 696"/>
                <a:gd name="T72" fmla="*/ 118 w 762"/>
                <a:gd name="T73" fmla="*/ 598 h 696"/>
                <a:gd name="T74" fmla="*/ 37 w 762"/>
                <a:gd name="T75" fmla="*/ 527 h 696"/>
                <a:gd name="T76" fmla="*/ 0 w 762"/>
                <a:gd name="T77" fmla="*/ 478 h 696"/>
                <a:gd name="T78" fmla="*/ 10 w 762"/>
                <a:gd name="T79" fmla="*/ 447 h 696"/>
                <a:gd name="T80" fmla="*/ 25 w 762"/>
                <a:gd name="T81" fmla="*/ 417 h 696"/>
                <a:gd name="T82" fmla="*/ 62 w 762"/>
                <a:gd name="T83" fmla="*/ 397 h 696"/>
                <a:gd name="T84" fmla="*/ 67 w 762"/>
                <a:gd name="T85" fmla="*/ 362 h 696"/>
                <a:gd name="T86" fmla="*/ 89 w 762"/>
                <a:gd name="T87" fmla="*/ 359 h 696"/>
                <a:gd name="T88" fmla="*/ 114 w 762"/>
                <a:gd name="T89" fmla="*/ 361 h 696"/>
                <a:gd name="T90" fmla="*/ 129 w 762"/>
                <a:gd name="T91" fmla="*/ 361 h 696"/>
                <a:gd name="T92" fmla="*/ 139 w 762"/>
                <a:gd name="T93" fmla="*/ 345 h 696"/>
                <a:gd name="T94" fmla="*/ 145 w 762"/>
                <a:gd name="T95" fmla="*/ 324 h 696"/>
                <a:gd name="T96" fmla="*/ 147 w 762"/>
                <a:gd name="T97" fmla="*/ 305 h 696"/>
                <a:gd name="T98" fmla="*/ 154 w 762"/>
                <a:gd name="T99" fmla="*/ 295 h 696"/>
                <a:gd name="T100" fmla="*/ 156 w 762"/>
                <a:gd name="T101" fmla="*/ 278 h 696"/>
                <a:gd name="T102" fmla="*/ 162 w 762"/>
                <a:gd name="T103" fmla="*/ 258 h 696"/>
                <a:gd name="T104" fmla="*/ 166 w 762"/>
                <a:gd name="T105" fmla="*/ 245 h 696"/>
                <a:gd name="T106" fmla="*/ 172 w 762"/>
                <a:gd name="T107" fmla="*/ 233 h 696"/>
                <a:gd name="T108" fmla="*/ 178 w 762"/>
                <a:gd name="T109" fmla="*/ 222 h 696"/>
                <a:gd name="T110" fmla="*/ 179 w 762"/>
                <a:gd name="T111" fmla="*/ 208 h 696"/>
                <a:gd name="T112" fmla="*/ 185 w 762"/>
                <a:gd name="T113" fmla="*/ 189 h 696"/>
                <a:gd name="T114" fmla="*/ 199 w 762"/>
                <a:gd name="T115" fmla="*/ 158 h 696"/>
                <a:gd name="T116" fmla="*/ 206 w 762"/>
                <a:gd name="T117" fmla="*/ 131 h 696"/>
                <a:gd name="T118" fmla="*/ 216 w 762"/>
                <a:gd name="T119" fmla="*/ 102 h 696"/>
                <a:gd name="T120" fmla="*/ 230 w 762"/>
                <a:gd name="T121" fmla="*/ 50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696"/>
                <a:gd name="T185" fmla="*/ 762 w 762"/>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696">
                  <a:moveTo>
                    <a:pt x="230" y="50"/>
                  </a:moveTo>
                  <a:lnTo>
                    <a:pt x="234" y="40"/>
                  </a:lnTo>
                  <a:lnTo>
                    <a:pt x="237" y="34"/>
                  </a:lnTo>
                  <a:lnTo>
                    <a:pt x="299" y="32"/>
                  </a:lnTo>
                  <a:lnTo>
                    <a:pt x="299" y="27"/>
                  </a:lnTo>
                  <a:lnTo>
                    <a:pt x="305" y="27"/>
                  </a:lnTo>
                  <a:lnTo>
                    <a:pt x="305" y="17"/>
                  </a:lnTo>
                  <a:lnTo>
                    <a:pt x="320" y="17"/>
                  </a:lnTo>
                  <a:lnTo>
                    <a:pt x="320" y="7"/>
                  </a:lnTo>
                  <a:lnTo>
                    <a:pt x="330" y="7"/>
                  </a:lnTo>
                  <a:lnTo>
                    <a:pt x="330" y="17"/>
                  </a:lnTo>
                  <a:lnTo>
                    <a:pt x="330" y="32"/>
                  </a:lnTo>
                  <a:lnTo>
                    <a:pt x="334" y="32"/>
                  </a:lnTo>
                  <a:lnTo>
                    <a:pt x="365" y="30"/>
                  </a:lnTo>
                  <a:lnTo>
                    <a:pt x="365" y="15"/>
                  </a:lnTo>
                  <a:lnTo>
                    <a:pt x="380" y="15"/>
                  </a:lnTo>
                  <a:lnTo>
                    <a:pt x="380" y="34"/>
                  </a:lnTo>
                  <a:lnTo>
                    <a:pt x="392" y="34"/>
                  </a:lnTo>
                  <a:lnTo>
                    <a:pt x="392" y="21"/>
                  </a:lnTo>
                  <a:lnTo>
                    <a:pt x="396" y="21"/>
                  </a:lnTo>
                  <a:lnTo>
                    <a:pt x="396" y="15"/>
                  </a:lnTo>
                  <a:lnTo>
                    <a:pt x="405" y="15"/>
                  </a:lnTo>
                  <a:lnTo>
                    <a:pt x="405" y="0"/>
                  </a:lnTo>
                  <a:lnTo>
                    <a:pt x="413" y="0"/>
                  </a:lnTo>
                  <a:lnTo>
                    <a:pt x="415" y="9"/>
                  </a:lnTo>
                  <a:lnTo>
                    <a:pt x="421" y="9"/>
                  </a:lnTo>
                  <a:lnTo>
                    <a:pt x="421" y="0"/>
                  </a:lnTo>
                  <a:lnTo>
                    <a:pt x="430" y="0"/>
                  </a:lnTo>
                  <a:lnTo>
                    <a:pt x="430" y="32"/>
                  </a:lnTo>
                  <a:lnTo>
                    <a:pt x="527" y="32"/>
                  </a:lnTo>
                  <a:lnTo>
                    <a:pt x="527" y="23"/>
                  </a:lnTo>
                  <a:lnTo>
                    <a:pt x="571" y="21"/>
                  </a:lnTo>
                  <a:lnTo>
                    <a:pt x="571" y="25"/>
                  </a:lnTo>
                  <a:lnTo>
                    <a:pt x="596" y="25"/>
                  </a:lnTo>
                  <a:lnTo>
                    <a:pt x="594" y="15"/>
                  </a:lnTo>
                  <a:lnTo>
                    <a:pt x="627" y="15"/>
                  </a:lnTo>
                  <a:lnTo>
                    <a:pt x="627" y="7"/>
                  </a:lnTo>
                  <a:lnTo>
                    <a:pt x="652" y="7"/>
                  </a:lnTo>
                  <a:lnTo>
                    <a:pt x="652" y="1"/>
                  </a:lnTo>
                  <a:lnTo>
                    <a:pt x="660" y="1"/>
                  </a:lnTo>
                  <a:lnTo>
                    <a:pt x="658" y="54"/>
                  </a:lnTo>
                  <a:lnTo>
                    <a:pt x="660" y="98"/>
                  </a:lnTo>
                  <a:lnTo>
                    <a:pt x="759" y="96"/>
                  </a:lnTo>
                  <a:lnTo>
                    <a:pt x="760" y="121"/>
                  </a:lnTo>
                  <a:lnTo>
                    <a:pt x="762" y="229"/>
                  </a:lnTo>
                  <a:lnTo>
                    <a:pt x="697" y="227"/>
                  </a:lnTo>
                  <a:lnTo>
                    <a:pt x="697" y="295"/>
                  </a:lnTo>
                  <a:lnTo>
                    <a:pt x="629" y="297"/>
                  </a:lnTo>
                  <a:lnTo>
                    <a:pt x="629" y="328"/>
                  </a:lnTo>
                  <a:lnTo>
                    <a:pt x="604" y="328"/>
                  </a:lnTo>
                  <a:lnTo>
                    <a:pt x="591" y="328"/>
                  </a:lnTo>
                  <a:lnTo>
                    <a:pt x="589" y="328"/>
                  </a:lnTo>
                  <a:lnTo>
                    <a:pt x="579" y="328"/>
                  </a:lnTo>
                  <a:lnTo>
                    <a:pt x="573" y="328"/>
                  </a:lnTo>
                  <a:lnTo>
                    <a:pt x="569" y="328"/>
                  </a:lnTo>
                  <a:lnTo>
                    <a:pt x="564" y="330"/>
                  </a:lnTo>
                  <a:lnTo>
                    <a:pt x="560" y="330"/>
                  </a:lnTo>
                  <a:lnTo>
                    <a:pt x="554" y="330"/>
                  </a:lnTo>
                  <a:lnTo>
                    <a:pt x="550" y="330"/>
                  </a:lnTo>
                  <a:lnTo>
                    <a:pt x="544" y="330"/>
                  </a:lnTo>
                  <a:lnTo>
                    <a:pt x="533" y="330"/>
                  </a:lnTo>
                  <a:lnTo>
                    <a:pt x="529" y="330"/>
                  </a:lnTo>
                  <a:lnTo>
                    <a:pt x="508" y="330"/>
                  </a:lnTo>
                  <a:lnTo>
                    <a:pt x="504" y="330"/>
                  </a:lnTo>
                  <a:lnTo>
                    <a:pt x="502" y="330"/>
                  </a:lnTo>
                  <a:lnTo>
                    <a:pt x="498" y="330"/>
                  </a:lnTo>
                  <a:lnTo>
                    <a:pt x="494" y="330"/>
                  </a:lnTo>
                  <a:lnTo>
                    <a:pt x="492" y="330"/>
                  </a:lnTo>
                  <a:lnTo>
                    <a:pt x="488" y="330"/>
                  </a:lnTo>
                  <a:lnTo>
                    <a:pt x="484" y="330"/>
                  </a:lnTo>
                  <a:lnTo>
                    <a:pt x="479" y="330"/>
                  </a:lnTo>
                  <a:lnTo>
                    <a:pt x="469" y="330"/>
                  </a:lnTo>
                  <a:lnTo>
                    <a:pt x="463" y="330"/>
                  </a:lnTo>
                  <a:lnTo>
                    <a:pt x="463" y="334"/>
                  </a:lnTo>
                  <a:lnTo>
                    <a:pt x="463" y="339"/>
                  </a:lnTo>
                  <a:lnTo>
                    <a:pt x="463" y="345"/>
                  </a:lnTo>
                  <a:lnTo>
                    <a:pt x="463" y="349"/>
                  </a:lnTo>
                  <a:lnTo>
                    <a:pt x="463" y="353"/>
                  </a:lnTo>
                  <a:lnTo>
                    <a:pt x="463" y="355"/>
                  </a:lnTo>
                  <a:lnTo>
                    <a:pt x="463" y="359"/>
                  </a:lnTo>
                  <a:lnTo>
                    <a:pt x="463" y="361"/>
                  </a:lnTo>
                  <a:lnTo>
                    <a:pt x="465" y="370"/>
                  </a:lnTo>
                  <a:lnTo>
                    <a:pt x="465" y="374"/>
                  </a:lnTo>
                  <a:lnTo>
                    <a:pt x="465" y="376"/>
                  </a:lnTo>
                  <a:lnTo>
                    <a:pt x="465" y="380"/>
                  </a:lnTo>
                  <a:lnTo>
                    <a:pt x="465" y="384"/>
                  </a:lnTo>
                  <a:lnTo>
                    <a:pt x="465" y="389"/>
                  </a:lnTo>
                  <a:lnTo>
                    <a:pt x="465" y="395"/>
                  </a:lnTo>
                  <a:lnTo>
                    <a:pt x="465" y="399"/>
                  </a:lnTo>
                  <a:lnTo>
                    <a:pt x="465" y="401"/>
                  </a:lnTo>
                  <a:lnTo>
                    <a:pt x="465" y="405"/>
                  </a:lnTo>
                  <a:lnTo>
                    <a:pt x="465" y="409"/>
                  </a:lnTo>
                  <a:lnTo>
                    <a:pt x="465" y="411"/>
                  </a:lnTo>
                  <a:lnTo>
                    <a:pt x="465" y="417"/>
                  </a:lnTo>
                  <a:lnTo>
                    <a:pt x="465" y="420"/>
                  </a:lnTo>
                  <a:lnTo>
                    <a:pt x="465" y="426"/>
                  </a:lnTo>
                  <a:lnTo>
                    <a:pt x="465" y="430"/>
                  </a:lnTo>
                  <a:lnTo>
                    <a:pt x="461" y="430"/>
                  </a:lnTo>
                  <a:lnTo>
                    <a:pt x="461" y="432"/>
                  </a:lnTo>
                  <a:lnTo>
                    <a:pt x="450" y="436"/>
                  </a:lnTo>
                  <a:lnTo>
                    <a:pt x="446" y="436"/>
                  </a:lnTo>
                  <a:lnTo>
                    <a:pt x="446" y="440"/>
                  </a:lnTo>
                  <a:lnTo>
                    <a:pt x="440" y="440"/>
                  </a:lnTo>
                  <a:lnTo>
                    <a:pt x="430" y="444"/>
                  </a:lnTo>
                  <a:lnTo>
                    <a:pt x="425" y="445"/>
                  </a:lnTo>
                  <a:lnTo>
                    <a:pt x="415" y="449"/>
                  </a:lnTo>
                  <a:lnTo>
                    <a:pt x="409" y="453"/>
                  </a:lnTo>
                  <a:lnTo>
                    <a:pt x="398" y="455"/>
                  </a:lnTo>
                  <a:lnTo>
                    <a:pt x="390" y="459"/>
                  </a:lnTo>
                  <a:lnTo>
                    <a:pt x="384" y="463"/>
                  </a:lnTo>
                  <a:lnTo>
                    <a:pt x="378" y="463"/>
                  </a:lnTo>
                  <a:lnTo>
                    <a:pt x="369" y="469"/>
                  </a:lnTo>
                  <a:lnTo>
                    <a:pt x="367" y="469"/>
                  </a:lnTo>
                  <a:lnTo>
                    <a:pt x="367" y="474"/>
                  </a:lnTo>
                  <a:lnTo>
                    <a:pt x="363" y="474"/>
                  </a:lnTo>
                  <a:lnTo>
                    <a:pt x="363" y="478"/>
                  </a:lnTo>
                  <a:lnTo>
                    <a:pt x="363" y="484"/>
                  </a:lnTo>
                  <a:lnTo>
                    <a:pt x="363" y="488"/>
                  </a:lnTo>
                  <a:lnTo>
                    <a:pt x="363" y="496"/>
                  </a:lnTo>
                  <a:lnTo>
                    <a:pt x="363" y="500"/>
                  </a:lnTo>
                  <a:lnTo>
                    <a:pt x="363" y="503"/>
                  </a:lnTo>
                  <a:lnTo>
                    <a:pt x="363" y="505"/>
                  </a:lnTo>
                  <a:lnTo>
                    <a:pt x="363" y="509"/>
                  </a:lnTo>
                  <a:lnTo>
                    <a:pt x="363" y="513"/>
                  </a:lnTo>
                  <a:lnTo>
                    <a:pt x="363" y="515"/>
                  </a:lnTo>
                  <a:lnTo>
                    <a:pt x="363" y="519"/>
                  </a:lnTo>
                  <a:lnTo>
                    <a:pt x="363" y="521"/>
                  </a:lnTo>
                  <a:lnTo>
                    <a:pt x="365" y="525"/>
                  </a:lnTo>
                  <a:lnTo>
                    <a:pt x="365" y="528"/>
                  </a:lnTo>
                  <a:lnTo>
                    <a:pt x="365" y="530"/>
                  </a:lnTo>
                  <a:lnTo>
                    <a:pt x="365" y="534"/>
                  </a:lnTo>
                  <a:lnTo>
                    <a:pt x="365" y="536"/>
                  </a:lnTo>
                  <a:lnTo>
                    <a:pt x="365" y="540"/>
                  </a:lnTo>
                  <a:lnTo>
                    <a:pt x="365" y="546"/>
                  </a:lnTo>
                  <a:lnTo>
                    <a:pt x="365" y="550"/>
                  </a:lnTo>
                  <a:lnTo>
                    <a:pt x="365" y="556"/>
                  </a:lnTo>
                  <a:lnTo>
                    <a:pt x="365" y="559"/>
                  </a:lnTo>
                  <a:lnTo>
                    <a:pt x="365" y="561"/>
                  </a:lnTo>
                  <a:lnTo>
                    <a:pt x="365" y="565"/>
                  </a:lnTo>
                  <a:lnTo>
                    <a:pt x="365" y="571"/>
                  </a:lnTo>
                  <a:lnTo>
                    <a:pt x="365" y="575"/>
                  </a:lnTo>
                  <a:lnTo>
                    <a:pt x="365" y="577"/>
                  </a:lnTo>
                  <a:lnTo>
                    <a:pt x="340" y="577"/>
                  </a:lnTo>
                  <a:lnTo>
                    <a:pt x="336" y="579"/>
                  </a:lnTo>
                  <a:lnTo>
                    <a:pt x="324" y="575"/>
                  </a:lnTo>
                  <a:lnTo>
                    <a:pt x="299" y="575"/>
                  </a:lnTo>
                  <a:lnTo>
                    <a:pt x="280" y="575"/>
                  </a:lnTo>
                  <a:lnTo>
                    <a:pt x="280" y="579"/>
                  </a:lnTo>
                  <a:lnTo>
                    <a:pt x="280" y="583"/>
                  </a:lnTo>
                  <a:lnTo>
                    <a:pt x="280" y="584"/>
                  </a:lnTo>
                  <a:lnTo>
                    <a:pt x="280" y="588"/>
                  </a:lnTo>
                  <a:lnTo>
                    <a:pt x="282" y="606"/>
                  </a:lnTo>
                  <a:lnTo>
                    <a:pt x="282" y="610"/>
                  </a:lnTo>
                  <a:lnTo>
                    <a:pt x="282" y="613"/>
                  </a:lnTo>
                  <a:lnTo>
                    <a:pt x="284" y="625"/>
                  </a:lnTo>
                  <a:lnTo>
                    <a:pt x="284" y="635"/>
                  </a:lnTo>
                  <a:lnTo>
                    <a:pt x="282" y="639"/>
                  </a:lnTo>
                  <a:lnTo>
                    <a:pt x="282" y="640"/>
                  </a:lnTo>
                  <a:lnTo>
                    <a:pt x="282" y="644"/>
                  </a:lnTo>
                  <a:lnTo>
                    <a:pt x="282" y="646"/>
                  </a:lnTo>
                  <a:lnTo>
                    <a:pt x="282" y="650"/>
                  </a:lnTo>
                  <a:lnTo>
                    <a:pt x="282" y="656"/>
                  </a:lnTo>
                  <a:lnTo>
                    <a:pt x="272" y="656"/>
                  </a:lnTo>
                  <a:lnTo>
                    <a:pt x="270" y="656"/>
                  </a:lnTo>
                  <a:lnTo>
                    <a:pt x="266" y="656"/>
                  </a:lnTo>
                  <a:lnTo>
                    <a:pt x="241" y="658"/>
                  </a:lnTo>
                  <a:lnTo>
                    <a:pt x="245" y="660"/>
                  </a:lnTo>
                  <a:lnTo>
                    <a:pt x="247" y="664"/>
                  </a:lnTo>
                  <a:lnTo>
                    <a:pt x="251" y="666"/>
                  </a:lnTo>
                  <a:lnTo>
                    <a:pt x="251" y="669"/>
                  </a:lnTo>
                  <a:lnTo>
                    <a:pt x="255" y="669"/>
                  </a:lnTo>
                  <a:lnTo>
                    <a:pt x="255" y="675"/>
                  </a:lnTo>
                  <a:lnTo>
                    <a:pt x="247" y="685"/>
                  </a:lnTo>
                  <a:lnTo>
                    <a:pt x="247" y="689"/>
                  </a:lnTo>
                  <a:lnTo>
                    <a:pt x="251" y="691"/>
                  </a:lnTo>
                  <a:lnTo>
                    <a:pt x="249" y="696"/>
                  </a:lnTo>
                  <a:lnTo>
                    <a:pt x="241" y="691"/>
                  </a:lnTo>
                  <a:lnTo>
                    <a:pt x="239" y="689"/>
                  </a:lnTo>
                  <a:lnTo>
                    <a:pt x="235" y="681"/>
                  </a:lnTo>
                  <a:lnTo>
                    <a:pt x="212" y="667"/>
                  </a:lnTo>
                  <a:lnTo>
                    <a:pt x="160" y="627"/>
                  </a:lnTo>
                  <a:lnTo>
                    <a:pt x="127" y="604"/>
                  </a:lnTo>
                  <a:lnTo>
                    <a:pt x="125" y="604"/>
                  </a:lnTo>
                  <a:lnTo>
                    <a:pt x="125" y="600"/>
                  </a:lnTo>
                  <a:lnTo>
                    <a:pt x="118" y="598"/>
                  </a:lnTo>
                  <a:lnTo>
                    <a:pt x="98" y="583"/>
                  </a:lnTo>
                  <a:lnTo>
                    <a:pt x="67" y="552"/>
                  </a:lnTo>
                  <a:lnTo>
                    <a:pt x="54" y="542"/>
                  </a:lnTo>
                  <a:lnTo>
                    <a:pt x="39" y="527"/>
                  </a:lnTo>
                  <a:lnTo>
                    <a:pt x="37" y="527"/>
                  </a:lnTo>
                  <a:lnTo>
                    <a:pt x="17" y="511"/>
                  </a:lnTo>
                  <a:lnTo>
                    <a:pt x="17" y="505"/>
                  </a:lnTo>
                  <a:lnTo>
                    <a:pt x="17" y="503"/>
                  </a:lnTo>
                  <a:lnTo>
                    <a:pt x="19" y="478"/>
                  </a:lnTo>
                  <a:lnTo>
                    <a:pt x="0" y="478"/>
                  </a:lnTo>
                  <a:lnTo>
                    <a:pt x="0" y="463"/>
                  </a:lnTo>
                  <a:lnTo>
                    <a:pt x="4" y="459"/>
                  </a:lnTo>
                  <a:lnTo>
                    <a:pt x="4" y="457"/>
                  </a:lnTo>
                  <a:lnTo>
                    <a:pt x="6" y="449"/>
                  </a:lnTo>
                  <a:lnTo>
                    <a:pt x="10" y="447"/>
                  </a:lnTo>
                  <a:lnTo>
                    <a:pt x="12" y="440"/>
                  </a:lnTo>
                  <a:lnTo>
                    <a:pt x="12" y="438"/>
                  </a:lnTo>
                  <a:lnTo>
                    <a:pt x="19" y="424"/>
                  </a:lnTo>
                  <a:lnTo>
                    <a:pt x="25" y="418"/>
                  </a:lnTo>
                  <a:lnTo>
                    <a:pt x="25" y="417"/>
                  </a:lnTo>
                  <a:lnTo>
                    <a:pt x="27" y="409"/>
                  </a:lnTo>
                  <a:lnTo>
                    <a:pt x="27" y="407"/>
                  </a:lnTo>
                  <a:lnTo>
                    <a:pt x="31" y="403"/>
                  </a:lnTo>
                  <a:lnTo>
                    <a:pt x="33" y="397"/>
                  </a:lnTo>
                  <a:lnTo>
                    <a:pt x="62" y="397"/>
                  </a:lnTo>
                  <a:lnTo>
                    <a:pt x="67" y="395"/>
                  </a:lnTo>
                  <a:lnTo>
                    <a:pt x="67" y="388"/>
                  </a:lnTo>
                  <a:lnTo>
                    <a:pt x="67" y="380"/>
                  </a:lnTo>
                  <a:lnTo>
                    <a:pt x="67" y="374"/>
                  </a:lnTo>
                  <a:lnTo>
                    <a:pt x="67" y="362"/>
                  </a:lnTo>
                  <a:lnTo>
                    <a:pt x="67" y="357"/>
                  </a:lnTo>
                  <a:lnTo>
                    <a:pt x="67" y="353"/>
                  </a:lnTo>
                  <a:lnTo>
                    <a:pt x="69" y="353"/>
                  </a:lnTo>
                  <a:lnTo>
                    <a:pt x="87" y="355"/>
                  </a:lnTo>
                  <a:lnTo>
                    <a:pt x="89" y="359"/>
                  </a:lnTo>
                  <a:lnTo>
                    <a:pt x="98" y="359"/>
                  </a:lnTo>
                  <a:lnTo>
                    <a:pt x="102" y="359"/>
                  </a:lnTo>
                  <a:lnTo>
                    <a:pt x="104" y="361"/>
                  </a:lnTo>
                  <a:lnTo>
                    <a:pt x="112" y="361"/>
                  </a:lnTo>
                  <a:lnTo>
                    <a:pt x="114" y="361"/>
                  </a:lnTo>
                  <a:lnTo>
                    <a:pt x="120" y="361"/>
                  </a:lnTo>
                  <a:lnTo>
                    <a:pt x="120" y="364"/>
                  </a:lnTo>
                  <a:lnTo>
                    <a:pt x="123" y="364"/>
                  </a:lnTo>
                  <a:lnTo>
                    <a:pt x="127" y="364"/>
                  </a:lnTo>
                  <a:lnTo>
                    <a:pt x="129" y="361"/>
                  </a:lnTo>
                  <a:lnTo>
                    <a:pt x="133" y="361"/>
                  </a:lnTo>
                  <a:lnTo>
                    <a:pt x="139" y="359"/>
                  </a:lnTo>
                  <a:lnTo>
                    <a:pt x="139" y="351"/>
                  </a:lnTo>
                  <a:lnTo>
                    <a:pt x="139" y="349"/>
                  </a:lnTo>
                  <a:lnTo>
                    <a:pt x="139" y="345"/>
                  </a:lnTo>
                  <a:lnTo>
                    <a:pt x="139" y="343"/>
                  </a:lnTo>
                  <a:lnTo>
                    <a:pt x="143" y="339"/>
                  </a:lnTo>
                  <a:lnTo>
                    <a:pt x="141" y="335"/>
                  </a:lnTo>
                  <a:lnTo>
                    <a:pt x="141" y="330"/>
                  </a:lnTo>
                  <a:lnTo>
                    <a:pt x="145" y="324"/>
                  </a:lnTo>
                  <a:lnTo>
                    <a:pt x="145" y="318"/>
                  </a:lnTo>
                  <a:lnTo>
                    <a:pt x="145" y="314"/>
                  </a:lnTo>
                  <a:lnTo>
                    <a:pt x="149" y="314"/>
                  </a:lnTo>
                  <a:lnTo>
                    <a:pt x="147" y="308"/>
                  </a:lnTo>
                  <a:lnTo>
                    <a:pt x="147" y="305"/>
                  </a:lnTo>
                  <a:lnTo>
                    <a:pt x="150" y="305"/>
                  </a:lnTo>
                  <a:lnTo>
                    <a:pt x="150" y="303"/>
                  </a:lnTo>
                  <a:lnTo>
                    <a:pt x="150" y="299"/>
                  </a:lnTo>
                  <a:lnTo>
                    <a:pt x="150" y="295"/>
                  </a:lnTo>
                  <a:lnTo>
                    <a:pt x="154" y="295"/>
                  </a:lnTo>
                  <a:lnTo>
                    <a:pt x="154" y="293"/>
                  </a:lnTo>
                  <a:lnTo>
                    <a:pt x="154" y="289"/>
                  </a:lnTo>
                  <a:lnTo>
                    <a:pt x="152" y="283"/>
                  </a:lnTo>
                  <a:lnTo>
                    <a:pt x="156" y="279"/>
                  </a:lnTo>
                  <a:lnTo>
                    <a:pt x="156" y="278"/>
                  </a:lnTo>
                  <a:lnTo>
                    <a:pt x="160" y="274"/>
                  </a:lnTo>
                  <a:lnTo>
                    <a:pt x="160" y="270"/>
                  </a:lnTo>
                  <a:lnTo>
                    <a:pt x="162" y="264"/>
                  </a:lnTo>
                  <a:lnTo>
                    <a:pt x="162" y="262"/>
                  </a:lnTo>
                  <a:lnTo>
                    <a:pt x="162" y="258"/>
                  </a:lnTo>
                  <a:lnTo>
                    <a:pt x="162" y="254"/>
                  </a:lnTo>
                  <a:lnTo>
                    <a:pt x="166" y="254"/>
                  </a:lnTo>
                  <a:lnTo>
                    <a:pt x="166" y="252"/>
                  </a:lnTo>
                  <a:lnTo>
                    <a:pt x="166" y="249"/>
                  </a:lnTo>
                  <a:lnTo>
                    <a:pt x="166" y="245"/>
                  </a:lnTo>
                  <a:lnTo>
                    <a:pt x="168" y="245"/>
                  </a:lnTo>
                  <a:lnTo>
                    <a:pt x="168" y="243"/>
                  </a:lnTo>
                  <a:lnTo>
                    <a:pt x="168" y="239"/>
                  </a:lnTo>
                  <a:lnTo>
                    <a:pt x="172" y="237"/>
                  </a:lnTo>
                  <a:lnTo>
                    <a:pt x="172" y="233"/>
                  </a:lnTo>
                  <a:lnTo>
                    <a:pt x="172" y="229"/>
                  </a:lnTo>
                  <a:lnTo>
                    <a:pt x="174" y="227"/>
                  </a:lnTo>
                  <a:lnTo>
                    <a:pt x="174" y="223"/>
                  </a:lnTo>
                  <a:lnTo>
                    <a:pt x="174" y="222"/>
                  </a:lnTo>
                  <a:lnTo>
                    <a:pt x="178" y="222"/>
                  </a:lnTo>
                  <a:lnTo>
                    <a:pt x="178" y="218"/>
                  </a:lnTo>
                  <a:lnTo>
                    <a:pt x="178" y="214"/>
                  </a:lnTo>
                  <a:lnTo>
                    <a:pt x="179" y="214"/>
                  </a:lnTo>
                  <a:lnTo>
                    <a:pt x="179" y="212"/>
                  </a:lnTo>
                  <a:lnTo>
                    <a:pt x="179" y="208"/>
                  </a:lnTo>
                  <a:lnTo>
                    <a:pt x="179" y="204"/>
                  </a:lnTo>
                  <a:lnTo>
                    <a:pt x="183" y="204"/>
                  </a:lnTo>
                  <a:lnTo>
                    <a:pt x="183" y="198"/>
                  </a:lnTo>
                  <a:lnTo>
                    <a:pt x="185" y="193"/>
                  </a:lnTo>
                  <a:lnTo>
                    <a:pt x="185" y="189"/>
                  </a:lnTo>
                  <a:lnTo>
                    <a:pt x="189" y="183"/>
                  </a:lnTo>
                  <a:lnTo>
                    <a:pt x="189" y="181"/>
                  </a:lnTo>
                  <a:lnTo>
                    <a:pt x="195" y="164"/>
                  </a:lnTo>
                  <a:lnTo>
                    <a:pt x="199" y="162"/>
                  </a:lnTo>
                  <a:lnTo>
                    <a:pt x="199" y="158"/>
                  </a:lnTo>
                  <a:lnTo>
                    <a:pt x="199" y="152"/>
                  </a:lnTo>
                  <a:lnTo>
                    <a:pt x="201" y="148"/>
                  </a:lnTo>
                  <a:lnTo>
                    <a:pt x="201" y="146"/>
                  </a:lnTo>
                  <a:lnTo>
                    <a:pt x="205" y="137"/>
                  </a:lnTo>
                  <a:lnTo>
                    <a:pt x="206" y="131"/>
                  </a:lnTo>
                  <a:lnTo>
                    <a:pt x="210" y="123"/>
                  </a:lnTo>
                  <a:lnTo>
                    <a:pt x="210" y="121"/>
                  </a:lnTo>
                  <a:lnTo>
                    <a:pt x="212" y="112"/>
                  </a:lnTo>
                  <a:lnTo>
                    <a:pt x="216" y="108"/>
                  </a:lnTo>
                  <a:lnTo>
                    <a:pt x="216" y="102"/>
                  </a:lnTo>
                  <a:lnTo>
                    <a:pt x="218" y="92"/>
                  </a:lnTo>
                  <a:lnTo>
                    <a:pt x="224" y="65"/>
                  </a:lnTo>
                  <a:lnTo>
                    <a:pt x="228" y="56"/>
                  </a:lnTo>
                  <a:lnTo>
                    <a:pt x="230" y="52"/>
                  </a:lnTo>
                  <a:lnTo>
                    <a:pt x="230" y="50"/>
                  </a:lnTo>
                </a:path>
              </a:pathLst>
            </a:custGeom>
            <a:grpFill/>
            <a:ln w="9525">
              <a:noFill/>
              <a:round/>
              <a:headEnd/>
              <a:tailEnd/>
            </a:ln>
          </p:spPr>
          <p:txBody>
            <a:bodyPr/>
            <a:lstStyle/>
            <a:p>
              <a:pPr>
                <a:defRPr/>
              </a:pPr>
              <a:endParaRPr lang="en-US" dirty="0">
                <a:solidFill>
                  <a:prstClr val="black"/>
                </a:solidFill>
              </a:endParaRPr>
            </a:p>
          </p:txBody>
        </p:sp>
        <p:sp>
          <p:nvSpPr>
            <p:cNvPr id="16573" name="Freeform 31"/>
            <p:cNvSpPr>
              <a:spLocks/>
            </p:cNvSpPr>
            <p:nvPr/>
          </p:nvSpPr>
          <p:spPr bwMode="ltGray">
            <a:xfrm>
              <a:off x="3114" y="355"/>
              <a:ext cx="512" cy="498"/>
            </a:xfrm>
            <a:custGeom>
              <a:avLst/>
              <a:gdLst>
                <a:gd name="T0" fmla="*/ 104 w 512"/>
                <a:gd name="T1" fmla="*/ 39 h 498"/>
                <a:gd name="T2" fmla="*/ 116 w 512"/>
                <a:gd name="T3" fmla="*/ 18 h 498"/>
                <a:gd name="T4" fmla="*/ 143 w 512"/>
                <a:gd name="T5" fmla="*/ 20 h 498"/>
                <a:gd name="T6" fmla="*/ 197 w 512"/>
                <a:gd name="T7" fmla="*/ 20 h 498"/>
                <a:gd name="T8" fmla="*/ 249 w 512"/>
                <a:gd name="T9" fmla="*/ 2 h 498"/>
                <a:gd name="T10" fmla="*/ 266 w 512"/>
                <a:gd name="T11" fmla="*/ 43 h 498"/>
                <a:gd name="T12" fmla="*/ 297 w 512"/>
                <a:gd name="T13" fmla="*/ 37 h 498"/>
                <a:gd name="T14" fmla="*/ 322 w 512"/>
                <a:gd name="T15" fmla="*/ 51 h 498"/>
                <a:gd name="T16" fmla="*/ 353 w 512"/>
                <a:gd name="T17" fmla="*/ 35 h 498"/>
                <a:gd name="T18" fmla="*/ 380 w 512"/>
                <a:gd name="T19" fmla="*/ 16 h 498"/>
                <a:gd name="T20" fmla="*/ 479 w 512"/>
                <a:gd name="T21" fmla="*/ 18 h 498"/>
                <a:gd name="T22" fmla="*/ 506 w 512"/>
                <a:gd name="T23" fmla="*/ 33 h 498"/>
                <a:gd name="T24" fmla="*/ 492 w 512"/>
                <a:gd name="T25" fmla="*/ 89 h 498"/>
                <a:gd name="T26" fmla="*/ 483 w 512"/>
                <a:gd name="T27" fmla="*/ 116 h 498"/>
                <a:gd name="T28" fmla="*/ 471 w 512"/>
                <a:gd name="T29" fmla="*/ 149 h 498"/>
                <a:gd name="T30" fmla="*/ 465 w 512"/>
                <a:gd name="T31" fmla="*/ 172 h 498"/>
                <a:gd name="T32" fmla="*/ 460 w 512"/>
                <a:gd name="T33" fmla="*/ 182 h 498"/>
                <a:gd name="T34" fmla="*/ 456 w 512"/>
                <a:gd name="T35" fmla="*/ 195 h 498"/>
                <a:gd name="T36" fmla="*/ 450 w 512"/>
                <a:gd name="T37" fmla="*/ 211 h 498"/>
                <a:gd name="T38" fmla="*/ 448 w 512"/>
                <a:gd name="T39" fmla="*/ 222 h 498"/>
                <a:gd name="T40" fmla="*/ 442 w 512"/>
                <a:gd name="T41" fmla="*/ 238 h 498"/>
                <a:gd name="T42" fmla="*/ 436 w 512"/>
                <a:gd name="T43" fmla="*/ 257 h 498"/>
                <a:gd name="T44" fmla="*/ 432 w 512"/>
                <a:gd name="T45" fmla="*/ 271 h 498"/>
                <a:gd name="T46" fmla="*/ 427 w 512"/>
                <a:gd name="T47" fmla="*/ 282 h 498"/>
                <a:gd name="T48" fmla="*/ 425 w 512"/>
                <a:gd name="T49" fmla="*/ 307 h 498"/>
                <a:gd name="T50" fmla="*/ 421 w 512"/>
                <a:gd name="T51" fmla="*/ 327 h 498"/>
                <a:gd name="T52" fmla="*/ 402 w 512"/>
                <a:gd name="T53" fmla="*/ 332 h 498"/>
                <a:gd name="T54" fmla="*/ 384 w 512"/>
                <a:gd name="T55" fmla="*/ 327 h 498"/>
                <a:gd name="T56" fmla="*/ 349 w 512"/>
                <a:gd name="T57" fmla="*/ 321 h 498"/>
                <a:gd name="T58" fmla="*/ 349 w 512"/>
                <a:gd name="T59" fmla="*/ 356 h 498"/>
                <a:gd name="T60" fmla="*/ 309 w 512"/>
                <a:gd name="T61" fmla="*/ 375 h 498"/>
                <a:gd name="T62" fmla="*/ 294 w 512"/>
                <a:gd name="T63" fmla="*/ 406 h 498"/>
                <a:gd name="T64" fmla="*/ 286 w 512"/>
                <a:gd name="T65" fmla="*/ 427 h 498"/>
                <a:gd name="T66" fmla="*/ 299 w 512"/>
                <a:gd name="T67" fmla="*/ 473 h 498"/>
                <a:gd name="T68" fmla="*/ 189 w 512"/>
                <a:gd name="T69" fmla="*/ 495 h 498"/>
                <a:gd name="T70" fmla="*/ 83 w 512"/>
                <a:gd name="T71" fmla="*/ 496 h 498"/>
                <a:gd name="T72" fmla="*/ 52 w 512"/>
                <a:gd name="T73" fmla="*/ 487 h 498"/>
                <a:gd name="T74" fmla="*/ 39 w 512"/>
                <a:gd name="T75" fmla="*/ 439 h 498"/>
                <a:gd name="T76" fmla="*/ 4 w 512"/>
                <a:gd name="T77" fmla="*/ 408 h 498"/>
                <a:gd name="T78" fmla="*/ 6 w 512"/>
                <a:gd name="T79" fmla="*/ 367 h 498"/>
                <a:gd name="T80" fmla="*/ 12 w 512"/>
                <a:gd name="T81" fmla="*/ 352 h 498"/>
                <a:gd name="T82" fmla="*/ 21 w 512"/>
                <a:gd name="T83" fmla="*/ 354 h 498"/>
                <a:gd name="T84" fmla="*/ 31 w 512"/>
                <a:gd name="T85" fmla="*/ 352 h 498"/>
                <a:gd name="T86" fmla="*/ 56 w 512"/>
                <a:gd name="T87" fmla="*/ 342 h 498"/>
                <a:gd name="T88" fmla="*/ 68 w 512"/>
                <a:gd name="T89" fmla="*/ 319 h 498"/>
                <a:gd name="T90" fmla="*/ 81 w 512"/>
                <a:gd name="T91" fmla="*/ 319 h 498"/>
                <a:gd name="T92" fmla="*/ 99 w 512"/>
                <a:gd name="T93" fmla="*/ 315 h 498"/>
                <a:gd name="T94" fmla="*/ 114 w 512"/>
                <a:gd name="T95" fmla="*/ 309 h 498"/>
                <a:gd name="T96" fmla="*/ 120 w 512"/>
                <a:gd name="T97" fmla="*/ 278 h 498"/>
                <a:gd name="T98" fmla="*/ 151 w 512"/>
                <a:gd name="T99" fmla="*/ 265 h 498"/>
                <a:gd name="T100" fmla="*/ 149 w 512"/>
                <a:gd name="T101" fmla="*/ 253 h 498"/>
                <a:gd name="T102" fmla="*/ 149 w 512"/>
                <a:gd name="T103" fmla="*/ 244 h 498"/>
                <a:gd name="T104" fmla="*/ 147 w 512"/>
                <a:gd name="T105" fmla="*/ 238 h 498"/>
                <a:gd name="T106" fmla="*/ 151 w 512"/>
                <a:gd name="T107" fmla="*/ 224 h 498"/>
                <a:gd name="T108" fmla="*/ 151 w 512"/>
                <a:gd name="T109" fmla="*/ 217 h 498"/>
                <a:gd name="T110" fmla="*/ 151 w 512"/>
                <a:gd name="T111" fmla="*/ 191 h 498"/>
                <a:gd name="T112" fmla="*/ 149 w 512"/>
                <a:gd name="T113" fmla="*/ 163 h 498"/>
                <a:gd name="T114" fmla="*/ 149 w 512"/>
                <a:gd name="T115" fmla="*/ 147 h 498"/>
                <a:gd name="T116" fmla="*/ 149 w 512"/>
                <a:gd name="T117" fmla="*/ 110 h 498"/>
                <a:gd name="T118" fmla="*/ 151 w 512"/>
                <a:gd name="T119" fmla="*/ 76 h 498"/>
                <a:gd name="T120" fmla="*/ 131 w 512"/>
                <a:gd name="T121" fmla="*/ 60 h 498"/>
                <a:gd name="T122" fmla="*/ 116 w 512"/>
                <a:gd name="T123" fmla="*/ 60 h 498"/>
                <a:gd name="T124" fmla="*/ 106 w 512"/>
                <a:gd name="T125" fmla="*/ 52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2"/>
                <a:gd name="T190" fmla="*/ 0 h 498"/>
                <a:gd name="T191" fmla="*/ 512 w 512"/>
                <a:gd name="T192" fmla="*/ 498 h 4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2" h="498">
                  <a:moveTo>
                    <a:pt x="104" y="52"/>
                  </a:moveTo>
                  <a:lnTo>
                    <a:pt x="104" y="43"/>
                  </a:lnTo>
                  <a:lnTo>
                    <a:pt x="100" y="43"/>
                  </a:lnTo>
                  <a:lnTo>
                    <a:pt x="104" y="43"/>
                  </a:lnTo>
                  <a:lnTo>
                    <a:pt x="104" y="39"/>
                  </a:lnTo>
                  <a:lnTo>
                    <a:pt x="100" y="39"/>
                  </a:lnTo>
                  <a:lnTo>
                    <a:pt x="100" y="37"/>
                  </a:lnTo>
                  <a:lnTo>
                    <a:pt x="85" y="33"/>
                  </a:lnTo>
                  <a:lnTo>
                    <a:pt x="85" y="18"/>
                  </a:lnTo>
                  <a:lnTo>
                    <a:pt x="116" y="18"/>
                  </a:lnTo>
                  <a:lnTo>
                    <a:pt x="116" y="22"/>
                  </a:lnTo>
                  <a:lnTo>
                    <a:pt x="116" y="27"/>
                  </a:lnTo>
                  <a:lnTo>
                    <a:pt x="135" y="27"/>
                  </a:lnTo>
                  <a:lnTo>
                    <a:pt x="135" y="20"/>
                  </a:lnTo>
                  <a:lnTo>
                    <a:pt x="143" y="20"/>
                  </a:lnTo>
                  <a:lnTo>
                    <a:pt x="151" y="20"/>
                  </a:lnTo>
                  <a:lnTo>
                    <a:pt x="168" y="20"/>
                  </a:lnTo>
                  <a:lnTo>
                    <a:pt x="172" y="20"/>
                  </a:lnTo>
                  <a:lnTo>
                    <a:pt x="185" y="20"/>
                  </a:lnTo>
                  <a:lnTo>
                    <a:pt x="197" y="20"/>
                  </a:lnTo>
                  <a:lnTo>
                    <a:pt x="201" y="20"/>
                  </a:lnTo>
                  <a:lnTo>
                    <a:pt x="199" y="0"/>
                  </a:lnTo>
                  <a:lnTo>
                    <a:pt x="216" y="4"/>
                  </a:lnTo>
                  <a:lnTo>
                    <a:pt x="218" y="4"/>
                  </a:lnTo>
                  <a:lnTo>
                    <a:pt x="249" y="2"/>
                  </a:lnTo>
                  <a:lnTo>
                    <a:pt x="249" y="16"/>
                  </a:lnTo>
                  <a:lnTo>
                    <a:pt x="249" y="18"/>
                  </a:lnTo>
                  <a:lnTo>
                    <a:pt x="247" y="33"/>
                  </a:lnTo>
                  <a:lnTo>
                    <a:pt x="266" y="33"/>
                  </a:lnTo>
                  <a:lnTo>
                    <a:pt x="266" y="43"/>
                  </a:lnTo>
                  <a:lnTo>
                    <a:pt x="266" y="52"/>
                  </a:lnTo>
                  <a:lnTo>
                    <a:pt x="272" y="52"/>
                  </a:lnTo>
                  <a:lnTo>
                    <a:pt x="272" y="33"/>
                  </a:lnTo>
                  <a:lnTo>
                    <a:pt x="284" y="33"/>
                  </a:lnTo>
                  <a:lnTo>
                    <a:pt x="297" y="37"/>
                  </a:lnTo>
                  <a:lnTo>
                    <a:pt x="297" y="43"/>
                  </a:lnTo>
                  <a:lnTo>
                    <a:pt x="307" y="43"/>
                  </a:lnTo>
                  <a:lnTo>
                    <a:pt x="317" y="43"/>
                  </a:lnTo>
                  <a:lnTo>
                    <a:pt x="317" y="51"/>
                  </a:lnTo>
                  <a:lnTo>
                    <a:pt x="322" y="51"/>
                  </a:lnTo>
                  <a:lnTo>
                    <a:pt x="322" y="45"/>
                  </a:lnTo>
                  <a:lnTo>
                    <a:pt x="322" y="35"/>
                  </a:lnTo>
                  <a:lnTo>
                    <a:pt x="332" y="35"/>
                  </a:lnTo>
                  <a:lnTo>
                    <a:pt x="334" y="35"/>
                  </a:lnTo>
                  <a:lnTo>
                    <a:pt x="353" y="35"/>
                  </a:lnTo>
                  <a:lnTo>
                    <a:pt x="357" y="35"/>
                  </a:lnTo>
                  <a:lnTo>
                    <a:pt x="367" y="35"/>
                  </a:lnTo>
                  <a:lnTo>
                    <a:pt x="382" y="35"/>
                  </a:lnTo>
                  <a:lnTo>
                    <a:pt x="382" y="25"/>
                  </a:lnTo>
                  <a:lnTo>
                    <a:pt x="380" y="16"/>
                  </a:lnTo>
                  <a:lnTo>
                    <a:pt x="421" y="16"/>
                  </a:lnTo>
                  <a:lnTo>
                    <a:pt x="446" y="18"/>
                  </a:lnTo>
                  <a:lnTo>
                    <a:pt x="454" y="18"/>
                  </a:lnTo>
                  <a:lnTo>
                    <a:pt x="469" y="18"/>
                  </a:lnTo>
                  <a:lnTo>
                    <a:pt x="479" y="18"/>
                  </a:lnTo>
                  <a:lnTo>
                    <a:pt x="487" y="18"/>
                  </a:lnTo>
                  <a:lnTo>
                    <a:pt x="512" y="18"/>
                  </a:lnTo>
                  <a:lnTo>
                    <a:pt x="512" y="20"/>
                  </a:lnTo>
                  <a:lnTo>
                    <a:pt x="510" y="24"/>
                  </a:lnTo>
                  <a:lnTo>
                    <a:pt x="506" y="33"/>
                  </a:lnTo>
                  <a:lnTo>
                    <a:pt x="500" y="60"/>
                  </a:lnTo>
                  <a:lnTo>
                    <a:pt x="498" y="70"/>
                  </a:lnTo>
                  <a:lnTo>
                    <a:pt x="498" y="76"/>
                  </a:lnTo>
                  <a:lnTo>
                    <a:pt x="494" y="80"/>
                  </a:lnTo>
                  <a:lnTo>
                    <a:pt x="492" y="89"/>
                  </a:lnTo>
                  <a:lnTo>
                    <a:pt x="492" y="91"/>
                  </a:lnTo>
                  <a:lnTo>
                    <a:pt x="488" y="99"/>
                  </a:lnTo>
                  <a:lnTo>
                    <a:pt x="487" y="105"/>
                  </a:lnTo>
                  <a:lnTo>
                    <a:pt x="483" y="114"/>
                  </a:lnTo>
                  <a:lnTo>
                    <a:pt x="483" y="116"/>
                  </a:lnTo>
                  <a:lnTo>
                    <a:pt x="481" y="120"/>
                  </a:lnTo>
                  <a:lnTo>
                    <a:pt x="481" y="126"/>
                  </a:lnTo>
                  <a:lnTo>
                    <a:pt x="481" y="130"/>
                  </a:lnTo>
                  <a:lnTo>
                    <a:pt x="477" y="132"/>
                  </a:lnTo>
                  <a:lnTo>
                    <a:pt x="471" y="149"/>
                  </a:lnTo>
                  <a:lnTo>
                    <a:pt x="471" y="151"/>
                  </a:lnTo>
                  <a:lnTo>
                    <a:pt x="467" y="157"/>
                  </a:lnTo>
                  <a:lnTo>
                    <a:pt x="467" y="161"/>
                  </a:lnTo>
                  <a:lnTo>
                    <a:pt x="465" y="166"/>
                  </a:lnTo>
                  <a:lnTo>
                    <a:pt x="465" y="172"/>
                  </a:lnTo>
                  <a:lnTo>
                    <a:pt x="461" y="172"/>
                  </a:lnTo>
                  <a:lnTo>
                    <a:pt x="461" y="176"/>
                  </a:lnTo>
                  <a:lnTo>
                    <a:pt x="461" y="180"/>
                  </a:lnTo>
                  <a:lnTo>
                    <a:pt x="461" y="182"/>
                  </a:lnTo>
                  <a:lnTo>
                    <a:pt x="460" y="182"/>
                  </a:lnTo>
                  <a:lnTo>
                    <a:pt x="460" y="186"/>
                  </a:lnTo>
                  <a:lnTo>
                    <a:pt x="460" y="190"/>
                  </a:lnTo>
                  <a:lnTo>
                    <a:pt x="456" y="190"/>
                  </a:lnTo>
                  <a:lnTo>
                    <a:pt x="456" y="191"/>
                  </a:lnTo>
                  <a:lnTo>
                    <a:pt x="456" y="195"/>
                  </a:lnTo>
                  <a:lnTo>
                    <a:pt x="454" y="197"/>
                  </a:lnTo>
                  <a:lnTo>
                    <a:pt x="454" y="201"/>
                  </a:lnTo>
                  <a:lnTo>
                    <a:pt x="454" y="205"/>
                  </a:lnTo>
                  <a:lnTo>
                    <a:pt x="450" y="207"/>
                  </a:lnTo>
                  <a:lnTo>
                    <a:pt x="450" y="211"/>
                  </a:lnTo>
                  <a:lnTo>
                    <a:pt x="450" y="213"/>
                  </a:lnTo>
                  <a:lnTo>
                    <a:pt x="448" y="213"/>
                  </a:lnTo>
                  <a:lnTo>
                    <a:pt x="448" y="217"/>
                  </a:lnTo>
                  <a:lnTo>
                    <a:pt x="448" y="220"/>
                  </a:lnTo>
                  <a:lnTo>
                    <a:pt x="448" y="222"/>
                  </a:lnTo>
                  <a:lnTo>
                    <a:pt x="444" y="222"/>
                  </a:lnTo>
                  <a:lnTo>
                    <a:pt x="444" y="226"/>
                  </a:lnTo>
                  <a:lnTo>
                    <a:pt x="444" y="230"/>
                  </a:lnTo>
                  <a:lnTo>
                    <a:pt x="444" y="232"/>
                  </a:lnTo>
                  <a:lnTo>
                    <a:pt x="442" y="238"/>
                  </a:lnTo>
                  <a:lnTo>
                    <a:pt x="442" y="242"/>
                  </a:lnTo>
                  <a:lnTo>
                    <a:pt x="438" y="246"/>
                  </a:lnTo>
                  <a:lnTo>
                    <a:pt x="438" y="247"/>
                  </a:lnTo>
                  <a:lnTo>
                    <a:pt x="434" y="251"/>
                  </a:lnTo>
                  <a:lnTo>
                    <a:pt x="436" y="257"/>
                  </a:lnTo>
                  <a:lnTo>
                    <a:pt x="436" y="261"/>
                  </a:lnTo>
                  <a:lnTo>
                    <a:pt x="436" y="263"/>
                  </a:lnTo>
                  <a:lnTo>
                    <a:pt x="432" y="263"/>
                  </a:lnTo>
                  <a:lnTo>
                    <a:pt x="432" y="267"/>
                  </a:lnTo>
                  <a:lnTo>
                    <a:pt x="432" y="271"/>
                  </a:lnTo>
                  <a:lnTo>
                    <a:pt x="432" y="273"/>
                  </a:lnTo>
                  <a:lnTo>
                    <a:pt x="429" y="273"/>
                  </a:lnTo>
                  <a:lnTo>
                    <a:pt x="429" y="276"/>
                  </a:lnTo>
                  <a:lnTo>
                    <a:pt x="431" y="282"/>
                  </a:lnTo>
                  <a:lnTo>
                    <a:pt x="427" y="282"/>
                  </a:lnTo>
                  <a:lnTo>
                    <a:pt x="427" y="286"/>
                  </a:lnTo>
                  <a:lnTo>
                    <a:pt x="427" y="292"/>
                  </a:lnTo>
                  <a:lnTo>
                    <a:pt x="423" y="298"/>
                  </a:lnTo>
                  <a:lnTo>
                    <a:pt x="423" y="303"/>
                  </a:lnTo>
                  <a:lnTo>
                    <a:pt x="425" y="307"/>
                  </a:lnTo>
                  <a:lnTo>
                    <a:pt x="421" y="311"/>
                  </a:lnTo>
                  <a:lnTo>
                    <a:pt x="421" y="313"/>
                  </a:lnTo>
                  <a:lnTo>
                    <a:pt x="421" y="317"/>
                  </a:lnTo>
                  <a:lnTo>
                    <a:pt x="421" y="319"/>
                  </a:lnTo>
                  <a:lnTo>
                    <a:pt x="421" y="327"/>
                  </a:lnTo>
                  <a:lnTo>
                    <a:pt x="415" y="329"/>
                  </a:lnTo>
                  <a:lnTo>
                    <a:pt x="411" y="329"/>
                  </a:lnTo>
                  <a:lnTo>
                    <a:pt x="409" y="332"/>
                  </a:lnTo>
                  <a:lnTo>
                    <a:pt x="405" y="332"/>
                  </a:lnTo>
                  <a:lnTo>
                    <a:pt x="402" y="332"/>
                  </a:lnTo>
                  <a:lnTo>
                    <a:pt x="402" y="329"/>
                  </a:lnTo>
                  <a:lnTo>
                    <a:pt x="396" y="329"/>
                  </a:lnTo>
                  <a:lnTo>
                    <a:pt x="394" y="329"/>
                  </a:lnTo>
                  <a:lnTo>
                    <a:pt x="386" y="329"/>
                  </a:lnTo>
                  <a:lnTo>
                    <a:pt x="384" y="327"/>
                  </a:lnTo>
                  <a:lnTo>
                    <a:pt x="380" y="327"/>
                  </a:lnTo>
                  <a:lnTo>
                    <a:pt x="371" y="327"/>
                  </a:lnTo>
                  <a:lnTo>
                    <a:pt x="369" y="323"/>
                  </a:lnTo>
                  <a:lnTo>
                    <a:pt x="351" y="321"/>
                  </a:lnTo>
                  <a:lnTo>
                    <a:pt x="349" y="321"/>
                  </a:lnTo>
                  <a:lnTo>
                    <a:pt x="349" y="325"/>
                  </a:lnTo>
                  <a:lnTo>
                    <a:pt x="349" y="330"/>
                  </a:lnTo>
                  <a:lnTo>
                    <a:pt x="349" y="342"/>
                  </a:lnTo>
                  <a:lnTo>
                    <a:pt x="349" y="348"/>
                  </a:lnTo>
                  <a:lnTo>
                    <a:pt x="349" y="356"/>
                  </a:lnTo>
                  <a:lnTo>
                    <a:pt x="349" y="363"/>
                  </a:lnTo>
                  <a:lnTo>
                    <a:pt x="344" y="365"/>
                  </a:lnTo>
                  <a:lnTo>
                    <a:pt x="315" y="365"/>
                  </a:lnTo>
                  <a:lnTo>
                    <a:pt x="313" y="371"/>
                  </a:lnTo>
                  <a:lnTo>
                    <a:pt x="309" y="375"/>
                  </a:lnTo>
                  <a:lnTo>
                    <a:pt x="309" y="377"/>
                  </a:lnTo>
                  <a:lnTo>
                    <a:pt x="307" y="385"/>
                  </a:lnTo>
                  <a:lnTo>
                    <a:pt x="307" y="386"/>
                  </a:lnTo>
                  <a:lnTo>
                    <a:pt x="301" y="392"/>
                  </a:lnTo>
                  <a:lnTo>
                    <a:pt x="294" y="406"/>
                  </a:lnTo>
                  <a:lnTo>
                    <a:pt x="294" y="408"/>
                  </a:lnTo>
                  <a:lnTo>
                    <a:pt x="292" y="415"/>
                  </a:lnTo>
                  <a:lnTo>
                    <a:pt x="288" y="417"/>
                  </a:lnTo>
                  <a:lnTo>
                    <a:pt x="286" y="425"/>
                  </a:lnTo>
                  <a:lnTo>
                    <a:pt x="286" y="427"/>
                  </a:lnTo>
                  <a:lnTo>
                    <a:pt x="282" y="431"/>
                  </a:lnTo>
                  <a:lnTo>
                    <a:pt x="282" y="446"/>
                  </a:lnTo>
                  <a:lnTo>
                    <a:pt x="301" y="446"/>
                  </a:lnTo>
                  <a:lnTo>
                    <a:pt x="299" y="471"/>
                  </a:lnTo>
                  <a:lnTo>
                    <a:pt x="299" y="473"/>
                  </a:lnTo>
                  <a:lnTo>
                    <a:pt x="299" y="479"/>
                  </a:lnTo>
                  <a:lnTo>
                    <a:pt x="319" y="495"/>
                  </a:lnTo>
                  <a:lnTo>
                    <a:pt x="321" y="495"/>
                  </a:lnTo>
                  <a:lnTo>
                    <a:pt x="245" y="496"/>
                  </a:lnTo>
                  <a:lnTo>
                    <a:pt x="189" y="495"/>
                  </a:lnTo>
                  <a:lnTo>
                    <a:pt x="158" y="498"/>
                  </a:lnTo>
                  <a:lnTo>
                    <a:pt x="124" y="498"/>
                  </a:lnTo>
                  <a:lnTo>
                    <a:pt x="122" y="495"/>
                  </a:lnTo>
                  <a:lnTo>
                    <a:pt x="87" y="496"/>
                  </a:lnTo>
                  <a:lnTo>
                    <a:pt x="83" y="496"/>
                  </a:lnTo>
                  <a:lnTo>
                    <a:pt x="81" y="496"/>
                  </a:lnTo>
                  <a:lnTo>
                    <a:pt x="77" y="496"/>
                  </a:lnTo>
                  <a:lnTo>
                    <a:pt x="52" y="496"/>
                  </a:lnTo>
                  <a:lnTo>
                    <a:pt x="48" y="496"/>
                  </a:lnTo>
                  <a:lnTo>
                    <a:pt x="52" y="487"/>
                  </a:lnTo>
                  <a:lnTo>
                    <a:pt x="58" y="471"/>
                  </a:lnTo>
                  <a:lnTo>
                    <a:pt x="64" y="452"/>
                  </a:lnTo>
                  <a:lnTo>
                    <a:pt x="68" y="446"/>
                  </a:lnTo>
                  <a:lnTo>
                    <a:pt x="54" y="440"/>
                  </a:lnTo>
                  <a:lnTo>
                    <a:pt x="39" y="439"/>
                  </a:lnTo>
                  <a:lnTo>
                    <a:pt x="19" y="433"/>
                  </a:lnTo>
                  <a:lnTo>
                    <a:pt x="8" y="429"/>
                  </a:lnTo>
                  <a:lnTo>
                    <a:pt x="4" y="429"/>
                  </a:lnTo>
                  <a:lnTo>
                    <a:pt x="0" y="427"/>
                  </a:lnTo>
                  <a:lnTo>
                    <a:pt x="4" y="408"/>
                  </a:lnTo>
                  <a:lnTo>
                    <a:pt x="6" y="383"/>
                  </a:lnTo>
                  <a:lnTo>
                    <a:pt x="6" y="377"/>
                  </a:lnTo>
                  <a:lnTo>
                    <a:pt x="6" y="373"/>
                  </a:lnTo>
                  <a:lnTo>
                    <a:pt x="6" y="371"/>
                  </a:lnTo>
                  <a:lnTo>
                    <a:pt x="6" y="367"/>
                  </a:lnTo>
                  <a:lnTo>
                    <a:pt x="10" y="363"/>
                  </a:lnTo>
                  <a:lnTo>
                    <a:pt x="10" y="357"/>
                  </a:lnTo>
                  <a:lnTo>
                    <a:pt x="10" y="352"/>
                  </a:lnTo>
                  <a:lnTo>
                    <a:pt x="12" y="354"/>
                  </a:lnTo>
                  <a:lnTo>
                    <a:pt x="12" y="352"/>
                  </a:lnTo>
                  <a:lnTo>
                    <a:pt x="16" y="354"/>
                  </a:lnTo>
                  <a:lnTo>
                    <a:pt x="19" y="354"/>
                  </a:lnTo>
                  <a:lnTo>
                    <a:pt x="21" y="354"/>
                  </a:lnTo>
                  <a:lnTo>
                    <a:pt x="21" y="357"/>
                  </a:lnTo>
                  <a:lnTo>
                    <a:pt x="21" y="354"/>
                  </a:lnTo>
                  <a:lnTo>
                    <a:pt x="21" y="352"/>
                  </a:lnTo>
                  <a:lnTo>
                    <a:pt x="25" y="348"/>
                  </a:lnTo>
                  <a:lnTo>
                    <a:pt x="25" y="352"/>
                  </a:lnTo>
                  <a:lnTo>
                    <a:pt x="27" y="352"/>
                  </a:lnTo>
                  <a:lnTo>
                    <a:pt x="31" y="352"/>
                  </a:lnTo>
                  <a:lnTo>
                    <a:pt x="37" y="352"/>
                  </a:lnTo>
                  <a:lnTo>
                    <a:pt x="50" y="354"/>
                  </a:lnTo>
                  <a:lnTo>
                    <a:pt x="52" y="352"/>
                  </a:lnTo>
                  <a:lnTo>
                    <a:pt x="52" y="348"/>
                  </a:lnTo>
                  <a:lnTo>
                    <a:pt x="56" y="342"/>
                  </a:lnTo>
                  <a:lnTo>
                    <a:pt x="58" y="338"/>
                  </a:lnTo>
                  <a:lnTo>
                    <a:pt x="62" y="332"/>
                  </a:lnTo>
                  <a:lnTo>
                    <a:pt x="66" y="327"/>
                  </a:lnTo>
                  <a:lnTo>
                    <a:pt x="66" y="319"/>
                  </a:lnTo>
                  <a:lnTo>
                    <a:pt x="68" y="319"/>
                  </a:lnTo>
                  <a:lnTo>
                    <a:pt x="72" y="319"/>
                  </a:lnTo>
                  <a:lnTo>
                    <a:pt x="73" y="317"/>
                  </a:lnTo>
                  <a:lnTo>
                    <a:pt x="77" y="317"/>
                  </a:lnTo>
                  <a:lnTo>
                    <a:pt x="81" y="317"/>
                  </a:lnTo>
                  <a:lnTo>
                    <a:pt x="81" y="319"/>
                  </a:lnTo>
                  <a:lnTo>
                    <a:pt x="83" y="319"/>
                  </a:lnTo>
                  <a:lnTo>
                    <a:pt x="89" y="319"/>
                  </a:lnTo>
                  <a:lnTo>
                    <a:pt x="93" y="315"/>
                  </a:lnTo>
                  <a:lnTo>
                    <a:pt x="97" y="315"/>
                  </a:lnTo>
                  <a:lnTo>
                    <a:pt x="99" y="315"/>
                  </a:lnTo>
                  <a:lnTo>
                    <a:pt x="104" y="313"/>
                  </a:lnTo>
                  <a:lnTo>
                    <a:pt x="108" y="313"/>
                  </a:lnTo>
                  <a:lnTo>
                    <a:pt x="112" y="313"/>
                  </a:lnTo>
                  <a:lnTo>
                    <a:pt x="114" y="313"/>
                  </a:lnTo>
                  <a:lnTo>
                    <a:pt x="114" y="309"/>
                  </a:lnTo>
                  <a:lnTo>
                    <a:pt x="118" y="309"/>
                  </a:lnTo>
                  <a:lnTo>
                    <a:pt x="118" y="300"/>
                  </a:lnTo>
                  <a:lnTo>
                    <a:pt x="118" y="294"/>
                  </a:lnTo>
                  <a:lnTo>
                    <a:pt x="120" y="284"/>
                  </a:lnTo>
                  <a:lnTo>
                    <a:pt x="120" y="278"/>
                  </a:lnTo>
                  <a:lnTo>
                    <a:pt x="129" y="274"/>
                  </a:lnTo>
                  <a:lnTo>
                    <a:pt x="133" y="273"/>
                  </a:lnTo>
                  <a:lnTo>
                    <a:pt x="139" y="273"/>
                  </a:lnTo>
                  <a:lnTo>
                    <a:pt x="145" y="265"/>
                  </a:lnTo>
                  <a:lnTo>
                    <a:pt x="151" y="265"/>
                  </a:lnTo>
                  <a:lnTo>
                    <a:pt x="151" y="263"/>
                  </a:lnTo>
                  <a:lnTo>
                    <a:pt x="151" y="259"/>
                  </a:lnTo>
                  <a:lnTo>
                    <a:pt x="151" y="255"/>
                  </a:lnTo>
                  <a:lnTo>
                    <a:pt x="151" y="253"/>
                  </a:lnTo>
                  <a:lnTo>
                    <a:pt x="149" y="253"/>
                  </a:lnTo>
                  <a:lnTo>
                    <a:pt x="149" y="249"/>
                  </a:lnTo>
                  <a:lnTo>
                    <a:pt x="149" y="247"/>
                  </a:lnTo>
                  <a:lnTo>
                    <a:pt x="145" y="247"/>
                  </a:lnTo>
                  <a:lnTo>
                    <a:pt x="149" y="247"/>
                  </a:lnTo>
                  <a:lnTo>
                    <a:pt x="149" y="244"/>
                  </a:lnTo>
                  <a:lnTo>
                    <a:pt x="145" y="244"/>
                  </a:lnTo>
                  <a:lnTo>
                    <a:pt x="145" y="240"/>
                  </a:lnTo>
                  <a:lnTo>
                    <a:pt x="145" y="238"/>
                  </a:lnTo>
                  <a:lnTo>
                    <a:pt x="145" y="240"/>
                  </a:lnTo>
                  <a:lnTo>
                    <a:pt x="147" y="238"/>
                  </a:lnTo>
                  <a:lnTo>
                    <a:pt x="147" y="234"/>
                  </a:lnTo>
                  <a:lnTo>
                    <a:pt x="147" y="232"/>
                  </a:lnTo>
                  <a:lnTo>
                    <a:pt x="147" y="228"/>
                  </a:lnTo>
                  <a:lnTo>
                    <a:pt x="151" y="228"/>
                  </a:lnTo>
                  <a:lnTo>
                    <a:pt x="151" y="224"/>
                  </a:lnTo>
                  <a:lnTo>
                    <a:pt x="147" y="224"/>
                  </a:lnTo>
                  <a:lnTo>
                    <a:pt x="147" y="222"/>
                  </a:lnTo>
                  <a:lnTo>
                    <a:pt x="151" y="222"/>
                  </a:lnTo>
                  <a:lnTo>
                    <a:pt x="151" y="218"/>
                  </a:lnTo>
                  <a:lnTo>
                    <a:pt x="151" y="217"/>
                  </a:lnTo>
                  <a:lnTo>
                    <a:pt x="151" y="213"/>
                  </a:lnTo>
                  <a:lnTo>
                    <a:pt x="151" y="209"/>
                  </a:lnTo>
                  <a:lnTo>
                    <a:pt x="151" y="207"/>
                  </a:lnTo>
                  <a:lnTo>
                    <a:pt x="151" y="199"/>
                  </a:lnTo>
                  <a:lnTo>
                    <a:pt x="151" y="191"/>
                  </a:lnTo>
                  <a:lnTo>
                    <a:pt x="151" y="188"/>
                  </a:lnTo>
                  <a:lnTo>
                    <a:pt x="151" y="184"/>
                  </a:lnTo>
                  <a:lnTo>
                    <a:pt x="149" y="172"/>
                  </a:lnTo>
                  <a:lnTo>
                    <a:pt x="149" y="166"/>
                  </a:lnTo>
                  <a:lnTo>
                    <a:pt x="149" y="163"/>
                  </a:lnTo>
                  <a:lnTo>
                    <a:pt x="149" y="161"/>
                  </a:lnTo>
                  <a:lnTo>
                    <a:pt x="149" y="157"/>
                  </a:lnTo>
                  <a:lnTo>
                    <a:pt x="149" y="153"/>
                  </a:lnTo>
                  <a:lnTo>
                    <a:pt x="149" y="151"/>
                  </a:lnTo>
                  <a:lnTo>
                    <a:pt x="149" y="147"/>
                  </a:lnTo>
                  <a:lnTo>
                    <a:pt x="149" y="137"/>
                  </a:lnTo>
                  <a:lnTo>
                    <a:pt x="149" y="135"/>
                  </a:lnTo>
                  <a:lnTo>
                    <a:pt x="149" y="116"/>
                  </a:lnTo>
                  <a:lnTo>
                    <a:pt x="149" y="114"/>
                  </a:lnTo>
                  <a:lnTo>
                    <a:pt x="149" y="110"/>
                  </a:lnTo>
                  <a:lnTo>
                    <a:pt x="149" y="105"/>
                  </a:lnTo>
                  <a:lnTo>
                    <a:pt x="149" y="97"/>
                  </a:lnTo>
                  <a:lnTo>
                    <a:pt x="149" y="91"/>
                  </a:lnTo>
                  <a:lnTo>
                    <a:pt x="151" y="91"/>
                  </a:lnTo>
                  <a:lnTo>
                    <a:pt x="151" y="76"/>
                  </a:lnTo>
                  <a:lnTo>
                    <a:pt x="141" y="76"/>
                  </a:lnTo>
                  <a:lnTo>
                    <a:pt x="126" y="76"/>
                  </a:lnTo>
                  <a:lnTo>
                    <a:pt x="126" y="68"/>
                  </a:lnTo>
                  <a:lnTo>
                    <a:pt x="131" y="68"/>
                  </a:lnTo>
                  <a:lnTo>
                    <a:pt x="131" y="60"/>
                  </a:lnTo>
                  <a:lnTo>
                    <a:pt x="116" y="60"/>
                  </a:lnTo>
                  <a:lnTo>
                    <a:pt x="116" y="64"/>
                  </a:lnTo>
                  <a:lnTo>
                    <a:pt x="114" y="64"/>
                  </a:lnTo>
                  <a:lnTo>
                    <a:pt x="114" y="58"/>
                  </a:lnTo>
                  <a:lnTo>
                    <a:pt x="116" y="60"/>
                  </a:lnTo>
                  <a:lnTo>
                    <a:pt x="116" y="58"/>
                  </a:lnTo>
                  <a:lnTo>
                    <a:pt x="116" y="54"/>
                  </a:lnTo>
                  <a:lnTo>
                    <a:pt x="110" y="54"/>
                  </a:lnTo>
                  <a:lnTo>
                    <a:pt x="110" y="52"/>
                  </a:lnTo>
                  <a:lnTo>
                    <a:pt x="106" y="52"/>
                  </a:lnTo>
                  <a:lnTo>
                    <a:pt x="104" y="52"/>
                  </a:lnTo>
                  <a:close/>
                </a:path>
              </a:pathLst>
            </a:custGeom>
            <a:grpFill/>
            <a:ln w="9525">
              <a:noFill/>
              <a:round/>
              <a:headEnd/>
              <a:tailEnd/>
            </a:ln>
          </p:spPr>
          <p:txBody>
            <a:bodyPr/>
            <a:lstStyle/>
            <a:p>
              <a:pPr>
                <a:defRPr/>
              </a:pPr>
              <a:endParaRPr lang="en-US" dirty="0">
                <a:solidFill>
                  <a:prstClr val="black"/>
                </a:solidFill>
              </a:endParaRPr>
            </a:p>
          </p:txBody>
        </p:sp>
        <p:sp>
          <p:nvSpPr>
            <p:cNvPr id="16574" name="Freeform 32"/>
            <p:cNvSpPr>
              <a:spLocks/>
            </p:cNvSpPr>
            <p:nvPr/>
          </p:nvSpPr>
          <p:spPr bwMode="ltGray">
            <a:xfrm>
              <a:off x="3084" y="313"/>
              <a:ext cx="512" cy="498"/>
            </a:xfrm>
            <a:custGeom>
              <a:avLst/>
              <a:gdLst>
                <a:gd name="T0" fmla="*/ 104 w 512"/>
                <a:gd name="T1" fmla="*/ 39 h 498"/>
                <a:gd name="T2" fmla="*/ 116 w 512"/>
                <a:gd name="T3" fmla="*/ 18 h 498"/>
                <a:gd name="T4" fmla="*/ 143 w 512"/>
                <a:gd name="T5" fmla="*/ 20 h 498"/>
                <a:gd name="T6" fmla="*/ 197 w 512"/>
                <a:gd name="T7" fmla="*/ 20 h 498"/>
                <a:gd name="T8" fmla="*/ 249 w 512"/>
                <a:gd name="T9" fmla="*/ 2 h 498"/>
                <a:gd name="T10" fmla="*/ 266 w 512"/>
                <a:gd name="T11" fmla="*/ 43 h 498"/>
                <a:gd name="T12" fmla="*/ 297 w 512"/>
                <a:gd name="T13" fmla="*/ 37 h 498"/>
                <a:gd name="T14" fmla="*/ 322 w 512"/>
                <a:gd name="T15" fmla="*/ 51 h 498"/>
                <a:gd name="T16" fmla="*/ 353 w 512"/>
                <a:gd name="T17" fmla="*/ 35 h 498"/>
                <a:gd name="T18" fmla="*/ 380 w 512"/>
                <a:gd name="T19" fmla="*/ 16 h 498"/>
                <a:gd name="T20" fmla="*/ 479 w 512"/>
                <a:gd name="T21" fmla="*/ 18 h 498"/>
                <a:gd name="T22" fmla="*/ 506 w 512"/>
                <a:gd name="T23" fmla="*/ 33 h 498"/>
                <a:gd name="T24" fmla="*/ 492 w 512"/>
                <a:gd name="T25" fmla="*/ 89 h 498"/>
                <a:gd name="T26" fmla="*/ 483 w 512"/>
                <a:gd name="T27" fmla="*/ 116 h 498"/>
                <a:gd name="T28" fmla="*/ 471 w 512"/>
                <a:gd name="T29" fmla="*/ 149 h 498"/>
                <a:gd name="T30" fmla="*/ 465 w 512"/>
                <a:gd name="T31" fmla="*/ 172 h 498"/>
                <a:gd name="T32" fmla="*/ 460 w 512"/>
                <a:gd name="T33" fmla="*/ 182 h 498"/>
                <a:gd name="T34" fmla="*/ 456 w 512"/>
                <a:gd name="T35" fmla="*/ 195 h 498"/>
                <a:gd name="T36" fmla="*/ 450 w 512"/>
                <a:gd name="T37" fmla="*/ 211 h 498"/>
                <a:gd name="T38" fmla="*/ 448 w 512"/>
                <a:gd name="T39" fmla="*/ 222 h 498"/>
                <a:gd name="T40" fmla="*/ 442 w 512"/>
                <a:gd name="T41" fmla="*/ 238 h 498"/>
                <a:gd name="T42" fmla="*/ 436 w 512"/>
                <a:gd name="T43" fmla="*/ 257 h 498"/>
                <a:gd name="T44" fmla="*/ 432 w 512"/>
                <a:gd name="T45" fmla="*/ 271 h 498"/>
                <a:gd name="T46" fmla="*/ 427 w 512"/>
                <a:gd name="T47" fmla="*/ 282 h 498"/>
                <a:gd name="T48" fmla="*/ 425 w 512"/>
                <a:gd name="T49" fmla="*/ 307 h 498"/>
                <a:gd name="T50" fmla="*/ 421 w 512"/>
                <a:gd name="T51" fmla="*/ 327 h 498"/>
                <a:gd name="T52" fmla="*/ 402 w 512"/>
                <a:gd name="T53" fmla="*/ 332 h 498"/>
                <a:gd name="T54" fmla="*/ 384 w 512"/>
                <a:gd name="T55" fmla="*/ 327 h 498"/>
                <a:gd name="T56" fmla="*/ 349 w 512"/>
                <a:gd name="T57" fmla="*/ 321 h 498"/>
                <a:gd name="T58" fmla="*/ 349 w 512"/>
                <a:gd name="T59" fmla="*/ 356 h 498"/>
                <a:gd name="T60" fmla="*/ 309 w 512"/>
                <a:gd name="T61" fmla="*/ 375 h 498"/>
                <a:gd name="T62" fmla="*/ 294 w 512"/>
                <a:gd name="T63" fmla="*/ 406 h 498"/>
                <a:gd name="T64" fmla="*/ 286 w 512"/>
                <a:gd name="T65" fmla="*/ 427 h 498"/>
                <a:gd name="T66" fmla="*/ 299 w 512"/>
                <a:gd name="T67" fmla="*/ 473 h 498"/>
                <a:gd name="T68" fmla="*/ 189 w 512"/>
                <a:gd name="T69" fmla="*/ 495 h 498"/>
                <a:gd name="T70" fmla="*/ 83 w 512"/>
                <a:gd name="T71" fmla="*/ 496 h 498"/>
                <a:gd name="T72" fmla="*/ 52 w 512"/>
                <a:gd name="T73" fmla="*/ 487 h 498"/>
                <a:gd name="T74" fmla="*/ 39 w 512"/>
                <a:gd name="T75" fmla="*/ 439 h 498"/>
                <a:gd name="T76" fmla="*/ 4 w 512"/>
                <a:gd name="T77" fmla="*/ 408 h 498"/>
                <a:gd name="T78" fmla="*/ 6 w 512"/>
                <a:gd name="T79" fmla="*/ 367 h 498"/>
                <a:gd name="T80" fmla="*/ 12 w 512"/>
                <a:gd name="T81" fmla="*/ 352 h 498"/>
                <a:gd name="T82" fmla="*/ 21 w 512"/>
                <a:gd name="T83" fmla="*/ 354 h 498"/>
                <a:gd name="T84" fmla="*/ 31 w 512"/>
                <a:gd name="T85" fmla="*/ 352 h 498"/>
                <a:gd name="T86" fmla="*/ 56 w 512"/>
                <a:gd name="T87" fmla="*/ 342 h 498"/>
                <a:gd name="T88" fmla="*/ 68 w 512"/>
                <a:gd name="T89" fmla="*/ 319 h 498"/>
                <a:gd name="T90" fmla="*/ 81 w 512"/>
                <a:gd name="T91" fmla="*/ 319 h 498"/>
                <a:gd name="T92" fmla="*/ 99 w 512"/>
                <a:gd name="T93" fmla="*/ 315 h 498"/>
                <a:gd name="T94" fmla="*/ 114 w 512"/>
                <a:gd name="T95" fmla="*/ 309 h 498"/>
                <a:gd name="T96" fmla="*/ 120 w 512"/>
                <a:gd name="T97" fmla="*/ 278 h 498"/>
                <a:gd name="T98" fmla="*/ 151 w 512"/>
                <a:gd name="T99" fmla="*/ 265 h 498"/>
                <a:gd name="T100" fmla="*/ 149 w 512"/>
                <a:gd name="T101" fmla="*/ 253 h 498"/>
                <a:gd name="T102" fmla="*/ 149 w 512"/>
                <a:gd name="T103" fmla="*/ 244 h 498"/>
                <a:gd name="T104" fmla="*/ 147 w 512"/>
                <a:gd name="T105" fmla="*/ 238 h 498"/>
                <a:gd name="T106" fmla="*/ 151 w 512"/>
                <a:gd name="T107" fmla="*/ 224 h 498"/>
                <a:gd name="T108" fmla="*/ 151 w 512"/>
                <a:gd name="T109" fmla="*/ 217 h 498"/>
                <a:gd name="T110" fmla="*/ 151 w 512"/>
                <a:gd name="T111" fmla="*/ 191 h 498"/>
                <a:gd name="T112" fmla="*/ 149 w 512"/>
                <a:gd name="T113" fmla="*/ 163 h 498"/>
                <a:gd name="T114" fmla="*/ 149 w 512"/>
                <a:gd name="T115" fmla="*/ 147 h 498"/>
                <a:gd name="T116" fmla="*/ 149 w 512"/>
                <a:gd name="T117" fmla="*/ 110 h 498"/>
                <a:gd name="T118" fmla="*/ 151 w 512"/>
                <a:gd name="T119" fmla="*/ 76 h 498"/>
                <a:gd name="T120" fmla="*/ 131 w 512"/>
                <a:gd name="T121" fmla="*/ 60 h 498"/>
                <a:gd name="T122" fmla="*/ 116 w 512"/>
                <a:gd name="T123" fmla="*/ 60 h 498"/>
                <a:gd name="T124" fmla="*/ 106 w 512"/>
                <a:gd name="T125" fmla="*/ 52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2"/>
                <a:gd name="T190" fmla="*/ 0 h 498"/>
                <a:gd name="T191" fmla="*/ 512 w 512"/>
                <a:gd name="T192" fmla="*/ 498 h 4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2" h="498">
                  <a:moveTo>
                    <a:pt x="104" y="52"/>
                  </a:moveTo>
                  <a:lnTo>
                    <a:pt x="104" y="43"/>
                  </a:lnTo>
                  <a:lnTo>
                    <a:pt x="100" y="43"/>
                  </a:lnTo>
                  <a:lnTo>
                    <a:pt x="104" y="43"/>
                  </a:lnTo>
                  <a:lnTo>
                    <a:pt x="104" y="39"/>
                  </a:lnTo>
                  <a:lnTo>
                    <a:pt x="100" y="39"/>
                  </a:lnTo>
                  <a:lnTo>
                    <a:pt x="100" y="37"/>
                  </a:lnTo>
                  <a:lnTo>
                    <a:pt x="85" y="33"/>
                  </a:lnTo>
                  <a:lnTo>
                    <a:pt x="85" y="18"/>
                  </a:lnTo>
                  <a:lnTo>
                    <a:pt x="116" y="18"/>
                  </a:lnTo>
                  <a:lnTo>
                    <a:pt x="116" y="22"/>
                  </a:lnTo>
                  <a:lnTo>
                    <a:pt x="116" y="27"/>
                  </a:lnTo>
                  <a:lnTo>
                    <a:pt x="135" y="27"/>
                  </a:lnTo>
                  <a:lnTo>
                    <a:pt x="135" y="20"/>
                  </a:lnTo>
                  <a:lnTo>
                    <a:pt x="143" y="20"/>
                  </a:lnTo>
                  <a:lnTo>
                    <a:pt x="151" y="20"/>
                  </a:lnTo>
                  <a:lnTo>
                    <a:pt x="168" y="20"/>
                  </a:lnTo>
                  <a:lnTo>
                    <a:pt x="172" y="20"/>
                  </a:lnTo>
                  <a:lnTo>
                    <a:pt x="185" y="20"/>
                  </a:lnTo>
                  <a:lnTo>
                    <a:pt x="197" y="20"/>
                  </a:lnTo>
                  <a:lnTo>
                    <a:pt x="201" y="20"/>
                  </a:lnTo>
                  <a:lnTo>
                    <a:pt x="199" y="0"/>
                  </a:lnTo>
                  <a:lnTo>
                    <a:pt x="216" y="4"/>
                  </a:lnTo>
                  <a:lnTo>
                    <a:pt x="218" y="4"/>
                  </a:lnTo>
                  <a:lnTo>
                    <a:pt x="249" y="2"/>
                  </a:lnTo>
                  <a:lnTo>
                    <a:pt x="249" y="16"/>
                  </a:lnTo>
                  <a:lnTo>
                    <a:pt x="249" y="18"/>
                  </a:lnTo>
                  <a:lnTo>
                    <a:pt x="247" y="33"/>
                  </a:lnTo>
                  <a:lnTo>
                    <a:pt x="266" y="33"/>
                  </a:lnTo>
                  <a:lnTo>
                    <a:pt x="266" y="43"/>
                  </a:lnTo>
                  <a:lnTo>
                    <a:pt x="266" y="52"/>
                  </a:lnTo>
                  <a:lnTo>
                    <a:pt x="272" y="52"/>
                  </a:lnTo>
                  <a:lnTo>
                    <a:pt x="272" y="33"/>
                  </a:lnTo>
                  <a:lnTo>
                    <a:pt x="284" y="33"/>
                  </a:lnTo>
                  <a:lnTo>
                    <a:pt x="297" y="37"/>
                  </a:lnTo>
                  <a:lnTo>
                    <a:pt x="297" y="43"/>
                  </a:lnTo>
                  <a:lnTo>
                    <a:pt x="307" y="43"/>
                  </a:lnTo>
                  <a:lnTo>
                    <a:pt x="317" y="43"/>
                  </a:lnTo>
                  <a:lnTo>
                    <a:pt x="317" y="51"/>
                  </a:lnTo>
                  <a:lnTo>
                    <a:pt x="322" y="51"/>
                  </a:lnTo>
                  <a:lnTo>
                    <a:pt x="322" y="45"/>
                  </a:lnTo>
                  <a:lnTo>
                    <a:pt x="322" y="35"/>
                  </a:lnTo>
                  <a:lnTo>
                    <a:pt x="332" y="35"/>
                  </a:lnTo>
                  <a:lnTo>
                    <a:pt x="334" y="35"/>
                  </a:lnTo>
                  <a:lnTo>
                    <a:pt x="353" y="35"/>
                  </a:lnTo>
                  <a:lnTo>
                    <a:pt x="357" y="35"/>
                  </a:lnTo>
                  <a:lnTo>
                    <a:pt x="367" y="35"/>
                  </a:lnTo>
                  <a:lnTo>
                    <a:pt x="382" y="35"/>
                  </a:lnTo>
                  <a:lnTo>
                    <a:pt x="382" y="25"/>
                  </a:lnTo>
                  <a:lnTo>
                    <a:pt x="380" y="16"/>
                  </a:lnTo>
                  <a:lnTo>
                    <a:pt x="421" y="16"/>
                  </a:lnTo>
                  <a:lnTo>
                    <a:pt x="446" y="18"/>
                  </a:lnTo>
                  <a:lnTo>
                    <a:pt x="454" y="18"/>
                  </a:lnTo>
                  <a:lnTo>
                    <a:pt x="469" y="18"/>
                  </a:lnTo>
                  <a:lnTo>
                    <a:pt x="479" y="18"/>
                  </a:lnTo>
                  <a:lnTo>
                    <a:pt x="487" y="18"/>
                  </a:lnTo>
                  <a:lnTo>
                    <a:pt x="512" y="18"/>
                  </a:lnTo>
                  <a:lnTo>
                    <a:pt x="512" y="20"/>
                  </a:lnTo>
                  <a:lnTo>
                    <a:pt x="510" y="24"/>
                  </a:lnTo>
                  <a:lnTo>
                    <a:pt x="506" y="33"/>
                  </a:lnTo>
                  <a:lnTo>
                    <a:pt x="500" y="60"/>
                  </a:lnTo>
                  <a:lnTo>
                    <a:pt x="498" y="70"/>
                  </a:lnTo>
                  <a:lnTo>
                    <a:pt x="498" y="76"/>
                  </a:lnTo>
                  <a:lnTo>
                    <a:pt x="494" y="80"/>
                  </a:lnTo>
                  <a:lnTo>
                    <a:pt x="492" y="89"/>
                  </a:lnTo>
                  <a:lnTo>
                    <a:pt x="492" y="91"/>
                  </a:lnTo>
                  <a:lnTo>
                    <a:pt x="488" y="99"/>
                  </a:lnTo>
                  <a:lnTo>
                    <a:pt x="487" y="105"/>
                  </a:lnTo>
                  <a:lnTo>
                    <a:pt x="483" y="114"/>
                  </a:lnTo>
                  <a:lnTo>
                    <a:pt x="483" y="116"/>
                  </a:lnTo>
                  <a:lnTo>
                    <a:pt x="481" y="120"/>
                  </a:lnTo>
                  <a:lnTo>
                    <a:pt x="481" y="126"/>
                  </a:lnTo>
                  <a:lnTo>
                    <a:pt x="481" y="130"/>
                  </a:lnTo>
                  <a:lnTo>
                    <a:pt x="477" y="132"/>
                  </a:lnTo>
                  <a:lnTo>
                    <a:pt x="471" y="149"/>
                  </a:lnTo>
                  <a:lnTo>
                    <a:pt x="471" y="151"/>
                  </a:lnTo>
                  <a:lnTo>
                    <a:pt x="467" y="157"/>
                  </a:lnTo>
                  <a:lnTo>
                    <a:pt x="467" y="161"/>
                  </a:lnTo>
                  <a:lnTo>
                    <a:pt x="465" y="166"/>
                  </a:lnTo>
                  <a:lnTo>
                    <a:pt x="465" y="172"/>
                  </a:lnTo>
                  <a:lnTo>
                    <a:pt x="461" y="172"/>
                  </a:lnTo>
                  <a:lnTo>
                    <a:pt x="461" y="176"/>
                  </a:lnTo>
                  <a:lnTo>
                    <a:pt x="461" y="180"/>
                  </a:lnTo>
                  <a:lnTo>
                    <a:pt x="461" y="182"/>
                  </a:lnTo>
                  <a:lnTo>
                    <a:pt x="460" y="182"/>
                  </a:lnTo>
                  <a:lnTo>
                    <a:pt x="460" y="186"/>
                  </a:lnTo>
                  <a:lnTo>
                    <a:pt x="460" y="190"/>
                  </a:lnTo>
                  <a:lnTo>
                    <a:pt x="456" y="190"/>
                  </a:lnTo>
                  <a:lnTo>
                    <a:pt x="456" y="191"/>
                  </a:lnTo>
                  <a:lnTo>
                    <a:pt x="456" y="195"/>
                  </a:lnTo>
                  <a:lnTo>
                    <a:pt x="454" y="197"/>
                  </a:lnTo>
                  <a:lnTo>
                    <a:pt x="454" y="201"/>
                  </a:lnTo>
                  <a:lnTo>
                    <a:pt x="454" y="205"/>
                  </a:lnTo>
                  <a:lnTo>
                    <a:pt x="450" y="207"/>
                  </a:lnTo>
                  <a:lnTo>
                    <a:pt x="450" y="211"/>
                  </a:lnTo>
                  <a:lnTo>
                    <a:pt x="450" y="213"/>
                  </a:lnTo>
                  <a:lnTo>
                    <a:pt x="448" y="213"/>
                  </a:lnTo>
                  <a:lnTo>
                    <a:pt x="448" y="217"/>
                  </a:lnTo>
                  <a:lnTo>
                    <a:pt x="448" y="220"/>
                  </a:lnTo>
                  <a:lnTo>
                    <a:pt x="448" y="222"/>
                  </a:lnTo>
                  <a:lnTo>
                    <a:pt x="444" y="222"/>
                  </a:lnTo>
                  <a:lnTo>
                    <a:pt x="444" y="226"/>
                  </a:lnTo>
                  <a:lnTo>
                    <a:pt x="444" y="230"/>
                  </a:lnTo>
                  <a:lnTo>
                    <a:pt x="444" y="232"/>
                  </a:lnTo>
                  <a:lnTo>
                    <a:pt x="442" y="238"/>
                  </a:lnTo>
                  <a:lnTo>
                    <a:pt x="442" y="242"/>
                  </a:lnTo>
                  <a:lnTo>
                    <a:pt x="438" y="246"/>
                  </a:lnTo>
                  <a:lnTo>
                    <a:pt x="438" y="247"/>
                  </a:lnTo>
                  <a:lnTo>
                    <a:pt x="434" y="251"/>
                  </a:lnTo>
                  <a:lnTo>
                    <a:pt x="436" y="257"/>
                  </a:lnTo>
                  <a:lnTo>
                    <a:pt x="436" y="261"/>
                  </a:lnTo>
                  <a:lnTo>
                    <a:pt x="436" y="263"/>
                  </a:lnTo>
                  <a:lnTo>
                    <a:pt x="432" y="263"/>
                  </a:lnTo>
                  <a:lnTo>
                    <a:pt x="432" y="267"/>
                  </a:lnTo>
                  <a:lnTo>
                    <a:pt x="432" y="271"/>
                  </a:lnTo>
                  <a:lnTo>
                    <a:pt x="432" y="273"/>
                  </a:lnTo>
                  <a:lnTo>
                    <a:pt x="429" y="273"/>
                  </a:lnTo>
                  <a:lnTo>
                    <a:pt x="429" y="276"/>
                  </a:lnTo>
                  <a:lnTo>
                    <a:pt x="431" y="282"/>
                  </a:lnTo>
                  <a:lnTo>
                    <a:pt x="427" y="282"/>
                  </a:lnTo>
                  <a:lnTo>
                    <a:pt x="427" y="286"/>
                  </a:lnTo>
                  <a:lnTo>
                    <a:pt x="427" y="292"/>
                  </a:lnTo>
                  <a:lnTo>
                    <a:pt x="423" y="298"/>
                  </a:lnTo>
                  <a:lnTo>
                    <a:pt x="423" y="303"/>
                  </a:lnTo>
                  <a:lnTo>
                    <a:pt x="425" y="307"/>
                  </a:lnTo>
                  <a:lnTo>
                    <a:pt x="421" y="311"/>
                  </a:lnTo>
                  <a:lnTo>
                    <a:pt x="421" y="313"/>
                  </a:lnTo>
                  <a:lnTo>
                    <a:pt x="421" y="317"/>
                  </a:lnTo>
                  <a:lnTo>
                    <a:pt x="421" y="319"/>
                  </a:lnTo>
                  <a:lnTo>
                    <a:pt x="421" y="327"/>
                  </a:lnTo>
                  <a:lnTo>
                    <a:pt x="415" y="329"/>
                  </a:lnTo>
                  <a:lnTo>
                    <a:pt x="411" y="329"/>
                  </a:lnTo>
                  <a:lnTo>
                    <a:pt x="409" y="332"/>
                  </a:lnTo>
                  <a:lnTo>
                    <a:pt x="405" y="332"/>
                  </a:lnTo>
                  <a:lnTo>
                    <a:pt x="402" y="332"/>
                  </a:lnTo>
                  <a:lnTo>
                    <a:pt x="402" y="329"/>
                  </a:lnTo>
                  <a:lnTo>
                    <a:pt x="396" y="329"/>
                  </a:lnTo>
                  <a:lnTo>
                    <a:pt x="394" y="329"/>
                  </a:lnTo>
                  <a:lnTo>
                    <a:pt x="386" y="329"/>
                  </a:lnTo>
                  <a:lnTo>
                    <a:pt x="384" y="327"/>
                  </a:lnTo>
                  <a:lnTo>
                    <a:pt x="380" y="327"/>
                  </a:lnTo>
                  <a:lnTo>
                    <a:pt x="371" y="327"/>
                  </a:lnTo>
                  <a:lnTo>
                    <a:pt x="369" y="323"/>
                  </a:lnTo>
                  <a:lnTo>
                    <a:pt x="351" y="321"/>
                  </a:lnTo>
                  <a:lnTo>
                    <a:pt x="349" y="321"/>
                  </a:lnTo>
                  <a:lnTo>
                    <a:pt x="349" y="325"/>
                  </a:lnTo>
                  <a:lnTo>
                    <a:pt x="349" y="330"/>
                  </a:lnTo>
                  <a:lnTo>
                    <a:pt x="349" y="342"/>
                  </a:lnTo>
                  <a:lnTo>
                    <a:pt x="349" y="348"/>
                  </a:lnTo>
                  <a:lnTo>
                    <a:pt x="349" y="356"/>
                  </a:lnTo>
                  <a:lnTo>
                    <a:pt x="349" y="363"/>
                  </a:lnTo>
                  <a:lnTo>
                    <a:pt x="344" y="365"/>
                  </a:lnTo>
                  <a:lnTo>
                    <a:pt x="315" y="365"/>
                  </a:lnTo>
                  <a:lnTo>
                    <a:pt x="313" y="371"/>
                  </a:lnTo>
                  <a:lnTo>
                    <a:pt x="309" y="375"/>
                  </a:lnTo>
                  <a:lnTo>
                    <a:pt x="309" y="377"/>
                  </a:lnTo>
                  <a:lnTo>
                    <a:pt x="307" y="385"/>
                  </a:lnTo>
                  <a:lnTo>
                    <a:pt x="307" y="386"/>
                  </a:lnTo>
                  <a:lnTo>
                    <a:pt x="301" y="392"/>
                  </a:lnTo>
                  <a:lnTo>
                    <a:pt x="294" y="406"/>
                  </a:lnTo>
                  <a:lnTo>
                    <a:pt x="294" y="408"/>
                  </a:lnTo>
                  <a:lnTo>
                    <a:pt x="292" y="415"/>
                  </a:lnTo>
                  <a:lnTo>
                    <a:pt x="288" y="417"/>
                  </a:lnTo>
                  <a:lnTo>
                    <a:pt x="286" y="425"/>
                  </a:lnTo>
                  <a:lnTo>
                    <a:pt x="286" y="427"/>
                  </a:lnTo>
                  <a:lnTo>
                    <a:pt x="282" y="431"/>
                  </a:lnTo>
                  <a:lnTo>
                    <a:pt x="282" y="446"/>
                  </a:lnTo>
                  <a:lnTo>
                    <a:pt x="301" y="446"/>
                  </a:lnTo>
                  <a:lnTo>
                    <a:pt x="299" y="471"/>
                  </a:lnTo>
                  <a:lnTo>
                    <a:pt x="299" y="473"/>
                  </a:lnTo>
                  <a:lnTo>
                    <a:pt x="299" y="479"/>
                  </a:lnTo>
                  <a:lnTo>
                    <a:pt x="319" y="495"/>
                  </a:lnTo>
                  <a:lnTo>
                    <a:pt x="321" y="495"/>
                  </a:lnTo>
                  <a:lnTo>
                    <a:pt x="245" y="496"/>
                  </a:lnTo>
                  <a:lnTo>
                    <a:pt x="189" y="495"/>
                  </a:lnTo>
                  <a:lnTo>
                    <a:pt x="158" y="498"/>
                  </a:lnTo>
                  <a:lnTo>
                    <a:pt x="124" y="498"/>
                  </a:lnTo>
                  <a:lnTo>
                    <a:pt x="122" y="495"/>
                  </a:lnTo>
                  <a:lnTo>
                    <a:pt x="87" y="496"/>
                  </a:lnTo>
                  <a:lnTo>
                    <a:pt x="83" y="496"/>
                  </a:lnTo>
                  <a:lnTo>
                    <a:pt x="81" y="496"/>
                  </a:lnTo>
                  <a:lnTo>
                    <a:pt x="77" y="496"/>
                  </a:lnTo>
                  <a:lnTo>
                    <a:pt x="52" y="496"/>
                  </a:lnTo>
                  <a:lnTo>
                    <a:pt x="48" y="496"/>
                  </a:lnTo>
                  <a:lnTo>
                    <a:pt x="52" y="487"/>
                  </a:lnTo>
                  <a:lnTo>
                    <a:pt x="58" y="471"/>
                  </a:lnTo>
                  <a:lnTo>
                    <a:pt x="64" y="452"/>
                  </a:lnTo>
                  <a:lnTo>
                    <a:pt x="68" y="446"/>
                  </a:lnTo>
                  <a:lnTo>
                    <a:pt x="54" y="440"/>
                  </a:lnTo>
                  <a:lnTo>
                    <a:pt x="39" y="439"/>
                  </a:lnTo>
                  <a:lnTo>
                    <a:pt x="19" y="433"/>
                  </a:lnTo>
                  <a:lnTo>
                    <a:pt x="8" y="429"/>
                  </a:lnTo>
                  <a:lnTo>
                    <a:pt x="4" y="429"/>
                  </a:lnTo>
                  <a:lnTo>
                    <a:pt x="0" y="427"/>
                  </a:lnTo>
                  <a:lnTo>
                    <a:pt x="4" y="408"/>
                  </a:lnTo>
                  <a:lnTo>
                    <a:pt x="6" y="383"/>
                  </a:lnTo>
                  <a:lnTo>
                    <a:pt x="6" y="377"/>
                  </a:lnTo>
                  <a:lnTo>
                    <a:pt x="6" y="373"/>
                  </a:lnTo>
                  <a:lnTo>
                    <a:pt x="6" y="371"/>
                  </a:lnTo>
                  <a:lnTo>
                    <a:pt x="6" y="367"/>
                  </a:lnTo>
                  <a:lnTo>
                    <a:pt x="10" y="363"/>
                  </a:lnTo>
                  <a:lnTo>
                    <a:pt x="10" y="357"/>
                  </a:lnTo>
                  <a:lnTo>
                    <a:pt x="10" y="352"/>
                  </a:lnTo>
                  <a:lnTo>
                    <a:pt x="12" y="354"/>
                  </a:lnTo>
                  <a:lnTo>
                    <a:pt x="12" y="352"/>
                  </a:lnTo>
                  <a:lnTo>
                    <a:pt x="16" y="354"/>
                  </a:lnTo>
                  <a:lnTo>
                    <a:pt x="19" y="354"/>
                  </a:lnTo>
                  <a:lnTo>
                    <a:pt x="21" y="354"/>
                  </a:lnTo>
                  <a:lnTo>
                    <a:pt x="21" y="357"/>
                  </a:lnTo>
                  <a:lnTo>
                    <a:pt x="21" y="354"/>
                  </a:lnTo>
                  <a:lnTo>
                    <a:pt x="21" y="352"/>
                  </a:lnTo>
                  <a:lnTo>
                    <a:pt x="25" y="348"/>
                  </a:lnTo>
                  <a:lnTo>
                    <a:pt x="25" y="352"/>
                  </a:lnTo>
                  <a:lnTo>
                    <a:pt x="27" y="352"/>
                  </a:lnTo>
                  <a:lnTo>
                    <a:pt x="31" y="352"/>
                  </a:lnTo>
                  <a:lnTo>
                    <a:pt x="37" y="352"/>
                  </a:lnTo>
                  <a:lnTo>
                    <a:pt x="50" y="354"/>
                  </a:lnTo>
                  <a:lnTo>
                    <a:pt x="52" y="352"/>
                  </a:lnTo>
                  <a:lnTo>
                    <a:pt x="52" y="348"/>
                  </a:lnTo>
                  <a:lnTo>
                    <a:pt x="56" y="342"/>
                  </a:lnTo>
                  <a:lnTo>
                    <a:pt x="58" y="338"/>
                  </a:lnTo>
                  <a:lnTo>
                    <a:pt x="62" y="332"/>
                  </a:lnTo>
                  <a:lnTo>
                    <a:pt x="66" y="327"/>
                  </a:lnTo>
                  <a:lnTo>
                    <a:pt x="66" y="319"/>
                  </a:lnTo>
                  <a:lnTo>
                    <a:pt x="68" y="319"/>
                  </a:lnTo>
                  <a:lnTo>
                    <a:pt x="72" y="319"/>
                  </a:lnTo>
                  <a:lnTo>
                    <a:pt x="73" y="317"/>
                  </a:lnTo>
                  <a:lnTo>
                    <a:pt x="77" y="317"/>
                  </a:lnTo>
                  <a:lnTo>
                    <a:pt x="81" y="317"/>
                  </a:lnTo>
                  <a:lnTo>
                    <a:pt x="81" y="319"/>
                  </a:lnTo>
                  <a:lnTo>
                    <a:pt x="83" y="319"/>
                  </a:lnTo>
                  <a:lnTo>
                    <a:pt x="89" y="319"/>
                  </a:lnTo>
                  <a:lnTo>
                    <a:pt x="93" y="315"/>
                  </a:lnTo>
                  <a:lnTo>
                    <a:pt x="97" y="315"/>
                  </a:lnTo>
                  <a:lnTo>
                    <a:pt x="99" y="315"/>
                  </a:lnTo>
                  <a:lnTo>
                    <a:pt x="104" y="313"/>
                  </a:lnTo>
                  <a:lnTo>
                    <a:pt x="108" y="313"/>
                  </a:lnTo>
                  <a:lnTo>
                    <a:pt x="112" y="313"/>
                  </a:lnTo>
                  <a:lnTo>
                    <a:pt x="114" y="313"/>
                  </a:lnTo>
                  <a:lnTo>
                    <a:pt x="114" y="309"/>
                  </a:lnTo>
                  <a:lnTo>
                    <a:pt x="118" y="309"/>
                  </a:lnTo>
                  <a:lnTo>
                    <a:pt x="118" y="300"/>
                  </a:lnTo>
                  <a:lnTo>
                    <a:pt x="118" y="294"/>
                  </a:lnTo>
                  <a:lnTo>
                    <a:pt x="120" y="284"/>
                  </a:lnTo>
                  <a:lnTo>
                    <a:pt x="120" y="278"/>
                  </a:lnTo>
                  <a:lnTo>
                    <a:pt x="129" y="274"/>
                  </a:lnTo>
                  <a:lnTo>
                    <a:pt x="133" y="273"/>
                  </a:lnTo>
                  <a:lnTo>
                    <a:pt x="139" y="273"/>
                  </a:lnTo>
                  <a:lnTo>
                    <a:pt x="145" y="265"/>
                  </a:lnTo>
                  <a:lnTo>
                    <a:pt x="151" y="265"/>
                  </a:lnTo>
                  <a:lnTo>
                    <a:pt x="151" y="263"/>
                  </a:lnTo>
                  <a:lnTo>
                    <a:pt x="151" y="259"/>
                  </a:lnTo>
                  <a:lnTo>
                    <a:pt x="151" y="255"/>
                  </a:lnTo>
                  <a:lnTo>
                    <a:pt x="151" y="253"/>
                  </a:lnTo>
                  <a:lnTo>
                    <a:pt x="149" y="253"/>
                  </a:lnTo>
                  <a:lnTo>
                    <a:pt x="149" y="249"/>
                  </a:lnTo>
                  <a:lnTo>
                    <a:pt x="149" y="247"/>
                  </a:lnTo>
                  <a:lnTo>
                    <a:pt x="145" y="247"/>
                  </a:lnTo>
                  <a:lnTo>
                    <a:pt x="149" y="247"/>
                  </a:lnTo>
                  <a:lnTo>
                    <a:pt x="149" y="244"/>
                  </a:lnTo>
                  <a:lnTo>
                    <a:pt x="145" y="244"/>
                  </a:lnTo>
                  <a:lnTo>
                    <a:pt x="145" y="240"/>
                  </a:lnTo>
                  <a:lnTo>
                    <a:pt x="145" y="238"/>
                  </a:lnTo>
                  <a:lnTo>
                    <a:pt x="145" y="240"/>
                  </a:lnTo>
                  <a:lnTo>
                    <a:pt x="147" y="238"/>
                  </a:lnTo>
                  <a:lnTo>
                    <a:pt x="147" y="234"/>
                  </a:lnTo>
                  <a:lnTo>
                    <a:pt x="147" y="232"/>
                  </a:lnTo>
                  <a:lnTo>
                    <a:pt x="147" y="228"/>
                  </a:lnTo>
                  <a:lnTo>
                    <a:pt x="151" y="228"/>
                  </a:lnTo>
                  <a:lnTo>
                    <a:pt x="151" y="224"/>
                  </a:lnTo>
                  <a:lnTo>
                    <a:pt x="147" y="224"/>
                  </a:lnTo>
                  <a:lnTo>
                    <a:pt x="147" y="222"/>
                  </a:lnTo>
                  <a:lnTo>
                    <a:pt x="151" y="222"/>
                  </a:lnTo>
                  <a:lnTo>
                    <a:pt x="151" y="218"/>
                  </a:lnTo>
                  <a:lnTo>
                    <a:pt x="151" y="217"/>
                  </a:lnTo>
                  <a:lnTo>
                    <a:pt x="151" y="213"/>
                  </a:lnTo>
                  <a:lnTo>
                    <a:pt x="151" y="209"/>
                  </a:lnTo>
                  <a:lnTo>
                    <a:pt x="151" y="207"/>
                  </a:lnTo>
                  <a:lnTo>
                    <a:pt x="151" y="199"/>
                  </a:lnTo>
                  <a:lnTo>
                    <a:pt x="151" y="191"/>
                  </a:lnTo>
                  <a:lnTo>
                    <a:pt x="151" y="188"/>
                  </a:lnTo>
                  <a:lnTo>
                    <a:pt x="151" y="184"/>
                  </a:lnTo>
                  <a:lnTo>
                    <a:pt x="149" y="172"/>
                  </a:lnTo>
                  <a:lnTo>
                    <a:pt x="149" y="166"/>
                  </a:lnTo>
                  <a:lnTo>
                    <a:pt x="149" y="163"/>
                  </a:lnTo>
                  <a:lnTo>
                    <a:pt x="149" y="161"/>
                  </a:lnTo>
                  <a:lnTo>
                    <a:pt x="149" y="157"/>
                  </a:lnTo>
                  <a:lnTo>
                    <a:pt x="149" y="153"/>
                  </a:lnTo>
                  <a:lnTo>
                    <a:pt x="149" y="151"/>
                  </a:lnTo>
                  <a:lnTo>
                    <a:pt x="149" y="147"/>
                  </a:lnTo>
                  <a:lnTo>
                    <a:pt x="149" y="137"/>
                  </a:lnTo>
                  <a:lnTo>
                    <a:pt x="149" y="135"/>
                  </a:lnTo>
                  <a:lnTo>
                    <a:pt x="149" y="116"/>
                  </a:lnTo>
                  <a:lnTo>
                    <a:pt x="149" y="114"/>
                  </a:lnTo>
                  <a:lnTo>
                    <a:pt x="149" y="110"/>
                  </a:lnTo>
                  <a:lnTo>
                    <a:pt x="149" y="105"/>
                  </a:lnTo>
                  <a:lnTo>
                    <a:pt x="149" y="97"/>
                  </a:lnTo>
                  <a:lnTo>
                    <a:pt x="149" y="91"/>
                  </a:lnTo>
                  <a:lnTo>
                    <a:pt x="151" y="91"/>
                  </a:lnTo>
                  <a:lnTo>
                    <a:pt x="151" y="76"/>
                  </a:lnTo>
                  <a:lnTo>
                    <a:pt x="141" y="76"/>
                  </a:lnTo>
                  <a:lnTo>
                    <a:pt x="126" y="76"/>
                  </a:lnTo>
                  <a:lnTo>
                    <a:pt x="126" y="68"/>
                  </a:lnTo>
                  <a:lnTo>
                    <a:pt x="131" y="68"/>
                  </a:lnTo>
                  <a:lnTo>
                    <a:pt x="131" y="60"/>
                  </a:lnTo>
                  <a:lnTo>
                    <a:pt x="116" y="60"/>
                  </a:lnTo>
                  <a:lnTo>
                    <a:pt x="116" y="64"/>
                  </a:lnTo>
                  <a:lnTo>
                    <a:pt x="114" y="64"/>
                  </a:lnTo>
                  <a:lnTo>
                    <a:pt x="114" y="58"/>
                  </a:lnTo>
                  <a:lnTo>
                    <a:pt x="116" y="60"/>
                  </a:lnTo>
                  <a:lnTo>
                    <a:pt x="116" y="58"/>
                  </a:lnTo>
                  <a:lnTo>
                    <a:pt x="116" y="54"/>
                  </a:lnTo>
                  <a:lnTo>
                    <a:pt x="110" y="54"/>
                  </a:lnTo>
                  <a:lnTo>
                    <a:pt x="110" y="52"/>
                  </a:lnTo>
                  <a:lnTo>
                    <a:pt x="106" y="52"/>
                  </a:lnTo>
                  <a:lnTo>
                    <a:pt x="104" y="52"/>
                  </a:lnTo>
                </a:path>
              </a:pathLst>
            </a:custGeom>
            <a:grpFill/>
            <a:ln w="9525">
              <a:noFill/>
              <a:round/>
              <a:headEnd/>
              <a:tailEnd/>
            </a:ln>
          </p:spPr>
          <p:txBody>
            <a:bodyPr/>
            <a:lstStyle/>
            <a:p>
              <a:pPr>
                <a:defRPr/>
              </a:pPr>
              <a:endParaRPr lang="en-US" dirty="0">
                <a:solidFill>
                  <a:prstClr val="black"/>
                </a:solidFill>
              </a:endParaRPr>
            </a:p>
          </p:txBody>
        </p:sp>
        <p:sp>
          <p:nvSpPr>
            <p:cNvPr id="16575" name="Freeform 33"/>
            <p:cNvSpPr>
              <a:spLocks/>
            </p:cNvSpPr>
            <p:nvPr/>
          </p:nvSpPr>
          <p:spPr bwMode="ltGray">
            <a:xfrm>
              <a:off x="1198" y="357"/>
              <a:ext cx="718" cy="322"/>
            </a:xfrm>
            <a:custGeom>
              <a:avLst/>
              <a:gdLst>
                <a:gd name="T0" fmla="*/ 705 w 718"/>
                <a:gd name="T1" fmla="*/ 233 h 322"/>
                <a:gd name="T2" fmla="*/ 697 w 718"/>
                <a:gd name="T3" fmla="*/ 241 h 322"/>
                <a:gd name="T4" fmla="*/ 691 w 718"/>
                <a:gd name="T5" fmla="*/ 241 h 322"/>
                <a:gd name="T6" fmla="*/ 679 w 718"/>
                <a:gd name="T7" fmla="*/ 241 h 322"/>
                <a:gd name="T8" fmla="*/ 670 w 718"/>
                <a:gd name="T9" fmla="*/ 237 h 322"/>
                <a:gd name="T10" fmla="*/ 660 w 718"/>
                <a:gd name="T11" fmla="*/ 241 h 322"/>
                <a:gd name="T12" fmla="*/ 645 w 718"/>
                <a:gd name="T13" fmla="*/ 241 h 322"/>
                <a:gd name="T14" fmla="*/ 631 w 718"/>
                <a:gd name="T15" fmla="*/ 245 h 322"/>
                <a:gd name="T16" fmla="*/ 620 w 718"/>
                <a:gd name="T17" fmla="*/ 245 h 322"/>
                <a:gd name="T18" fmla="*/ 606 w 718"/>
                <a:gd name="T19" fmla="*/ 241 h 322"/>
                <a:gd name="T20" fmla="*/ 595 w 718"/>
                <a:gd name="T21" fmla="*/ 245 h 322"/>
                <a:gd name="T22" fmla="*/ 583 w 718"/>
                <a:gd name="T23" fmla="*/ 245 h 322"/>
                <a:gd name="T24" fmla="*/ 560 w 718"/>
                <a:gd name="T25" fmla="*/ 243 h 322"/>
                <a:gd name="T26" fmla="*/ 540 w 718"/>
                <a:gd name="T27" fmla="*/ 239 h 322"/>
                <a:gd name="T28" fmla="*/ 529 w 718"/>
                <a:gd name="T29" fmla="*/ 241 h 322"/>
                <a:gd name="T30" fmla="*/ 513 w 718"/>
                <a:gd name="T31" fmla="*/ 241 h 322"/>
                <a:gd name="T32" fmla="*/ 508 w 718"/>
                <a:gd name="T33" fmla="*/ 247 h 322"/>
                <a:gd name="T34" fmla="*/ 498 w 718"/>
                <a:gd name="T35" fmla="*/ 257 h 322"/>
                <a:gd name="T36" fmla="*/ 479 w 718"/>
                <a:gd name="T37" fmla="*/ 253 h 322"/>
                <a:gd name="T38" fmla="*/ 467 w 718"/>
                <a:gd name="T39" fmla="*/ 253 h 322"/>
                <a:gd name="T40" fmla="*/ 452 w 718"/>
                <a:gd name="T41" fmla="*/ 260 h 322"/>
                <a:gd name="T42" fmla="*/ 438 w 718"/>
                <a:gd name="T43" fmla="*/ 257 h 322"/>
                <a:gd name="T44" fmla="*/ 429 w 718"/>
                <a:gd name="T45" fmla="*/ 257 h 322"/>
                <a:gd name="T46" fmla="*/ 417 w 718"/>
                <a:gd name="T47" fmla="*/ 255 h 322"/>
                <a:gd name="T48" fmla="*/ 403 w 718"/>
                <a:gd name="T49" fmla="*/ 251 h 322"/>
                <a:gd name="T50" fmla="*/ 388 w 718"/>
                <a:gd name="T51" fmla="*/ 253 h 322"/>
                <a:gd name="T52" fmla="*/ 378 w 718"/>
                <a:gd name="T53" fmla="*/ 255 h 322"/>
                <a:gd name="T54" fmla="*/ 363 w 718"/>
                <a:gd name="T55" fmla="*/ 258 h 322"/>
                <a:gd name="T56" fmla="*/ 351 w 718"/>
                <a:gd name="T57" fmla="*/ 268 h 322"/>
                <a:gd name="T58" fmla="*/ 340 w 718"/>
                <a:gd name="T59" fmla="*/ 268 h 322"/>
                <a:gd name="T60" fmla="*/ 330 w 718"/>
                <a:gd name="T61" fmla="*/ 272 h 322"/>
                <a:gd name="T62" fmla="*/ 299 w 718"/>
                <a:gd name="T63" fmla="*/ 276 h 322"/>
                <a:gd name="T64" fmla="*/ 286 w 718"/>
                <a:gd name="T65" fmla="*/ 291 h 322"/>
                <a:gd name="T66" fmla="*/ 284 w 718"/>
                <a:gd name="T67" fmla="*/ 307 h 322"/>
                <a:gd name="T68" fmla="*/ 268 w 718"/>
                <a:gd name="T69" fmla="*/ 316 h 322"/>
                <a:gd name="T70" fmla="*/ 255 w 718"/>
                <a:gd name="T71" fmla="*/ 320 h 322"/>
                <a:gd name="T72" fmla="*/ 245 w 718"/>
                <a:gd name="T73" fmla="*/ 311 h 322"/>
                <a:gd name="T74" fmla="*/ 235 w 718"/>
                <a:gd name="T75" fmla="*/ 297 h 322"/>
                <a:gd name="T76" fmla="*/ 226 w 718"/>
                <a:gd name="T77" fmla="*/ 289 h 322"/>
                <a:gd name="T78" fmla="*/ 210 w 718"/>
                <a:gd name="T79" fmla="*/ 274 h 322"/>
                <a:gd name="T80" fmla="*/ 205 w 718"/>
                <a:gd name="T81" fmla="*/ 268 h 322"/>
                <a:gd name="T82" fmla="*/ 191 w 718"/>
                <a:gd name="T83" fmla="*/ 258 h 322"/>
                <a:gd name="T84" fmla="*/ 170 w 718"/>
                <a:gd name="T85" fmla="*/ 247 h 322"/>
                <a:gd name="T86" fmla="*/ 160 w 718"/>
                <a:gd name="T87" fmla="*/ 247 h 322"/>
                <a:gd name="T88" fmla="*/ 106 w 718"/>
                <a:gd name="T89" fmla="*/ 237 h 322"/>
                <a:gd name="T90" fmla="*/ 85 w 718"/>
                <a:gd name="T91" fmla="*/ 231 h 322"/>
                <a:gd name="T92" fmla="*/ 73 w 718"/>
                <a:gd name="T93" fmla="*/ 229 h 322"/>
                <a:gd name="T94" fmla="*/ 56 w 718"/>
                <a:gd name="T95" fmla="*/ 229 h 322"/>
                <a:gd name="T96" fmla="*/ 44 w 718"/>
                <a:gd name="T97" fmla="*/ 224 h 322"/>
                <a:gd name="T98" fmla="*/ 35 w 718"/>
                <a:gd name="T99" fmla="*/ 220 h 322"/>
                <a:gd name="T100" fmla="*/ 23 w 718"/>
                <a:gd name="T101" fmla="*/ 222 h 322"/>
                <a:gd name="T102" fmla="*/ 0 w 718"/>
                <a:gd name="T103" fmla="*/ 222 h 322"/>
                <a:gd name="T104" fmla="*/ 131 w 718"/>
                <a:gd name="T105" fmla="*/ 204 h 322"/>
                <a:gd name="T106" fmla="*/ 191 w 718"/>
                <a:gd name="T107" fmla="*/ 224 h 322"/>
                <a:gd name="T108" fmla="*/ 286 w 718"/>
                <a:gd name="T109" fmla="*/ 237 h 322"/>
                <a:gd name="T110" fmla="*/ 488 w 718"/>
                <a:gd name="T111" fmla="*/ 226 h 322"/>
                <a:gd name="T112" fmla="*/ 560 w 718"/>
                <a:gd name="T113" fmla="*/ 222 h 322"/>
                <a:gd name="T114" fmla="*/ 577 w 718"/>
                <a:gd name="T115" fmla="*/ 94 h 322"/>
                <a:gd name="T116" fmla="*/ 600 w 718"/>
                <a:gd name="T117" fmla="*/ 44 h 322"/>
                <a:gd name="T118" fmla="*/ 641 w 718"/>
                <a:gd name="T119" fmla="*/ 27 h 322"/>
                <a:gd name="T120" fmla="*/ 697 w 718"/>
                <a:gd name="T121" fmla="*/ 23 h 322"/>
                <a:gd name="T122" fmla="*/ 708 w 718"/>
                <a:gd name="T123" fmla="*/ 172 h 3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322"/>
                <a:gd name="T188" fmla="*/ 718 w 718"/>
                <a:gd name="T189" fmla="*/ 322 h 3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322">
                  <a:moveTo>
                    <a:pt x="716" y="233"/>
                  </a:moveTo>
                  <a:lnTo>
                    <a:pt x="712" y="233"/>
                  </a:lnTo>
                  <a:lnTo>
                    <a:pt x="706" y="233"/>
                  </a:lnTo>
                  <a:lnTo>
                    <a:pt x="705" y="233"/>
                  </a:lnTo>
                  <a:lnTo>
                    <a:pt x="705" y="237"/>
                  </a:lnTo>
                  <a:lnTo>
                    <a:pt x="701" y="237"/>
                  </a:lnTo>
                  <a:lnTo>
                    <a:pt x="701" y="241"/>
                  </a:lnTo>
                  <a:lnTo>
                    <a:pt x="697" y="241"/>
                  </a:lnTo>
                  <a:lnTo>
                    <a:pt x="695" y="241"/>
                  </a:lnTo>
                  <a:lnTo>
                    <a:pt x="695" y="237"/>
                  </a:lnTo>
                  <a:lnTo>
                    <a:pt x="691" y="237"/>
                  </a:lnTo>
                  <a:lnTo>
                    <a:pt x="691" y="241"/>
                  </a:lnTo>
                  <a:lnTo>
                    <a:pt x="689" y="241"/>
                  </a:lnTo>
                  <a:lnTo>
                    <a:pt x="685" y="243"/>
                  </a:lnTo>
                  <a:lnTo>
                    <a:pt x="681" y="243"/>
                  </a:lnTo>
                  <a:lnTo>
                    <a:pt x="679" y="241"/>
                  </a:lnTo>
                  <a:lnTo>
                    <a:pt x="676" y="241"/>
                  </a:lnTo>
                  <a:lnTo>
                    <a:pt x="672" y="241"/>
                  </a:lnTo>
                  <a:lnTo>
                    <a:pt x="670" y="241"/>
                  </a:lnTo>
                  <a:lnTo>
                    <a:pt x="670" y="237"/>
                  </a:lnTo>
                  <a:lnTo>
                    <a:pt x="666" y="237"/>
                  </a:lnTo>
                  <a:lnTo>
                    <a:pt x="664" y="237"/>
                  </a:lnTo>
                  <a:lnTo>
                    <a:pt x="660" y="237"/>
                  </a:lnTo>
                  <a:lnTo>
                    <a:pt x="660" y="241"/>
                  </a:lnTo>
                  <a:lnTo>
                    <a:pt x="656" y="241"/>
                  </a:lnTo>
                  <a:lnTo>
                    <a:pt x="651" y="241"/>
                  </a:lnTo>
                  <a:lnTo>
                    <a:pt x="647" y="237"/>
                  </a:lnTo>
                  <a:lnTo>
                    <a:pt x="645" y="241"/>
                  </a:lnTo>
                  <a:lnTo>
                    <a:pt x="641" y="241"/>
                  </a:lnTo>
                  <a:lnTo>
                    <a:pt x="639" y="245"/>
                  </a:lnTo>
                  <a:lnTo>
                    <a:pt x="635" y="245"/>
                  </a:lnTo>
                  <a:lnTo>
                    <a:pt x="631" y="245"/>
                  </a:lnTo>
                  <a:lnTo>
                    <a:pt x="629" y="245"/>
                  </a:lnTo>
                  <a:lnTo>
                    <a:pt x="625" y="245"/>
                  </a:lnTo>
                  <a:lnTo>
                    <a:pt x="623" y="245"/>
                  </a:lnTo>
                  <a:lnTo>
                    <a:pt x="620" y="245"/>
                  </a:lnTo>
                  <a:lnTo>
                    <a:pt x="616" y="241"/>
                  </a:lnTo>
                  <a:lnTo>
                    <a:pt x="614" y="241"/>
                  </a:lnTo>
                  <a:lnTo>
                    <a:pt x="610" y="241"/>
                  </a:lnTo>
                  <a:lnTo>
                    <a:pt x="606" y="241"/>
                  </a:lnTo>
                  <a:lnTo>
                    <a:pt x="604" y="241"/>
                  </a:lnTo>
                  <a:lnTo>
                    <a:pt x="604" y="245"/>
                  </a:lnTo>
                  <a:lnTo>
                    <a:pt x="598" y="245"/>
                  </a:lnTo>
                  <a:lnTo>
                    <a:pt x="595" y="245"/>
                  </a:lnTo>
                  <a:lnTo>
                    <a:pt x="591" y="245"/>
                  </a:lnTo>
                  <a:lnTo>
                    <a:pt x="589" y="245"/>
                  </a:lnTo>
                  <a:lnTo>
                    <a:pt x="585" y="245"/>
                  </a:lnTo>
                  <a:lnTo>
                    <a:pt x="583" y="245"/>
                  </a:lnTo>
                  <a:lnTo>
                    <a:pt x="573" y="243"/>
                  </a:lnTo>
                  <a:lnTo>
                    <a:pt x="566" y="243"/>
                  </a:lnTo>
                  <a:lnTo>
                    <a:pt x="564" y="243"/>
                  </a:lnTo>
                  <a:lnTo>
                    <a:pt x="560" y="243"/>
                  </a:lnTo>
                  <a:lnTo>
                    <a:pt x="550" y="243"/>
                  </a:lnTo>
                  <a:lnTo>
                    <a:pt x="550" y="239"/>
                  </a:lnTo>
                  <a:lnTo>
                    <a:pt x="548" y="239"/>
                  </a:lnTo>
                  <a:lnTo>
                    <a:pt x="540" y="239"/>
                  </a:lnTo>
                  <a:lnTo>
                    <a:pt x="539" y="239"/>
                  </a:lnTo>
                  <a:lnTo>
                    <a:pt x="535" y="239"/>
                  </a:lnTo>
                  <a:lnTo>
                    <a:pt x="533" y="239"/>
                  </a:lnTo>
                  <a:lnTo>
                    <a:pt x="529" y="241"/>
                  </a:lnTo>
                  <a:lnTo>
                    <a:pt x="523" y="241"/>
                  </a:lnTo>
                  <a:lnTo>
                    <a:pt x="519" y="241"/>
                  </a:lnTo>
                  <a:lnTo>
                    <a:pt x="517" y="241"/>
                  </a:lnTo>
                  <a:lnTo>
                    <a:pt x="513" y="241"/>
                  </a:lnTo>
                  <a:lnTo>
                    <a:pt x="510" y="241"/>
                  </a:lnTo>
                  <a:lnTo>
                    <a:pt x="510" y="243"/>
                  </a:lnTo>
                  <a:lnTo>
                    <a:pt x="508" y="243"/>
                  </a:lnTo>
                  <a:lnTo>
                    <a:pt x="508" y="247"/>
                  </a:lnTo>
                  <a:lnTo>
                    <a:pt x="504" y="247"/>
                  </a:lnTo>
                  <a:lnTo>
                    <a:pt x="504" y="251"/>
                  </a:lnTo>
                  <a:lnTo>
                    <a:pt x="502" y="253"/>
                  </a:lnTo>
                  <a:lnTo>
                    <a:pt x="498" y="257"/>
                  </a:lnTo>
                  <a:lnTo>
                    <a:pt x="494" y="257"/>
                  </a:lnTo>
                  <a:lnTo>
                    <a:pt x="485" y="257"/>
                  </a:lnTo>
                  <a:lnTo>
                    <a:pt x="483" y="253"/>
                  </a:lnTo>
                  <a:lnTo>
                    <a:pt x="479" y="253"/>
                  </a:lnTo>
                  <a:lnTo>
                    <a:pt x="477" y="253"/>
                  </a:lnTo>
                  <a:lnTo>
                    <a:pt x="473" y="253"/>
                  </a:lnTo>
                  <a:lnTo>
                    <a:pt x="469" y="253"/>
                  </a:lnTo>
                  <a:lnTo>
                    <a:pt x="467" y="253"/>
                  </a:lnTo>
                  <a:lnTo>
                    <a:pt x="463" y="255"/>
                  </a:lnTo>
                  <a:lnTo>
                    <a:pt x="457" y="257"/>
                  </a:lnTo>
                  <a:lnTo>
                    <a:pt x="454" y="260"/>
                  </a:lnTo>
                  <a:lnTo>
                    <a:pt x="452" y="260"/>
                  </a:lnTo>
                  <a:lnTo>
                    <a:pt x="448" y="260"/>
                  </a:lnTo>
                  <a:lnTo>
                    <a:pt x="444" y="260"/>
                  </a:lnTo>
                  <a:lnTo>
                    <a:pt x="442" y="257"/>
                  </a:lnTo>
                  <a:lnTo>
                    <a:pt x="438" y="257"/>
                  </a:lnTo>
                  <a:lnTo>
                    <a:pt x="436" y="257"/>
                  </a:lnTo>
                  <a:lnTo>
                    <a:pt x="432" y="255"/>
                  </a:lnTo>
                  <a:lnTo>
                    <a:pt x="432" y="257"/>
                  </a:lnTo>
                  <a:lnTo>
                    <a:pt x="429" y="257"/>
                  </a:lnTo>
                  <a:lnTo>
                    <a:pt x="427" y="257"/>
                  </a:lnTo>
                  <a:lnTo>
                    <a:pt x="423" y="255"/>
                  </a:lnTo>
                  <a:lnTo>
                    <a:pt x="419" y="255"/>
                  </a:lnTo>
                  <a:lnTo>
                    <a:pt x="417" y="255"/>
                  </a:lnTo>
                  <a:lnTo>
                    <a:pt x="413" y="255"/>
                  </a:lnTo>
                  <a:lnTo>
                    <a:pt x="411" y="255"/>
                  </a:lnTo>
                  <a:lnTo>
                    <a:pt x="407" y="251"/>
                  </a:lnTo>
                  <a:lnTo>
                    <a:pt x="403" y="251"/>
                  </a:lnTo>
                  <a:lnTo>
                    <a:pt x="401" y="251"/>
                  </a:lnTo>
                  <a:lnTo>
                    <a:pt x="398" y="253"/>
                  </a:lnTo>
                  <a:lnTo>
                    <a:pt x="392" y="253"/>
                  </a:lnTo>
                  <a:lnTo>
                    <a:pt x="388" y="253"/>
                  </a:lnTo>
                  <a:lnTo>
                    <a:pt x="386" y="253"/>
                  </a:lnTo>
                  <a:lnTo>
                    <a:pt x="382" y="253"/>
                  </a:lnTo>
                  <a:lnTo>
                    <a:pt x="378" y="253"/>
                  </a:lnTo>
                  <a:lnTo>
                    <a:pt x="378" y="255"/>
                  </a:lnTo>
                  <a:lnTo>
                    <a:pt x="376" y="255"/>
                  </a:lnTo>
                  <a:lnTo>
                    <a:pt x="373" y="255"/>
                  </a:lnTo>
                  <a:lnTo>
                    <a:pt x="367" y="258"/>
                  </a:lnTo>
                  <a:lnTo>
                    <a:pt x="363" y="258"/>
                  </a:lnTo>
                  <a:lnTo>
                    <a:pt x="361" y="262"/>
                  </a:lnTo>
                  <a:lnTo>
                    <a:pt x="357" y="264"/>
                  </a:lnTo>
                  <a:lnTo>
                    <a:pt x="355" y="264"/>
                  </a:lnTo>
                  <a:lnTo>
                    <a:pt x="351" y="268"/>
                  </a:lnTo>
                  <a:lnTo>
                    <a:pt x="347" y="268"/>
                  </a:lnTo>
                  <a:lnTo>
                    <a:pt x="346" y="268"/>
                  </a:lnTo>
                  <a:lnTo>
                    <a:pt x="342" y="268"/>
                  </a:lnTo>
                  <a:lnTo>
                    <a:pt x="340" y="268"/>
                  </a:lnTo>
                  <a:lnTo>
                    <a:pt x="336" y="268"/>
                  </a:lnTo>
                  <a:lnTo>
                    <a:pt x="336" y="272"/>
                  </a:lnTo>
                  <a:lnTo>
                    <a:pt x="332" y="272"/>
                  </a:lnTo>
                  <a:lnTo>
                    <a:pt x="330" y="272"/>
                  </a:lnTo>
                  <a:lnTo>
                    <a:pt x="326" y="272"/>
                  </a:lnTo>
                  <a:lnTo>
                    <a:pt x="317" y="272"/>
                  </a:lnTo>
                  <a:lnTo>
                    <a:pt x="301" y="276"/>
                  </a:lnTo>
                  <a:lnTo>
                    <a:pt x="299" y="276"/>
                  </a:lnTo>
                  <a:lnTo>
                    <a:pt x="291" y="282"/>
                  </a:lnTo>
                  <a:lnTo>
                    <a:pt x="290" y="285"/>
                  </a:lnTo>
                  <a:lnTo>
                    <a:pt x="290" y="287"/>
                  </a:lnTo>
                  <a:lnTo>
                    <a:pt x="286" y="291"/>
                  </a:lnTo>
                  <a:lnTo>
                    <a:pt x="286" y="293"/>
                  </a:lnTo>
                  <a:lnTo>
                    <a:pt x="286" y="297"/>
                  </a:lnTo>
                  <a:lnTo>
                    <a:pt x="286" y="303"/>
                  </a:lnTo>
                  <a:lnTo>
                    <a:pt x="284" y="307"/>
                  </a:lnTo>
                  <a:lnTo>
                    <a:pt x="280" y="311"/>
                  </a:lnTo>
                  <a:lnTo>
                    <a:pt x="274" y="311"/>
                  </a:lnTo>
                  <a:lnTo>
                    <a:pt x="268" y="312"/>
                  </a:lnTo>
                  <a:lnTo>
                    <a:pt x="268" y="316"/>
                  </a:lnTo>
                  <a:lnTo>
                    <a:pt x="264" y="316"/>
                  </a:lnTo>
                  <a:lnTo>
                    <a:pt x="263" y="322"/>
                  </a:lnTo>
                  <a:lnTo>
                    <a:pt x="259" y="322"/>
                  </a:lnTo>
                  <a:lnTo>
                    <a:pt x="255" y="320"/>
                  </a:lnTo>
                  <a:lnTo>
                    <a:pt x="253" y="316"/>
                  </a:lnTo>
                  <a:lnTo>
                    <a:pt x="249" y="312"/>
                  </a:lnTo>
                  <a:lnTo>
                    <a:pt x="249" y="311"/>
                  </a:lnTo>
                  <a:lnTo>
                    <a:pt x="245" y="311"/>
                  </a:lnTo>
                  <a:lnTo>
                    <a:pt x="243" y="301"/>
                  </a:lnTo>
                  <a:lnTo>
                    <a:pt x="239" y="301"/>
                  </a:lnTo>
                  <a:lnTo>
                    <a:pt x="239" y="297"/>
                  </a:lnTo>
                  <a:lnTo>
                    <a:pt x="235" y="297"/>
                  </a:lnTo>
                  <a:lnTo>
                    <a:pt x="235" y="295"/>
                  </a:lnTo>
                  <a:lnTo>
                    <a:pt x="234" y="295"/>
                  </a:lnTo>
                  <a:lnTo>
                    <a:pt x="230" y="289"/>
                  </a:lnTo>
                  <a:lnTo>
                    <a:pt x="226" y="289"/>
                  </a:lnTo>
                  <a:lnTo>
                    <a:pt x="224" y="285"/>
                  </a:lnTo>
                  <a:lnTo>
                    <a:pt x="216" y="280"/>
                  </a:lnTo>
                  <a:lnTo>
                    <a:pt x="214" y="276"/>
                  </a:lnTo>
                  <a:lnTo>
                    <a:pt x="210" y="274"/>
                  </a:lnTo>
                  <a:lnTo>
                    <a:pt x="208" y="274"/>
                  </a:lnTo>
                  <a:lnTo>
                    <a:pt x="208" y="270"/>
                  </a:lnTo>
                  <a:lnTo>
                    <a:pt x="205" y="270"/>
                  </a:lnTo>
                  <a:lnTo>
                    <a:pt x="205" y="268"/>
                  </a:lnTo>
                  <a:lnTo>
                    <a:pt x="201" y="264"/>
                  </a:lnTo>
                  <a:lnTo>
                    <a:pt x="199" y="264"/>
                  </a:lnTo>
                  <a:lnTo>
                    <a:pt x="199" y="262"/>
                  </a:lnTo>
                  <a:lnTo>
                    <a:pt x="191" y="258"/>
                  </a:lnTo>
                  <a:lnTo>
                    <a:pt x="189" y="255"/>
                  </a:lnTo>
                  <a:lnTo>
                    <a:pt x="181" y="253"/>
                  </a:lnTo>
                  <a:lnTo>
                    <a:pt x="174" y="249"/>
                  </a:lnTo>
                  <a:lnTo>
                    <a:pt x="170" y="247"/>
                  </a:lnTo>
                  <a:lnTo>
                    <a:pt x="166" y="247"/>
                  </a:lnTo>
                  <a:lnTo>
                    <a:pt x="164" y="247"/>
                  </a:lnTo>
                  <a:lnTo>
                    <a:pt x="160" y="243"/>
                  </a:lnTo>
                  <a:lnTo>
                    <a:pt x="160" y="247"/>
                  </a:lnTo>
                  <a:lnTo>
                    <a:pt x="156" y="247"/>
                  </a:lnTo>
                  <a:lnTo>
                    <a:pt x="149" y="243"/>
                  </a:lnTo>
                  <a:lnTo>
                    <a:pt x="135" y="237"/>
                  </a:lnTo>
                  <a:lnTo>
                    <a:pt x="106" y="237"/>
                  </a:lnTo>
                  <a:lnTo>
                    <a:pt x="104" y="235"/>
                  </a:lnTo>
                  <a:lnTo>
                    <a:pt x="100" y="235"/>
                  </a:lnTo>
                  <a:lnTo>
                    <a:pt x="98" y="235"/>
                  </a:lnTo>
                  <a:lnTo>
                    <a:pt x="85" y="231"/>
                  </a:lnTo>
                  <a:lnTo>
                    <a:pt x="81" y="231"/>
                  </a:lnTo>
                  <a:lnTo>
                    <a:pt x="79" y="229"/>
                  </a:lnTo>
                  <a:lnTo>
                    <a:pt x="75" y="229"/>
                  </a:lnTo>
                  <a:lnTo>
                    <a:pt x="73" y="229"/>
                  </a:lnTo>
                  <a:lnTo>
                    <a:pt x="69" y="229"/>
                  </a:lnTo>
                  <a:lnTo>
                    <a:pt x="66" y="229"/>
                  </a:lnTo>
                  <a:lnTo>
                    <a:pt x="60" y="229"/>
                  </a:lnTo>
                  <a:lnTo>
                    <a:pt x="56" y="229"/>
                  </a:lnTo>
                  <a:lnTo>
                    <a:pt x="54" y="229"/>
                  </a:lnTo>
                  <a:lnTo>
                    <a:pt x="54" y="228"/>
                  </a:lnTo>
                  <a:lnTo>
                    <a:pt x="50" y="228"/>
                  </a:lnTo>
                  <a:lnTo>
                    <a:pt x="44" y="224"/>
                  </a:lnTo>
                  <a:lnTo>
                    <a:pt x="41" y="224"/>
                  </a:lnTo>
                  <a:lnTo>
                    <a:pt x="41" y="220"/>
                  </a:lnTo>
                  <a:lnTo>
                    <a:pt x="39" y="220"/>
                  </a:lnTo>
                  <a:lnTo>
                    <a:pt x="35" y="220"/>
                  </a:lnTo>
                  <a:lnTo>
                    <a:pt x="31" y="222"/>
                  </a:lnTo>
                  <a:lnTo>
                    <a:pt x="29" y="222"/>
                  </a:lnTo>
                  <a:lnTo>
                    <a:pt x="25" y="222"/>
                  </a:lnTo>
                  <a:lnTo>
                    <a:pt x="23" y="222"/>
                  </a:lnTo>
                  <a:lnTo>
                    <a:pt x="23" y="224"/>
                  </a:lnTo>
                  <a:lnTo>
                    <a:pt x="19" y="224"/>
                  </a:lnTo>
                  <a:lnTo>
                    <a:pt x="8" y="222"/>
                  </a:lnTo>
                  <a:lnTo>
                    <a:pt x="0" y="222"/>
                  </a:lnTo>
                  <a:lnTo>
                    <a:pt x="0" y="218"/>
                  </a:lnTo>
                  <a:lnTo>
                    <a:pt x="10" y="152"/>
                  </a:lnTo>
                  <a:lnTo>
                    <a:pt x="60" y="173"/>
                  </a:lnTo>
                  <a:lnTo>
                    <a:pt x="131" y="204"/>
                  </a:lnTo>
                  <a:lnTo>
                    <a:pt x="145" y="206"/>
                  </a:lnTo>
                  <a:lnTo>
                    <a:pt x="172" y="218"/>
                  </a:lnTo>
                  <a:lnTo>
                    <a:pt x="185" y="224"/>
                  </a:lnTo>
                  <a:lnTo>
                    <a:pt x="191" y="224"/>
                  </a:lnTo>
                  <a:lnTo>
                    <a:pt x="247" y="235"/>
                  </a:lnTo>
                  <a:lnTo>
                    <a:pt x="251" y="235"/>
                  </a:lnTo>
                  <a:lnTo>
                    <a:pt x="266" y="239"/>
                  </a:lnTo>
                  <a:lnTo>
                    <a:pt x="286" y="237"/>
                  </a:lnTo>
                  <a:lnTo>
                    <a:pt x="311" y="231"/>
                  </a:lnTo>
                  <a:lnTo>
                    <a:pt x="401" y="229"/>
                  </a:lnTo>
                  <a:lnTo>
                    <a:pt x="438" y="226"/>
                  </a:lnTo>
                  <a:lnTo>
                    <a:pt x="488" y="226"/>
                  </a:lnTo>
                  <a:lnTo>
                    <a:pt x="498" y="220"/>
                  </a:lnTo>
                  <a:lnTo>
                    <a:pt x="525" y="218"/>
                  </a:lnTo>
                  <a:lnTo>
                    <a:pt x="550" y="222"/>
                  </a:lnTo>
                  <a:lnTo>
                    <a:pt x="560" y="222"/>
                  </a:lnTo>
                  <a:lnTo>
                    <a:pt x="560" y="208"/>
                  </a:lnTo>
                  <a:lnTo>
                    <a:pt x="575" y="208"/>
                  </a:lnTo>
                  <a:lnTo>
                    <a:pt x="573" y="146"/>
                  </a:lnTo>
                  <a:lnTo>
                    <a:pt x="577" y="94"/>
                  </a:lnTo>
                  <a:lnTo>
                    <a:pt x="558" y="94"/>
                  </a:lnTo>
                  <a:lnTo>
                    <a:pt x="560" y="69"/>
                  </a:lnTo>
                  <a:lnTo>
                    <a:pt x="560" y="44"/>
                  </a:lnTo>
                  <a:lnTo>
                    <a:pt x="600" y="44"/>
                  </a:lnTo>
                  <a:lnTo>
                    <a:pt x="604" y="44"/>
                  </a:lnTo>
                  <a:lnTo>
                    <a:pt x="625" y="42"/>
                  </a:lnTo>
                  <a:lnTo>
                    <a:pt x="625" y="27"/>
                  </a:lnTo>
                  <a:lnTo>
                    <a:pt x="641" y="27"/>
                  </a:lnTo>
                  <a:lnTo>
                    <a:pt x="641" y="15"/>
                  </a:lnTo>
                  <a:lnTo>
                    <a:pt x="643" y="0"/>
                  </a:lnTo>
                  <a:lnTo>
                    <a:pt x="662" y="7"/>
                  </a:lnTo>
                  <a:lnTo>
                    <a:pt x="697" y="23"/>
                  </a:lnTo>
                  <a:lnTo>
                    <a:pt x="718" y="35"/>
                  </a:lnTo>
                  <a:lnTo>
                    <a:pt x="712" y="44"/>
                  </a:lnTo>
                  <a:lnTo>
                    <a:pt x="656" y="160"/>
                  </a:lnTo>
                  <a:lnTo>
                    <a:pt x="708" y="172"/>
                  </a:lnTo>
                  <a:lnTo>
                    <a:pt x="710" y="222"/>
                  </a:lnTo>
                  <a:lnTo>
                    <a:pt x="716" y="233"/>
                  </a:lnTo>
                  <a:close/>
                </a:path>
              </a:pathLst>
            </a:custGeom>
            <a:grpFill/>
            <a:ln w="9525">
              <a:noFill/>
              <a:round/>
              <a:headEnd/>
              <a:tailEnd/>
            </a:ln>
          </p:spPr>
          <p:txBody>
            <a:bodyPr/>
            <a:lstStyle/>
            <a:p>
              <a:pPr>
                <a:defRPr/>
              </a:pPr>
              <a:endParaRPr lang="en-US" dirty="0">
                <a:solidFill>
                  <a:prstClr val="black"/>
                </a:solidFill>
              </a:endParaRPr>
            </a:p>
          </p:txBody>
        </p:sp>
        <p:sp>
          <p:nvSpPr>
            <p:cNvPr id="16576" name="Freeform 34"/>
            <p:cNvSpPr>
              <a:spLocks/>
            </p:cNvSpPr>
            <p:nvPr/>
          </p:nvSpPr>
          <p:spPr bwMode="ltGray">
            <a:xfrm>
              <a:off x="1234" y="248"/>
              <a:ext cx="718" cy="322"/>
            </a:xfrm>
            <a:custGeom>
              <a:avLst/>
              <a:gdLst>
                <a:gd name="T0" fmla="*/ 705 w 718"/>
                <a:gd name="T1" fmla="*/ 233 h 322"/>
                <a:gd name="T2" fmla="*/ 697 w 718"/>
                <a:gd name="T3" fmla="*/ 241 h 322"/>
                <a:gd name="T4" fmla="*/ 691 w 718"/>
                <a:gd name="T5" fmla="*/ 241 h 322"/>
                <a:gd name="T6" fmla="*/ 679 w 718"/>
                <a:gd name="T7" fmla="*/ 241 h 322"/>
                <a:gd name="T8" fmla="*/ 670 w 718"/>
                <a:gd name="T9" fmla="*/ 237 h 322"/>
                <a:gd name="T10" fmla="*/ 660 w 718"/>
                <a:gd name="T11" fmla="*/ 241 h 322"/>
                <a:gd name="T12" fmla="*/ 645 w 718"/>
                <a:gd name="T13" fmla="*/ 241 h 322"/>
                <a:gd name="T14" fmla="*/ 631 w 718"/>
                <a:gd name="T15" fmla="*/ 245 h 322"/>
                <a:gd name="T16" fmla="*/ 620 w 718"/>
                <a:gd name="T17" fmla="*/ 245 h 322"/>
                <a:gd name="T18" fmla="*/ 606 w 718"/>
                <a:gd name="T19" fmla="*/ 241 h 322"/>
                <a:gd name="T20" fmla="*/ 595 w 718"/>
                <a:gd name="T21" fmla="*/ 245 h 322"/>
                <a:gd name="T22" fmla="*/ 583 w 718"/>
                <a:gd name="T23" fmla="*/ 245 h 322"/>
                <a:gd name="T24" fmla="*/ 560 w 718"/>
                <a:gd name="T25" fmla="*/ 243 h 322"/>
                <a:gd name="T26" fmla="*/ 540 w 718"/>
                <a:gd name="T27" fmla="*/ 239 h 322"/>
                <a:gd name="T28" fmla="*/ 529 w 718"/>
                <a:gd name="T29" fmla="*/ 241 h 322"/>
                <a:gd name="T30" fmla="*/ 513 w 718"/>
                <a:gd name="T31" fmla="*/ 241 h 322"/>
                <a:gd name="T32" fmla="*/ 508 w 718"/>
                <a:gd name="T33" fmla="*/ 247 h 322"/>
                <a:gd name="T34" fmla="*/ 498 w 718"/>
                <a:gd name="T35" fmla="*/ 257 h 322"/>
                <a:gd name="T36" fmla="*/ 479 w 718"/>
                <a:gd name="T37" fmla="*/ 253 h 322"/>
                <a:gd name="T38" fmla="*/ 467 w 718"/>
                <a:gd name="T39" fmla="*/ 253 h 322"/>
                <a:gd name="T40" fmla="*/ 452 w 718"/>
                <a:gd name="T41" fmla="*/ 260 h 322"/>
                <a:gd name="T42" fmla="*/ 438 w 718"/>
                <a:gd name="T43" fmla="*/ 257 h 322"/>
                <a:gd name="T44" fmla="*/ 429 w 718"/>
                <a:gd name="T45" fmla="*/ 257 h 322"/>
                <a:gd name="T46" fmla="*/ 417 w 718"/>
                <a:gd name="T47" fmla="*/ 255 h 322"/>
                <a:gd name="T48" fmla="*/ 403 w 718"/>
                <a:gd name="T49" fmla="*/ 251 h 322"/>
                <a:gd name="T50" fmla="*/ 388 w 718"/>
                <a:gd name="T51" fmla="*/ 253 h 322"/>
                <a:gd name="T52" fmla="*/ 378 w 718"/>
                <a:gd name="T53" fmla="*/ 255 h 322"/>
                <a:gd name="T54" fmla="*/ 363 w 718"/>
                <a:gd name="T55" fmla="*/ 258 h 322"/>
                <a:gd name="T56" fmla="*/ 351 w 718"/>
                <a:gd name="T57" fmla="*/ 268 h 322"/>
                <a:gd name="T58" fmla="*/ 340 w 718"/>
                <a:gd name="T59" fmla="*/ 268 h 322"/>
                <a:gd name="T60" fmla="*/ 330 w 718"/>
                <a:gd name="T61" fmla="*/ 272 h 322"/>
                <a:gd name="T62" fmla="*/ 299 w 718"/>
                <a:gd name="T63" fmla="*/ 276 h 322"/>
                <a:gd name="T64" fmla="*/ 286 w 718"/>
                <a:gd name="T65" fmla="*/ 291 h 322"/>
                <a:gd name="T66" fmla="*/ 284 w 718"/>
                <a:gd name="T67" fmla="*/ 307 h 322"/>
                <a:gd name="T68" fmla="*/ 268 w 718"/>
                <a:gd name="T69" fmla="*/ 316 h 322"/>
                <a:gd name="T70" fmla="*/ 255 w 718"/>
                <a:gd name="T71" fmla="*/ 320 h 322"/>
                <a:gd name="T72" fmla="*/ 245 w 718"/>
                <a:gd name="T73" fmla="*/ 311 h 322"/>
                <a:gd name="T74" fmla="*/ 235 w 718"/>
                <a:gd name="T75" fmla="*/ 297 h 322"/>
                <a:gd name="T76" fmla="*/ 226 w 718"/>
                <a:gd name="T77" fmla="*/ 289 h 322"/>
                <a:gd name="T78" fmla="*/ 210 w 718"/>
                <a:gd name="T79" fmla="*/ 274 h 322"/>
                <a:gd name="T80" fmla="*/ 205 w 718"/>
                <a:gd name="T81" fmla="*/ 268 h 322"/>
                <a:gd name="T82" fmla="*/ 191 w 718"/>
                <a:gd name="T83" fmla="*/ 258 h 322"/>
                <a:gd name="T84" fmla="*/ 170 w 718"/>
                <a:gd name="T85" fmla="*/ 247 h 322"/>
                <a:gd name="T86" fmla="*/ 160 w 718"/>
                <a:gd name="T87" fmla="*/ 247 h 322"/>
                <a:gd name="T88" fmla="*/ 106 w 718"/>
                <a:gd name="T89" fmla="*/ 237 h 322"/>
                <a:gd name="T90" fmla="*/ 85 w 718"/>
                <a:gd name="T91" fmla="*/ 231 h 322"/>
                <a:gd name="T92" fmla="*/ 73 w 718"/>
                <a:gd name="T93" fmla="*/ 229 h 322"/>
                <a:gd name="T94" fmla="*/ 56 w 718"/>
                <a:gd name="T95" fmla="*/ 229 h 322"/>
                <a:gd name="T96" fmla="*/ 44 w 718"/>
                <a:gd name="T97" fmla="*/ 224 h 322"/>
                <a:gd name="T98" fmla="*/ 35 w 718"/>
                <a:gd name="T99" fmla="*/ 220 h 322"/>
                <a:gd name="T100" fmla="*/ 23 w 718"/>
                <a:gd name="T101" fmla="*/ 222 h 322"/>
                <a:gd name="T102" fmla="*/ 0 w 718"/>
                <a:gd name="T103" fmla="*/ 222 h 322"/>
                <a:gd name="T104" fmla="*/ 131 w 718"/>
                <a:gd name="T105" fmla="*/ 204 h 322"/>
                <a:gd name="T106" fmla="*/ 191 w 718"/>
                <a:gd name="T107" fmla="*/ 224 h 322"/>
                <a:gd name="T108" fmla="*/ 286 w 718"/>
                <a:gd name="T109" fmla="*/ 237 h 322"/>
                <a:gd name="T110" fmla="*/ 488 w 718"/>
                <a:gd name="T111" fmla="*/ 226 h 322"/>
                <a:gd name="T112" fmla="*/ 560 w 718"/>
                <a:gd name="T113" fmla="*/ 222 h 322"/>
                <a:gd name="T114" fmla="*/ 577 w 718"/>
                <a:gd name="T115" fmla="*/ 94 h 322"/>
                <a:gd name="T116" fmla="*/ 600 w 718"/>
                <a:gd name="T117" fmla="*/ 44 h 322"/>
                <a:gd name="T118" fmla="*/ 641 w 718"/>
                <a:gd name="T119" fmla="*/ 27 h 322"/>
                <a:gd name="T120" fmla="*/ 697 w 718"/>
                <a:gd name="T121" fmla="*/ 23 h 322"/>
                <a:gd name="T122" fmla="*/ 708 w 718"/>
                <a:gd name="T123" fmla="*/ 172 h 3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322"/>
                <a:gd name="T188" fmla="*/ 718 w 718"/>
                <a:gd name="T189" fmla="*/ 322 h 3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322">
                  <a:moveTo>
                    <a:pt x="716" y="233"/>
                  </a:moveTo>
                  <a:lnTo>
                    <a:pt x="712" y="233"/>
                  </a:lnTo>
                  <a:lnTo>
                    <a:pt x="706" y="233"/>
                  </a:lnTo>
                  <a:lnTo>
                    <a:pt x="705" y="233"/>
                  </a:lnTo>
                  <a:lnTo>
                    <a:pt x="705" y="237"/>
                  </a:lnTo>
                  <a:lnTo>
                    <a:pt x="701" y="237"/>
                  </a:lnTo>
                  <a:lnTo>
                    <a:pt x="701" y="241"/>
                  </a:lnTo>
                  <a:lnTo>
                    <a:pt x="697" y="241"/>
                  </a:lnTo>
                  <a:lnTo>
                    <a:pt x="695" y="241"/>
                  </a:lnTo>
                  <a:lnTo>
                    <a:pt x="695" y="237"/>
                  </a:lnTo>
                  <a:lnTo>
                    <a:pt x="691" y="237"/>
                  </a:lnTo>
                  <a:lnTo>
                    <a:pt x="691" y="241"/>
                  </a:lnTo>
                  <a:lnTo>
                    <a:pt x="689" y="241"/>
                  </a:lnTo>
                  <a:lnTo>
                    <a:pt x="685" y="243"/>
                  </a:lnTo>
                  <a:lnTo>
                    <a:pt x="681" y="243"/>
                  </a:lnTo>
                  <a:lnTo>
                    <a:pt x="679" y="241"/>
                  </a:lnTo>
                  <a:lnTo>
                    <a:pt x="676" y="241"/>
                  </a:lnTo>
                  <a:lnTo>
                    <a:pt x="672" y="241"/>
                  </a:lnTo>
                  <a:lnTo>
                    <a:pt x="670" y="241"/>
                  </a:lnTo>
                  <a:lnTo>
                    <a:pt x="670" y="237"/>
                  </a:lnTo>
                  <a:lnTo>
                    <a:pt x="666" y="237"/>
                  </a:lnTo>
                  <a:lnTo>
                    <a:pt x="664" y="237"/>
                  </a:lnTo>
                  <a:lnTo>
                    <a:pt x="660" y="237"/>
                  </a:lnTo>
                  <a:lnTo>
                    <a:pt x="660" y="241"/>
                  </a:lnTo>
                  <a:lnTo>
                    <a:pt x="656" y="241"/>
                  </a:lnTo>
                  <a:lnTo>
                    <a:pt x="651" y="241"/>
                  </a:lnTo>
                  <a:lnTo>
                    <a:pt x="647" y="237"/>
                  </a:lnTo>
                  <a:lnTo>
                    <a:pt x="645" y="241"/>
                  </a:lnTo>
                  <a:lnTo>
                    <a:pt x="641" y="241"/>
                  </a:lnTo>
                  <a:lnTo>
                    <a:pt x="639" y="245"/>
                  </a:lnTo>
                  <a:lnTo>
                    <a:pt x="635" y="245"/>
                  </a:lnTo>
                  <a:lnTo>
                    <a:pt x="631" y="245"/>
                  </a:lnTo>
                  <a:lnTo>
                    <a:pt x="629" y="245"/>
                  </a:lnTo>
                  <a:lnTo>
                    <a:pt x="625" y="245"/>
                  </a:lnTo>
                  <a:lnTo>
                    <a:pt x="623" y="245"/>
                  </a:lnTo>
                  <a:lnTo>
                    <a:pt x="620" y="245"/>
                  </a:lnTo>
                  <a:lnTo>
                    <a:pt x="616" y="241"/>
                  </a:lnTo>
                  <a:lnTo>
                    <a:pt x="614" y="241"/>
                  </a:lnTo>
                  <a:lnTo>
                    <a:pt x="610" y="241"/>
                  </a:lnTo>
                  <a:lnTo>
                    <a:pt x="606" y="241"/>
                  </a:lnTo>
                  <a:lnTo>
                    <a:pt x="604" y="241"/>
                  </a:lnTo>
                  <a:lnTo>
                    <a:pt x="604" y="245"/>
                  </a:lnTo>
                  <a:lnTo>
                    <a:pt x="598" y="245"/>
                  </a:lnTo>
                  <a:lnTo>
                    <a:pt x="595" y="245"/>
                  </a:lnTo>
                  <a:lnTo>
                    <a:pt x="591" y="245"/>
                  </a:lnTo>
                  <a:lnTo>
                    <a:pt x="589" y="245"/>
                  </a:lnTo>
                  <a:lnTo>
                    <a:pt x="585" y="245"/>
                  </a:lnTo>
                  <a:lnTo>
                    <a:pt x="583" y="245"/>
                  </a:lnTo>
                  <a:lnTo>
                    <a:pt x="573" y="243"/>
                  </a:lnTo>
                  <a:lnTo>
                    <a:pt x="566" y="243"/>
                  </a:lnTo>
                  <a:lnTo>
                    <a:pt x="564" y="243"/>
                  </a:lnTo>
                  <a:lnTo>
                    <a:pt x="560" y="243"/>
                  </a:lnTo>
                  <a:lnTo>
                    <a:pt x="550" y="243"/>
                  </a:lnTo>
                  <a:lnTo>
                    <a:pt x="550" y="239"/>
                  </a:lnTo>
                  <a:lnTo>
                    <a:pt x="548" y="239"/>
                  </a:lnTo>
                  <a:lnTo>
                    <a:pt x="540" y="239"/>
                  </a:lnTo>
                  <a:lnTo>
                    <a:pt x="539" y="239"/>
                  </a:lnTo>
                  <a:lnTo>
                    <a:pt x="535" y="239"/>
                  </a:lnTo>
                  <a:lnTo>
                    <a:pt x="533" y="239"/>
                  </a:lnTo>
                  <a:lnTo>
                    <a:pt x="529" y="241"/>
                  </a:lnTo>
                  <a:lnTo>
                    <a:pt x="523" y="241"/>
                  </a:lnTo>
                  <a:lnTo>
                    <a:pt x="519" y="241"/>
                  </a:lnTo>
                  <a:lnTo>
                    <a:pt x="517" y="241"/>
                  </a:lnTo>
                  <a:lnTo>
                    <a:pt x="513" y="241"/>
                  </a:lnTo>
                  <a:lnTo>
                    <a:pt x="510" y="241"/>
                  </a:lnTo>
                  <a:lnTo>
                    <a:pt x="510" y="243"/>
                  </a:lnTo>
                  <a:lnTo>
                    <a:pt x="508" y="243"/>
                  </a:lnTo>
                  <a:lnTo>
                    <a:pt x="508" y="247"/>
                  </a:lnTo>
                  <a:lnTo>
                    <a:pt x="504" y="247"/>
                  </a:lnTo>
                  <a:lnTo>
                    <a:pt x="504" y="251"/>
                  </a:lnTo>
                  <a:lnTo>
                    <a:pt x="502" y="253"/>
                  </a:lnTo>
                  <a:lnTo>
                    <a:pt x="498" y="257"/>
                  </a:lnTo>
                  <a:lnTo>
                    <a:pt x="494" y="257"/>
                  </a:lnTo>
                  <a:lnTo>
                    <a:pt x="485" y="257"/>
                  </a:lnTo>
                  <a:lnTo>
                    <a:pt x="483" y="253"/>
                  </a:lnTo>
                  <a:lnTo>
                    <a:pt x="479" y="253"/>
                  </a:lnTo>
                  <a:lnTo>
                    <a:pt x="477" y="253"/>
                  </a:lnTo>
                  <a:lnTo>
                    <a:pt x="473" y="253"/>
                  </a:lnTo>
                  <a:lnTo>
                    <a:pt x="469" y="253"/>
                  </a:lnTo>
                  <a:lnTo>
                    <a:pt x="467" y="253"/>
                  </a:lnTo>
                  <a:lnTo>
                    <a:pt x="463" y="255"/>
                  </a:lnTo>
                  <a:lnTo>
                    <a:pt x="457" y="257"/>
                  </a:lnTo>
                  <a:lnTo>
                    <a:pt x="454" y="260"/>
                  </a:lnTo>
                  <a:lnTo>
                    <a:pt x="452" y="260"/>
                  </a:lnTo>
                  <a:lnTo>
                    <a:pt x="448" y="260"/>
                  </a:lnTo>
                  <a:lnTo>
                    <a:pt x="444" y="260"/>
                  </a:lnTo>
                  <a:lnTo>
                    <a:pt x="442" y="257"/>
                  </a:lnTo>
                  <a:lnTo>
                    <a:pt x="438" y="257"/>
                  </a:lnTo>
                  <a:lnTo>
                    <a:pt x="436" y="257"/>
                  </a:lnTo>
                  <a:lnTo>
                    <a:pt x="432" y="255"/>
                  </a:lnTo>
                  <a:lnTo>
                    <a:pt x="432" y="257"/>
                  </a:lnTo>
                  <a:lnTo>
                    <a:pt x="429" y="257"/>
                  </a:lnTo>
                  <a:lnTo>
                    <a:pt x="427" y="257"/>
                  </a:lnTo>
                  <a:lnTo>
                    <a:pt x="423" y="255"/>
                  </a:lnTo>
                  <a:lnTo>
                    <a:pt x="419" y="255"/>
                  </a:lnTo>
                  <a:lnTo>
                    <a:pt x="417" y="255"/>
                  </a:lnTo>
                  <a:lnTo>
                    <a:pt x="413" y="255"/>
                  </a:lnTo>
                  <a:lnTo>
                    <a:pt x="411" y="255"/>
                  </a:lnTo>
                  <a:lnTo>
                    <a:pt x="407" y="251"/>
                  </a:lnTo>
                  <a:lnTo>
                    <a:pt x="403" y="251"/>
                  </a:lnTo>
                  <a:lnTo>
                    <a:pt x="401" y="251"/>
                  </a:lnTo>
                  <a:lnTo>
                    <a:pt x="398" y="253"/>
                  </a:lnTo>
                  <a:lnTo>
                    <a:pt x="392" y="253"/>
                  </a:lnTo>
                  <a:lnTo>
                    <a:pt x="388" y="253"/>
                  </a:lnTo>
                  <a:lnTo>
                    <a:pt x="386" y="253"/>
                  </a:lnTo>
                  <a:lnTo>
                    <a:pt x="382" y="253"/>
                  </a:lnTo>
                  <a:lnTo>
                    <a:pt x="378" y="253"/>
                  </a:lnTo>
                  <a:lnTo>
                    <a:pt x="378" y="255"/>
                  </a:lnTo>
                  <a:lnTo>
                    <a:pt x="376" y="255"/>
                  </a:lnTo>
                  <a:lnTo>
                    <a:pt x="373" y="255"/>
                  </a:lnTo>
                  <a:lnTo>
                    <a:pt x="367" y="258"/>
                  </a:lnTo>
                  <a:lnTo>
                    <a:pt x="363" y="258"/>
                  </a:lnTo>
                  <a:lnTo>
                    <a:pt x="361" y="262"/>
                  </a:lnTo>
                  <a:lnTo>
                    <a:pt x="357" y="264"/>
                  </a:lnTo>
                  <a:lnTo>
                    <a:pt x="355" y="264"/>
                  </a:lnTo>
                  <a:lnTo>
                    <a:pt x="351" y="268"/>
                  </a:lnTo>
                  <a:lnTo>
                    <a:pt x="347" y="268"/>
                  </a:lnTo>
                  <a:lnTo>
                    <a:pt x="346" y="268"/>
                  </a:lnTo>
                  <a:lnTo>
                    <a:pt x="342" y="268"/>
                  </a:lnTo>
                  <a:lnTo>
                    <a:pt x="340" y="268"/>
                  </a:lnTo>
                  <a:lnTo>
                    <a:pt x="336" y="268"/>
                  </a:lnTo>
                  <a:lnTo>
                    <a:pt x="336" y="272"/>
                  </a:lnTo>
                  <a:lnTo>
                    <a:pt x="332" y="272"/>
                  </a:lnTo>
                  <a:lnTo>
                    <a:pt x="330" y="272"/>
                  </a:lnTo>
                  <a:lnTo>
                    <a:pt x="326" y="272"/>
                  </a:lnTo>
                  <a:lnTo>
                    <a:pt x="317" y="272"/>
                  </a:lnTo>
                  <a:lnTo>
                    <a:pt x="301" y="276"/>
                  </a:lnTo>
                  <a:lnTo>
                    <a:pt x="299" y="276"/>
                  </a:lnTo>
                  <a:lnTo>
                    <a:pt x="291" y="282"/>
                  </a:lnTo>
                  <a:lnTo>
                    <a:pt x="290" y="285"/>
                  </a:lnTo>
                  <a:lnTo>
                    <a:pt x="290" y="287"/>
                  </a:lnTo>
                  <a:lnTo>
                    <a:pt x="286" y="291"/>
                  </a:lnTo>
                  <a:lnTo>
                    <a:pt x="286" y="293"/>
                  </a:lnTo>
                  <a:lnTo>
                    <a:pt x="286" y="297"/>
                  </a:lnTo>
                  <a:lnTo>
                    <a:pt x="286" y="303"/>
                  </a:lnTo>
                  <a:lnTo>
                    <a:pt x="284" y="307"/>
                  </a:lnTo>
                  <a:lnTo>
                    <a:pt x="280" y="311"/>
                  </a:lnTo>
                  <a:lnTo>
                    <a:pt x="274" y="311"/>
                  </a:lnTo>
                  <a:lnTo>
                    <a:pt x="268" y="312"/>
                  </a:lnTo>
                  <a:lnTo>
                    <a:pt x="268" y="316"/>
                  </a:lnTo>
                  <a:lnTo>
                    <a:pt x="264" y="316"/>
                  </a:lnTo>
                  <a:lnTo>
                    <a:pt x="263" y="322"/>
                  </a:lnTo>
                  <a:lnTo>
                    <a:pt x="259" y="322"/>
                  </a:lnTo>
                  <a:lnTo>
                    <a:pt x="255" y="320"/>
                  </a:lnTo>
                  <a:lnTo>
                    <a:pt x="253" y="316"/>
                  </a:lnTo>
                  <a:lnTo>
                    <a:pt x="249" y="312"/>
                  </a:lnTo>
                  <a:lnTo>
                    <a:pt x="249" y="311"/>
                  </a:lnTo>
                  <a:lnTo>
                    <a:pt x="245" y="311"/>
                  </a:lnTo>
                  <a:lnTo>
                    <a:pt x="243" y="301"/>
                  </a:lnTo>
                  <a:lnTo>
                    <a:pt x="239" y="301"/>
                  </a:lnTo>
                  <a:lnTo>
                    <a:pt x="239" y="297"/>
                  </a:lnTo>
                  <a:lnTo>
                    <a:pt x="235" y="297"/>
                  </a:lnTo>
                  <a:lnTo>
                    <a:pt x="235" y="295"/>
                  </a:lnTo>
                  <a:lnTo>
                    <a:pt x="234" y="295"/>
                  </a:lnTo>
                  <a:lnTo>
                    <a:pt x="230" y="289"/>
                  </a:lnTo>
                  <a:lnTo>
                    <a:pt x="226" y="289"/>
                  </a:lnTo>
                  <a:lnTo>
                    <a:pt x="224" y="285"/>
                  </a:lnTo>
                  <a:lnTo>
                    <a:pt x="216" y="280"/>
                  </a:lnTo>
                  <a:lnTo>
                    <a:pt x="214" y="276"/>
                  </a:lnTo>
                  <a:lnTo>
                    <a:pt x="210" y="274"/>
                  </a:lnTo>
                  <a:lnTo>
                    <a:pt x="208" y="274"/>
                  </a:lnTo>
                  <a:lnTo>
                    <a:pt x="208" y="270"/>
                  </a:lnTo>
                  <a:lnTo>
                    <a:pt x="205" y="270"/>
                  </a:lnTo>
                  <a:lnTo>
                    <a:pt x="205" y="268"/>
                  </a:lnTo>
                  <a:lnTo>
                    <a:pt x="201" y="264"/>
                  </a:lnTo>
                  <a:lnTo>
                    <a:pt x="199" y="264"/>
                  </a:lnTo>
                  <a:lnTo>
                    <a:pt x="199" y="262"/>
                  </a:lnTo>
                  <a:lnTo>
                    <a:pt x="191" y="258"/>
                  </a:lnTo>
                  <a:lnTo>
                    <a:pt x="189" y="255"/>
                  </a:lnTo>
                  <a:lnTo>
                    <a:pt x="181" y="253"/>
                  </a:lnTo>
                  <a:lnTo>
                    <a:pt x="174" y="249"/>
                  </a:lnTo>
                  <a:lnTo>
                    <a:pt x="170" y="247"/>
                  </a:lnTo>
                  <a:lnTo>
                    <a:pt x="166" y="247"/>
                  </a:lnTo>
                  <a:lnTo>
                    <a:pt x="164" y="247"/>
                  </a:lnTo>
                  <a:lnTo>
                    <a:pt x="160" y="243"/>
                  </a:lnTo>
                  <a:lnTo>
                    <a:pt x="160" y="247"/>
                  </a:lnTo>
                  <a:lnTo>
                    <a:pt x="156" y="247"/>
                  </a:lnTo>
                  <a:lnTo>
                    <a:pt x="149" y="243"/>
                  </a:lnTo>
                  <a:lnTo>
                    <a:pt x="135" y="237"/>
                  </a:lnTo>
                  <a:lnTo>
                    <a:pt x="106" y="237"/>
                  </a:lnTo>
                  <a:lnTo>
                    <a:pt x="104" y="235"/>
                  </a:lnTo>
                  <a:lnTo>
                    <a:pt x="100" y="235"/>
                  </a:lnTo>
                  <a:lnTo>
                    <a:pt x="98" y="235"/>
                  </a:lnTo>
                  <a:lnTo>
                    <a:pt x="85" y="231"/>
                  </a:lnTo>
                  <a:lnTo>
                    <a:pt x="81" y="231"/>
                  </a:lnTo>
                  <a:lnTo>
                    <a:pt x="79" y="229"/>
                  </a:lnTo>
                  <a:lnTo>
                    <a:pt x="75" y="229"/>
                  </a:lnTo>
                  <a:lnTo>
                    <a:pt x="73" y="229"/>
                  </a:lnTo>
                  <a:lnTo>
                    <a:pt x="69" y="229"/>
                  </a:lnTo>
                  <a:lnTo>
                    <a:pt x="66" y="229"/>
                  </a:lnTo>
                  <a:lnTo>
                    <a:pt x="60" y="229"/>
                  </a:lnTo>
                  <a:lnTo>
                    <a:pt x="56" y="229"/>
                  </a:lnTo>
                  <a:lnTo>
                    <a:pt x="54" y="229"/>
                  </a:lnTo>
                  <a:lnTo>
                    <a:pt x="54" y="228"/>
                  </a:lnTo>
                  <a:lnTo>
                    <a:pt x="50" y="228"/>
                  </a:lnTo>
                  <a:lnTo>
                    <a:pt x="44" y="224"/>
                  </a:lnTo>
                  <a:lnTo>
                    <a:pt x="41" y="224"/>
                  </a:lnTo>
                  <a:lnTo>
                    <a:pt x="41" y="220"/>
                  </a:lnTo>
                  <a:lnTo>
                    <a:pt x="39" y="220"/>
                  </a:lnTo>
                  <a:lnTo>
                    <a:pt x="35" y="220"/>
                  </a:lnTo>
                  <a:lnTo>
                    <a:pt x="31" y="222"/>
                  </a:lnTo>
                  <a:lnTo>
                    <a:pt x="29" y="222"/>
                  </a:lnTo>
                  <a:lnTo>
                    <a:pt x="25" y="222"/>
                  </a:lnTo>
                  <a:lnTo>
                    <a:pt x="23" y="222"/>
                  </a:lnTo>
                  <a:lnTo>
                    <a:pt x="23" y="224"/>
                  </a:lnTo>
                  <a:lnTo>
                    <a:pt x="19" y="224"/>
                  </a:lnTo>
                  <a:lnTo>
                    <a:pt x="8" y="222"/>
                  </a:lnTo>
                  <a:lnTo>
                    <a:pt x="0" y="222"/>
                  </a:lnTo>
                  <a:lnTo>
                    <a:pt x="0" y="218"/>
                  </a:lnTo>
                  <a:lnTo>
                    <a:pt x="10" y="152"/>
                  </a:lnTo>
                  <a:lnTo>
                    <a:pt x="60" y="173"/>
                  </a:lnTo>
                  <a:lnTo>
                    <a:pt x="131" y="204"/>
                  </a:lnTo>
                  <a:lnTo>
                    <a:pt x="145" y="206"/>
                  </a:lnTo>
                  <a:lnTo>
                    <a:pt x="172" y="218"/>
                  </a:lnTo>
                  <a:lnTo>
                    <a:pt x="185" y="224"/>
                  </a:lnTo>
                  <a:lnTo>
                    <a:pt x="191" y="224"/>
                  </a:lnTo>
                  <a:lnTo>
                    <a:pt x="247" y="235"/>
                  </a:lnTo>
                  <a:lnTo>
                    <a:pt x="251" y="235"/>
                  </a:lnTo>
                  <a:lnTo>
                    <a:pt x="266" y="239"/>
                  </a:lnTo>
                  <a:lnTo>
                    <a:pt x="286" y="237"/>
                  </a:lnTo>
                  <a:lnTo>
                    <a:pt x="311" y="231"/>
                  </a:lnTo>
                  <a:lnTo>
                    <a:pt x="401" y="229"/>
                  </a:lnTo>
                  <a:lnTo>
                    <a:pt x="438" y="226"/>
                  </a:lnTo>
                  <a:lnTo>
                    <a:pt x="488" y="226"/>
                  </a:lnTo>
                  <a:lnTo>
                    <a:pt x="498" y="220"/>
                  </a:lnTo>
                  <a:lnTo>
                    <a:pt x="525" y="218"/>
                  </a:lnTo>
                  <a:lnTo>
                    <a:pt x="550" y="222"/>
                  </a:lnTo>
                  <a:lnTo>
                    <a:pt x="560" y="222"/>
                  </a:lnTo>
                  <a:lnTo>
                    <a:pt x="560" y="208"/>
                  </a:lnTo>
                  <a:lnTo>
                    <a:pt x="575" y="208"/>
                  </a:lnTo>
                  <a:lnTo>
                    <a:pt x="573" y="146"/>
                  </a:lnTo>
                  <a:lnTo>
                    <a:pt x="577" y="94"/>
                  </a:lnTo>
                  <a:lnTo>
                    <a:pt x="558" y="94"/>
                  </a:lnTo>
                  <a:lnTo>
                    <a:pt x="560" y="69"/>
                  </a:lnTo>
                  <a:lnTo>
                    <a:pt x="560" y="44"/>
                  </a:lnTo>
                  <a:lnTo>
                    <a:pt x="600" y="44"/>
                  </a:lnTo>
                  <a:lnTo>
                    <a:pt x="604" y="44"/>
                  </a:lnTo>
                  <a:lnTo>
                    <a:pt x="625" y="42"/>
                  </a:lnTo>
                  <a:lnTo>
                    <a:pt x="625" y="27"/>
                  </a:lnTo>
                  <a:lnTo>
                    <a:pt x="641" y="27"/>
                  </a:lnTo>
                  <a:lnTo>
                    <a:pt x="641" y="15"/>
                  </a:lnTo>
                  <a:lnTo>
                    <a:pt x="643" y="0"/>
                  </a:lnTo>
                  <a:lnTo>
                    <a:pt x="662" y="7"/>
                  </a:lnTo>
                  <a:lnTo>
                    <a:pt x="697" y="23"/>
                  </a:lnTo>
                  <a:lnTo>
                    <a:pt x="718" y="35"/>
                  </a:lnTo>
                  <a:lnTo>
                    <a:pt x="712" y="44"/>
                  </a:lnTo>
                  <a:lnTo>
                    <a:pt x="656" y="160"/>
                  </a:lnTo>
                  <a:lnTo>
                    <a:pt x="708" y="172"/>
                  </a:lnTo>
                  <a:lnTo>
                    <a:pt x="710" y="222"/>
                  </a:lnTo>
                  <a:lnTo>
                    <a:pt x="716" y="233"/>
                  </a:lnTo>
                </a:path>
              </a:pathLst>
            </a:custGeom>
            <a:grpFill/>
            <a:ln w="9525">
              <a:noFill/>
              <a:round/>
              <a:headEnd/>
              <a:tailEnd/>
            </a:ln>
          </p:spPr>
          <p:txBody>
            <a:bodyPr/>
            <a:lstStyle/>
            <a:p>
              <a:pPr>
                <a:defRPr/>
              </a:pPr>
              <a:endParaRPr lang="en-US" dirty="0">
                <a:solidFill>
                  <a:prstClr val="black"/>
                </a:solidFill>
              </a:endParaRPr>
            </a:p>
          </p:txBody>
        </p:sp>
        <p:sp>
          <p:nvSpPr>
            <p:cNvPr id="16577" name="Freeform 35"/>
            <p:cNvSpPr>
              <a:spLocks/>
            </p:cNvSpPr>
            <p:nvPr/>
          </p:nvSpPr>
          <p:spPr bwMode="ltGray">
            <a:xfrm>
              <a:off x="2753" y="419"/>
              <a:ext cx="102" cy="73"/>
            </a:xfrm>
            <a:custGeom>
              <a:avLst/>
              <a:gdLst>
                <a:gd name="T0" fmla="*/ 75 w 102"/>
                <a:gd name="T1" fmla="*/ 0 h 73"/>
                <a:gd name="T2" fmla="*/ 83 w 102"/>
                <a:gd name="T3" fmla="*/ 0 h 73"/>
                <a:gd name="T4" fmla="*/ 91 w 102"/>
                <a:gd name="T5" fmla="*/ 8 h 73"/>
                <a:gd name="T6" fmla="*/ 93 w 102"/>
                <a:gd name="T7" fmla="*/ 10 h 73"/>
                <a:gd name="T8" fmla="*/ 93 w 102"/>
                <a:gd name="T9" fmla="*/ 16 h 73"/>
                <a:gd name="T10" fmla="*/ 97 w 102"/>
                <a:gd name="T11" fmla="*/ 19 h 73"/>
                <a:gd name="T12" fmla="*/ 97 w 102"/>
                <a:gd name="T13" fmla="*/ 25 h 73"/>
                <a:gd name="T14" fmla="*/ 101 w 102"/>
                <a:gd name="T15" fmla="*/ 25 h 73"/>
                <a:gd name="T16" fmla="*/ 102 w 102"/>
                <a:gd name="T17" fmla="*/ 29 h 73"/>
                <a:gd name="T18" fmla="*/ 101 w 102"/>
                <a:gd name="T19" fmla="*/ 31 h 73"/>
                <a:gd name="T20" fmla="*/ 97 w 102"/>
                <a:gd name="T21" fmla="*/ 35 h 73"/>
                <a:gd name="T22" fmla="*/ 97 w 102"/>
                <a:gd name="T23" fmla="*/ 44 h 73"/>
                <a:gd name="T24" fmla="*/ 85 w 102"/>
                <a:gd name="T25" fmla="*/ 50 h 73"/>
                <a:gd name="T26" fmla="*/ 70 w 102"/>
                <a:gd name="T27" fmla="*/ 54 h 73"/>
                <a:gd name="T28" fmla="*/ 54 w 102"/>
                <a:gd name="T29" fmla="*/ 54 h 73"/>
                <a:gd name="T30" fmla="*/ 50 w 102"/>
                <a:gd name="T31" fmla="*/ 58 h 73"/>
                <a:gd name="T32" fmla="*/ 46 w 102"/>
                <a:gd name="T33" fmla="*/ 60 h 73"/>
                <a:gd name="T34" fmla="*/ 41 w 102"/>
                <a:gd name="T35" fmla="*/ 70 h 73"/>
                <a:gd name="T36" fmla="*/ 39 w 102"/>
                <a:gd name="T37" fmla="*/ 73 h 73"/>
                <a:gd name="T38" fmla="*/ 31 w 102"/>
                <a:gd name="T39" fmla="*/ 64 h 73"/>
                <a:gd name="T40" fmla="*/ 23 w 102"/>
                <a:gd name="T41" fmla="*/ 64 h 73"/>
                <a:gd name="T42" fmla="*/ 14 w 102"/>
                <a:gd name="T43" fmla="*/ 70 h 73"/>
                <a:gd name="T44" fmla="*/ 10 w 102"/>
                <a:gd name="T45" fmla="*/ 68 h 73"/>
                <a:gd name="T46" fmla="*/ 6 w 102"/>
                <a:gd name="T47" fmla="*/ 58 h 73"/>
                <a:gd name="T48" fmla="*/ 4 w 102"/>
                <a:gd name="T49" fmla="*/ 48 h 73"/>
                <a:gd name="T50" fmla="*/ 0 w 102"/>
                <a:gd name="T51" fmla="*/ 46 h 73"/>
                <a:gd name="T52" fmla="*/ 4 w 102"/>
                <a:gd name="T53" fmla="*/ 43 h 73"/>
                <a:gd name="T54" fmla="*/ 10 w 102"/>
                <a:gd name="T55" fmla="*/ 43 h 73"/>
                <a:gd name="T56" fmla="*/ 16 w 102"/>
                <a:gd name="T57" fmla="*/ 46 h 73"/>
                <a:gd name="T58" fmla="*/ 29 w 102"/>
                <a:gd name="T59" fmla="*/ 44 h 73"/>
                <a:gd name="T60" fmla="*/ 29 w 102"/>
                <a:gd name="T61" fmla="*/ 39 h 73"/>
                <a:gd name="T62" fmla="*/ 25 w 102"/>
                <a:gd name="T63" fmla="*/ 37 h 73"/>
                <a:gd name="T64" fmla="*/ 25 w 102"/>
                <a:gd name="T65" fmla="*/ 29 h 73"/>
                <a:gd name="T66" fmla="*/ 21 w 102"/>
                <a:gd name="T67" fmla="*/ 27 h 73"/>
                <a:gd name="T68" fmla="*/ 21 w 102"/>
                <a:gd name="T69" fmla="*/ 21 h 73"/>
                <a:gd name="T70" fmla="*/ 27 w 102"/>
                <a:gd name="T71" fmla="*/ 17 h 73"/>
                <a:gd name="T72" fmla="*/ 35 w 102"/>
                <a:gd name="T73" fmla="*/ 14 h 73"/>
                <a:gd name="T74" fmla="*/ 50 w 102"/>
                <a:gd name="T75" fmla="*/ 12 h 73"/>
                <a:gd name="T76" fmla="*/ 56 w 102"/>
                <a:gd name="T77" fmla="*/ 8 h 73"/>
                <a:gd name="T78" fmla="*/ 52 w 102"/>
                <a:gd name="T79" fmla="*/ 4 h 73"/>
                <a:gd name="T80" fmla="*/ 58 w 102"/>
                <a:gd name="T81" fmla="*/ 2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73"/>
                <a:gd name="T125" fmla="*/ 102 w 102"/>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73">
                  <a:moveTo>
                    <a:pt x="62" y="2"/>
                  </a:moveTo>
                  <a:lnTo>
                    <a:pt x="75" y="0"/>
                  </a:lnTo>
                  <a:lnTo>
                    <a:pt x="77" y="0"/>
                  </a:lnTo>
                  <a:lnTo>
                    <a:pt x="83" y="0"/>
                  </a:lnTo>
                  <a:lnTo>
                    <a:pt x="91" y="0"/>
                  </a:lnTo>
                  <a:lnTo>
                    <a:pt x="91" y="8"/>
                  </a:lnTo>
                  <a:lnTo>
                    <a:pt x="93" y="8"/>
                  </a:lnTo>
                  <a:lnTo>
                    <a:pt x="93" y="10"/>
                  </a:lnTo>
                  <a:lnTo>
                    <a:pt x="93" y="14"/>
                  </a:lnTo>
                  <a:lnTo>
                    <a:pt x="93" y="16"/>
                  </a:lnTo>
                  <a:lnTo>
                    <a:pt x="93" y="19"/>
                  </a:lnTo>
                  <a:lnTo>
                    <a:pt x="97" y="19"/>
                  </a:lnTo>
                  <a:lnTo>
                    <a:pt x="97" y="23"/>
                  </a:lnTo>
                  <a:lnTo>
                    <a:pt x="97" y="25"/>
                  </a:lnTo>
                  <a:lnTo>
                    <a:pt x="97" y="29"/>
                  </a:lnTo>
                  <a:lnTo>
                    <a:pt x="101" y="25"/>
                  </a:lnTo>
                  <a:lnTo>
                    <a:pt x="102" y="21"/>
                  </a:lnTo>
                  <a:lnTo>
                    <a:pt x="102" y="29"/>
                  </a:lnTo>
                  <a:lnTo>
                    <a:pt x="101" y="29"/>
                  </a:lnTo>
                  <a:lnTo>
                    <a:pt x="101" y="31"/>
                  </a:lnTo>
                  <a:lnTo>
                    <a:pt x="101" y="35"/>
                  </a:lnTo>
                  <a:lnTo>
                    <a:pt x="97" y="35"/>
                  </a:lnTo>
                  <a:lnTo>
                    <a:pt x="97" y="39"/>
                  </a:lnTo>
                  <a:lnTo>
                    <a:pt x="97" y="44"/>
                  </a:lnTo>
                  <a:lnTo>
                    <a:pt x="97" y="50"/>
                  </a:lnTo>
                  <a:lnTo>
                    <a:pt x="85" y="50"/>
                  </a:lnTo>
                  <a:lnTo>
                    <a:pt x="81" y="54"/>
                  </a:lnTo>
                  <a:lnTo>
                    <a:pt x="70" y="54"/>
                  </a:lnTo>
                  <a:lnTo>
                    <a:pt x="66" y="54"/>
                  </a:lnTo>
                  <a:lnTo>
                    <a:pt x="54" y="54"/>
                  </a:lnTo>
                  <a:lnTo>
                    <a:pt x="50" y="54"/>
                  </a:lnTo>
                  <a:lnTo>
                    <a:pt x="50" y="58"/>
                  </a:lnTo>
                  <a:lnTo>
                    <a:pt x="46" y="58"/>
                  </a:lnTo>
                  <a:lnTo>
                    <a:pt x="46" y="60"/>
                  </a:lnTo>
                  <a:lnTo>
                    <a:pt x="45" y="64"/>
                  </a:lnTo>
                  <a:lnTo>
                    <a:pt x="41" y="70"/>
                  </a:lnTo>
                  <a:lnTo>
                    <a:pt x="41" y="73"/>
                  </a:lnTo>
                  <a:lnTo>
                    <a:pt x="39" y="73"/>
                  </a:lnTo>
                  <a:lnTo>
                    <a:pt x="31" y="68"/>
                  </a:lnTo>
                  <a:lnTo>
                    <a:pt x="31" y="64"/>
                  </a:lnTo>
                  <a:lnTo>
                    <a:pt x="29" y="60"/>
                  </a:lnTo>
                  <a:lnTo>
                    <a:pt x="23" y="64"/>
                  </a:lnTo>
                  <a:lnTo>
                    <a:pt x="16" y="68"/>
                  </a:lnTo>
                  <a:lnTo>
                    <a:pt x="14" y="70"/>
                  </a:lnTo>
                  <a:lnTo>
                    <a:pt x="14" y="68"/>
                  </a:lnTo>
                  <a:lnTo>
                    <a:pt x="10" y="68"/>
                  </a:lnTo>
                  <a:lnTo>
                    <a:pt x="6" y="62"/>
                  </a:lnTo>
                  <a:lnTo>
                    <a:pt x="6" y="58"/>
                  </a:lnTo>
                  <a:lnTo>
                    <a:pt x="6" y="54"/>
                  </a:lnTo>
                  <a:lnTo>
                    <a:pt x="4" y="48"/>
                  </a:lnTo>
                  <a:lnTo>
                    <a:pt x="4" y="46"/>
                  </a:lnTo>
                  <a:lnTo>
                    <a:pt x="0" y="46"/>
                  </a:lnTo>
                  <a:lnTo>
                    <a:pt x="0" y="43"/>
                  </a:lnTo>
                  <a:lnTo>
                    <a:pt x="4" y="43"/>
                  </a:lnTo>
                  <a:lnTo>
                    <a:pt x="6" y="43"/>
                  </a:lnTo>
                  <a:lnTo>
                    <a:pt x="10" y="43"/>
                  </a:lnTo>
                  <a:lnTo>
                    <a:pt x="14" y="46"/>
                  </a:lnTo>
                  <a:lnTo>
                    <a:pt x="16" y="46"/>
                  </a:lnTo>
                  <a:lnTo>
                    <a:pt x="21" y="44"/>
                  </a:lnTo>
                  <a:lnTo>
                    <a:pt x="29" y="44"/>
                  </a:lnTo>
                  <a:lnTo>
                    <a:pt x="29" y="43"/>
                  </a:lnTo>
                  <a:lnTo>
                    <a:pt x="29" y="39"/>
                  </a:lnTo>
                  <a:lnTo>
                    <a:pt x="25" y="39"/>
                  </a:lnTo>
                  <a:lnTo>
                    <a:pt x="25" y="37"/>
                  </a:lnTo>
                  <a:lnTo>
                    <a:pt x="25" y="33"/>
                  </a:lnTo>
                  <a:lnTo>
                    <a:pt x="25" y="29"/>
                  </a:lnTo>
                  <a:lnTo>
                    <a:pt x="21" y="29"/>
                  </a:lnTo>
                  <a:lnTo>
                    <a:pt x="21" y="27"/>
                  </a:lnTo>
                  <a:lnTo>
                    <a:pt x="21" y="23"/>
                  </a:lnTo>
                  <a:lnTo>
                    <a:pt x="21" y="21"/>
                  </a:lnTo>
                  <a:lnTo>
                    <a:pt x="21" y="17"/>
                  </a:lnTo>
                  <a:lnTo>
                    <a:pt x="27" y="17"/>
                  </a:lnTo>
                  <a:lnTo>
                    <a:pt x="31" y="14"/>
                  </a:lnTo>
                  <a:lnTo>
                    <a:pt x="35" y="14"/>
                  </a:lnTo>
                  <a:lnTo>
                    <a:pt x="43" y="12"/>
                  </a:lnTo>
                  <a:lnTo>
                    <a:pt x="50" y="12"/>
                  </a:lnTo>
                  <a:lnTo>
                    <a:pt x="56" y="10"/>
                  </a:lnTo>
                  <a:lnTo>
                    <a:pt x="56" y="8"/>
                  </a:lnTo>
                  <a:lnTo>
                    <a:pt x="56" y="4"/>
                  </a:lnTo>
                  <a:lnTo>
                    <a:pt x="52" y="4"/>
                  </a:lnTo>
                  <a:lnTo>
                    <a:pt x="52" y="2"/>
                  </a:lnTo>
                  <a:lnTo>
                    <a:pt x="58" y="2"/>
                  </a:lnTo>
                  <a:lnTo>
                    <a:pt x="62" y="2"/>
                  </a:lnTo>
                  <a:close/>
                </a:path>
              </a:pathLst>
            </a:custGeom>
            <a:grpFill/>
            <a:ln w="9525">
              <a:noFill/>
              <a:round/>
              <a:headEnd/>
              <a:tailEnd/>
            </a:ln>
          </p:spPr>
          <p:txBody>
            <a:bodyPr/>
            <a:lstStyle/>
            <a:p>
              <a:pPr>
                <a:defRPr/>
              </a:pPr>
              <a:endParaRPr lang="en-US" dirty="0">
                <a:solidFill>
                  <a:prstClr val="black"/>
                </a:solidFill>
              </a:endParaRPr>
            </a:p>
          </p:txBody>
        </p:sp>
        <p:sp>
          <p:nvSpPr>
            <p:cNvPr id="16578" name="Freeform 36"/>
            <p:cNvSpPr>
              <a:spLocks/>
            </p:cNvSpPr>
            <p:nvPr/>
          </p:nvSpPr>
          <p:spPr bwMode="ltGray">
            <a:xfrm>
              <a:off x="2753" y="419"/>
              <a:ext cx="102" cy="73"/>
            </a:xfrm>
            <a:custGeom>
              <a:avLst/>
              <a:gdLst>
                <a:gd name="T0" fmla="*/ 75 w 102"/>
                <a:gd name="T1" fmla="*/ 0 h 73"/>
                <a:gd name="T2" fmla="*/ 83 w 102"/>
                <a:gd name="T3" fmla="*/ 0 h 73"/>
                <a:gd name="T4" fmla="*/ 91 w 102"/>
                <a:gd name="T5" fmla="*/ 8 h 73"/>
                <a:gd name="T6" fmla="*/ 93 w 102"/>
                <a:gd name="T7" fmla="*/ 10 h 73"/>
                <a:gd name="T8" fmla="*/ 93 w 102"/>
                <a:gd name="T9" fmla="*/ 16 h 73"/>
                <a:gd name="T10" fmla="*/ 97 w 102"/>
                <a:gd name="T11" fmla="*/ 19 h 73"/>
                <a:gd name="T12" fmla="*/ 97 w 102"/>
                <a:gd name="T13" fmla="*/ 25 h 73"/>
                <a:gd name="T14" fmla="*/ 101 w 102"/>
                <a:gd name="T15" fmla="*/ 25 h 73"/>
                <a:gd name="T16" fmla="*/ 102 w 102"/>
                <a:gd name="T17" fmla="*/ 29 h 73"/>
                <a:gd name="T18" fmla="*/ 101 w 102"/>
                <a:gd name="T19" fmla="*/ 31 h 73"/>
                <a:gd name="T20" fmla="*/ 97 w 102"/>
                <a:gd name="T21" fmla="*/ 35 h 73"/>
                <a:gd name="T22" fmla="*/ 97 w 102"/>
                <a:gd name="T23" fmla="*/ 44 h 73"/>
                <a:gd name="T24" fmla="*/ 85 w 102"/>
                <a:gd name="T25" fmla="*/ 50 h 73"/>
                <a:gd name="T26" fmla="*/ 70 w 102"/>
                <a:gd name="T27" fmla="*/ 54 h 73"/>
                <a:gd name="T28" fmla="*/ 54 w 102"/>
                <a:gd name="T29" fmla="*/ 54 h 73"/>
                <a:gd name="T30" fmla="*/ 50 w 102"/>
                <a:gd name="T31" fmla="*/ 58 h 73"/>
                <a:gd name="T32" fmla="*/ 46 w 102"/>
                <a:gd name="T33" fmla="*/ 60 h 73"/>
                <a:gd name="T34" fmla="*/ 41 w 102"/>
                <a:gd name="T35" fmla="*/ 70 h 73"/>
                <a:gd name="T36" fmla="*/ 39 w 102"/>
                <a:gd name="T37" fmla="*/ 73 h 73"/>
                <a:gd name="T38" fmla="*/ 31 w 102"/>
                <a:gd name="T39" fmla="*/ 64 h 73"/>
                <a:gd name="T40" fmla="*/ 23 w 102"/>
                <a:gd name="T41" fmla="*/ 64 h 73"/>
                <a:gd name="T42" fmla="*/ 14 w 102"/>
                <a:gd name="T43" fmla="*/ 70 h 73"/>
                <a:gd name="T44" fmla="*/ 10 w 102"/>
                <a:gd name="T45" fmla="*/ 68 h 73"/>
                <a:gd name="T46" fmla="*/ 6 w 102"/>
                <a:gd name="T47" fmla="*/ 58 h 73"/>
                <a:gd name="T48" fmla="*/ 4 w 102"/>
                <a:gd name="T49" fmla="*/ 48 h 73"/>
                <a:gd name="T50" fmla="*/ 0 w 102"/>
                <a:gd name="T51" fmla="*/ 46 h 73"/>
                <a:gd name="T52" fmla="*/ 4 w 102"/>
                <a:gd name="T53" fmla="*/ 43 h 73"/>
                <a:gd name="T54" fmla="*/ 10 w 102"/>
                <a:gd name="T55" fmla="*/ 43 h 73"/>
                <a:gd name="T56" fmla="*/ 16 w 102"/>
                <a:gd name="T57" fmla="*/ 46 h 73"/>
                <a:gd name="T58" fmla="*/ 29 w 102"/>
                <a:gd name="T59" fmla="*/ 44 h 73"/>
                <a:gd name="T60" fmla="*/ 29 w 102"/>
                <a:gd name="T61" fmla="*/ 39 h 73"/>
                <a:gd name="T62" fmla="*/ 25 w 102"/>
                <a:gd name="T63" fmla="*/ 37 h 73"/>
                <a:gd name="T64" fmla="*/ 25 w 102"/>
                <a:gd name="T65" fmla="*/ 29 h 73"/>
                <a:gd name="T66" fmla="*/ 21 w 102"/>
                <a:gd name="T67" fmla="*/ 27 h 73"/>
                <a:gd name="T68" fmla="*/ 21 w 102"/>
                <a:gd name="T69" fmla="*/ 21 h 73"/>
                <a:gd name="T70" fmla="*/ 27 w 102"/>
                <a:gd name="T71" fmla="*/ 17 h 73"/>
                <a:gd name="T72" fmla="*/ 35 w 102"/>
                <a:gd name="T73" fmla="*/ 14 h 73"/>
                <a:gd name="T74" fmla="*/ 50 w 102"/>
                <a:gd name="T75" fmla="*/ 12 h 73"/>
                <a:gd name="T76" fmla="*/ 56 w 102"/>
                <a:gd name="T77" fmla="*/ 8 h 73"/>
                <a:gd name="T78" fmla="*/ 52 w 102"/>
                <a:gd name="T79" fmla="*/ 4 h 73"/>
                <a:gd name="T80" fmla="*/ 58 w 102"/>
                <a:gd name="T81" fmla="*/ 2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73"/>
                <a:gd name="T125" fmla="*/ 102 w 102"/>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73">
                  <a:moveTo>
                    <a:pt x="62" y="2"/>
                  </a:moveTo>
                  <a:lnTo>
                    <a:pt x="75" y="0"/>
                  </a:lnTo>
                  <a:lnTo>
                    <a:pt x="77" y="0"/>
                  </a:lnTo>
                  <a:lnTo>
                    <a:pt x="83" y="0"/>
                  </a:lnTo>
                  <a:lnTo>
                    <a:pt x="91" y="0"/>
                  </a:lnTo>
                  <a:lnTo>
                    <a:pt x="91" y="8"/>
                  </a:lnTo>
                  <a:lnTo>
                    <a:pt x="93" y="8"/>
                  </a:lnTo>
                  <a:lnTo>
                    <a:pt x="93" y="10"/>
                  </a:lnTo>
                  <a:lnTo>
                    <a:pt x="93" y="14"/>
                  </a:lnTo>
                  <a:lnTo>
                    <a:pt x="93" y="16"/>
                  </a:lnTo>
                  <a:lnTo>
                    <a:pt x="93" y="19"/>
                  </a:lnTo>
                  <a:lnTo>
                    <a:pt x="97" y="19"/>
                  </a:lnTo>
                  <a:lnTo>
                    <a:pt x="97" y="23"/>
                  </a:lnTo>
                  <a:lnTo>
                    <a:pt x="97" y="25"/>
                  </a:lnTo>
                  <a:lnTo>
                    <a:pt x="97" y="29"/>
                  </a:lnTo>
                  <a:lnTo>
                    <a:pt x="101" y="25"/>
                  </a:lnTo>
                  <a:lnTo>
                    <a:pt x="102" y="21"/>
                  </a:lnTo>
                  <a:lnTo>
                    <a:pt x="102" y="29"/>
                  </a:lnTo>
                  <a:lnTo>
                    <a:pt x="101" y="29"/>
                  </a:lnTo>
                  <a:lnTo>
                    <a:pt x="101" y="31"/>
                  </a:lnTo>
                  <a:lnTo>
                    <a:pt x="101" y="35"/>
                  </a:lnTo>
                  <a:lnTo>
                    <a:pt x="97" y="35"/>
                  </a:lnTo>
                  <a:lnTo>
                    <a:pt x="97" y="39"/>
                  </a:lnTo>
                  <a:lnTo>
                    <a:pt x="97" y="44"/>
                  </a:lnTo>
                  <a:lnTo>
                    <a:pt x="97" y="50"/>
                  </a:lnTo>
                  <a:lnTo>
                    <a:pt x="85" y="50"/>
                  </a:lnTo>
                  <a:lnTo>
                    <a:pt x="81" y="54"/>
                  </a:lnTo>
                  <a:lnTo>
                    <a:pt x="70" y="54"/>
                  </a:lnTo>
                  <a:lnTo>
                    <a:pt x="66" y="54"/>
                  </a:lnTo>
                  <a:lnTo>
                    <a:pt x="54" y="54"/>
                  </a:lnTo>
                  <a:lnTo>
                    <a:pt x="50" y="54"/>
                  </a:lnTo>
                  <a:lnTo>
                    <a:pt x="50" y="58"/>
                  </a:lnTo>
                  <a:lnTo>
                    <a:pt x="46" y="58"/>
                  </a:lnTo>
                  <a:lnTo>
                    <a:pt x="46" y="60"/>
                  </a:lnTo>
                  <a:lnTo>
                    <a:pt x="45" y="64"/>
                  </a:lnTo>
                  <a:lnTo>
                    <a:pt x="41" y="70"/>
                  </a:lnTo>
                  <a:lnTo>
                    <a:pt x="41" y="73"/>
                  </a:lnTo>
                  <a:lnTo>
                    <a:pt x="39" y="73"/>
                  </a:lnTo>
                  <a:lnTo>
                    <a:pt x="31" y="68"/>
                  </a:lnTo>
                  <a:lnTo>
                    <a:pt x="31" y="64"/>
                  </a:lnTo>
                  <a:lnTo>
                    <a:pt x="29" y="60"/>
                  </a:lnTo>
                  <a:lnTo>
                    <a:pt x="23" y="64"/>
                  </a:lnTo>
                  <a:lnTo>
                    <a:pt x="16" y="68"/>
                  </a:lnTo>
                  <a:lnTo>
                    <a:pt x="14" y="70"/>
                  </a:lnTo>
                  <a:lnTo>
                    <a:pt x="14" y="68"/>
                  </a:lnTo>
                  <a:lnTo>
                    <a:pt x="10" y="68"/>
                  </a:lnTo>
                  <a:lnTo>
                    <a:pt x="6" y="62"/>
                  </a:lnTo>
                  <a:lnTo>
                    <a:pt x="6" y="58"/>
                  </a:lnTo>
                  <a:lnTo>
                    <a:pt x="6" y="54"/>
                  </a:lnTo>
                  <a:lnTo>
                    <a:pt x="4" y="48"/>
                  </a:lnTo>
                  <a:lnTo>
                    <a:pt x="4" y="46"/>
                  </a:lnTo>
                  <a:lnTo>
                    <a:pt x="0" y="46"/>
                  </a:lnTo>
                  <a:lnTo>
                    <a:pt x="0" y="43"/>
                  </a:lnTo>
                  <a:lnTo>
                    <a:pt x="4" y="43"/>
                  </a:lnTo>
                  <a:lnTo>
                    <a:pt x="6" y="43"/>
                  </a:lnTo>
                  <a:lnTo>
                    <a:pt x="10" y="43"/>
                  </a:lnTo>
                  <a:lnTo>
                    <a:pt x="14" y="46"/>
                  </a:lnTo>
                  <a:lnTo>
                    <a:pt x="16" y="46"/>
                  </a:lnTo>
                  <a:lnTo>
                    <a:pt x="21" y="44"/>
                  </a:lnTo>
                  <a:lnTo>
                    <a:pt x="29" y="44"/>
                  </a:lnTo>
                  <a:lnTo>
                    <a:pt x="29" y="43"/>
                  </a:lnTo>
                  <a:lnTo>
                    <a:pt x="29" y="39"/>
                  </a:lnTo>
                  <a:lnTo>
                    <a:pt x="25" y="39"/>
                  </a:lnTo>
                  <a:lnTo>
                    <a:pt x="25" y="37"/>
                  </a:lnTo>
                  <a:lnTo>
                    <a:pt x="25" y="33"/>
                  </a:lnTo>
                  <a:lnTo>
                    <a:pt x="25" y="29"/>
                  </a:lnTo>
                  <a:lnTo>
                    <a:pt x="21" y="29"/>
                  </a:lnTo>
                  <a:lnTo>
                    <a:pt x="21" y="27"/>
                  </a:lnTo>
                  <a:lnTo>
                    <a:pt x="21" y="23"/>
                  </a:lnTo>
                  <a:lnTo>
                    <a:pt x="21" y="21"/>
                  </a:lnTo>
                  <a:lnTo>
                    <a:pt x="21" y="17"/>
                  </a:lnTo>
                  <a:lnTo>
                    <a:pt x="27" y="17"/>
                  </a:lnTo>
                  <a:lnTo>
                    <a:pt x="31" y="14"/>
                  </a:lnTo>
                  <a:lnTo>
                    <a:pt x="35" y="14"/>
                  </a:lnTo>
                  <a:lnTo>
                    <a:pt x="43" y="12"/>
                  </a:lnTo>
                  <a:lnTo>
                    <a:pt x="50" y="12"/>
                  </a:lnTo>
                  <a:lnTo>
                    <a:pt x="56" y="10"/>
                  </a:lnTo>
                  <a:lnTo>
                    <a:pt x="56" y="8"/>
                  </a:lnTo>
                  <a:lnTo>
                    <a:pt x="56" y="4"/>
                  </a:lnTo>
                  <a:lnTo>
                    <a:pt x="52" y="4"/>
                  </a:lnTo>
                  <a:lnTo>
                    <a:pt x="52" y="2"/>
                  </a:lnTo>
                  <a:lnTo>
                    <a:pt x="58" y="2"/>
                  </a:lnTo>
                  <a:lnTo>
                    <a:pt x="62" y="2"/>
                  </a:lnTo>
                </a:path>
              </a:pathLst>
            </a:custGeom>
            <a:grpFill/>
            <a:ln w="9525">
              <a:noFill/>
              <a:round/>
              <a:headEnd/>
              <a:tailEnd/>
            </a:ln>
          </p:spPr>
          <p:txBody>
            <a:bodyPr/>
            <a:lstStyle/>
            <a:p>
              <a:pPr>
                <a:defRPr/>
              </a:pPr>
              <a:endParaRPr lang="en-US" dirty="0">
                <a:solidFill>
                  <a:prstClr val="black"/>
                </a:solidFill>
              </a:endParaRPr>
            </a:p>
          </p:txBody>
        </p:sp>
        <p:sp>
          <p:nvSpPr>
            <p:cNvPr id="16579" name="Freeform 37"/>
            <p:cNvSpPr>
              <a:spLocks/>
            </p:cNvSpPr>
            <p:nvPr/>
          </p:nvSpPr>
          <p:spPr bwMode="ltGray">
            <a:xfrm>
              <a:off x="2686" y="446"/>
              <a:ext cx="83" cy="62"/>
            </a:xfrm>
            <a:custGeom>
              <a:avLst/>
              <a:gdLst>
                <a:gd name="T0" fmla="*/ 21 w 83"/>
                <a:gd name="T1" fmla="*/ 4 h 62"/>
                <a:gd name="T2" fmla="*/ 23 w 83"/>
                <a:gd name="T3" fmla="*/ 4 h 62"/>
                <a:gd name="T4" fmla="*/ 27 w 83"/>
                <a:gd name="T5" fmla="*/ 4 h 62"/>
                <a:gd name="T6" fmla="*/ 32 w 83"/>
                <a:gd name="T7" fmla="*/ 4 h 62"/>
                <a:gd name="T8" fmla="*/ 38 w 83"/>
                <a:gd name="T9" fmla="*/ 4 h 62"/>
                <a:gd name="T10" fmla="*/ 42 w 83"/>
                <a:gd name="T11" fmla="*/ 4 h 62"/>
                <a:gd name="T12" fmla="*/ 46 w 83"/>
                <a:gd name="T13" fmla="*/ 4 h 62"/>
                <a:gd name="T14" fmla="*/ 52 w 83"/>
                <a:gd name="T15" fmla="*/ 4 h 62"/>
                <a:gd name="T16" fmla="*/ 54 w 83"/>
                <a:gd name="T17" fmla="*/ 0 h 62"/>
                <a:gd name="T18" fmla="*/ 57 w 83"/>
                <a:gd name="T19" fmla="*/ 4 h 62"/>
                <a:gd name="T20" fmla="*/ 61 w 83"/>
                <a:gd name="T21" fmla="*/ 4 h 62"/>
                <a:gd name="T22" fmla="*/ 61 w 83"/>
                <a:gd name="T23" fmla="*/ 6 h 62"/>
                <a:gd name="T24" fmla="*/ 61 w 83"/>
                <a:gd name="T25" fmla="*/ 10 h 62"/>
                <a:gd name="T26" fmla="*/ 61 w 83"/>
                <a:gd name="T27" fmla="*/ 4 h 62"/>
                <a:gd name="T28" fmla="*/ 63 w 83"/>
                <a:gd name="T29" fmla="*/ 6 h 62"/>
                <a:gd name="T30" fmla="*/ 63 w 83"/>
                <a:gd name="T31" fmla="*/ 10 h 62"/>
                <a:gd name="T32" fmla="*/ 67 w 83"/>
                <a:gd name="T33" fmla="*/ 12 h 62"/>
                <a:gd name="T34" fmla="*/ 67 w 83"/>
                <a:gd name="T35" fmla="*/ 16 h 62"/>
                <a:gd name="T36" fmla="*/ 67 w 83"/>
                <a:gd name="T37" fmla="*/ 19 h 62"/>
                <a:gd name="T38" fmla="*/ 71 w 83"/>
                <a:gd name="T39" fmla="*/ 19 h 62"/>
                <a:gd name="T40" fmla="*/ 71 w 83"/>
                <a:gd name="T41" fmla="*/ 21 h 62"/>
                <a:gd name="T42" fmla="*/ 73 w 83"/>
                <a:gd name="T43" fmla="*/ 27 h 62"/>
                <a:gd name="T44" fmla="*/ 73 w 83"/>
                <a:gd name="T45" fmla="*/ 31 h 62"/>
                <a:gd name="T46" fmla="*/ 73 w 83"/>
                <a:gd name="T47" fmla="*/ 35 h 62"/>
                <a:gd name="T48" fmla="*/ 77 w 83"/>
                <a:gd name="T49" fmla="*/ 41 h 62"/>
                <a:gd name="T50" fmla="*/ 81 w 83"/>
                <a:gd name="T51" fmla="*/ 41 h 62"/>
                <a:gd name="T52" fmla="*/ 81 w 83"/>
                <a:gd name="T53" fmla="*/ 43 h 62"/>
                <a:gd name="T54" fmla="*/ 83 w 83"/>
                <a:gd name="T55" fmla="*/ 46 h 62"/>
                <a:gd name="T56" fmla="*/ 83 w 83"/>
                <a:gd name="T57" fmla="*/ 50 h 62"/>
                <a:gd name="T58" fmla="*/ 71 w 83"/>
                <a:gd name="T59" fmla="*/ 50 h 62"/>
                <a:gd name="T60" fmla="*/ 67 w 83"/>
                <a:gd name="T61" fmla="*/ 50 h 62"/>
                <a:gd name="T62" fmla="*/ 67 w 83"/>
                <a:gd name="T63" fmla="*/ 62 h 62"/>
                <a:gd name="T64" fmla="*/ 44 w 83"/>
                <a:gd name="T65" fmla="*/ 62 h 62"/>
                <a:gd name="T66" fmla="*/ 36 w 83"/>
                <a:gd name="T67" fmla="*/ 62 h 62"/>
                <a:gd name="T68" fmla="*/ 21 w 83"/>
                <a:gd name="T69" fmla="*/ 60 h 62"/>
                <a:gd name="T70" fmla="*/ 0 w 83"/>
                <a:gd name="T71" fmla="*/ 60 h 62"/>
                <a:gd name="T72" fmla="*/ 0 w 83"/>
                <a:gd name="T73" fmla="*/ 44 h 62"/>
                <a:gd name="T74" fmla="*/ 0 w 83"/>
                <a:gd name="T75" fmla="*/ 35 h 62"/>
                <a:gd name="T76" fmla="*/ 2 w 83"/>
                <a:gd name="T77" fmla="*/ 35 h 62"/>
                <a:gd name="T78" fmla="*/ 2 w 83"/>
                <a:gd name="T79" fmla="*/ 33 h 62"/>
                <a:gd name="T80" fmla="*/ 5 w 83"/>
                <a:gd name="T81" fmla="*/ 29 h 62"/>
                <a:gd name="T82" fmla="*/ 7 w 83"/>
                <a:gd name="T83" fmla="*/ 29 h 62"/>
                <a:gd name="T84" fmla="*/ 11 w 83"/>
                <a:gd name="T85" fmla="*/ 25 h 62"/>
                <a:gd name="T86" fmla="*/ 11 w 83"/>
                <a:gd name="T87" fmla="*/ 23 h 62"/>
                <a:gd name="T88" fmla="*/ 15 w 83"/>
                <a:gd name="T89" fmla="*/ 23 h 62"/>
                <a:gd name="T90" fmla="*/ 17 w 83"/>
                <a:gd name="T91" fmla="*/ 16 h 62"/>
                <a:gd name="T92" fmla="*/ 17 w 83"/>
                <a:gd name="T93" fmla="*/ 14 h 62"/>
                <a:gd name="T94" fmla="*/ 21 w 83"/>
                <a:gd name="T95" fmla="*/ 14 h 62"/>
                <a:gd name="T96" fmla="*/ 21 w 83"/>
                <a:gd name="T97" fmla="*/ 10 h 62"/>
                <a:gd name="T98" fmla="*/ 21 w 83"/>
                <a:gd name="T99" fmla="*/ 8 h 62"/>
                <a:gd name="T100" fmla="*/ 21 w 83"/>
                <a:gd name="T101" fmla="*/ 4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62"/>
                <a:gd name="T155" fmla="*/ 83 w 8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62">
                  <a:moveTo>
                    <a:pt x="21" y="4"/>
                  </a:moveTo>
                  <a:lnTo>
                    <a:pt x="23" y="4"/>
                  </a:lnTo>
                  <a:lnTo>
                    <a:pt x="27" y="4"/>
                  </a:lnTo>
                  <a:lnTo>
                    <a:pt x="32" y="4"/>
                  </a:lnTo>
                  <a:lnTo>
                    <a:pt x="38" y="4"/>
                  </a:lnTo>
                  <a:lnTo>
                    <a:pt x="42" y="4"/>
                  </a:lnTo>
                  <a:lnTo>
                    <a:pt x="46" y="4"/>
                  </a:lnTo>
                  <a:lnTo>
                    <a:pt x="52" y="4"/>
                  </a:lnTo>
                  <a:lnTo>
                    <a:pt x="54" y="0"/>
                  </a:lnTo>
                  <a:lnTo>
                    <a:pt x="57" y="4"/>
                  </a:lnTo>
                  <a:lnTo>
                    <a:pt x="61" y="4"/>
                  </a:lnTo>
                  <a:lnTo>
                    <a:pt x="61" y="6"/>
                  </a:lnTo>
                  <a:lnTo>
                    <a:pt x="61" y="10"/>
                  </a:lnTo>
                  <a:lnTo>
                    <a:pt x="61" y="4"/>
                  </a:lnTo>
                  <a:lnTo>
                    <a:pt x="63" y="6"/>
                  </a:lnTo>
                  <a:lnTo>
                    <a:pt x="63" y="10"/>
                  </a:lnTo>
                  <a:lnTo>
                    <a:pt x="67" y="12"/>
                  </a:lnTo>
                  <a:lnTo>
                    <a:pt x="67" y="16"/>
                  </a:lnTo>
                  <a:lnTo>
                    <a:pt x="67" y="19"/>
                  </a:lnTo>
                  <a:lnTo>
                    <a:pt x="71" y="19"/>
                  </a:lnTo>
                  <a:lnTo>
                    <a:pt x="71" y="21"/>
                  </a:lnTo>
                  <a:lnTo>
                    <a:pt x="73" y="27"/>
                  </a:lnTo>
                  <a:lnTo>
                    <a:pt x="73" y="31"/>
                  </a:lnTo>
                  <a:lnTo>
                    <a:pt x="73" y="35"/>
                  </a:lnTo>
                  <a:lnTo>
                    <a:pt x="77" y="41"/>
                  </a:lnTo>
                  <a:lnTo>
                    <a:pt x="81" y="41"/>
                  </a:lnTo>
                  <a:lnTo>
                    <a:pt x="81" y="43"/>
                  </a:lnTo>
                  <a:lnTo>
                    <a:pt x="83" y="46"/>
                  </a:lnTo>
                  <a:lnTo>
                    <a:pt x="83" y="50"/>
                  </a:lnTo>
                  <a:lnTo>
                    <a:pt x="71" y="50"/>
                  </a:lnTo>
                  <a:lnTo>
                    <a:pt x="67" y="50"/>
                  </a:lnTo>
                  <a:lnTo>
                    <a:pt x="67" y="62"/>
                  </a:lnTo>
                  <a:lnTo>
                    <a:pt x="44" y="62"/>
                  </a:lnTo>
                  <a:lnTo>
                    <a:pt x="36" y="62"/>
                  </a:lnTo>
                  <a:lnTo>
                    <a:pt x="21" y="60"/>
                  </a:lnTo>
                  <a:lnTo>
                    <a:pt x="0" y="60"/>
                  </a:lnTo>
                  <a:lnTo>
                    <a:pt x="0" y="44"/>
                  </a:lnTo>
                  <a:lnTo>
                    <a:pt x="0" y="35"/>
                  </a:lnTo>
                  <a:lnTo>
                    <a:pt x="2" y="35"/>
                  </a:lnTo>
                  <a:lnTo>
                    <a:pt x="2" y="33"/>
                  </a:lnTo>
                  <a:lnTo>
                    <a:pt x="5" y="29"/>
                  </a:lnTo>
                  <a:lnTo>
                    <a:pt x="7" y="29"/>
                  </a:lnTo>
                  <a:lnTo>
                    <a:pt x="11" y="25"/>
                  </a:lnTo>
                  <a:lnTo>
                    <a:pt x="11" y="23"/>
                  </a:lnTo>
                  <a:lnTo>
                    <a:pt x="15" y="23"/>
                  </a:lnTo>
                  <a:lnTo>
                    <a:pt x="17" y="16"/>
                  </a:lnTo>
                  <a:lnTo>
                    <a:pt x="17" y="14"/>
                  </a:lnTo>
                  <a:lnTo>
                    <a:pt x="21" y="14"/>
                  </a:lnTo>
                  <a:lnTo>
                    <a:pt x="21" y="10"/>
                  </a:lnTo>
                  <a:lnTo>
                    <a:pt x="21" y="8"/>
                  </a:lnTo>
                  <a:lnTo>
                    <a:pt x="21" y="4"/>
                  </a:lnTo>
                  <a:close/>
                </a:path>
              </a:pathLst>
            </a:custGeom>
            <a:grpFill/>
            <a:ln w="9525">
              <a:noFill/>
              <a:round/>
              <a:headEnd/>
              <a:tailEnd/>
            </a:ln>
          </p:spPr>
          <p:txBody>
            <a:bodyPr/>
            <a:lstStyle/>
            <a:p>
              <a:pPr>
                <a:defRPr/>
              </a:pPr>
              <a:endParaRPr lang="en-US" dirty="0">
                <a:solidFill>
                  <a:prstClr val="black"/>
                </a:solidFill>
              </a:endParaRPr>
            </a:p>
          </p:txBody>
        </p:sp>
        <p:sp>
          <p:nvSpPr>
            <p:cNvPr id="16580" name="Freeform 38"/>
            <p:cNvSpPr>
              <a:spLocks/>
            </p:cNvSpPr>
            <p:nvPr/>
          </p:nvSpPr>
          <p:spPr bwMode="ltGray">
            <a:xfrm>
              <a:off x="2686" y="446"/>
              <a:ext cx="83" cy="62"/>
            </a:xfrm>
            <a:custGeom>
              <a:avLst/>
              <a:gdLst>
                <a:gd name="T0" fmla="*/ 21 w 83"/>
                <a:gd name="T1" fmla="*/ 4 h 62"/>
                <a:gd name="T2" fmla="*/ 23 w 83"/>
                <a:gd name="T3" fmla="*/ 4 h 62"/>
                <a:gd name="T4" fmla="*/ 27 w 83"/>
                <a:gd name="T5" fmla="*/ 4 h 62"/>
                <a:gd name="T6" fmla="*/ 32 w 83"/>
                <a:gd name="T7" fmla="*/ 4 h 62"/>
                <a:gd name="T8" fmla="*/ 38 w 83"/>
                <a:gd name="T9" fmla="*/ 4 h 62"/>
                <a:gd name="T10" fmla="*/ 42 w 83"/>
                <a:gd name="T11" fmla="*/ 4 h 62"/>
                <a:gd name="T12" fmla="*/ 46 w 83"/>
                <a:gd name="T13" fmla="*/ 4 h 62"/>
                <a:gd name="T14" fmla="*/ 52 w 83"/>
                <a:gd name="T15" fmla="*/ 4 h 62"/>
                <a:gd name="T16" fmla="*/ 54 w 83"/>
                <a:gd name="T17" fmla="*/ 0 h 62"/>
                <a:gd name="T18" fmla="*/ 57 w 83"/>
                <a:gd name="T19" fmla="*/ 4 h 62"/>
                <a:gd name="T20" fmla="*/ 61 w 83"/>
                <a:gd name="T21" fmla="*/ 4 h 62"/>
                <a:gd name="T22" fmla="*/ 61 w 83"/>
                <a:gd name="T23" fmla="*/ 6 h 62"/>
                <a:gd name="T24" fmla="*/ 61 w 83"/>
                <a:gd name="T25" fmla="*/ 10 h 62"/>
                <a:gd name="T26" fmla="*/ 61 w 83"/>
                <a:gd name="T27" fmla="*/ 4 h 62"/>
                <a:gd name="T28" fmla="*/ 63 w 83"/>
                <a:gd name="T29" fmla="*/ 6 h 62"/>
                <a:gd name="T30" fmla="*/ 63 w 83"/>
                <a:gd name="T31" fmla="*/ 10 h 62"/>
                <a:gd name="T32" fmla="*/ 67 w 83"/>
                <a:gd name="T33" fmla="*/ 12 h 62"/>
                <a:gd name="T34" fmla="*/ 67 w 83"/>
                <a:gd name="T35" fmla="*/ 16 h 62"/>
                <a:gd name="T36" fmla="*/ 67 w 83"/>
                <a:gd name="T37" fmla="*/ 19 h 62"/>
                <a:gd name="T38" fmla="*/ 71 w 83"/>
                <a:gd name="T39" fmla="*/ 19 h 62"/>
                <a:gd name="T40" fmla="*/ 71 w 83"/>
                <a:gd name="T41" fmla="*/ 21 h 62"/>
                <a:gd name="T42" fmla="*/ 73 w 83"/>
                <a:gd name="T43" fmla="*/ 27 h 62"/>
                <a:gd name="T44" fmla="*/ 73 w 83"/>
                <a:gd name="T45" fmla="*/ 31 h 62"/>
                <a:gd name="T46" fmla="*/ 73 w 83"/>
                <a:gd name="T47" fmla="*/ 35 h 62"/>
                <a:gd name="T48" fmla="*/ 77 w 83"/>
                <a:gd name="T49" fmla="*/ 41 h 62"/>
                <a:gd name="T50" fmla="*/ 81 w 83"/>
                <a:gd name="T51" fmla="*/ 41 h 62"/>
                <a:gd name="T52" fmla="*/ 81 w 83"/>
                <a:gd name="T53" fmla="*/ 43 h 62"/>
                <a:gd name="T54" fmla="*/ 83 w 83"/>
                <a:gd name="T55" fmla="*/ 46 h 62"/>
                <a:gd name="T56" fmla="*/ 83 w 83"/>
                <a:gd name="T57" fmla="*/ 50 h 62"/>
                <a:gd name="T58" fmla="*/ 71 w 83"/>
                <a:gd name="T59" fmla="*/ 50 h 62"/>
                <a:gd name="T60" fmla="*/ 67 w 83"/>
                <a:gd name="T61" fmla="*/ 50 h 62"/>
                <a:gd name="T62" fmla="*/ 67 w 83"/>
                <a:gd name="T63" fmla="*/ 62 h 62"/>
                <a:gd name="T64" fmla="*/ 44 w 83"/>
                <a:gd name="T65" fmla="*/ 62 h 62"/>
                <a:gd name="T66" fmla="*/ 36 w 83"/>
                <a:gd name="T67" fmla="*/ 62 h 62"/>
                <a:gd name="T68" fmla="*/ 21 w 83"/>
                <a:gd name="T69" fmla="*/ 60 h 62"/>
                <a:gd name="T70" fmla="*/ 0 w 83"/>
                <a:gd name="T71" fmla="*/ 60 h 62"/>
                <a:gd name="T72" fmla="*/ 0 w 83"/>
                <a:gd name="T73" fmla="*/ 44 h 62"/>
                <a:gd name="T74" fmla="*/ 0 w 83"/>
                <a:gd name="T75" fmla="*/ 35 h 62"/>
                <a:gd name="T76" fmla="*/ 2 w 83"/>
                <a:gd name="T77" fmla="*/ 35 h 62"/>
                <a:gd name="T78" fmla="*/ 2 w 83"/>
                <a:gd name="T79" fmla="*/ 33 h 62"/>
                <a:gd name="T80" fmla="*/ 5 w 83"/>
                <a:gd name="T81" fmla="*/ 29 h 62"/>
                <a:gd name="T82" fmla="*/ 7 w 83"/>
                <a:gd name="T83" fmla="*/ 29 h 62"/>
                <a:gd name="T84" fmla="*/ 11 w 83"/>
                <a:gd name="T85" fmla="*/ 25 h 62"/>
                <a:gd name="T86" fmla="*/ 11 w 83"/>
                <a:gd name="T87" fmla="*/ 23 h 62"/>
                <a:gd name="T88" fmla="*/ 15 w 83"/>
                <a:gd name="T89" fmla="*/ 23 h 62"/>
                <a:gd name="T90" fmla="*/ 17 w 83"/>
                <a:gd name="T91" fmla="*/ 16 h 62"/>
                <a:gd name="T92" fmla="*/ 17 w 83"/>
                <a:gd name="T93" fmla="*/ 14 h 62"/>
                <a:gd name="T94" fmla="*/ 21 w 83"/>
                <a:gd name="T95" fmla="*/ 14 h 62"/>
                <a:gd name="T96" fmla="*/ 21 w 83"/>
                <a:gd name="T97" fmla="*/ 10 h 62"/>
                <a:gd name="T98" fmla="*/ 21 w 83"/>
                <a:gd name="T99" fmla="*/ 8 h 62"/>
                <a:gd name="T100" fmla="*/ 21 w 83"/>
                <a:gd name="T101" fmla="*/ 4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62"/>
                <a:gd name="T155" fmla="*/ 83 w 8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62">
                  <a:moveTo>
                    <a:pt x="21" y="4"/>
                  </a:moveTo>
                  <a:lnTo>
                    <a:pt x="23" y="4"/>
                  </a:lnTo>
                  <a:lnTo>
                    <a:pt x="27" y="4"/>
                  </a:lnTo>
                  <a:lnTo>
                    <a:pt x="32" y="4"/>
                  </a:lnTo>
                  <a:lnTo>
                    <a:pt x="38" y="4"/>
                  </a:lnTo>
                  <a:lnTo>
                    <a:pt x="42" y="4"/>
                  </a:lnTo>
                  <a:lnTo>
                    <a:pt x="46" y="4"/>
                  </a:lnTo>
                  <a:lnTo>
                    <a:pt x="52" y="4"/>
                  </a:lnTo>
                  <a:lnTo>
                    <a:pt x="54" y="0"/>
                  </a:lnTo>
                  <a:lnTo>
                    <a:pt x="57" y="4"/>
                  </a:lnTo>
                  <a:lnTo>
                    <a:pt x="61" y="4"/>
                  </a:lnTo>
                  <a:lnTo>
                    <a:pt x="61" y="6"/>
                  </a:lnTo>
                  <a:lnTo>
                    <a:pt x="61" y="10"/>
                  </a:lnTo>
                  <a:lnTo>
                    <a:pt x="61" y="4"/>
                  </a:lnTo>
                  <a:lnTo>
                    <a:pt x="63" y="6"/>
                  </a:lnTo>
                  <a:lnTo>
                    <a:pt x="63" y="10"/>
                  </a:lnTo>
                  <a:lnTo>
                    <a:pt x="67" y="12"/>
                  </a:lnTo>
                  <a:lnTo>
                    <a:pt x="67" y="16"/>
                  </a:lnTo>
                  <a:lnTo>
                    <a:pt x="67" y="19"/>
                  </a:lnTo>
                  <a:lnTo>
                    <a:pt x="71" y="19"/>
                  </a:lnTo>
                  <a:lnTo>
                    <a:pt x="71" y="21"/>
                  </a:lnTo>
                  <a:lnTo>
                    <a:pt x="73" y="27"/>
                  </a:lnTo>
                  <a:lnTo>
                    <a:pt x="73" y="31"/>
                  </a:lnTo>
                  <a:lnTo>
                    <a:pt x="73" y="35"/>
                  </a:lnTo>
                  <a:lnTo>
                    <a:pt x="77" y="41"/>
                  </a:lnTo>
                  <a:lnTo>
                    <a:pt x="81" y="41"/>
                  </a:lnTo>
                  <a:lnTo>
                    <a:pt x="81" y="43"/>
                  </a:lnTo>
                  <a:lnTo>
                    <a:pt x="83" y="46"/>
                  </a:lnTo>
                  <a:lnTo>
                    <a:pt x="83" y="50"/>
                  </a:lnTo>
                  <a:lnTo>
                    <a:pt x="71" y="50"/>
                  </a:lnTo>
                  <a:lnTo>
                    <a:pt x="67" y="50"/>
                  </a:lnTo>
                  <a:lnTo>
                    <a:pt x="67" y="62"/>
                  </a:lnTo>
                  <a:lnTo>
                    <a:pt x="44" y="62"/>
                  </a:lnTo>
                  <a:lnTo>
                    <a:pt x="36" y="62"/>
                  </a:lnTo>
                  <a:lnTo>
                    <a:pt x="21" y="60"/>
                  </a:lnTo>
                  <a:lnTo>
                    <a:pt x="0" y="60"/>
                  </a:lnTo>
                  <a:lnTo>
                    <a:pt x="0" y="44"/>
                  </a:lnTo>
                  <a:lnTo>
                    <a:pt x="0" y="35"/>
                  </a:lnTo>
                  <a:lnTo>
                    <a:pt x="2" y="35"/>
                  </a:lnTo>
                  <a:lnTo>
                    <a:pt x="2" y="33"/>
                  </a:lnTo>
                  <a:lnTo>
                    <a:pt x="5" y="29"/>
                  </a:lnTo>
                  <a:lnTo>
                    <a:pt x="7" y="29"/>
                  </a:lnTo>
                  <a:lnTo>
                    <a:pt x="11" y="25"/>
                  </a:lnTo>
                  <a:lnTo>
                    <a:pt x="11" y="23"/>
                  </a:lnTo>
                  <a:lnTo>
                    <a:pt x="15" y="23"/>
                  </a:lnTo>
                  <a:lnTo>
                    <a:pt x="17" y="16"/>
                  </a:lnTo>
                  <a:lnTo>
                    <a:pt x="17" y="14"/>
                  </a:lnTo>
                  <a:lnTo>
                    <a:pt x="21" y="14"/>
                  </a:lnTo>
                  <a:lnTo>
                    <a:pt x="21" y="10"/>
                  </a:lnTo>
                  <a:lnTo>
                    <a:pt x="21" y="8"/>
                  </a:lnTo>
                  <a:lnTo>
                    <a:pt x="21" y="4"/>
                  </a:lnTo>
                </a:path>
              </a:pathLst>
            </a:custGeom>
            <a:grpFill/>
            <a:ln w="9525">
              <a:noFill/>
              <a:round/>
              <a:headEnd/>
              <a:tailEnd/>
            </a:ln>
          </p:spPr>
          <p:txBody>
            <a:bodyPr/>
            <a:lstStyle/>
            <a:p>
              <a:pPr>
                <a:defRPr/>
              </a:pPr>
              <a:endParaRPr lang="en-US" dirty="0">
                <a:solidFill>
                  <a:prstClr val="black"/>
                </a:solidFill>
              </a:endParaRPr>
            </a:p>
          </p:txBody>
        </p:sp>
        <p:sp>
          <p:nvSpPr>
            <p:cNvPr id="16581" name="Freeform 39"/>
            <p:cNvSpPr>
              <a:spLocks/>
            </p:cNvSpPr>
            <p:nvPr/>
          </p:nvSpPr>
          <p:spPr bwMode="ltGray">
            <a:xfrm>
              <a:off x="2232" y="458"/>
              <a:ext cx="15" cy="34"/>
            </a:xfrm>
            <a:custGeom>
              <a:avLst/>
              <a:gdLst>
                <a:gd name="T0" fmla="*/ 10 w 15"/>
                <a:gd name="T1" fmla="*/ 0 h 34"/>
                <a:gd name="T2" fmla="*/ 12 w 15"/>
                <a:gd name="T3" fmla="*/ 0 h 34"/>
                <a:gd name="T4" fmla="*/ 12 w 15"/>
                <a:gd name="T5" fmla="*/ 4 h 34"/>
                <a:gd name="T6" fmla="*/ 15 w 15"/>
                <a:gd name="T7" fmla="*/ 4 h 34"/>
                <a:gd name="T8" fmla="*/ 15 w 15"/>
                <a:gd name="T9" fmla="*/ 9 h 34"/>
                <a:gd name="T10" fmla="*/ 15 w 15"/>
                <a:gd name="T11" fmla="*/ 19 h 34"/>
                <a:gd name="T12" fmla="*/ 10 w 15"/>
                <a:gd name="T13" fmla="*/ 19 h 34"/>
                <a:gd name="T14" fmla="*/ 10 w 15"/>
                <a:gd name="T15" fmla="*/ 21 h 34"/>
                <a:gd name="T16" fmla="*/ 12 w 15"/>
                <a:gd name="T17" fmla="*/ 21 h 34"/>
                <a:gd name="T18" fmla="*/ 12 w 15"/>
                <a:gd name="T19" fmla="*/ 25 h 34"/>
                <a:gd name="T20" fmla="*/ 15 w 15"/>
                <a:gd name="T21" fmla="*/ 25 h 34"/>
                <a:gd name="T22" fmla="*/ 15 w 15"/>
                <a:gd name="T23" fmla="*/ 34 h 34"/>
                <a:gd name="T24" fmla="*/ 10 w 15"/>
                <a:gd name="T25" fmla="*/ 34 h 34"/>
                <a:gd name="T26" fmla="*/ 0 w 15"/>
                <a:gd name="T27" fmla="*/ 34 h 34"/>
                <a:gd name="T28" fmla="*/ 0 w 15"/>
                <a:gd name="T29" fmla="*/ 25 h 34"/>
                <a:gd name="T30" fmla="*/ 0 w 15"/>
                <a:gd name="T31" fmla="*/ 15 h 34"/>
                <a:gd name="T32" fmla="*/ 4 w 15"/>
                <a:gd name="T33" fmla="*/ 19 h 34"/>
                <a:gd name="T34" fmla="*/ 2 w 15"/>
                <a:gd name="T35" fmla="*/ 15 h 34"/>
                <a:gd name="T36" fmla="*/ 6 w 15"/>
                <a:gd name="T37" fmla="*/ 13 h 34"/>
                <a:gd name="T38" fmla="*/ 2 w 15"/>
                <a:gd name="T39" fmla="*/ 9 h 34"/>
                <a:gd name="T40" fmla="*/ 10 w 15"/>
                <a:gd name="T41" fmla="*/ 9 h 34"/>
                <a:gd name="T42" fmla="*/ 10 w 15"/>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34"/>
                <a:gd name="T68" fmla="*/ 15 w 1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34">
                  <a:moveTo>
                    <a:pt x="10" y="0"/>
                  </a:moveTo>
                  <a:lnTo>
                    <a:pt x="12" y="0"/>
                  </a:lnTo>
                  <a:lnTo>
                    <a:pt x="12" y="4"/>
                  </a:lnTo>
                  <a:lnTo>
                    <a:pt x="15" y="4"/>
                  </a:lnTo>
                  <a:lnTo>
                    <a:pt x="15" y="9"/>
                  </a:lnTo>
                  <a:lnTo>
                    <a:pt x="15" y="19"/>
                  </a:lnTo>
                  <a:lnTo>
                    <a:pt x="10" y="19"/>
                  </a:lnTo>
                  <a:lnTo>
                    <a:pt x="10" y="21"/>
                  </a:lnTo>
                  <a:lnTo>
                    <a:pt x="12" y="21"/>
                  </a:lnTo>
                  <a:lnTo>
                    <a:pt x="12" y="25"/>
                  </a:lnTo>
                  <a:lnTo>
                    <a:pt x="15" y="25"/>
                  </a:lnTo>
                  <a:lnTo>
                    <a:pt x="15" y="34"/>
                  </a:lnTo>
                  <a:lnTo>
                    <a:pt x="10" y="34"/>
                  </a:lnTo>
                  <a:lnTo>
                    <a:pt x="0" y="34"/>
                  </a:lnTo>
                  <a:lnTo>
                    <a:pt x="0" y="25"/>
                  </a:lnTo>
                  <a:lnTo>
                    <a:pt x="0" y="15"/>
                  </a:lnTo>
                  <a:lnTo>
                    <a:pt x="4" y="19"/>
                  </a:lnTo>
                  <a:lnTo>
                    <a:pt x="2" y="15"/>
                  </a:lnTo>
                  <a:lnTo>
                    <a:pt x="6" y="13"/>
                  </a:lnTo>
                  <a:lnTo>
                    <a:pt x="2" y="9"/>
                  </a:lnTo>
                  <a:lnTo>
                    <a:pt x="10" y="9"/>
                  </a:lnTo>
                  <a:lnTo>
                    <a:pt x="10" y="0"/>
                  </a:lnTo>
                  <a:close/>
                </a:path>
              </a:pathLst>
            </a:custGeom>
            <a:grpFill/>
            <a:ln w="9525">
              <a:noFill/>
              <a:round/>
              <a:headEnd/>
              <a:tailEnd/>
            </a:ln>
          </p:spPr>
          <p:txBody>
            <a:bodyPr/>
            <a:lstStyle/>
            <a:p>
              <a:pPr>
                <a:defRPr/>
              </a:pPr>
              <a:endParaRPr lang="en-US" dirty="0">
                <a:solidFill>
                  <a:prstClr val="black"/>
                </a:solidFill>
              </a:endParaRPr>
            </a:p>
          </p:txBody>
        </p:sp>
        <p:sp>
          <p:nvSpPr>
            <p:cNvPr id="16582" name="Freeform 40"/>
            <p:cNvSpPr>
              <a:spLocks/>
            </p:cNvSpPr>
            <p:nvPr/>
          </p:nvSpPr>
          <p:spPr bwMode="ltGray">
            <a:xfrm>
              <a:off x="2232" y="458"/>
              <a:ext cx="15" cy="34"/>
            </a:xfrm>
            <a:custGeom>
              <a:avLst/>
              <a:gdLst>
                <a:gd name="T0" fmla="*/ 10 w 15"/>
                <a:gd name="T1" fmla="*/ 0 h 34"/>
                <a:gd name="T2" fmla="*/ 12 w 15"/>
                <a:gd name="T3" fmla="*/ 0 h 34"/>
                <a:gd name="T4" fmla="*/ 12 w 15"/>
                <a:gd name="T5" fmla="*/ 4 h 34"/>
                <a:gd name="T6" fmla="*/ 15 w 15"/>
                <a:gd name="T7" fmla="*/ 4 h 34"/>
                <a:gd name="T8" fmla="*/ 15 w 15"/>
                <a:gd name="T9" fmla="*/ 9 h 34"/>
                <a:gd name="T10" fmla="*/ 15 w 15"/>
                <a:gd name="T11" fmla="*/ 19 h 34"/>
                <a:gd name="T12" fmla="*/ 10 w 15"/>
                <a:gd name="T13" fmla="*/ 19 h 34"/>
                <a:gd name="T14" fmla="*/ 10 w 15"/>
                <a:gd name="T15" fmla="*/ 21 h 34"/>
                <a:gd name="T16" fmla="*/ 12 w 15"/>
                <a:gd name="T17" fmla="*/ 21 h 34"/>
                <a:gd name="T18" fmla="*/ 12 w 15"/>
                <a:gd name="T19" fmla="*/ 25 h 34"/>
                <a:gd name="T20" fmla="*/ 15 w 15"/>
                <a:gd name="T21" fmla="*/ 25 h 34"/>
                <a:gd name="T22" fmla="*/ 15 w 15"/>
                <a:gd name="T23" fmla="*/ 34 h 34"/>
                <a:gd name="T24" fmla="*/ 10 w 15"/>
                <a:gd name="T25" fmla="*/ 34 h 34"/>
                <a:gd name="T26" fmla="*/ 0 w 15"/>
                <a:gd name="T27" fmla="*/ 34 h 34"/>
                <a:gd name="T28" fmla="*/ 0 w 15"/>
                <a:gd name="T29" fmla="*/ 25 h 34"/>
                <a:gd name="T30" fmla="*/ 0 w 15"/>
                <a:gd name="T31" fmla="*/ 15 h 34"/>
                <a:gd name="T32" fmla="*/ 4 w 15"/>
                <a:gd name="T33" fmla="*/ 19 h 34"/>
                <a:gd name="T34" fmla="*/ 2 w 15"/>
                <a:gd name="T35" fmla="*/ 15 h 34"/>
                <a:gd name="T36" fmla="*/ 6 w 15"/>
                <a:gd name="T37" fmla="*/ 13 h 34"/>
                <a:gd name="T38" fmla="*/ 2 w 15"/>
                <a:gd name="T39" fmla="*/ 9 h 34"/>
                <a:gd name="T40" fmla="*/ 10 w 15"/>
                <a:gd name="T41" fmla="*/ 9 h 34"/>
                <a:gd name="T42" fmla="*/ 10 w 15"/>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34"/>
                <a:gd name="T68" fmla="*/ 15 w 1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34">
                  <a:moveTo>
                    <a:pt x="10" y="0"/>
                  </a:moveTo>
                  <a:lnTo>
                    <a:pt x="12" y="0"/>
                  </a:lnTo>
                  <a:lnTo>
                    <a:pt x="12" y="4"/>
                  </a:lnTo>
                  <a:lnTo>
                    <a:pt x="15" y="4"/>
                  </a:lnTo>
                  <a:lnTo>
                    <a:pt x="15" y="9"/>
                  </a:lnTo>
                  <a:lnTo>
                    <a:pt x="15" y="19"/>
                  </a:lnTo>
                  <a:lnTo>
                    <a:pt x="10" y="19"/>
                  </a:lnTo>
                  <a:lnTo>
                    <a:pt x="10" y="21"/>
                  </a:lnTo>
                  <a:lnTo>
                    <a:pt x="12" y="21"/>
                  </a:lnTo>
                  <a:lnTo>
                    <a:pt x="12" y="25"/>
                  </a:lnTo>
                  <a:lnTo>
                    <a:pt x="15" y="25"/>
                  </a:lnTo>
                  <a:lnTo>
                    <a:pt x="15" y="34"/>
                  </a:lnTo>
                  <a:lnTo>
                    <a:pt x="10" y="34"/>
                  </a:lnTo>
                  <a:lnTo>
                    <a:pt x="0" y="34"/>
                  </a:lnTo>
                  <a:lnTo>
                    <a:pt x="0" y="25"/>
                  </a:lnTo>
                  <a:lnTo>
                    <a:pt x="0" y="15"/>
                  </a:lnTo>
                  <a:lnTo>
                    <a:pt x="4" y="19"/>
                  </a:lnTo>
                  <a:lnTo>
                    <a:pt x="2" y="15"/>
                  </a:lnTo>
                  <a:lnTo>
                    <a:pt x="6" y="13"/>
                  </a:lnTo>
                  <a:lnTo>
                    <a:pt x="2" y="9"/>
                  </a:lnTo>
                  <a:lnTo>
                    <a:pt x="10" y="9"/>
                  </a:lnTo>
                  <a:lnTo>
                    <a:pt x="10" y="0"/>
                  </a:lnTo>
                </a:path>
              </a:pathLst>
            </a:custGeom>
            <a:grpFill/>
            <a:ln w="9525">
              <a:noFill/>
              <a:round/>
              <a:headEnd/>
              <a:tailEnd/>
            </a:ln>
          </p:spPr>
          <p:txBody>
            <a:bodyPr/>
            <a:lstStyle/>
            <a:p>
              <a:pPr>
                <a:defRPr/>
              </a:pPr>
              <a:endParaRPr lang="en-US" dirty="0">
                <a:solidFill>
                  <a:prstClr val="black"/>
                </a:solidFill>
              </a:endParaRPr>
            </a:p>
          </p:txBody>
        </p:sp>
        <p:sp>
          <p:nvSpPr>
            <p:cNvPr id="16583" name="Freeform 41"/>
            <p:cNvSpPr>
              <a:spLocks/>
            </p:cNvSpPr>
            <p:nvPr/>
          </p:nvSpPr>
          <p:spPr bwMode="ltGray">
            <a:xfrm>
              <a:off x="2261" y="475"/>
              <a:ext cx="112" cy="81"/>
            </a:xfrm>
            <a:custGeom>
              <a:avLst/>
              <a:gdLst>
                <a:gd name="T0" fmla="*/ 25 w 112"/>
                <a:gd name="T1" fmla="*/ 70 h 81"/>
                <a:gd name="T2" fmla="*/ 15 w 112"/>
                <a:gd name="T3" fmla="*/ 50 h 81"/>
                <a:gd name="T4" fmla="*/ 6 w 112"/>
                <a:gd name="T5" fmla="*/ 48 h 81"/>
                <a:gd name="T6" fmla="*/ 2 w 112"/>
                <a:gd name="T7" fmla="*/ 43 h 81"/>
                <a:gd name="T8" fmla="*/ 6 w 112"/>
                <a:gd name="T9" fmla="*/ 39 h 81"/>
                <a:gd name="T10" fmla="*/ 2 w 112"/>
                <a:gd name="T11" fmla="*/ 33 h 81"/>
                <a:gd name="T12" fmla="*/ 2 w 112"/>
                <a:gd name="T13" fmla="*/ 8 h 81"/>
                <a:gd name="T14" fmla="*/ 6 w 112"/>
                <a:gd name="T15" fmla="*/ 4 h 81"/>
                <a:gd name="T16" fmla="*/ 8 w 112"/>
                <a:gd name="T17" fmla="*/ 2 h 81"/>
                <a:gd name="T18" fmla="*/ 21 w 112"/>
                <a:gd name="T19" fmla="*/ 0 h 81"/>
                <a:gd name="T20" fmla="*/ 23 w 112"/>
                <a:gd name="T21" fmla="*/ 8 h 81"/>
                <a:gd name="T22" fmla="*/ 21 w 112"/>
                <a:gd name="T23" fmla="*/ 10 h 81"/>
                <a:gd name="T24" fmla="*/ 21 w 112"/>
                <a:gd name="T25" fmla="*/ 17 h 81"/>
                <a:gd name="T26" fmla="*/ 21 w 112"/>
                <a:gd name="T27" fmla="*/ 33 h 81"/>
                <a:gd name="T28" fmla="*/ 11 w 112"/>
                <a:gd name="T29" fmla="*/ 41 h 81"/>
                <a:gd name="T30" fmla="*/ 21 w 112"/>
                <a:gd name="T31" fmla="*/ 48 h 81"/>
                <a:gd name="T32" fmla="*/ 31 w 112"/>
                <a:gd name="T33" fmla="*/ 44 h 81"/>
                <a:gd name="T34" fmla="*/ 40 w 112"/>
                <a:gd name="T35" fmla="*/ 44 h 81"/>
                <a:gd name="T36" fmla="*/ 44 w 112"/>
                <a:gd name="T37" fmla="*/ 44 h 81"/>
                <a:gd name="T38" fmla="*/ 56 w 112"/>
                <a:gd name="T39" fmla="*/ 37 h 81"/>
                <a:gd name="T40" fmla="*/ 60 w 112"/>
                <a:gd name="T41" fmla="*/ 35 h 81"/>
                <a:gd name="T42" fmla="*/ 66 w 112"/>
                <a:gd name="T43" fmla="*/ 35 h 81"/>
                <a:gd name="T44" fmla="*/ 77 w 112"/>
                <a:gd name="T45" fmla="*/ 35 h 81"/>
                <a:gd name="T46" fmla="*/ 102 w 112"/>
                <a:gd name="T47" fmla="*/ 41 h 81"/>
                <a:gd name="T48" fmla="*/ 112 w 112"/>
                <a:gd name="T49" fmla="*/ 56 h 81"/>
                <a:gd name="T50" fmla="*/ 95 w 112"/>
                <a:gd name="T51" fmla="*/ 58 h 81"/>
                <a:gd name="T52" fmla="*/ 75 w 112"/>
                <a:gd name="T53" fmla="*/ 52 h 81"/>
                <a:gd name="T54" fmla="*/ 69 w 112"/>
                <a:gd name="T55" fmla="*/ 56 h 81"/>
                <a:gd name="T56" fmla="*/ 62 w 112"/>
                <a:gd name="T57" fmla="*/ 62 h 81"/>
                <a:gd name="T58" fmla="*/ 60 w 112"/>
                <a:gd name="T59" fmla="*/ 60 h 81"/>
                <a:gd name="T60" fmla="*/ 56 w 112"/>
                <a:gd name="T61" fmla="*/ 50 h 81"/>
                <a:gd name="T62" fmla="*/ 52 w 112"/>
                <a:gd name="T63" fmla="*/ 54 h 81"/>
                <a:gd name="T64" fmla="*/ 46 w 112"/>
                <a:gd name="T65" fmla="*/ 66 h 81"/>
                <a:gd name="T66" fmla="*/ 62 w 112"/>
                <a:gd name="T67" fmla="*/ 66 h 81"/>
                <a:gd name="T68" fmla="*/ 54 w 112"/>
                <a:gd name="T69" fmla="*/ 71 h 81"/>
                <a:gd name="T70" fmla="*/ 50 w 112"/>
                <a:gd name="T71" fmla="*/ 70 h 81"/>
                <a:gd name="T72" fmla="*/ 46 w 112"/>
                <a:gd name="T73" fmla="*/ 71 h 81"/>
                <a:gd name="T74" fmla="*/ 46 w 112"/>
                <a:gd name="T75" fmla="*/ 77 h 81"/>
                <a:gd name="T76" fmla="*/ 44 w 112"/>
                <a:gd name="T77" fmla="*/ 81 h 81"/>
                <a:gd name="T78" fmla="*/ 39 w 112"/>
                <a:gd name="T79" fmla="*/ 81 h 81"/>
                <a:gd name="T80" fmla="*/ 25 w 112"/>
                <a:gd name="T81" fmla="*/ 81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1"/>
                <a:gd name="T125" fmla="*/ 112 w 112"/>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1">
                  <a:moveTo>
                    <a:pt x="25" y="81"/>
                  </a:moveTo>
                  <a:lnTo>
                    <a:pt x="25" y="70"/>
                  </a:lnTo>
                  <a:lnTo>
                    <a:pt x="25" y="54"/>
                  </a:lnTo>
                  <a:lnTo>
                    <a:pt x="15" y="50"/>
                  </a:lnTo>
                  <a:lnTo>
                    <a:pt x="11" y="50"/>
                  </a:lnTo>
                  <a:lnTo>
                    <a:pt x="6" y="48"/>
                  </a:lnTo>
                  <a:lnTo>
                    <a:pt x="0" y="43"/>
                  </a:lnTo>
                  <a:lnTo>
                    <a:pt x="2" y="43"/>
                  </a:lnTo>
                  <a:lnTo>
                    <a:pt x="2" y="39"/>
                  </a:lnTo>
                  <a:lnTo>
                    <a:pt x="6" y="39"/>
                  </a:lnTo>
                  <a:lnTo>
                    <a:pt x="2" y="39"/>
                  </a:lnTo>
                  <a:lnTo>
                    <a:pt x="2" y="33"/>
                  </a:lnTo>
                  <a:lnTo>
                    <a:pt x="2" y="19"/>
                  </a:lnTo>
                  <a:lnTo>
                    <a:pt x="2" y="8"/>
                  </a:lnTo>
                  <a:lnTo>
                    <a:pt x="8" y="8"/>
                  </a:lnTo>
                  <a:lnTo>
                    <a:pt x="6" y="4"/>
                  </a:lnTo>
                  <a:lnTo>
                    <a:pt x="6" y="2"/>
                  </a:lnTo>
                  <a:lnTo>
                    <a:pt x="8" y="2"/>
                  </a:lnTo>
                  <a:lnTo>
                    <a:pt x="11" y="2"/>
                  </a:lnTo>
                  <a:lnTo>
                    <a:pt x="21" y="0"/>
                  </a:lnTo>
                  <a:lnTo>
                    <a:pt x="23" y="4"/>
                  </a:lnTo>
                  <a:lnTo>
                    <a:pt x="23" y="8"/>
                  </a:lnTo>
                  <a:lnTo>
                    <a:pt x="23" y="10"/>
                  </a:lnTo>
                  <a:lnTo>
                    <a:pt x="21" y="10"/>
                  </a:lnTo>
                  <a:lnTo>
                    <a:pt x="21" y="14"/>
                  </a:lnTo>
                  <a:lnTo>
                    <a:pt x="21" y="17"/>
                  </a:lnTo>
                  <a:lnTo>
                    <a:pt x="21" y="23"/>
                  </a:lnTo>
                  <a:lnTo>
                    <a:pt x="21" y="33"/>
                  </a:lnTo>
                  <a:lnTo>
                    <a:pt x="11" y="39"/>
                  </a:lnTo>
                  <a:lnTo>
                    <a:pt x="11" y="41"/>
                  </a:lnTo>
                  <a:lnTo>
                    <a:pt x="11" y="48"/>
                  </a:lnTo>
                  <a:lnTo>
                    <a:pt x="21" y="48"/>
                  </a:lnTo>
                  <a:lnTo>
                    <a:pt x="31" y="50"/>
                  </a:lnTo>
                  <a:lnTo>
                    <a:pt x="31" y="44"/>
                  </a:lnTo>
                  <a:lnTo>
                    <a:pt x="35" y="44"/>
                  </a:lnTo>
                  <a:lnTo>
                    <a:pt x="40" y="44"/>
                  </a:lnTo>
                  <a:lnTo>
                    <a:pt x="40" y="46"/>
                  </a:lnTo>
                  <a:lnTo>
                    <a:pt x="44" y="44"/>
                  </a:lnTo>
                  <a:lnTo>
                    <a:pt x="50" y="41"/>
                  </a:lnTo>
                  <a:lnTo>
                    <a:pt x="56" y="37"/>
                  </a:lnTo>
                  <a:lnTo>
                    <a:pt x="60" y="37"/>
                  </a:lnTo>
                  <a:lnTo>
                    <a:pt x="60" y="35"/>
                  </a:lnTo>
                  <a:lnTo>
                    <a:pt x="62" y="35"/>
                  </a:lnTo>
                  <a:lnTo>
                    <a:pt x="66" y="35"/>
                  </a:lnTo>
                  <a:lnTo>
                    <a:pt x="67" y="35"/>
                  </a:lnTo>
                  <a:lnTo>
                    <a:pt x="77" y="35"/>
                  </a:lnTo>
                  <a:lnTo>
                    <a:pt x="77" y="41"/>
                  </a:lnTo>
                  <a:lnTo>
                    <a:pt x="102" y="41"/>
                  </a:lnTo>
                  <a:lnTo>
                    <a:pt x="112" y="43"/>
                  </a:lnTo>
                  <a:lnTo>
                    <a:pt x="112" y="56"/>
                  </a:lnTo>
                  <a:lnTo>
                    <a:pt x="93" y="52"/>
                  </a:lnTo>
                  <a:lnTo>
                    <a:pt x="95" y="58"/>
                  </a:lnTo>
                  <a:lnTo>
                    <a:pt x="75" y="60"/>
                  </a:lnTo>
                  <a:lnTo>
                    <a:pt x="75" y="52"/>
                  </a:lnTo>
                  <a:lnTo>
                    <a:pt x="69" y="52"/>
                  </a:lnTo>
                  <a:lnTo>
                    <a:pt x="69" y="56"/>
                  </a:lnTo>
                  <a:lnTo>
                    <a:pt x="62" y="56"/>
                  </a:lnTo>
                  <a:lnTo>
                    <a:pt x="62" y="62"/>
                  </a:lnTo>
                  <a:lnTo>
                    <a:pt x="60" y="62"/>
                  </a:lnTo>
                  <a:lnTo>
                    <a:pt x="60" y="60"/>
                  </a:lnTo>
                  <a:lnTo>
                    <a:pt x="56" y="60"/>
                  </a:lnTo>
                  <a:lnTo>
                    <a:pt x="56" y="50"/>
                  </a:lnTo>
                  <a:lnTo>
                    <a:pt x="52" y="50"/>
                  </a:lnTo>
                  <a:lnTo>
                    <a:pt x="52" y="54"/>
                  </a:lnTo>
                  <a:lnTo>
                    <a:pt x="50" y="54"/>
                  </a:lnTo>
                  <a:lnTo>
                    <a:pt x="46" y="66"/>
                  </a:lnTo>
                  <a:lnTo>
                    <a:pt x="54" y="66"/>
                  </a:lnTo>
                  <a:lnTo>
                    <a:pt x="62" y="66"/>
                  </a:lnTo>
                  <a:lnTo>
                    <a:pt x="60" y="75"/>
                  </a:lnTo>
                  <a:lnTo>
                    <a:pt x="54" y="71"/>
                  </a:lnTo>
                  <a:lnTo>
                    <a:pt x="54" y="70"/>
                  </a:lnTo>
                  <a:lnTo>
                    <a:pt x="50" y="70"/>
                  </a:lnTo>
                  <a:lnTo>
                    <a:pt x="50" y="71"/>
                  </a:lnTo>
                  <a:lnTo>
                    <a:pt x="46" y="71"/>
                  </a:lnTo>
                  <a:lnTo>
                    <a:pt x="46" y="75"/>
                  </a:lnTo>
                  <a:lnTo>
                    <a:pt x="46" y="77"/>
                  </a:lnTo>
                  <a:lnTo>
                    <a:pt x="46" y="81"/>
                  </a:lnTo>
                  <a:lnTo>
                    <a:pt x="44" y="81"/>
                  </a:lnTo>
                  <a:lnTo>
                    <a:pt x="40" y="81"/>
                  </a:lnTo>
                  <a:lnTo>
                    <a:pt x="39" y="81"/>
                  </a:lnTo>
                  <a:lnTo>
                    <a:pt x="35" y="81"/>
                  </a:lnTo>
                  <a:lnTo>
                    <a:pt x="25" y="81"/>
                  </a:lnTo>
                  <a:close/>
                </a:path>
              </a:pathLst>
            </a:custGeom>
            <a:grpFill/>
            <a:ln w="9525">
              <a:noFill/>
              <a:round/>
              <a:headEnd/>
              <a:tailEnd/>
            </a:ln>
          </p:spPr>
          <p:txBody>
            <a:bodyPr/>
            <a:lstStyle/>
            <a:p>
              <a:pPr>
                <a:defRPr/>
              </a:pPr>
              <a:endParaRPr lang="en-US" dirty="0">
                <a:solidFill>
                  <a:prstClr val="black"/>
                </a:solidFill>
              </a:endParaRPr>
            </a:p>
          </p:txBody>
        </p:sp>
        <p:sp>
          <p:nvSpPr>
            <p:cNvPr id="16584" name="Freeform 42"/>
            <p:cNvSpPr>
              <a:spLocks/>
            </p:cNvSpPr>
            <p:nvPr/>
          </p:nvSpPr>
          <p:spPr bwMode="ltGray">
            <a:xfrm>
              <a:off x="2261" y="475"/>
              <a:ext cx="112" cy="81"/>
            </a:xfrm>
            <a:custGeom>
              <a:avLst/>
              <a:gdLst>
                <a:gd name="T0" fmla="*/ 25 w 112"/>
                <a:gd name="T1" fmla="*/ 70 h 81"/>
                <a:gd name="T2" fmla="*/ 15 w 112"/>
                <a:gd name="T3" fmla="*/ 50 h 81"/>
                <a:gd name="T4" fmla="*/ 6 w 112"/>
                <a:gd name="T5" fmla="*/ 48 h 81"/>
                <a:gd name="T6" fmla="*/ 2 w 112"/>
                <a:gd name="T7" fmla="*/ 43 h 81"/>
                <a:gd name="T8" fmla="*/ 6 w 112"/>
                <a:gd name="T9" fmla="*/ 39 h 81"/>
                <a:gd name="T10" fmla="*/ 2 w 112"/>
                <a:gd name="T11" fmla="*/ 33 h 81"/>
                <a:gd name="T12" fmla="*/ 2 w 112"/>
                <a:gd name="T13" fmla="*/ 8 h 81"/>
                <a:gd name="T14" fmla="*/ 6 w 112"/>
                <a:gd name="T15" fmla="*/ 4 h 81"/>
                <a:gd name="T16" fmla="*/ 8 w 112"/>
                <a:gd name="T17" fmla="*/ 2 h 81"/>
                <a:gd name="T18" fmla="*/ 21 w 112"/>
                <a:gd name="T19" fmla="*/ 0 h 81"/>
                <a:gd name="T20" fmla="*/ 23 w 112"/>
                <a:gd name="T21" fmla="*/ 8 h 81"/>
                <a:gd name="T22" fmla="*/ 21 w 112"/>
                <a:gd name="T23" fmla="*/ 10 h 81"/>
                <a:gd name="T24" fmla="*/ 21 w 112"/>
                <a:gd name="T25" fmla="*/ 17 h 81"/>
                <a:gd name="T26" fmla="*/ 21 w 112"/>
                <a:gd name="T27" fmla="*/ 33 h 81"/>
                <a:gd name="T28" fmla="*/ 11 w 112"/>
                <a:gd name="T29" fmla="*/ 41 h 81"/>
                <a:gd name="T30" fmla="*/ 21 w 112"/>
                <a:gd name="T31" fmla="*/ 48 h 81"/>
                <a:gd name="T32" fmla="*/ 31 w 112"/>
                <a:gd name="T33" fmla="*/ 44 h 81"/>
                <a:gd name="T34" fmla="*/ 40 w 112"/>
                <a:gd name="T35" fmla="*/ 44 h 81"/>
                <a:gd name="T36" fmla="*/ 44 w 112"/>
                <a:gd name="T37" fmla="*/ 44 h 81"/>
                <a:gd name="T38" fmla="*/ 56 w 112"/>
                <a:gd name="T39" fmla="*/ 37 h 81"/>
                <a:gd name="T40" fmla="*/ 60 w 112"/>
                <a:gd name="T41" fmla="*/ 35 h 81"/>
                <a:gd name="T42" fmla="*/ 66 w 112"/>
                <a:gd name="T43" fmla="*/ 35 h 81"/>
                <a:gd name="T44" fmla="*/ 77 w 112"/>
                <a:gd name="T45" fmla="*/ 35 h 81"/>
                <a:gd name="T46" fmla="*/ 102 w 112"/>
                <a:gd name="T47" fmla="*/ 41 h 81"/>
                <a:gd name="T48" fmla="*/ 112 w 112"/>
                <a:gd name="T49" fmla="*/ 56 h 81"/>
                <a:gd name="T50" fmla="*/ 95 w 112"/>
                <a:gd name="T51" fmla="*/ 58 h 81"/>
                <a:gd name="T52" fmla="*/ 75 w 112"/>
                <a:gd name="T53" fmla="*/ 52 h 81"/>
                <a:gd name="T54" fmla="*/ 69 w 112"/>
                <a:gd name="T55" fmla="*/ 56 h 81"/>
                <a:gd name="T56" fmla="*/ 62 w 112"/>
                <a:gd name="T57" fmla="*/ 62 h 81"/>
                <a:gd name="T58" fmla="*/ 60 w 112"/>
                <a:gd name="T59" fmla="*/ 60 h 81"/>
                <a:gd name="T60" fmla="*/ 56 w 112"/>
                <a:gd name="T61" fmla="*/ 50 h 81"/>
                <a:gd name="T62" fmla="*/ 52 w 112"/>
                <a:gd name="T63" fmla="*/ 54 h 81"/>
                <a:gd name="T64" fmla="*/ 46 w 112"/>
                <a:gd name="T65" fmla="*/ 66 h 81"/>
                <a:gd name="T66" fmla="*/ 62 w 112"/>
                <a:gd name="T67" fmla="*/ 66 h 81"/>
                <a:gd name="T68" fmla="*/ 54 w 112"/>
                <a:gd name="T69" fmla="*/ 71 h 81"/>
                <a:gd name="T70" fmla="*/ 50 w 112"/>
                <a:gd name="T71" fmla="*/ 70 h 81"/>
                <a:gd name="T72" fmla="*/ 46 w 112"/>
                <a:gd name="T73" fmla="*/ 71 h 81"/>
                <a:gd name="T74" fmla="*/ 46 w 112"/>
                <a:gd name="T75" fmla="*/ 77 h 81"/>
                <a:gd name="T76" fmla="*/ 44 w 112"/>
                <a:gd name="T77" fmla="*/ 81 h 81"/>
                <a:gd name="T78" fmla="*/ 39 w 112"/>
                <a:gd name="T79" fmla="*/ 81 h 81"/>
                <a:gd name="T80" fmla="*/ 25 w 112"/>
                <a:gd name="T81" fmla="*/ 81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81"/>
                <a:gd name="T125" fmla="*/ 112 w 112"/>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81">
                  <a:moveTo>
                    <a:pt x="25" y="81"/>
                  </a:moveTo>
                  <a:lnTo>
                    <a:pt x="25" y="70"/>
                  </a:lnTo>
                  <a:lnTo>
                    <a:pt x="25" y="54"/>
                  </a:lnTo>
                  <a:lnTo>
                    <a:pt x="15" y="50"/>
                  </a:lnTo>
                  <a:lnTo>
                    <a:pt x="11" y="50"/>
                  </a:lnTo>
                  <a:lnTo>
                    <a:pt x="6" y="48"/>
                  </a:lnTo>
                  <a:lnTo>
                    <a:pt x="0" y="43"/>
                  </a:lnTo>
                  <a:lnTo>
                    <a:pt x="2" y="43"/>
                  </a:lnTo>
                  <a:lnTo>
                    <a:pt x="2" y="39"/>
                  </a:lnTo>
                  <a:lnTo>
                    <a:pt x="6" y="39"/>
                  </a:lnTo>
                  <a:lnTo>
                    <a:pt x="2" y="39"/>
                  </a:lnTo>
                  <a:lnTo>
                    <a:pt x="2" y="33"/>
                  </a:lnTo>
                  <a:lnTo>
                    <a:pt x="2" y="19"/>
                  </a:lnTo>
                  <a:lnTo>
                    <a:pt x="2" y="8"/>
                  </a:lnTo>
                  <a:lnTo>
                    <a:pt x="8" y="8"/>
                  </a:lnTo>
                  <a:lnTo>
                    <a:pt x="6" y="4"/>
                  </a:lnTo>
                  <a:lnTo>
                    <a:pt x="6" y="2"/>
                  </a:lnTo>
                  <a:lnTo>
                    <a:pt x="8" y="2"/>
                  </a:lnTo>
                  <a:lnTo>
                    <a:pt x="11" y="2"/>
                  </a:lnTo>
                  <a:lnTo>
                    <a:pt x="21" y="0"/>
                  </a:lnTo>
                  <a:lnTo>
                    <a:pt x="23" y="4"/>
                  </a:lnTo>
                  <a:lnTo>
                    <a:pt x="23" y="8"/>
                  </a:lnTo>
                  <a:lnTo>
                    <a:pt x="23" y="10"/>
                  </a:lnTo>
                  <a:lnTo>
                    <a:pt x="21" y="10"/>
                  </a:lnTo>
                  <a:lnTo>
                    <a:pt x="21" y="14"/>
                  </a:lnTo>
                  <a:lnTo>
                    <a:pt x="21" y="17"/>
                  </a:lnTo>
                  <a:lnTo>
                    <a:pt x="21" y="23"/>
                  </a:lnTo>
                  <a:lnTo>
                    <a:pt x="21" y="33"/>
                  </a:lnTo>
                  <a:lnTo>
                    <a:pt x="11" y="39"/>
                  </a:lnTo>
                  <a:lnTo>
                    <a:pt x="11" y="41"/>
                  </a:lnTo>
                  <a:lnTo>
                    <a:pt x="11" y="48"/>
                  </a:lnTo>
                  <a:lnTo>
                    <a:pt x="21" y="48"/>
                  </a:lnTo>
                  <a:lnTo>
                    <a:pt x="31" y="50"/>
                  </a:lnTo>
                  <a:lnTo>
                    <a:pt x="31" y="44"/>
                  </a:lnTo>
                  <a:lnTo>
                    <a:pt x="35" y="44"/>
                  </a:lnTo>
                  <a:lnTo>
                    <a:pt x="40" y="44"/>
                  </a:lnTo>
                  <a:lnTo>
                    <a:pt x="40" y="46"/>
                  </a:lnTo>
                  <a:lnTo>
                    <a:pt x="44" y="44"/>
                  </a:lnTo>
                  <a:lnTo>
                    <a:pt x="50" y="41"/>
                  </a:lnTo>
                  <a:lnTo>
                    <a:pt x="56" y="37"/>
                  </a:lnTo>
                  <a:lnTo>
                    <a:pt x="60" y="37"/>
                  </a:lnTo>
                  <a:lnTo>
                    <a:pt x="60" y="35"/>
                  </a:lnTo>
                  <a:lnTo>
                    <a:pt x="62" y="35"/>
                  </a:lnTo>
                  <a:lnTo>
                    <a:pt x="66" y="35"/>
                  </a:lnTo>
                  <a:lnTo>
                    <a:pt x="67" y="35"/>
                  </a:lnTo>
                  <a:lnTo>
                    <a:pt x="77" y="35"/>
                  </a:lnTo>
                  <a:lnTo>
                    <a:pt x="77" y="41"/>
                  </a:lnTo>
                  <a:lnTo>
                    <a:pt x="102" y="41"/>
                  </a:lnTo>
                  <a:lnTo>
                    <a:pt x="112" y="43"/>
                  </a:lnTo>
                  <a:lnTo>
                    <a:pt x="112" y="56"/>
                  </a:lnTo>
                  <a:lnTo>
                    <a:pt x="93" y="52"/>
                  </a:lnTo>
                  <a:lnTo>
                    <a:pt x="95" y="58"/>
                  </a:lnTo>
                  <a:lnTo>
                    <a:pt x="75" y="60"/>
                  </a:lnTo>
                  <a:lnTo>
                    <a:pt x="75" y="52"/>
                  </a:lnTo>
                  <a:lnTo>
                    <a:pt x="69" y="52"/>
                  </a:lnTo>
                  <a:lnTo>
                    <a:pt x="69" y="56"/>
                  </a:lnTo>
                  <a:lnTo>
                    <a:pt x="62" y="56"/>
                  </a:lnTo>
                  <a:lnTo>
                    <a:pt x="62" y="62"/>
                  </a:lnTo>
                  <a:lnTo>
                    <a:pt x="60" y="62"/>
                  </a:lnTo>
                  <a:lnTo>
                    <a:pt x="60" y="60"/>
                  </a:lnTo>
                  <a:lnTo>
                    <a:pt x="56" y="60"/>
                  </a:lnTo>
                  <a:lnTo>
                    <a:pt x="56" y="50"/>
                  </a:lnTo>
                  <a:lnTo>
                    <a:pt x="52" y="50"/>
                  </a:lnTo>
                  <a:lnTo>
                    <a:pt x="52" y="54"/>
                  </a:lnTo>
                  <a:lnTo>
                    <a:pt x="50" y="54"/>
                  </a:lnTo>
                  <a:lnTo>
                    <a:pt x="46" y="66"/>
                  </a:lnTo>
                  <a:lnTo>
                    <a:pt x="54" y="66"/>
                  </a:lnTo>
                  <a:lnTo>
                    <a:pt x="62" y="66"/>
                  </a:lnTo>
                  <a:lnTo>
                    <a:pt x="60" y="75"/>
                  </a:lnTo>
                  <a:lnTo>
                    <a:pt x="54" y="71"/>
                  </a:lnTo>
                  <a:lnTo>
                    <a:pt x="54" y="70"/>
                  </a:lnTo>
                  <a:lnTo>
                    <a:pt x="50" y="70"/>
                  </a:lnTo>
                  <a:lnTo>
                    <a:pt x="50" y="71"/>
                  </a:lnTo>
                  <a:lnTo>
                    <a:pt x="46" y="71"/>
                  </a:lnTo>
                  <a:lnTo>
                    <a:pt x="46" y="75"/>
                  </a:lnTo>
                  <a:lnTo>
                    <a:pt x="46" y="77"/>
                  </a:lnTo>
                  <a:lnTo>
                    <a:pt x="46" y="81"/>
                  </a:lnTo>
                  <a:lnTo>
                    <a:pt x="44" y="81"/>
                  </a:lnTo>
                  <a:lnTo>
                    <a:pt x="40" y="81"/>
                  </a:lnTo>
                  <a:lnTo>
                    <a:pt x="39" y="81"/>
                  </a:lnTo>
                  <a:lnTo>
                    <a:pt x="35" y="81"/>
                  </a:lnTo>
                  <a:lnTo>
                    <a:pt x="25" y="81"/>
                  </a:lnTo>
                </a:path>
              </a:pathLst>
            </a:custGeom>
            <a:grpFill/>
            <a:ln w="9525">
              <a:noFill/>
              <a:round/>
              <a:headEnd/>
              <a:tailEnd/>
            </a:ln>
          </p:spPr>
          <p:txBody>
            <a:bodyPr/>
            <a:lstStyle/>
            <a:p>
              <a:pPr>
                <a:defRPr/>
              </a:pPr>
              <a:endParaRPr lang="en-US" dirty="0">
                <a:solidFill>
                  <a:prstClr val="black"/>
                </a:solidFill>
              </a:endParaRPr>
            </a:p>
          </p:txBody>
        </p:sp>
        <p:sp>
          <p:nvSpPr>
            <p:cNvPr id="16585" name="Freeform 43"/>
            <p:cNvSpPr>
              <a:spLocks/>
            </p:cNvSpPr>
            <p:nvPr/>
          </p:nvSpPr>
          <p:spPr bwMode="ltGray">
            <a:xfrm>
              <a:off x="2215" y="502"/>
              <a:ext cx="104" cy="104"/>
            </a:xfrm>
            <a:custGeom>
              <a:avLst/>
              <a:gdLst>
                <a:gd name="T0" fmla="*/ 52 w 104"/>
                <a:gd name="T1" fmla="*/ 21 h 104"/>
                <a:gd name="T2" fmla="*/ 61 w 104"/>
                <a:gd name="T3" fmla="*/ 23 h 104"/>
                <a:gd name="T4" fmla="*/ 71 w 104"/>
                <a:gd name="T5" fmla="*/ 43 h 104"/>
                <a:gd name="T6" fmla="*/ 69 w 104"/>
                <a:gd name="T7" fmla="*/ 54 h 104"/>
                <a:gd name="T8" fmla="*/ 81 w 104"/>
                <a:gd name="T9" fmla="*/ 64 h 104"/>
                <a:gd name="T10" fmla="*/ 94 w 104"/>
                <a:gd name="T11" fmla="*/ 70 h 104"/>
                <a:gd name="T12" fmla="*/ 100 w 104"/>
                <a:gd name="T13" fmla="*/ 75 h 104"/>
                <a:gd name="T14" fmla="*/ 104 w 104"/>
                <a:gd name="T15" fmla="*/ 89 h 104"/>
                <a:gd name="T16" fmla="*/ 96 w 104"/>
                <a:gd name="T17" fmla="*/ 95 h 104"/>
                <a:gd name="T18" fmla="*/ 94 w 104"/>
                <a:gd name="T19" fmla="*/ 85 h 104"/>
                <a:gd name="T20" fmla="*/ 81 w 104"/>
                <a:gd name="T21" fmla="*/ 91 h 104"/>
                <a:gd name="T22" fmla="*/ 63 w 104"/>
                <a:gd name="T23" fmla="*/ 99 h 104"/>
                <a:gd name="T24" fmla="*/ 50 w 104"/>
                <a:gd name="T25" fmla="*/ 99 h 104"/>
                <a:gd name="T26" fmla="*/ 44 w 104"/>
                <a:gd name="T27" fmla="*/ 99 h 104"/>
                <a:gd name="T28" fmla="*/ 38 w 104"/>
                <a:gd name="T29" fmla="*/ 104 h 104"/>
                <a:gd name="T30" fmla="*/ 38 w 104"/>
                <a:gd name="T31" fmla="*/ 104 h 104"/>
                <a:gd name="T32" fmla="*/ 29 w 104"/>
                <a:gd name="T33" fmla="*/ 89 h 104"/>
                <a:gd name="T34" fmla="*/ 25 w 104"/>
                <a:gd name="T35" fmla="*/ 87 h 104"/>
                <a:gd name="T36" fmla="*/ 19 w 104"/>
                <a:gd name="T37" fmla="*/ 71 h 104"/>
                <a:gd name="T38" fmla="*/ 11 w 104"/>
                <a:gd name="T39" fmla="*/ 62 h 104"/>
                <a:gd name="T40" fmla="*/ 9 w 104"/>
                <a:gd name="T41" fmla="*/ 58 h 104"/>
                <a:gd name="T42" fmla="*/ 5 w 104"/>
                <a:gd name="T43" fmla="*/ 56 h 104"/>
                <a:gd name="T44" fmla="*/ 5 w 104"/>
                <a:gd name="T45" fmla="*/ 52 h 104"/>
                <a:gd name="T46" fmla="*/ 5 w 104"/>
                <a:gd name="T47" fmla="*/ 46 h 104"/>
                <a:gd name="T48" fmla="*/ 9 w 104"/>
                <a:gd name="T49" fmla="*/ 41 h 104"/>
                <a:gd name="T50" fmla="*/ 0 w 104"/>
                <a:gd name="T51" fmla="*/ 21 h 104"/>
                <a:gd name="T52" fmla="*/ 7 w 104"/>
                <a:gd name="T53" fmla="*/ 21 h 104"/>
                <a:gd name="T54" fmla="*/ 11 w 104"/>
                <a:gd name="T55" fmla="*/ 16 h 104"/>
                <a:gd name="T56" fmla="*/ 27 w 104"/>
                <a:gd name="T57" fmla="*/ 16 h 104"/>
                <a:gd name="T58" fmla="*/ 30 w 104"/>
                <a:gd name="T59" fmla="*/ 17 h 104"/>
                <a:gd name="T60" fmla="*/ 32 w 104"/>
                <a:gd name="T61" fmla="*/ 16 h 104"/>
                <a:gd name="T62" fmla="*/ 32 w 104"/>
                <a:gd name="T63" fmla="*/ 8 h 104"/>
                <a:gd name="T64" fmla="*/ 32 w 104"/>
                <a:gd name="T65" fmla="*/ 8 h 104"/>
                <a:gd name="T66" fmla="*/ 32 w 104"/>
                <a:gd name="T67" fmla="*/ 2 h 104"/>
                <a:gd name="T68" fmla="*/ 42 w 104"/>
                <a:gd name="T69" fmla="*/ 0 h 104"/>
                <a:gd name="T70" fmla="*/ 46 w 104"/>
                <a:gd name="T71" fmla="*/ 1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104"/>
                <a:gd name="T110" fmla="*/ 104 w 10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104">
                  <a:moveTo>
                    <a:pt x="46" y="16"/>
                  </a:moveTo>
                  <a:lnTo>
                    <a:pt x="52" y="21"/>
                  </a:lnTo>
                  <a:lnTo>
                    <a:pt x="57" y="23"/>
                  </a:lnTo>
                  <a:lnTo>
                    <a:pt x="61" y="23"/>
                  </a:lnTo>
                  <a:lnTo>
                    <a:pt x="71" y="27"/>
                  </a:lnTo>
                  <a:lnTo>
                    <a:pt x="71" y="43"/>
                  </a:lnTo>
                  <a:lnTo>
                    <a:pt x="71" y="54"/>
                  </a:lnTo>
                  <a:lnTo>
                    <a:pt x="69" y="54"/>
                  </a:lnTo>
                  <a:lnTo>
                    <a:pt x="69" y="64"/>
                  </a:lnTo>
                  <a:lnTo>
                    <a:pt x="81" y="64"/>
                  </a:lnTo>
                  <a:lnTo>
                    <a:pt x="81" y="70"/>
                  </a:lnTo>
                  <a:lnTo>
                    <a:pt x="94" y="70"/>
                  </a:lnTo>
                  <a:lnTo>
                    <a:pt x="96" y="70"/>
                  </a:lnTo>
                  <a:lnTo>
                    <a:pt x="100" y="75"/>
                  </a:lnTo>
                  <a:lnTo>
                    <a:pt x="104" y="81"/>
                  </a:lnTo>
                  <a:lnTo>
                    <a:pt x="104" y="89"/>
                  </a:lnTo>
                  <a:lnTo>
                    <a:pt x="96" y="91"/>
                  </a:lnTo>
                  <a:lnTo>
                    <a:pt x="96" y="95"/>
                  </a:lnTo>
                  <a:lnTo>
                    <a:pt x="94" y="95"/>
                  </a:lnTo>
                  <a:lnTo>
                    <a:pt x="94" y="85"/>
                  </a:lnTo>
                  <a:lnTo>
                    <a:pt x="81" y="85"/>
                  </a:lnTo>
                  <a:lnTo>
                    <a:pt x="81" y="91"/>
                  </a:lnTo>
                  <a:lnTo>
                    <a:pt x="81" y="99"/>
                  </a:lnTo>
                  <a:lnTo>
                    <a:pt x="63" y="99"/>
                  </a:lnTo>
                  <a:lnTo>
                    <a:pt x="54" y="99"/>
                  </a:lnTo>
                  <a:lnTo>
                    <a:pt x="50" y="99"/>
                  </a:lnTo>
                  <a:lnTo>
                    <a:pt x="48" y="99"/>
                  </a:lnTo>
                  <a:lnTo>
                    <a:pt x="44" y="99"/>
                  </a:lnTo>
                  <a:lnTo>
                    <a:pt x="40" y="99"/>
                  </a:lnTo>
                  <a:lnTo>
                    <a:pt x="38" y="104"/>
                  </a:lnTo>
                  <a:lnTo>
                    <a:pt x="40" y="104"/>
                  </a:lnTo>
                  <a:lnTo>
                    <a:pt x="38" y="104"/>
                  </a:lnTo>
                  <a:lnTo>
                    <a:pt x="32" y="99"/>
                  </a:lnTo>
                  <a:lnTo>
                    <a:pt x="29" y="89"/>
                  </a:lnTo>
                  <a:lnTo>
                    <a:pt x="29" y="93"/>
                  </a:lnTo>
                  <a:lnTo>
                    <a:pt x="25" y="87"/>
                  </a:lnTo>
                  <a:lnTo>
                    <a:pt x="25" y="83"/>
                  </a:lnTo>
                  <a:lnTo>
                    <a:pt x="19" y="71"/>
                  </a:lnTo>
                  <a:lnTo>
                    <a:pt x="15" y="66"/>
                  </a:lnTo>
                  <a:lnTo>
                    <a:pt x="11" y="62"/>
                  </a:lnTo>
                  <a:lnTo>
                    <a:pt x="11" y="56"/>
                  </a:lnTo>
                  <a:lnTo>
                    <a:pt x="9" y="58"/>
                  </a:lnTo>
                  <a:lnTo>
                    <a:pt x="9" y="56"/>
                  </a:lnTo>
                  <a:lnTo>
                    <a:pt x="5" y="56"/>
                  </a:lnTo>
                  <a:lnTo>
                    <a:pt x="9" y="52"/>
                  </a:lnTo>
                  <a:lnTo>
                    <a:pt x="5" y="52"/>
                  </a:lnTo>
                  <a:lnTo>
                    <a:pt x="5" y="50"/>
                  </a:lnTo>
                  <a:lnTo>
                    <a:pt x="5" y="46"/>
                  </a:lnTo>
                  <a:lnTo>
                    <a:pt x="9" y="46"/>
                  </a:lnTo>
                  <a:lnTo>
                    <a:pt x="9" y="41"/>
                  </a:lnTo>
                  <a:lnTo>
                    <a:pt x="0" y="41"/>
                  </a:lnTo>
                  <a:lnTo>
                    <a:pt x="0" y="21"/>
                  </a:lnTo>
                  <a:lnTo>
                    <a:pt x="5" y="21"/>
                  </a:lnTo>
                  <a:lnTo>
                    <a:pt x="7" y="21"/>
                  </a:lnTo>
                  <a:lnTo>
                    <a:pt x="7" y="16"/>
                  </a:lnTo>
                  <a:lnTo>
                    <a:pt x="11" y="16"/>
                  </a:lnTo>
                  <a:lnTo>
                    <a:pt x="25" y="16"/>
                  </a:lnTo>
                  <a:lnTo>
                    <a:pt x="27" y="16"/>
                  </a:lnTo>
                  <a:lnTo>
                    <a:pt x="27" y="17"/>
                  </a:lnTo>
                  <a:lnTo>
                    <a:pt x="30" y="17"/>
                  </a:lnTo>
                  <a:lnTo>
                    <a:pt x="30" y="16"/>
                  </a:lnTo>
                  <a:lnTo>
                    <a:pt x="32" y="16"/>
                  </a:lnTo>
                  <a:lnTo>
                    <a:pt x="32" y="12"/>
                  </a:lnTo>
                  <a:lnTo>
                    <a:pt x="32" y="8"/>
                  </a:lnTo>
                  <a:lnTo>
                    <a:pt x="36" y="8"/>
                  </a:lnTo>
                  <a:lnTo>
                    <a:pt x="32" y="8"/>
                  </a:lnTo>
                  <a:lnTo>
                    <a:pt x="32" y="6"/>
                  </a:lnTo>
                  <a:lnTo>
                    <a:pt x="32" y="2"/>
                  </a:lnTo>
                  <a:lnTo>
                    <a:pt x="32" y="0"/>
                  </a:lnTo>
                  <a:lnTo>
                    <a:pt x="42" y="0"/>
                  </a:lnTo>
                  <a:lnTo>
                    <a:pt x="42" y="8"/>
                  </a:lnTo>
                  <a:lnTo>
                    <a:pt x="46" y="16"/>
                  </a:lnTo>
                  <a:close/>
                </a:path>
              </a:pathLst>
            </a:custGeom>
            <a:grpFill/>
            <a:ln w="9525">
              <a:noFill/>
              <a:round/>
              <a:headEnd/>
              <a:tailEnd/>
            </a:ln>
          </p:spPr>
          <p:txBody>
            <a:bodyPr/>
            <a:lstStyle/>
            <a:p>
              <a:pPr>
                <a:defRPr/>
              </a:pPr>
              <a:endParaRPr lang="en-US" dirty="0">
                <a:solidFill>
                  <a:prstClr val="black"/>
                </a:solidFill>
              </a:endParaRPr>
            </a:p>
          </p:txBody>
        </p:sp>
        <p:sp>
          <p:nvSpPr>
            <p:cNvPr id="16586" name="Freeform 44"/>
            <p:cNvSpPr>
              <a:spLocks/>
            </p:cNvSpPr>
            <p:nvPr/>
          </p:nvSpPr>
          <p:spPr bwMode="ltGray">
            <a:xfrm>
              <a:off x="2215" y="502"/>
              <a:ext cx="104" cy="104"/>
            </a:xfrm>
            <a:custGeom>
              <a:avLst/>
              <a:gdLst>
                <a:gd name="T0" fmla="*/ 52 w 104"/>
                <a:gd name="T1" fmla="*/ 21 h 104"/>
                <a:gd name="T2" fmla="*/ 61 w 104"/>
                <a:gd name="T3" fmla="*/ 23 h 104"/>
                <a:gd name="T4" fmla="*/ 71 w 104"/>
                <a:gd name="T5" fmla="*/ 43 h 104"/>
                <a:gd name="T6" fmla="*/ 69 w 104"/>
                <a:gd name="T7" fmla="*/ 54 h 104"/>
                <a:gd name="T8" fmla="*/ 81 w 104"/>
                <a:gd name="T9" fmla="*/ 64 h 104"/>
                <a:gd name="T10" fmla="*/ 94 w 104"/>
                <a:gd name="T11" fmla="*/ 70 h 104"/>
                <a:gd name="T12" fmla="*/ 100 w 104"/>
                <a:gd name="T13" fmla="*/ 75 h 104"/>
                <a:gd name="T14" fmla="*/ 104 w 104"/>
                <a:gd name="T15" fmla="*/ 89 h 104"/>
                <a:gd name="T16" fmla="*/ 96 w 104"/>
                <a:gd name="T17" fmla="*/ 95 h 104"/>
                <a:gd name="T18" fmla="*/ 94 w 104"/>
                <a:gd name="T19" fmla="*/ 85 h 104"/>
                <a:gd name="T20" fmla="*/ 81 w 104"/>
                <a:gd name="T21" fmla="*/ 91 h 104"/>
                <a:gd name="T22" fmla="*/ 63 w 104"/>
                <a:gd name="T23" fmla="*/ 99 h 104"/>
                <a:gd name="T24" fmla="*/ 50 w 104"/>
                <a:gd name="T25" fmla="*/ 99 h 104"/>
                <a:gd name="T26" fmla="*/ 44 w 104"/>
                <a:gd name="T27" fmla="*/ 99 h 104"/>
                <a:gd name="T28" fmla="*/ 38 w 104"/>
                <a:gd name="T29" fmla="*/ 104 h 104"/>
                <a:gd name="T30" fmla="*/ 38 w 104"/>
                <a:gd name="T31" fmla="*/ 104 h 104"/>
                <a:gd name="T32" fmla="*/ 29 w 104"/>
                <a:gd name="T33" fmla="*/ 89 h 104"/>
                <a:gd name="T34" fmla="*/ 25 w 104"/>
                <a:gd name="T35" fmla="*/ 87 h 104"/>
                <a:gd name="T36" fmla="*/ 19 w 104"/>
                <a:gd name="T37" fmla="*/ 71 h 104"/>
                <a:gd name="T38" fmla="*/ 11 w 104"/>
                <a:gd name="T39" fmla="*/ 62 h 104"/>
                <a:gd name="T40" fmla="*/ 9 w 104"/>
                <a:gd name="T41" fmla="*/ 58 h 104"/>
                <a:gd name="T42" fmla="*/ 5 w 104"/>
                <a:gd name="T43" fmla="*/ 56 h 104"/>
                <a:gd name="T44" fmla="*/ 5 w 104"/>
                <a:gd name="T45" fmla="*/ 52 h 104"/>
                <a:gd name="T46" fmla="*/ 5 w 104"/>
                <a:gd name="T47" fmla="*/ 46 h 104"/>
                <a:gd name="T48" fmla="*/ 9 w 104"/>
                <a:gd name="T49" fmla="*/ 41 h 104"/>
                <a:gd name="T50" fmla="*/ 0 w 104"/>
                <a:gd name="T51" fmla="*/ 21 h 104"/>
                <a:gd name="T52" fmla="*/ 7 w 104"/>
                <a:gd name="T53" fmla="*/ 21 h 104"/>
                <a:gd name="T54" fmla="*/ 11 w 104"/>
                <a:gd name="T55" fmla="*/ 16 h 104"/>
                <a:gd name="T56" fmla="*/ 27 w 104"/>
                <a:gd name="T57" fmla="*/ 16 h 104"/>
                <a:gd name="T58" fmla="*/ 30 w 104"/>
                <a:gd name="T59" fmla="*/ 17 h 104"/>
                <a:gd name="T60" fmla="*/ 32 w 104"/>
                <a:gd name="T61" fmla="*/ 16 h 104"/>
                <a:gd name="T62" fmla="*/ 32 w 104"/>
                <a:gd name="T63" fmla="*/ 8 h 104"/>
                <a:gd name="T64" fmla="*/ 32 w 104"/>
                <a:gd name="T65" fmla="*/ 8 h 104"/>
                <a:gd name="T66" fmla="*/ 32 w 104"/>
                <a:gd name="T67" fmla="*/ 2 h 104"/>
                <a:gd name="T68" fmla="*/ 42 w 104"/>
                <a:gd name="T69" fmla="*/ 0 h 104"/>
                <a:gd name="T70" fmla="*/ 46 w 104"/>
                <a:gd name="T71" fmla="*/ 1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104"/>
                <a:gd name="T110" fmla="*/ 104 w 10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104">
                  <a:moveTo>
                    <a:pt x="46" y="16"/>
                  </a:moveTo>
                  <a:lnTo>
                    <a:pt x="52" y="21"/>
                  </a:lnTo>
                  <a:lnTo>
                    <a:pt x="57" y="23"/>
                  </a:lnTo>
                  <a:lnTo>
                    <a:pt x="61" y="23"/>
                  </a:lnTo>
                  <a:lnTo>
                    <a:pt x="71" y="27"/>
                  </a:lnTo>
                  <a:lnTo>
                    <a:pt x="71" y="43"/>
                  </a:lnTo>
                  <a:lnTo>
                    <a:pt x="71" y="54"/>
                  </a:lnTo>
                  <a:lnTo>
                    <a:pt x="69" y="54"/>
                  </a:lnTo>
                  <a:lnTo>
                    <a:pt x="69" y="64"/>
                  </a:lnTo>
                  <a:lnTo>
                    <a:pt x="81" y="64"/>
                  </a:lnTo>
                  <a:lnTo>
                    <a:pt x="81" y="70"/>
                  </a:lnTo>
                  <a:lnTo>
                    <a:pt x="94" y="70"/>
                  </a:lnTo>
                  <a:lnTo>
                    <a:pt x="96" y="70"/>
                  </a:lnTo>
                  <a:lnTo>
                    <a:pt x="100" y="75"/>
                  </a:lnTo>
                  <a:lnTo>
                    <a:pt x="104" y="81"/>
                  </a:lnTo>
                  <a:lnTo>
                    <a:pt x="104" y="89"/>
                  </a:lnTo>
                  <a:lnTo>
                    <a:pt x="96" y="91"/>
                  </a:lnTo>
                  <a:lnTo>
                    <a:pt x="96" y="95"/>
                  </a:lnTo>
                  <a:lnTo>
                    <a:pt x="94" y="95"/>
                  </a:lnTo>
                  <a:lnTo>
                    <a:pt x="94" y="85"/>
                  </a:lnTo>
                  <a:lnTo>
                    <a:pt x="81" y="85"/>
                  </a:lnTo>
                  <a:lnTo>
                    <a:pt x="81" y="91"/>
                  </a:lnTo>
                  <a:lnTo>
                    <a:pt x="81" y="99"/>
                  </a:lnTo>
                  <a:lnTo>
                    <a:pt x="63" y="99"/>
                  </a:lnTo>
                  <a:lnTo>
                    <a:pt x="54" y="99"/>
                  </a:lnTo>
                  <a:lnTo>
                    <a:pt x="50" y="99"/>
                  </a:lnTo>
                  <a:lnTo>
                    <a:pt x="48" y="99"/>
                  </a:lnTo>
                  <a:lnTo>
                    <a:pt x="44" y="99"/>
                  </a:lnTo>
                  <a:lnTo>
                    <a:pt x="40" y="99"/>
                  </a:lnTo>
                  <a:lnTo>
                    <a:pt x="38" y="104"/>
                  </a:lnTo>
                  <a:lnTo>
                    <a:pt x="40" y="104"/>
                  </a:lnTo>
                  <a:lnTo>
                    <a:pt x="38" y="104"/>
                  </a:lnTo>
                  <a:lnTo>
                    <a:pt x="32" y="99"/>
                  </a:lnTo>
                  <a:lnTo>
                    <a:pt x="29" y="89"/>
                  </a:lnTo>
                  <a:lnTo>
                    <a:pt x="29" y="93"/>
                  </a:lnTo>
                  <a:lnTo>
                    <a:pt x="25" y="87"/>
                  </a:lnTo>
                  <a:lnTo>
                    <a:pt x="25" y="83"/>
                  </a:lnTo>
                  <a:lnTo>
                    <a:pt x="19" y="71"/>
                  </a:lnTo>
                  <a:lnTo>
                    <a:pt x="15" y="66"/>
                  </a:lnTo>
                  <a:lnTo>
                    <a:pt x="11" y="62"/>
                  </a:lnTo>
                  <a:lnTo>
                    <a:pt x="11" y="56"/>
                  </a:lnTo>
                  <a:lnTo>
                    <a:pt x="9" y="58"/>
                  </a:lnTo>
                  <a:lnTo>
                    <a:pt x="9" y="56"/>
                  </a:lnTo>
                  <a:lnTo>
                    <a:pt x="5" y="56"/>
                  </a:lnTo>
                  <a:lnTo>
                    <a:pt x="9" y="52"/>
                  </a:lnTo>
                  <a:lnTo>
                    <a:pt x="5" y="52"/>
                  </a:lnTo>
                  <a:lnTo>
                    <a:pt x="5" y="50"/>
                  </a:lnTo>
                  <a:lnTo>
                    <a:pt x="5" y="46"/>
                  </a:lnTo>
                  <a:lnTo>
                    <a:pt x="9" y="46"/>
                  </a:lnTo>
                  <a:lnTo>
                    <a:pt x="9" y="41"/>
                  </a:lnTo>
                  <a:lnTo>
                    <a:pt x="0" y="41"/>
                  </a:lnTo>
                  <a:lnTo>
                    <a:pt x="0" y="21"/>
                  </a:lnTo>
                  <a:lnTo>
                    <a:pt x="5" y="21"/>
                  </a:lnTo>
                  <a:lnTo>
                    <a:pt x="7" y="21"/>
                  </a:lnTo>
                  <a:lnTo>
                    <a:pt x="7" y="16"/>
                  </a:lnTo>
                  <a:lnTo>
                    <a:pt x="11" y="16"/>
                  </a:lnTo>
                  <a:lnTo>
                    <a:pt x="25" y="16"/>
                  </a:lnTo>
                  <a:lnTo>
                    <a:pt x="27" y="16"/>
                  </a:lnTo>
                  <a:lnTo>
                    <a:pt x="27" y="17"/>
                  </a:lnTo>
                  <a:lnTo>
                    <a:pt x="30" y="17"/>
                  </a:lnTo>
                  <a:lnTo>
                    <a:pt x="30" y="16"/>
                  </a:lnTo>
                  <a:lnTo>
                    <a:pt x="32" y="16"/>
                  </a:lnTo>
                  <a:lnTo>
                    <a:pt x="32" y="12"/>
                  </a:lnTo>
                  <a:lnTo>
                    <a:pt x="32" y="8"/>
                  </a:lnTo>
                  <a:lnTo>
                    <a:pt x="36" y="8"/>
                  </a:lnTo>
                  <a:lnTo>
                    <a:pt x="32" y="8"/>
                  </a:lnTo>
                  <a:lnTo>
                    <a:pt x="32" y="6"/>
                  </a:lnTo>
                  <a:lnTo>
                    <a:pt x="32" y="2"/>
                  </a:lnTo>
                  <a:lnTo>
                    <a:pt x="32" y="0"/>
                  </a:lnTo>
                  <a:lnTo>
                    <a:pt x="42" y="0"/>
                  </a:lnTo>
                  <a:lnTo>
                    <a:pt x="42" y="8"/>
                  </a:lnTo>
                  <a:lnTo>
                    <a:pt x="46" y="16"/>
                  </a:lnTo>
                </a:path>
              </a:pathLst>
            </a:custGeom>
            <a:grpFill/>
            <a:ln w="9525">
              <a:noFill/>
              <a:round/>
              <a:headEnd/>
              <a:tailEnd/>
            </a:ln>
          </p:spPr>
          <p:txBody>
            <a:bodyPr/>
            <a:lstStyle/>
            <a:p>
              <a:pPr>
                <a:defRPr/>
              </a:pPr>
              <a:endParaRPr lang="en-US" dirty="0">
                <a:solidFill>
                  <a:prstClr val="black"/>
                </a:solidFill>
              </a:endParaRPr>
            </a:p>
          </p:txBody>
        </p:sp>
        <p:sp>
          <p:nvSpPr>
            <p:cNvPr id="16587" name="Freeform 45"/>
            <p:cNvSpPr>
              <a:spLocks/>
            </p:cNvSpPr>
            <p:nvPr/>
          </p:nvSpPr>
          <p:spPr bwMode="ltGray">
            <a:xfrm>
              <a:off x="2134" y="575"/>
              <a:ext cx="48" cy="49"/>
            </a:xfrm>
            <a:custGeom>
              <a:avLst/>
              <a:gdLst>
                <a:gd name="T0" fmla="*/ 19 w 48"/>
                <a:gd name="T1" fmla="*/ 18 h 49"/>
                <a:gd name="T2" fmla="*/ 25 w 48"/>
                <a:gd name="T3" fmla="*/ 14 h 49"/>
                <a:gd name="T4" fmla="*/ 19 w 48"/>
                <a:gd name="T5" fmla="*/ 6 h 49"/>
                <a:gd name="T6" fmla="*/ 28 w 48"/>
                <a:gd name="T7" fmla="*/ 2 h 49"/>
                <a:gd name="T8" fmla="*/ 28 w 48"/>
                <a:gd name="T9" fmla="*/ 6 h 49"/>
                <a:gd name="T10" fmla="*/ 30 w 48"/>
                <a:gd name="T11" fmla="*/ 12 h 49"/>
                <a:gd name="T12" fmla="*/ 38 w 48"/>
                <a:gd name="T13" fmla="*/ 18 h 49"/>
                <a:gd name="T14" fmla="*/ 40 w 48"/>
                <a:gd name="T15" fmla="*/ 24 h 49"/>
                <a:gd name="T16" fmla="*/ 48 w 48"/>
                <a:gd name="T17" fmla="*/ 33 h 49"/>
                <a:gd name="T18" fmla="*/ 40 w 48"/>
                <a:gd name="T19" fmla="*/ 37 h 49"/>
                <a:gd name="T20" fmla="*/ 44 w 48"/>
                <a:gd name="T21" fmla="*/ 39 h 49"/>
                <a:gd name="T22" fmla="*/ 38 w 48"/>
                <a:gd name="T23" fmla="*/ 43 h 49"/>
                <a:gd name="T24" fmla="*/ 32 w 48"/>
                <a:gd name="T25" fmla="*/ 49 h 49"/>
                <a:gd name="T26" fmla="*/ 28 w 48"/>
                <a:gd name="T27" fmla="*/ 43 h 49"/>
                <a:gd name="T28" fmla="*/ 25 w 48"/>
                <a:gd name="T29" fmla="*/ 47 h 49"/>
                <a:gd name="T30" fmla="*/ 19 w 48"/>
                <a:gd name="T31" fmla="*/ 39 h 49"/>
                <a:gd name="T32" fmla="*/ 13 w 48"/>
                <a:gd name="T33" fmla="*/ 27 h 49"/>
                <a:gd name="T34" fmla="*/ 9 w 48"/>
                <a:gd name="T35" fmla="*/ 27 h 49"/>
                <a:gd name="T36" fmla="*/ 9 w 48"/>
                <a:gd name="T37" fmla="*/ 24 h 49"/>
                <a:gd name="T38" fmla="*/ 3 w 48"/>
                <a:gd name="T39" fmla="*/ 16 h 49"/>
                <a:gd name="T40" fmla="*/ 3 w 48"/>
                <a:gd name="T41" fmla="*/ 12 h 49"/>
                <a:gd name="T42" fmla="*/ 0 w 48"/>
                <a:gd name="T43" fmla="*/ 6 h 49"/>
                <a:gd name="T44" fmla="*/ 5 w 48"/>
                <a:gd name="T45" fmla="*/ 0 h 49"/>
                <a:gd name="T46" fmla="*/ 9 w 48"/>
                <a:gd name="T47" fmla="*/ 2 h 49"/>
                <a:gd name="T48" fmla="*/ 13 w 48"/>
                <a:gd name="T49" fmla="*/ 6 h 49"/>
                <a:gd name="T50" fmla="*/ 13 w 48"/>
                <a:gd name="T51" fmla="*/ 8 h 49"/>
                <a:gd name="T52" fmla="*/ 19 w 48"/>
                <a:gd name="T53" fmla="*/ 18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49"/>
                <a:gd name="T83" fmla="*/ 48 w 48"/>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49">
                  <a:moveTo>
                    <a:pt x="19" y="18"/>
                  </a:moveTo>
                  <a:lnTo>
                    <a:pt x="25" y="14"/>
                  </a:lnTo>
                  <a:lnTo>
                    <a:pt x="19" y="6"/>
                  </a:lnTo>
                  <a:lnTo>
                    <a:pt x="28" y="2"/>
                  </a:lnTo>
                  <a:lnTo>
                    <a:pt x="28" y="6"/>
                  </a:lnTo>
                  <a:lnTo>
                    <a:pt x="30" y="12"/>
                  </a:lnTo>
                  <a:lnTo>
                    <a:pt x="38" y="18"/>
                  </a:lnTo>
                  <a:lnTo>
                    <a:pt x="40" y="24"/>
                  </a:lnTo>
                  <a:lnTo>
                    <a:pt x="48" y="33"/>
                  </a:lnTo>
                  <a:lnTo>
                    <a:pt x="40" y="37"/>
                  </a:lnTo>
                  <a:lnTo>
                    <a:pt x="44" y="39"/>
                  </a:lnTo>
                  <a:lnTo>
                    <a:pt x="38" y="43"/>
                  </a:lnTo>
                  <a:lnTo>
                    <a:pt x="32" y="49"/>
                  </a:lnTo>
                  <a:lnTo>
                    <a:pt x="28" y="43"/>
                  </a:lnTo>
                  <a:lnTo>
                    <a:pt x="25" y="47"/>
                  </a:lnTo>
                  <a:lnTo>
                    <a:pt x="19" y="39"/>
                  </a:lnTo>
                  <a:lnTo>
                    <a:pt x="13" y="27"/>
                  </a:lnTo>
                  <a:lnTo>
                    <a:pt x="9" y="27"/>
                  </a:lnTo>
                  <a:lnTo>
                    <a:pt x="9" y="24"/>
                  </a:lnTo>
                  <a:lnTo>
                    <a:pt x="3" y="16"/>
                  </a:lnTo>
                  <a:lnTo>
                    <a:pt x="3" y="12"/>
                  </a:lnTo>
                  <a:lnTo>
                    <a:pt x="0" y="6"/>
                  </a:lnTo>
                  <a:lnTo>
                    <a:pt x="5" y="0"/>
                  </a:lnTo>
                  <a:lnTo>
                    <a:pt x="9" y="2"/>
                  </a:lnTo>
                  <a:lnTo>
                    <a:pt x="13" y="6"/>
                  </a:lnTo>
                  <a:lnTo>
                    <a:pt x="13" y="8"/>
                  </a:lnTo>
                  <a:lnTo>
                    <a:pt x="19" y="18"/>
                  </a:lnTo>
                  <a:close/>
                </a:path>
              </a:pathLst>
            </a:custGeom>
            <a:grpFill/>
            <a:ln w="9525">
              <a:noFill/>
              <a:round/>
              <a:headEnd/>
              <a:tailEnd/>
            </a:ln>
          </p:spPr>
          <p:txBody>
            <a:bodyPr/>
            <a:lstStyle/>
            <a:p>
              <a:pPr>
                <a:defRPr/>
              </a:pPr>
              <a:endParaRPr lang="en-US" dirty="0">
                <a:solidFill>
                  <a:prstClr val="black"/>
                </a:solidFill>
              </a:endParaRPr>
            </a:p>
          </p:txBody>
        </p:sp>
        <p:sp>
          <p:nvSpPr>
            <p:cNvPr id="16588" name="Freeform 46"/>
            <p:cNvSpPr>
              <a:spLocks/>
            </p:cNvSpPr>
            <p:nvPr/>
          </p:nvSpPr>
          <p:spPr bwMode="ltGray">
            <a:xfrm>
              <a:off x="2134" y="575"/>
              <a:ext cx="48" cy="49"/>
            </a:xfrm>
            <a:custGeom>
              <a:avLst/>
              <a:gdLst>
                <a:gd name="T0" fmla="*/ 19 w 48"/>
                <a:gd name="T1" fmla="*/ 18 h 49"/>
                <a:gd name="T2" fmla="*/ 25 w 48"/>
                <a:gd name="T3" fmla="*/ 14 h 49"/>
                <a:gd name="T4" fmla="*/ 19 w 48"/>
                <a:gd name="T5" fmla="*/ 6 h 49"/>
                <a:gd name="T6" fmla="*/ 28 w 48"/>
                <a:gd name="T7" fmla="*/ 2 h 49"/>
                <a:gd name="T8" fmla="*/ 28 w 48"/>
                <a:gd name="T9" fmla="*/ 6 h 49"/>
                <a:gd name="T10" fmla="*/ 30 w 48"/>
                <a:gd name="T11" fmla="*/ 12 h 49"/>
                <a:gd name="T12" fmla="*/ 38 w 48"/>
                <a:gd name="T13" fmla="*/ 18 h 49"/>
                <a:gd name="T14" fmla="*/ 40 w 48"/>
                <a:gd name="T15" fmla="*/ 24 h 49"/>
                <a:gd name="T16" fmla="*/ 48 w 48"/>
                <a:gd name="T17" fmla="*/ 33 h 49"/>
                <a:gd name="T18" fmla="*/ 40 w 48"/>
                <a:gd name="T19" fmla="*/ 37 h 49"/>
                <a:gd name="T20" fmla="*/ 44 w 48"/>
                <a:gd name="T21" fmla="*/ 39 h 49"/>
                <a:gd name="T22" fmla="*/ 38 w 48"/>
                <a:gd name="T23" fmla="*/ 43 h 49"/>
                <a:gd name="T24" fmla="*/ 32 w 48"/>
                <a:gd name="T25" fmla="*/ 49 h 49"/>
                <a:gd name="T26" fmla="*/ 28 w 48"/>
                <a:gd name="T27" fmla="*/ 43 h 49"/>
                <a:gd name="T28" fmla="*/ 25 w 48"/>
                <a:gd name="T29" fmla="*/ 47 h 49"/>
                <a:gd name="T30" fmla="*/ 19 w 48"/>
                <a:gd name="T31" fmla="*/ 39 h 49"/>
                <a:gd name="T32" fmla="*/ 13 w 48"/>
                <a:gd name="T33" fmla="*/ 27 h 49"/>
                <a:gd name="T34" fmla="*/ 9 w 48"/>
                <a:gd name="T35" fmla="*/ 27 h 49"/>
                <a:gd name="T36" fmla="*/ 9 w 48"/>
                <a:gd name="T37" fmla="*/ 24 h 49"/>
                <a:gd name="T38" fmla="*/ 3 w 48"/>
                <a:gd name="T39" fmla="*/ 16 h 49"/>
                <a:gd name="T40" fmla="*/ 3 w 48"/>
                <a:gd name="T41" fmla="*/ 12 h 49"/>
                <a:gd name="T42" fmla="*/ 0 w 48"/>
                <a:gd name="T43" fmla="*/ 6 h 49"/>
                <a:gd name="T44" fmla="*/ 5 w 48"/>
                <a:gd name="T45" fmla="*/ 0 h 49"/>
                <a:gd name="T46" fmla="*/ 9 w 48"/>
                <a:gd name="T47" fmla="*/ 2 h 49"/>
                <a:gd name="T48" fmla="*/ 13 w 48"/>
                <a:gd name="T49" fmla="*/ 6 h 49"/>
                <a:gd name="T50" fmla="*/ 13 w 48"/>
                <a:gd name="T51" fmla="*/ 8 h 49"/>
                <a:gd name="T52" fmla="*/ 19 w 48"/>
                <a:gd name="T53" fmla="*/ 18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49"/>
                <a:gd name="T83" fmla="*/ 48 w 48"/>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49">
                  <a:moveTo>
                    <a:pt x="19" y="18"/>
                  </a:moveTo>
                  <a:lnTo>
                    <a:pt x="25" y="14"/>
                  </a:lnTo>
                  <a:lnTo>
                    <a:pt x="19" y="6"/>
                  </a:lnTo>
                  <a:lnTo>
                    <a:pt x="28" y="2"/>
                  </a:lnTo>
                  <a:lnTo>
                    <a:pt x="28" y="6"/>
                  </a:lnTo>
                  <a:lnTo>
                    <a:pt x="30" y="12"/>
                  </a:lnTo>
                  <a:lnTo>
                    <a:pt x="38" y="18"/>
                  </a:lnTo>
                  <a:lnTo>
                    <a:pt x="40" y="24"/>
                  </a:lnTo>
                  <a:lnTo>
                    <a:pt x="48" y="33"/>
                  </a:lnTo>
                  <a:lnTo>
                    <a:pt x="40" y="37"/>
                  </a:lnTo>
                  <a:lnTo>
                    <a:pt x="44" y="39"/>
                  </a:lnTo>
                  <a:lnTo>
                    <a:pt x="38" y="43"/>
                  </a:lnTo>
                  <a:lnTo>
                    <a:pt x="32" y="49"/>
                  </a:lnTo>
                  <a:lnTo>
                    <a:pt x="28" y="43"/>
                  </a:lnTo>
                  <a:lnTo>
                    <a:pt x="25" y="47"/>
                  </a:lnTo>
                  <a:lnTo>
                    <a:pt x="19" y="39"/>
                  </a:lnTo>
                  <a:lnTo>
                    <a:pt x="13" y="27"/>
                  </a:lnTo>
                  <a:lnTo>
                    <a:pt x="9" y="27"/>
                  </a:lnTo>
                  <a:lnTo>
                    <a:pt x="9" y="24"/>
                  </a:lnTo>
                  <a:lnTo>
                    <a:pt x="3" y="16"/>
                  </a:lnTo>
                  <a:lnTo>
                    <a:pt x="3" y="12"/>
                  </a:lnTo>
                  <a:lnTo>
                    <a:pt x="0" y="6"/>
                  </a:lnTo>
                  <a:lnTo>
                    <a:pt x="5" y="0"/>
                  </a:lnTo>
                  <a:lnTo>
                    <a:pt x="9" y="2"/>
                  </a:lnTo>
                  <a:lnTo>
                    <a:pt x="13" y="6"/>
                  </a:lnTo>
                  <a:lnTo>
                    <a:pt x="13" y="8"/>
                  </a:lnTo>
                  <a:lnTo>
                    <a:pt x="19" y="18"/>
                  </a:lnTo>
                </a:path>
              </a:pathLst>
            </a:custGeom>
            <a:grpFill/>
            <a:ln w="9525">
              <a:noFill/>
              <a:round/>
              <a:headEnd/>
              <a:tailEnd/>
            </a:ln>
          </p:spPr>
          <p:txBody>
            <a:bodyPr/>
            <a:lstStyle/>
            <a:p>
              <a:pPr>
                <a:defRPr/>
              </a:pPr>
              <a:endParaRPr lang="en-US" dirty="0">
                <a:solidFill>
                  <a:prstClr val="black"/>
                </a:solidFill>
              </a:endParaRPr>
            </a:p>
          </p:txBody>
        </p:sp>
        <p:sp>
          <p:nvSpPr>
            <p:cNvPr id="16589" name="Freeform 47"/>
            <p:cNvSpPr>
              <a:spLocks noEditPoints="1"/>
            </p:cNvSpPr>
            <p:nvPr/>
          </p:nvSpPr>
          <p:spPr bwMode="ltGray">
            <a:xfrm>
              <a:off x="2487" y="589"/>
              <a:ext cx="695" cy="544"/>
            </a:xfrm>
            <a:custGeom>
              <a:avLst/>
              <a:gdLst>
                <a:gd name="T0" fmla="*/ 241 w 695"/>
                <a:gd name="T1" fmla="*/ 50 h 544"/>
                <a:gd name="T2" fmla="*/ 260 w 695"/>
                <a:gd name="T3" fmla="*/ 60 h 544"/>
                <a:gd name="T4" fmla="*/ 351 w 695"/>
                <a:gd name="T5" fmla="*/ 69 h 544"/>
                <a:gd name="T6" fmla="*/ 397 w 695"/>
                <a:gd name="T7" fmla="*/ 71 h 544"/>
                <a:gd name="T8" fmla="*/ 386 w 695"/>
                <a:gd name="T9" fmla="*/ 100 h 544"/>
                <a:gd name="T10" fmla="*/ 422 w 695"/>
                <a:gd name="T11" fmla="*/ 102 h 544"/>
                <a:gd name="T12" fmla="*/ 430 w 695"/>
                <a:gd name="T13" fmla="*/ 127 h 544"/>
                <a:gd name="T14" fmla="*/ 480 w 695"/>
                <a:gd name="T15" fmla="*/ 143 h 544"/>
                <a:gd name="T16" fmla="*/ 546 w 695"/>
                <a:gd name="T17" fmla="*/ 197 h 544"/>
                <a:gd name="T18" fmla="*/ 646 w 695"/>
                <a:gd name="T19" fmla="*/ 199 h 544"/>
                <a:gd name="T20" fmla="*/ 673 w 695"/>
                <a:gd name="T21" fmla="*/ 262 h 544"/>
                <a:gd name="T22" fmla="*/ 643 w 695"/>
                <a:gd name="T23" fmla="*/ 262 h 544"/>
                <a:gd name="T24" fmla="*/ 604 w 695"/>
                <a:gd name="T25" fmla="*/ 264 h 544"/>
                <a:gd name="T26" fmla="*/ 579 w 695"/>
                <a:gd name="T27" fmla="*/ 274 h 544"/>
                <a:gd name="T28" fmla="*/ 581 w 695"/>
                <a:gd name="T29" fmla="*/ 305 h 544"/>
                <a:gd name="T30" fmla="*/ 581 w 695"/>
                <a:gd name="T31" fmla="*/ 345 h 544"/>
                <a:gd name="T32" fmla="*/ 563 w 695"/>
                <a:gd name="T33" fmla="*/ 376 h 544"/>
                <a:gd name="T34" fmla="*/ 548 w 695"/>
                <a:gd name="T35" fmla="*/ 390 h 544"/>
                <a:gd name="T36" fmla="*/ 538 w 695"/>
                <a:gd name="T37" fmla="*/ 392 h 544"/>
                <a:gd name="T38" fmla="*/ 529 w 695"/>
                <a:gd name="T39" fmla="*/ 411 h 544"/>
                <a:gd name="T40" fmla="*/ 513 w 695"/>
                <a:gd name="T41" fmla="*/ 427 h 544"/>
                <a:gd name="T42" fmla="*/ 486 w 695"/>
                <a:gd name="T43" fmla="*/ 427 h 544"/>
                <a:gd name="T44" fmla="*/ 471 w 695"/>
                <a:gd name="T45" fmla="*/ 444 h 544"/>
                <a:gd name="T46" fmla="*/ 457 w 695"/>
                <a:gd name="T47" fmla="*/ 461 h 544"/>
                <a:gd name="T48" fmla="*/ 442 w 695"/>
                <a:gd name="T49" fmla="*/ 471 h 544"/>
                <a:gd name="T50" fmla="*/ 426 w 695"/>
                <a:gd name="T51" fmla="*/ 486 h 544"/>
                <a:gd name="T52" fmla="*/ 419 w 695"/>
                <a:gd name="T53" fmla="*/ 519 h 544"/>
                <a:gd name="T54" fmla="*/ 413 w 695"/>
                <a:gd name="T55" fmla="*/ 540 h 544"/>
                <a:gd name="T56" fmla="*/ 382 w 695"/>
                <a:gd name="T57" fmla="*/ 539 h 544"/>
                <a:gd name="T58" fmla="*/ 295 w 695"/>
                <a:gd name="T59" fmla="*/ 486 h 544"/>
                <a:gd name="T60" fmla="*/ 241 w 695"/>
                <a:gd name="T61" fmla="*/ 537 h 544"/>
                <a:gd name="T62" fmla="*/ 218 w 695"/>
                <a:gd name="T63" fmla="*/ 469 h 544"/>
                <a:gd name="T64" fmla="*/ 239 w 695"/>
                <a:gd name="T65" fmla="*/ 456 h 544"/>
                <a:gd name="T66" fmla="*/ 201 w 695"/>
                <a:gd name="T67" fmla="*/ 407 h 544"/>
                <a:gd name="T68" fmla="*/ 170 w 695"/>
                <a:gd name="T69" fmla="*/ 400 h 544"/>
                <a:gd name="T70" fmla="*/ 181 w 695"/>
                <a:gd name="T71" fmla="*/ 361 h 544"/>
                <a:gd name="T72" fmla="*/ 175 w 695"/>
                <a:gd name="T73" fmla="*/ 351 h 544"/>
                <a:gd name="T74" fmla="*/ 146 w 695"/>
                <a:gd name="T75" fmla="*/ 340 h 544"/>
                <a:gd name="T76" fmla="*/ 102 w 695"/>
                <a:gd name="T77" fmla="*/ 317 h 544"/>
                <a:gd name="T78" fmla="*/ 102 w 695"/>
                <a:gd name="T79" fmla="*/ 349 h 544"/>
                <a:gd name="T80" fmla="*/ 71 w 695"/>
                <a:gd name="T81" fmla="*/ 328 h 544"/>
                <a:gd name="T82" fmla="*/ 46 w 695"/>
                <a:gd name="T83" fmla="*/ 355 h 544"/>
                <a:gd name="T84" fmla="*/ 60 w 695"/>
                <a:gd name="T85" fmla="*/ 361 h 544"/>
                <a:gd name="T86" fmla="*/ 44 w 695"/>
                <a:gd name="T87" fmla="*/ 382 h 544"/>
                <a:gd name="T88" fmla="*/ 48 w 695"/>
                <a:gd name="T89" fmla="*/ 398 h 544"/>
                <a:gd name="T90" fmla="*/ 63 w 695"/>
                <a:gd name="T91" fmla="*/ 413 h 544"/>
                <a:gd name="T92" fmla="*/ 116 w 695"/>
                <a:gd name="T93" fmla="*/ 409 h 544"/>
                <a:gd name="T94" fmla="*/ 98 w 695"/>
                <a:gd name="T95" fmla="*/ 440 h 544"/>
                <a:gd name="T96" fmla="*/ 33 w 695"/>
                <a:gd name="T97" fmla="*/ 417 h 544"/>
                <a:gd name="T98" fmla="*/ 6 w 695"/>
                <a:gd name="T99" fmla="*/ 315 h 544"/>
                <a:gd name="T100" fmla="*/ 98 w 695"/>
                <a:gd name="T101" fmla="*/ 301 h 544"/>
                <a:gd name="T102" fmla="*/ 98 w 695"/>
                <a:gd name="T103" fmla="*/ 261 h 544"/>
                <a:gd name="T104" fmla="*/ 62 w 695"/>
                <a:gd name="T105" fmla="*/ 270 h 544"/>
                <a:gd name="T106" fmla="*/ 65 w 695"/>
                <a:gd name="T107" fmla="*/ 164 h 544"/>
                <a:gd name="T108" fmla="*/ 83 w 695"/>
                <a:gd name="T109" fmla="*/ 118 h 544"/>
                <a:gd name="T110" fmla="*/ 133 w 695"/>
                <a:gd name="T111" fmla="*/ 108 h 544"/>
                <a:gd name="T112" fmla="*/ 162 w 695"/>
                <a:gd name="T113" fmla="*/ 110 h 544"/>
                <a:gd name="T114" fmla="*/ 173 w 695"/>
                <a:gd name="T115" fmla="*/ 79 h 544"/>
                <a:gd name="T116" fmla="*/ 172 w 695"/>
                <a:gd name="T117" fmla="*/ 2 h 544"/>
                <a:gd name="T118" fmla="*/ 187 w 695"/>
                <a:gd name="T119" fmla="*/ 392 h 544"/>
                <a:gd name="T120" fmla="*/ 185 w 695"/>
                <a:gd name="T121" fmla="*/ 376 h 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5"/>
                <a:gd name="T184" fmla="*/ 0 h 544"/>
                <a:gd name="T185" fmla="*/ 695 w 695"/>
                <a:gd name="T186" fmla="*/ 544 h 5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5" h="544">
                  <a:moveTo>
                    <a:pt x="216" y="0"/>
                  </a:moveTo>
                  <a:lnTo>
                    <a:pt x="216" y="31"/>
                  </a:lnTo>
                  <a:lnTo>
                    <a:pt x="220" y="31"/>
                  </a:lnTo>
                  <a:lnTo>
                    <a:pt x="220" y="40"/>
                  </a:lnTo>
                  <a:lnTo>
                    <a:pt x="231" y="40"/>
                  </a:lnTo>
                  <a:lnTo>
                    <a:pt x="237" y="40"/>
                  </a:lnTo>
                  <a:lnTo>
                    <a:pt x="241" y="40"/>
                  </a:lnTo>
                  <a:lnTo>
                    <a:pt x="241" y="50"/>
                  </a:lnTo>
                  <a:lnTo>
                    <a:pt x="245" y="50"/>
                  </a:lnTo>
                  <a:lnTo>
                    <a:pt x="247" y="50"/>
                  </a:lnTo>
                  <a:lnTo>
                    <a:pt x="251" y="50"/>
                  </a:lnTo>
                  <a:lnTo>
                    <a:pt x="255" y="52"/>
                  </a:lnTo>
                  <a:lnTo>
                    <a:pt x="256" y="52"/>
                  </a:lnTo>
                  <a:lnTo>
                    <a:pt x="256" y="56"/>
                  </a:lnTo>
                  <a:lnTo>
                    <a:pt x="260" y="56"/>
                  </a:lnTo>
                  <a:lnTo>
                    <a:pt x="260" y="60"/>
                  </a:lnTo>
                  <a:lnTo>
                    <a:pt x="264" y="60"/>
                  </a:lnTo>
                  <a:lnTo>
                    <a:pt x="264" y="68"/>
                  </a:lnTo>
                  <a:lnTo>
                    <a:pt x="295" y="68"/>
                  </a:lnTo>
                  <a:lnTo>
                    <a:pt x="307" y="64"/>
                  </a:lnTo>
                  <a:lnTo>
                    <a:pt x="341" y="64"/>
                  </a:lnTo>
                  <a:lnTo>
                    <a:pt x="351" y="60"/>
                  </a:lnTo>
                  <a:lnTo>
                    <a:pt x="347" y="69"/>
                  </a:lnTo>
                  <a:lnTo>
                    <a:pt x="351" y="69"/>
                  </a:lnTo>
                  <a:lnTo>
                    <a:pt x="355" y="73"/>
                  </a:lnTo>
                  <a:lnTo>
                    <a:pt x="357" y="73"/>
                  </a:lnTo>
                  <a:lnTo>
                    <a:pt x="361" y="73"/>
                  </a:lnTo>
                  <a:lnTo>
                    <a:pt x="363" y="69"/>
                  </a:lnTo>
                  <a:lnTo>
                    <a:pt x="376" y="69"/>
                  </a:lnTo>
                  <a:lnTo>
                    <a:pt x="378" y="69"/>
                  </a:lnTo>
                  <a:lnTo>
                    <a:pt x="392" y="71"/>
                  </a:lnTo>
                  <a:lnTo>
                    <a:pt x="397" y="71"/>
                  </a:lnTo>
                  <a:lnTo>
                    <a:pt x="397" y="79"/>
                  </a:lnTo>
                  <a:lnTo>
                    <a:pt x="388" y="85"/>
                  </a:lnTo>
                  <a:lnTo>
                    <a:pt x="382" y="95"/>
                  </a:lnTo>
                  <a:lnTo>
                    <a:pt x="374" y="100"/>
                  </a:lnTo>
                  <a:lnTo>
                    <a:pt x="376" y="100"/>
                  </a:lnTo>
                  <a:lnTo>
                    <a:pt x="380" y="100"/>
                  </a:lnTo>
                  <a:lnTo>
                    <a:pt x="382" y="100"/>
                  </a:lnTo>
                  <a:lnTo>
                    <a:pt x="386" y="100"/>
                  </a:lnTo>
                  <a:lnTo>
                    <a:pt x="390" y="100"/>
                  </a:lnTo>
                  <a:lnTo>
                    <a:pt x="392" y="100"/>
                  </a:lnTo>
                  <a:lnTo>
                    <a:pt x="397" y="95"/>
                  </a:lnTo>
                  <a:lnTo>
                    <a:pt x="417" y="93"/>
                  </a:lnTo>
                  <a:lnTo>
                    <a:pt x="422" y="93"/>
                  </a:lnTo>
                  <a:lnTo>
                    <a:pt x="426" y="93"/>
                  </a:lnTo>
                  <a:lnTo>
                    <a:pt x="426" y="100"/>
                  </a:lnTo>
                  <a:lnTo>
                    <a:pt x="422" y="102"/>
                  </a:lnTo>
                  <a:lnTo>
                    <a:pt x="421" y="102"/>
                  </a:lnTo>
                  <a:lnTo>
                    <a:pt x="422" y="106"/>
                  </a:lnTo>
                  <a:lnTo>
                    <a:pt x="424" y="112"/>
                  </a:lnTo>
                  <a:lnTo>
                    <a:pt x="430" y="118"/>
                  </a:lnTo>
                  <a:lnTo>
                    <a:pt x="432" y="122"/>
                  </a:lnTo>
                  <a:lnTo>
                    <a:pt x="430" y="122"/>
                  </a:lnTo>
                  <a:lnTo>
                    <a:pt x="430" y="123"/>
                  </a:lnTo>
                  <a:lnTo>
                    <a:pt x="430" y="127"/>
                  </a:lnTo>
                  <a:lnTo>
                    <a:pt x="430" y="131"/>
                  </a:lnTo>
                  <a:lnTo>
                    <a:pt x="430" y="133"/>
                  </a:lnTo>
                  <a:lnTo>
                    <a:pt x="434" y="133"/>
                  </a:lnTo>
                  <a:lnTo>
                    <a:pt x="440" y="137"/>
                  </a:lnTo>
                  <a:lnTo>
                    <a:pt x="442" y="137"/>
                  </a:lnTo>
                  <a:lnTo>
                    <a:pt x="450" y="137"/>
                  </a:lnTo>
                  <a:lnTo>
                    <a:pt x="450" y="139"/>
                  </a:lnTo>
                  <a:lnTo>
                    <a:pt x="480" y="143"/>
                  </a:lnTo>
                  <a:lnTo>
                    <a:pt x="480" y="151"/>
                  </a:lnTo>
                  <a:lnTo>
                    <a:pt x="480" y="164"/>
                  </a:lnTo>
                  <a:lnTo>
                    <a:pt x="515" y="162"/>
                  </a:lnTo>
                  <a:lnTo>
                    <a:pt x="515" y="176"/>
                  </a:lnTo>
                  <a:lnTo>
                    <a:pt x="515" y="181"/>
                  </a:lnTo>
                  <a:lnTo>
                    <a:pt x="529" y="181"/>
                  </a:lnTo>
                  <a:lnTo>
                    <a:pt x="546" y="181"/>
                  </a:lnTo>
                  <a:lnTo>
                    <a:pt x="546" y="197"/>
                  </a:lnTo>
                  <a:lnTo>
                    <a:pt x="616" y="195"/>
                  </a:lnTo>
                  <a:lnTo>
                    <a:pt x="616" y="199"/>
                  </a:lnTo>
                  <a:lnTo>
                    <a:pt x="616" y="201"/>
                  </a:lnTo>
                  <a:lnTo>
                    <a:pt x="619" y="201"/>
                  </a:lnTo>
                  <a:lnTo>
                    <a:pt x="631" y="199"/>
                  </a:lnTo>
                  <a:lnTo>
                    <a:pt x="631" y="195"/>
                  </a:lnTo>
                  <a:lnTo>
                    <a:pt x="635" y="195"/>
                  </a:lnTo>
                  <a:lnTo>
                    <a:pt x="646" y="199"/>
                  </a:lnTo>
                  <a:lnTo>
                    <a:pt x="666" y="205"/>
                  </a:lnTo>
                  <a:lnTo>
                    <a:pt x="681" y="206"/>
                  </a:lnTo>
                  <a:lnTo>
                    <a:pt x="695" y="212"/>
                  </a:lnTo>
                  <a:lnTo>
                    <a:pt x="691" y="218"/>
                  </a:lnTo>
                  <a:lnTo>
                    <a:pt x="685" y="237"/>
                  </a:lnTo>
                  <a:lnTo>
                    <a:pt x="679" y="253"/>
                  </a:lnTo>
                  <a:lnTo>
                    <a:pt x="675" y="262"/>
                  </a:lnTo>
                  <a:lnTo>
                    <a:pt x="673" y="262"/>
                  </a:lnTo>
                  <a:lnTo>
                    <a:pt x="670" y="262"/>
                  </a:lnTo>
                  <a:lnTo>
                    <a:pt x="668" y="262"/>
                  </a:lnTo>
                  <a:lnTo>
                    <a:pt x="664" y="262"/>
                  </a:lnTo>
                  <a:lnTo>
                    <a:pt x="660" y="262"/>
                  </a:lnTo>
                  <a:lnTo>
                    <a:pt x="658" y="262"/>
                  </a:lnTo>
                  <a:lnTo>
                    <a:pt x="648" y="262"/>
                  </a:lnTo>
                  <a:lnTo>
                    <a:pt x="644" y="262"/>
                  </a:lnTo>
                  <a:lnTo>
                    <a:pt x="643" y="262"/>
                  </a:lnTo>
                  <a:lnTo>
                    <a:pt x="639" y="262"/>
                  </a:lnTo>
                  <a:lnTo>
                    <a:pt x="635" y="262"/>
                  </a:lnTo>
                  <a:lnTo>
                    <a:pt x="629" y="264"/>
                  </a:lnTo>
                  <a:lnTo>
                    <a:pt x="627" y="264"/>
                  </a:lnTo>
                  <a:lnTo>
                    <a:pt x="623" y="264"/>
                  </a:lnTo>
                  <a:lnTo>
                    <a:pt x="617" y="264"/>
                  </a:lnTo>
                  <a:lnTo>
                    <a:pt x="614" y="264"/>
                  </a:lnTo>
                  <a:lnTo>
                    <a:pt x="604" y="264"/>
                  </a:lnTo>
                  <a:lnTo>
                    <a:pt x="602" y="264"/>
                  </a:lnTo>
                  <a:lnTo>
                    <a:pt x="598" y="264"/>
                  </a:lnTo>
                  <a:lnTo>
                    <a:pt x="594" y="264"/>
                  </a:lnTo>
                  <a:lnTo>
                    <a:pt x="592" y="264"/>
                  </a:lnTo>
                  <a:lnTo>
                    <a:pt x="579" y="264"/>
                  </a:lnTo>
                  <a:lnTo>
                    <a:pt x="579" y="268"/>
                  </a:lnTo>
                  <a:lnTo>
                    <a:pt x="579" y="270"/>
                  </a:lnTo>
                  <a:lnTo>
                    <a:pt x="579" y="274"/>
                  </a:lnTo>
                  <a:lnTo>
                    <a:pt x="579" y="276"/>
                  </a:lnTo>
                  <a:lnTo>
                    <a:pt x="579" y="280"/>
                  </a:lnTo>
                  <a:lnTo>
                    <a:pt x="579" y="284"/>
                  </a:lnTo>
                  <a:lnTo>
                    <a:pt x="579" y="286"/>
                  </a:lnTo>
                  <a:lnTo>
                    <a:pt x="579" y="291"/>
                  </a:lnTo>
                  <a:lnTo>
                    <a:pt x="581" y="295"/>
                  </a:lnTo>
                  <a:lnTo>
                    <a:pt x="581" y="299"/>
                  </a:lnTo>
                  <a:lnTo>
                    <a:pt x="581" y="305"/>
                  </a:lnTo>
                  <a:lnTo>
                    <a:pt x="581" y="311"/>
                  </a:lnTo>
                  <a:lnTo>
                    <a:pt x="581" y="317"/>
                  </a:lnTo>
                  <a:lnTo>
                    <a:pt x="581" y="322"/>
                  </a:lnTo>
                  <a:lnTo>
                    <a:pt x="581" y="326"/>
                  </a:lnTo>
                  <a:lnTo>
                    <a:pt x="581" y="332"/>
                  </a:lnTo>
                  <a:lnTo>
                    <a:pt x="581" y="336"/>
                  </a:lnTo>
                  <a:lnTo>
                    <a:pt x="581" y="342"/>
                  </a:lnTo>
                  <a:lnTo>
                    <a:pt x="581" y="345"/>
                  </a:lnTo>
                  <a:lnTo>
                    <a:pt x="581" y="351"/>
                  </a:lnTo>
                  <a:lnTo>
                    <a:pt x="581" y="355"/>
                  </a:lnTo>
                  <a:lnTo>
                    <a:pt x="581" y="361"/>
                  </a:lnTo>
                  <a:lnTo>
                    <a:pt x="565" y="361"/>
                  </a:lnTo>
                  <a:lnTo>
                    <a:pt x="561" y="367"/>
                  </a:lnTo>
                  <a:lnTo>
                    <a:pt x="561" y="371"/>
                  </a:lnTo>
                  <a:lnTo>
                    <a:pt x="563" y="373"/>
                  </a:lnTo>
                  <a:lnTo>
                    <a:pt x="563" y="376"/>
                  </a:lnTo>
                  <a:lnTo>
                    <a:pt x="560" y="376"/>
                  </a:lnTo>
                  <a:lnTo>
                    <a:pt x="556" y="376"/>
                  </a:lnTo>
                  <a:lnTo>
                    <a:pt x="550" y="376"/>
                  </a:lnTo>
                  <a:lnTo>
                    <a:pt x="546" y="376"/>
                  </a:lnTo>
                  <a:lnTo>
                    <a:pt x="546" y="380"/>
                  </a:lnTo>
                  <a:lnTo>
                    <a:pt x="548" y="382"/>
                  </a:lnTo>
                  <a:lnTo>
                    <a:pt x="548" y="386"/>
                  </a:lnTo>
                  <a:lnTo>
                    <a:pt x="548" y="390"/>
                  </a:lnTo>
                  <a:lnTo>
                    <a:pt x="548" y="392"/>
                  </a:lnTo>
                  <a:lnTo>
                    <a:pt x="548" y="396"/>
                  </a:lnTo>
                  <a:lnTo>
                    <a:pt x="544" y="396"/>
                  </a:lnTo>
                  <a:lnTo>
                    <a:pt x="540" y="396"/>
                  </a:lnTo>
                  <a:lnTo>
                    <a:pt x="540" y="392"/>
                  </a:lnTo>
                  <a:lnTo>
                    <a:pt x="540" y="396"/>
                  </a:lnTo>
                  <a:lnTo>
                    <a:pt x="538" y="396"/>
                  </a:lnTo>
                  <a:lnTo>
                    <a:pt x="538" y="392"/>
                  </a:lnTo>
                  <a:lnTo>
                    <a:pt x="534" y="392"/>
                  </a:lnTo>
                  <a:lnTo>
                    <a:pt x="533" y="392"/>
                  </a:lnTo>
                  <a:lnTo>
                    <a:pt x="533" y="396"/>
                  </a:lnTo>
                  <a:lnTo>
                    <a:pt x="533" y="398"/>
                  </a:lnTo>
                  <a:lnTo>
                    <a:pt x="533" y="401"/>
                  </a:lnTo>
                  <a:lnTo>
                    <a:pt x="533" y="405"/>
                  </a:lnTo>
                  <a:lnTo>
                    <a:pt x="533" y="411"/>
                  </a:lnTo>
                  <a:lnTo>
                    <a:pt x="529" y="411"/>
                  </a:lnTo>
                  <a:lnTo>
                    <a:pt x="523" y="411"/>
                  </a:lnTo>
                  <a:lnTo>
                    <a:pt x="519" y="411"/>
                  </a:lnTo>
                  <a:lnTo>
                    <a:pt x="517" y="411"/>
                  </a:lnTo>
                  <a:lnTo>
                    <a:pt x="513" y="411"/>
                  </a:lnTo>
                  <a:lnTo>
                    <a:pt x="513" y="417"/>
                  </a:lnTo>
                  <a:lnTo>
                    <a:pt x="513" y="421"/>
                  </a:lnTo>
                  <a:lnTo>
                    <a:pt x="513" y="425"/>
                  </a:lnTo>
                  <a:lnTo>
                    <a:pt x="513" y="427"/>
                  </a:lnTo>
                  <a:lnTo>
                    <a:pt x="507" y="427"/>
                  </a:lnTo>
                  <a:lnTo>
                    <a:pt x="504" y="427"/>
                  </a:lnTo>
                  <a:lnTo>
                    <a:pt x="502" y="427"/>
                  </a:lnTo>
                  <a:lnTo>
                    <a:pt x="498" y="427"/>
                  </a:lnTo>
                  <a:lnTo>
                    <a:pt x="494" y="427"/>
                  </a:lnTo>
                  <a:lnTo>
                    <a:pt x="492" y="427"/>
                  </a:lnTo>
                  <a:lnTo>
                    <a:pt x="488" y="427"/>
                  </a:lnTo>
                  <a:lnTo>
                    <a:pt x="486" y="427"/>
                  </a:lnTo>
                  <a:lnTo>
                    <a:pt x="482" y="427"/>
                  </a:lnTo>
                  <a:lnTo>
                    <a:pt x="482" y="430"/>
                  </a:lnTo>
                  <a:lnTo>
                    <a:pt x="482" y="434"/>
                  </a:lnTo>
                  <a:lnTo>
                    <a:pt x="482" y="436"/>
                  </a:lnTo>
                  <a:lnTo>
                    <a:pt x="482" y="442"/>
                  </a:lnTo>
                  <a:lnTo>
                    <a:pt x="478" y="442"/>
                  </a:lnTo>
                  <a:lnTo>
                    <a:pt x="473" y="444"/>
                  </a:lnTo>
                  <a:lnTo>
                    <a:pt x="471" y="444"/>
                  </a:lnTo>
                  <a:lnTo>
                    <a:pt x="467" y="444"/>
                  </a:lnTo>
                  <a:lnTo>
                    <a:pt x="463" y="444"/>
                  </a:lnTo>
                  <a:lnTo>
                    <a:pt x="463" y="446"/>
                  </a:lnTo>
                  <a:lnTo>
                    <a:pt x="463" y="450"/>
                  </a:lnTo>
                  <a:lnTo>
                    <a:pt x="463" y="452"/>
                  </a:lnTo>
                  <a:lnTo>
                    <a:pt x="457" y="452"/>
                  </a:lnTo>
                  <a:lnTo>
                    <a:pt x="457" y="459"/>
                  </a:lnTo>
                  <a:lnTo>
                    <a:pt x="457" y="461"/>
                  </a:lnTo>
                  <a:lnTo>
                    <a:pt x="455" y="461"/>
                  </a:lnTo>
                  <a:lnTo>
                    <a:pt x="455" y="459"/>
                  </a:lnTo>
                  <a:lnTo>
                    <a:pt x="451" y="459"/>
                  </a:lnTo>
                  <a:lnTo>
                    <a:pt x="448" y="459"/>
                  </a:lnTo>
                  <a:lnTo>
                    <a:pt x="448" y="461"/>
                  </a:lnTo>
                  <a:lnTo>
                    <a:pt x="448" y="465"/>
                  </a:lnTo>
                  <a:lnTo>
                    <a:pt x="450" y="471"/>
                  </a:lnTo>
                  <a:lnTo>
                    <a:pt x="442" y="471"/>
                  </a:lnTo>
                  <a:lnTo>
                    <a:pt x="440" y="471"/>
                  </a:lnTo>
                  <a:lnTo>
                    <a:pt x="440" y="475"/>
                  </a:lnTo>
                  <a:lnTo>
                    <a:pt x="440" y="481"/>
                  </a:lnTo>
                  <a:lnTo>
                    <a:pt x="434" y="481"/>
                  </a:lnTo>
                  <a:lnTo>
                    <a:pt x="434" y="484"/>
                  </a:lnTo>
                  <a:lnTo>
                    <a:pt x="434" y="486"/>
                  </a:lnTo>
                  <a:lnTo>
                    <a:pt x="430" y="486"/>
                  </a:lnTo>
                  <a:lnTo>
                    <a:pt x="426" y="486"/>
                  </a:lnTo>
                  <a:lnTo>
                    <a:pt x="424" y="486"/>
                  </a:lnTo>
                  <a:lnTo>
                    <a:pt x="424" y="490"/>
                  </a:lnTo>
                  <a:lnTo>
                    <a:pt x="424" y="494"/>
                  </a:lnTo>
                  <a:lnTo>
                    <a:pt x="424" y="506"/>
                  </a:lnTo>
                  <a:lnTo>
                    <a:pt x="424" y="511"/>
                  </a:lnTo>
                  <a:lnTo>
                    <a:pt x="424" y="515"/>
                  </a:lnTo>
                  <a:lnTo>
                    <a:pt x="421" y="519"/>
                  </a:lnTo>
                  <a:lnTo>
                    <a:pt x="419" y="519"/>
                  </a:lnTo>
                  <a:lnTo>
                    <a:pt x="419" y="521"/>
                  </a:lnTo>
                  <a:lnTo>
                    <a:pt x="415" y="521"/>
                  </a:lnTo>
                  <a:lnTo>
                    <a:pt x="415" y="525"/>
                  </a:lnTo>
                  <a:lnTo>
                    <a:pt x="415" y="531"/>
                  </a:lnTo>
                  <a:lnTo>
                    <a:pt x="415" y="535"/>
                  </a:lnTo>
                  <a:lnTo>
                    <a:pt x="415" y="537"/>
                  </a:lnTo>
                  <a:lnTo>
                    <a:pt x="415" y="540"/>
                  </a:lnTo>
                  <a:lnTo>
                    <a:pt x="413" y="540"/>
                  </a:lnTo>
                  <a:lnTo>
                    <a:pt x="409" y="544"/>
                  </a:lnTo>
                  <a:lnTo>
                    <a:pt x="407" y="544"/>
                  </a:lnTo>
                  <a:lnTo>
                    <a:pt x="405" y="537"/>
                  </a:lnTo>
                  <a:lnTo>
                    <a:pt x="399" y="537"/>
                  </a:lnTo>
                  <a:lnTo>
                    <a:pt x="399" y="540"/>
                  </a:lnTo>
                  <a:lnTo>
                    <a:pt x="397" y="540"/>
                  </a:lnTo>
                  <a:lnTo>
                    <a:pt x="394" y="540"/>
                  </a:lnTo>
                  <a:lnTo>
                    <a:pt x="382" y="539"/>
                  </a:lnTo>
                  <a:lnTo>
                    <a:pt x="380" y="531"/>
                  </a:lnTo>
                  <a:lnTo>
                    <a:pt x="380" y="523"/>
                  </a:lnTo>
                  <a:lnTo>
                    <a:pt x="363" y="523"/>
                  </a:lnTo>
                  <a:lnTo>
                    <a:pt x="359" y="523"/>
                  </a:lnTo>
                  <a:lnTo>
                    <a:pt x="353" y="519"/>
                  </a:lnTo>
                  <a:lnTo>
                    <a:pt x="299" y="521"/>
                  </a:lnTo>
                  <a:lnTo>
                    <a:pt x="299" y="486"/>
                  </a:lnTo>
                  <a:lnTo>
                    <a:pt x="295" y="486"/>
                  </a:lnTo>
                  <a:lnTo>
                    <a:pt x="264" y="486"/>
                  </a:lnTo>
                  <a:lnTo>
                    <a:pt x="264" y="521"/>
                  </a:lnTo>
                  <a:lnTo>
                    <a:pt x="253" y="521"/>
                  </a:lnTo>
                  <a:lnTo>
                    <a:pt x="249" y="527"/>
                  </a:lnTo>
                  <a:lnTo>
                    <a:pt x="243" y="527"/>
                  </a:lnTo>
                  <a:lnTo>
                    <a:pt x="243" y="531"/>
                  </a:lnTo>
                  <a:lnTo>
                    <a:pt x="241" y="531"/>
                  </a:lnTo>
                  <a:lnTo>
                    <a:pt x="241" y="537"/>
                  </a:lnTo>
                  <a:lnTo>
                    <a:pt x="237" y="537"/>
                  </a:lnTo>
                  <a:lnTo>
                    <a:pt x="231" y="531"/>
                  </a:lnTo>
                  <a:lnTo>
                    <a:pt x="226" y="531"/>
                  </a:lnTo>
                  <a:lnTo>
                    <a:pt x="224" y="488"/>
                  </a:lnTo>
                  <a:lnTo>
                    <a:pt x="222" y="488"/>
                  </a:lnTo>
                  <a:lnTo>
                    <a:pt x="218" y="488"/>
                  </a:lnTo>
                  <a:lnTo>
                    <a:pt x="218" y="473"/>
                  </a:lnTo>
                  <a:lnTo>
                    <a:pt x="218" y="469"/>
                  </a:lnTo>
                  <a:lnTo>
                    <a:pt x="220" y="469"/>
                  </a:lnTo>
                  <a:lnTo>
                    <a:pt x="224" y="469"/>
                  </a:lnTo>
                  <a:lnTo>
                    <a:pt x="224" y="473"/>
                  </a:lnTo>
                  <a:lnTo>
                    <a:pt x="224" y="469"/>
                  </a:lnTo>
                  <a:lnTo>
                    <a:pt x="243" y="469"/>
                  </a:lnTo>
                  <a:lnTo>
                    <a:pt x="243" y="463"/>
                  </a:lnTo>
                  <a:lnTo>
                    <a:pt x="239" y="463"/>
                  </a:lnTo>
                  <a:lnTo>
                    <a:pt x="239" y="456"/>
                  </a:lnTo>
                  <a:lnTo>
                    <a:pt x="258" y="456"/>
                  </a:lnTo>
                  <a:lnTo>
                    <a:pt x="256" y="438"/>
                  </a:lnTo>
                  <a:lnTo>
                    <a:pt x="249" y="438"/>
                  </a:lnTo>
                  <a:lnTo>
                    <a:pt x="249" y="425"/>
                  </a:lnTo>
                  <a:lnTo>
                    <a:pt x="247" y="423"/>
                  </a:lnTo>
                  <a:lnTo>
                    <a:pt x="251" y="413"/>
                  </a:lnTo>
                  <a:lnTo>
                    <a:pt x="251" y="407"/>
                  </a:lnTo>
                  <a:lnTo>
                    <a:pt x="201" y="407"/>
                  </a:lnTo>
                  <a:lnTo>
                    <a:pt x="201" y="401"/>
                  </a:lnTo>
                  <a:lnTo>
                    <a:pt x="185" y="401"/>
                  </a:lnTo>
                  <a:lnTo>
                    <a:pt x="181" y="398"/>
                  </a:lnTo>
                  <a:lnTo>
                    <a:pt x="179" y="398"/>
                  </a:lnTo>
                  <a:lnTo>
                    <a:pt x="179" y="405"/>
                  </a:lnTo>
                  <a:lnTo>
                    <a:pt x="175" y="401"/>
                  </a:lnTo>
                  <a:lnTo>
                    <a:pt x="175" y="398"/>
                  </a:lnTo>
                  <a:lnTo>
                    <a:pt x="170" y="400"/>
                  </a:lnTo>
                  <a:lnTo>
                    <a:pt x="170" y="392"/>
                  </a:lnTo>
                  <a:lnTo>
                    <a:pt x="172" y="392"/>
                  </a:lnTo>
                  <a:lnTo>
                    <a:pt x="179" y="392"/>
                  </a:lnTo>
                  <a:lnTo>
                    <a:pt x="179" y="390"/>
                  </a:lnTo>
                  <a:lnTo>
                    <a:pt x="175" y="365"/>
                  </a:lnTo>
                  <a:lnTo>
                    <a:pt x="177" y="365"/>
                  </a:lnTo>
                  <a:lnTo>
                    <a:pt x="177" y="361"/>
                  </a:lnTo>
                  <a:lnTo>
                    <a:pt x="181" y="361"/>
                  </a:lnTo>
                  <a:lnTo>
                    <a:pt x="181" y="359"/>
                  </a:lnTo>
                  <a:lnTo>
                    <a:pt x="177" y="359"/>
                  </a:lnTo>
                  <a:lnTo>
                    <a:pt x="177" y="355"/>
                  </a:lnTo>
                  <a:lnTo>
                    <a:pt x="181" y="355"/>
                  </a:lnTo>
                  <a:lnTo>
                    <a:pt x="181" y="351"/>
                  </a:lnTo>
                  <a:lnTo>
                    <a:pt x="177" y="351"/>
                  </a:lnTo>
                  <a:lnTo>
                    <a:pt x="177" y="355"/>
                  </a:lnTo>
                  <a:lnTo>
                    <a:pt x="175" y="351"/>
                  </a:lnTo>
                  <a:lnTo>
                    <a:pt x="175" y="355"/>
                  </a:lnTo>
                  <a:lnTo>
                    <a:pt x="166" y="351"/>
                  </a:lnTo>
                  <a:lnTo>
                    <a:pt x="168" y="344"/>
                  </a:lnTo>
                  <a:lnTo>
                    <a:pt x="166" y="344"/>
                  </a:lnTo>
                  <a:lnTo>
                    <a:pt x="162" y="351"/>
                  </a:lnTo>
                  <a:lnTo>
                    <a:pt x="156" y="353"/>
                  </a:lnTo>
                  <a:lnTo>
                    <a:pt x="158" y="344"/>
                  </a:lnTo>
                  <a:lnTo>
                    <a:pt x="146" y="340"/>
                  </a:lnTo>
                  <a:lnTo>
                    <a:pt x="143" y="344"/>
                  </a:lnTo>
                  <a:lnTo>
                    <a:pt x="137" y="340"/>
                  </a:lnTo>
                  <a:lnTo>
                    <a:pt x="131" y="338"/>
                  </a:lnTo>
                  <a:lnTo>
                    <a:pt x="125" y="340"/>
                  </a:lnTo>
                  <a:lnTo>
                    <a:pt x="121" y="318"/>
                  </a:lnTo>
                  <a:lnTo>
                    <a:pt x="118" y="317"/>
                  </a:lnTo>
                  <a:lnTo>
                    <a:pt x="112" y="317"/>
                  </a:lnTo>
                  <a:lnTo>
                    <a:pt x="102" y="317"/>
                  </a:lnTo>
                  <a:lnTo>
                    <a:pt x="102" y="318"/>
                  </a:lnTo>
                  <a:lnTo>
                    <a:pt x="106" y="322"/>
                  </a:lnTo>
                  <a:lnTo>
                    <a:pt x="112" y="322"/>
                  </a:lnTo>
                  <a:lnTo>
                    <a:pt x="112" y="324"/>
                  </a:lnTo>
                  <a:lnTo>
                    <a:pt x="116" y="344"/>
                  </a:lnTo>
                  <a:lnTo>
                    <a:pt x="116" y="347"/>
                  </a:lnTo>
                  <a:lnTo>
                    <a:pt x="110" y="347"/>
                  </a:lnTo>
                  <a:lnTo>
                    <a:pt x="102" y="349"/>
                  </a:lnTo>
                  <a:lnTo>
                    <a:pt x="87" y="353"/>
                  </a:lnTo>
                  <a:lnTo>
                    <a:pt x="90" y="338"/>
                  </a:lnTo>
                  <a:lnTo>
                    <a:pt x="90" y="334"/>
                  </a:lnTo>
                  <a:lnTo>
                    <a:pt x="85" y="336"/>
                  </a:lnTo>
                  <a:lnTo>
                    <a:pt x="85" y="332"/>
                  </a:lnTo>
                  <a:lnTo>
                    <a:pt x="83" y="326"/>
                  </a:lnTo>
                  <a:lnTo>
                    <a:pt x="71" y="326"/>
                  </a:lnTo>
                  <a:lnTo>
                    <a:pt x="71" y="328"/>
                  </a:lnTo>
                  <a:lnTo>
                    <a:pt x="67" y="328"/>
                  </a:lnTo>
                  <a:lnTo>
                    <a:pt x="62" y="330"/>
                  </a:lnTo>
                  <a:lnTo>
                    <a:pt x="52" y="330"/>
                  </a:lnTo>
                  <a:lnTo>
                    <a:pt x="52" y="342"/>
                  </a:lnTo>
                  <a:lnTo>
                    <a:pt x="52" y="345"/>
                  </a:lnTo>
                  <a:lnTo>
                    <a:pt x="40" y="345"/>
                  </a:lnTo>
                  <a:lnTo>
                    <a:pt x="40" y="351"/>
                  </a:lnTo>
                  <a:lnTo>
                    <a:pt x="46" y="355"/>
                  </a:lnTo>
                  <a:lnTo>
                    <a:pt x="50" y="355"/>
                  </a:lnTo>
                  <a:lnTo>
                    <a:pt x="50" y="357"/>
                  </a:lnTo>
                  <a:lnTo>
                    <a:pt x="56" y="357"/>
                  </a:lnTo>
                  <a:lnTo>
                    <a:pt x="54" y="353"/>
                  </a:lnTo>
                  <a:lnTo>
                    <a:pt x="71" y="353"/>
                  </a:lnTo>
                  <a:lnTo>
                    <a:pt x="71" y="361"/>
                  </a:lnTo>
                  <a:lnTo>
                    <a:pt x="65" y="361"/>
                  </a:lnTo>
                  <a:lnTo>
                    <a:pt x="60" y="361"/>
                  </a:lnTo>
                  <a:lnTo>
                    <a:pt x="56" y="361"/>
                  </a:lnTo>
                  <a:lnTo>
                    <a:pt x="56" y="369"/>
                  </a:lnTo>
                  <a:lnTo>
                    <a:pt x="56" y="373"/>
                  </a:lnTo>
                  <a:lnTo>
                    <a:pt x="56" y="376"/>
                  </a:lnTo>
                  <a:lnTo>
                    <a:pt x="46" y="376"/>
                  </a:lnTo>
                  <a:lnTo>
                    <a:pt x="44" y="376"/>
                  </a:lnTo>
                  <a:lnTo>
                    <a:pt x="44" y="378"/>
                  </a:lnTo>
                  <a:lnTo>
                    <a:pt x="44" y="382"/>
                  </a:lnTo>
                  <a:lnTo>
                    <a:pt x="44" y="388"/>
                  </a:lnTo>
                  <a:lnTo>
                    <a:pt x="40" y="388"/>
                  </a:lnTo>
                  <a:lnTo>
                    <a:pt x="44" y="398"/>
                  </a:lnTo>
                  <a:lnTo>
                    <a:pt x="40" y="398"/>
                  </a:lnTo>
                  <a:lnTo>
                    <a:pt x="40" y="401"/>
                  </a:lnTo>
                  <a:lnTo>
                    <a:pt x="44" y="401"/>
                  </a:lnTo>
                  <a:lnTo>
                    <a:pt x="44" y="398"/>
                  </a:lnTo>
                  <a:lnTo>
                    <a:pt x="48" y="398"/>
                  </a:lnTo>
                  <a:lnTo>
                    <a:pt x="48" y="403"/>
                  </a:lnTo>
                  <a:lnTo>
                    <a:pt x="42" y="411"/>
                  </a:lnTo>
                  <a:lnTo>
                    <a:pt x="42" y="413"/>
                  </a:lnTo>
                  <a:lnTo>
                    <a:pt x="54" y="409"/>
                  </a:lnTo>
                  <a:lnTo>
                    <a:pt x="54" y="407"/>
                  </a:lnTo>
                  <a:lnTo>
                    <a:pt x="60" y="407"/>
                  </a:lnTo>
                  <a:lnTo>
                    <a:pt x="63" y="407"/>
                  </a:lnTo>
                  <a:lnTo>
                    <a:pt x="63" y="413"/>
                  </a:lnTo>
                  <a:lnTo>
                    <a:pt x="67" y="413"/>
                  </a:lnTo>
                  <a:lnTo>
                    <a:pt x="83" y="413"/>
                  </a:lnTo>
                  <a:lnTo>
                    <a:pt x="83" y="415"/>
                  </a:lnTo>
                  <a:lnTo>
                    <a:pt x="89" y="415"/>
                  </a:lnTo>
                  <a:lnTo>
                    <a:pt x="89" y="409"/>
                  </a:lnTo>
                  <a:lnTo>
                    <a:pt x="98" y="409"/>
                  </a:lnTo>
                  <a:lnTo>
                    <a:pt x="110" y="409"/>
                  </a:lnTo>
                  <a:lnTo>
                    <a:pt x="116" y="409"/>
                  </a:lnTo>
                  <a:lnTo>
                    <a:pt x="123" y="409"/>
                  </a:lnTo>
                  <a:lnTo>
                    <a:pt x="123" y="425"/>
                  </a:lnTo>
                  <a:lnTo>
                    <a:pt x="118" y="425"/>
                  </a:lnTo>
                  <a:lnTo>
                    <a:pt x="118" y="427"/>
                  </a:lnTo>
                  <a:lnTo>
                    <a:pt x="114" y="428"/>
                  </a:lnTo>
                  <a:lnTo>
                    <a:pt x="114" y="430"/>
                  </a:lnTo>
                  <a:lnTo>
                    <a:pt x="98" y="430"/>
                  </a:lnTo>
                  <a:lnTo>
                    <a:pt x="98" y="440"/>
                  </a:lnTo>
                  <a:lnTo>
                    <a:pt x="89" y="440"/>
                  </a:lnTo>
                  <a:lnTo>
                    <a:pt x="63" y="440"/>
                  </a:lnTo>
                  <a:lnTo>
                    <a:pt x="62" y="440"/>
                  </a:lnTo>
                  <a:lnTo>
                    <a:pt x="33" y="442"/>
                  </a:lnTo>
                  <a:lnTo>
                    <a:pt x="33" y="428"/>
                  </a:lnTo>
                  <a:lnTo>
                    <a:pt x="33" y="423"/>
                  </a:lnTo>
                  <a:lnTo>
                    <a:pt x="33" y="419"/>
                  </a:lnTo>
                  <a:lnTo>
                    <a:pt x="33" y="417"/>
                  </a:lnTo>
                  <a:lnTo>
                    <a:pt x="35" y="413"/>
                  </a:lnTo>
                  <a:lnTo>
                    <a:pt x="35" y="407"/>
                  </a:lnTo>
                  <a:lnTo>
                    <a:pt x="33" y="398"/>
                  </a:lnTo>
                  <a:lnTo>
                    <a:pt x="29" y="382"/>
                  </a:lnTo>
                  <a:lnTo>
                    <a:pt x="0" y="382"/>
                  </a:lnTo>
                  <a:lnTo>
                    <a:pt x="0" y="374"/>
                  </a:lnTo>
                  <a:lnTo>
                    <a:pt x="2" y="315"/>
                  </a:lnTo>
                  <a:lnTo>
                    <a:pt x="6" y="315"/>
                  </a:lnTo>
                  <a:lnTo>
                    <a:pt x="9" y="315"/>
                  </a:lnTo>
                  <a:lnTo>
                    <a:pt x="42" y="315"/>
                  </a:lnTo>
                  <a:lnTo>
                    <a:pt x="46" y="315"/>
                  </a:lnTo>
                  <a:lnTo>
                    <a:pt x="56" y="315"/>
                  </a:lnTo>
                  <a:lnTo>
                    <a:pt x="56" y="305"/>
                  </a:lnTo>
                  <a:lnTo>
                    <a:pt x="56" y="301"/>
                  </a:lnTo>
                  <a:lnTo>
                    <a:pt x="62" y="301"/>
                  </a:lnTo>
                  <a:lnTo>
                    <a:pt x="98" y="301"/>
                  </a:lnTo>
                  <a:lnTo>
                    <a:pt x="98" y="295"/>
                  </a:lnTo>
                  <a:lnTo>
                    <a:pt x="102" y="282"/>
                  </a:lnTo>
                  <a:lnTo>
                    <a:pt x="102" y="278"/>
                  </a:lnTo>
                  <a:lnTo>
                    <a:pt x="102" y="270"/>
                  </a:lnTo>
                  <a:lnTo>
                    <a:pt x="98" y="262"/>
                  </a:lnTo>
                  <a:lnTo>
                    <a:pt x="92" y="264"/>
                  </a:lnTo>
                  <a:lnTo>
                    <a:pt x="92" y="261"/>
                  </a:lnTo>
                  <a:lnTo>
                    <a:pt x="98" y="261"/>
                  </a:lnTo>
                  <a:lnTo>
                    <a:pt x="98" y="257"/>
                  </a:lnTo>
                  <a:lnTo>
                    <a:pt x="92" y="257"/>
                  </a:lnTo>
                  <a:lnTo>
                    <a:pt x="92" y="247"/>
                  </a:lnTo>
                  <a:lnTo>
                    <a:pt x="73" y="245"/>
                  </a:lnTo>
                  <a:lnTo>
                    <a:pt x="63" y="245"/>
                  </a:lnTo>
                  <a:lnTo>
                    <a:pt x="63" y="261"/>
                  </a:lnTo>
                  <a:lnTo>
                    <a:pt x="63" y="270"/>
                  </a:lnTo>
                  <a:lnTo>
                    <a:pt x="62" y="270"/>
                  </a:lnTo>
                  <a:lnTo>
                    <a:pt x="54" y="270"/>
                  </a:lnTo>
                  <a:lnTo>
                    <a:pt x="54" y="261"/>
                  </a:lnTo>
                  <a:lnTo>
                    <a:pt x="54" y="251"/>
                  </a:lnTo>
                  <a:lnTo>
                    <a:pt x="52" y="245"/>
                  </a:lnTo>
                  <a:lnTo>
                    <a:pt x="50" y="230"/>
                  </a:lnTo>
                  <a:lnTo>
                    <a:pt x="50" y="164"/>
                  </a:lnTo>
                  <a:lnTo>
                    <a:pt x="62" y="164"/>
                  </a:lnTo>
                  <a:lnTo>
                    <a:pt x="65" y="164"/>
                  </a:lnTo>
                  <a:lnTo>
                    <a:pt x="85" y="164"/>
                  </a:lnTo>
                  <a:lnTo>
                    <a:pt x="85" y="162"/>
                  </a:lnTo>
                  <a:lnTo>
                    <a:pt x="85" y="154"/>
                  </a:lnTo>
                  <a:lnTo>
                    <a:pt x="83" y="139"/>
                  </a:lnTo>
                  <a:lnTo>
                    <a:pt x="83" y="137"/>
                  </a:lnTo>
                  <a:lnTo>
                    <a:pt x="83" y="127"/>
                  </a:lnTo>
                  <a:lnTo>
                    <a:pt x="83" y="122"/>
                  </a:lnTo>
                  <a:lnTo>
                    <a:pt x="83" y="118"/>
                  </a:lnTo>
                  <a:lnTo>
                    <a:pt x="83" y="108"/>
                  </a:lnTo>
                  <a:lnTo>
                    <a:pt x="104" y="108"/>
                  </a:lnTo>
                  <a:lnTo>
                    <a:pt x="104" y="104"/>
                  </a:lnTo>
                  <a:lnTo>
                    <a:pt x="108" y="104"/>
                  </a:lnTo>
                  <a:lnTo>
                    <a:pt x="108" y="108"/>
                  </a:lnTo>
                  <a:lnTo>
                    <a:pt x="114" y="108"/>
                  </a:lnTo>
                  <a:lnTo>
                    <a:pt x="127" y="108"/>
                  </a:lnTo>
                  <a:lnTo>
                    <a:pt x="133" y="108"/>
                  </a:lnTo>
                  <a:lnTo>
                    <a:pt x="143" y="108"/>
                  </a:lnTo>
                  <a:lnTo>
                    <a:pt x="146" y="114"/>
                  </a:lnTo>
                  <a:lnTo>
                    <a:pt x="148" y="114"/>
                  </a:lnTo>
                  <a:lnTo>
                    <a:pt x="148" y="108"/>
                  </a:lnTo>
                  <a:lnTo>
                    <a:pt x="152" y="110"/>
                  </a:lnTo>
                  <a:lnTo>
                    <a:pt x="154" y="110"/>
                  </a:lnTo>
                  <a:lnTo>
                    <a:pt x="158" y="110"/>
                  </a:lnTo>
                  <a:lnTo>
                    <a:pt x="162" y="110"/>
                  </a:lnTo>
                  <a:lnTo>
                    <a:pt x="168" y="110"/>
                  </a:lnTo>
                  <a:lnTo>
                    <a:pt x="170" y="114"/>
                  </a:lnTo>
                  <a:lnTo>
                    <a:pt x="173" y="114"/>
                  </a:lnTo>
                  <a:lnTo>
                    <a:pt x="173" y="106"/>
                  </a:lnTo>
                  <a:lnTo>
                    <a:pt x="170" y="106"/>
                  </a:lnTo>
                  <a:lnTo>
                    <a:pt x="173" y="104"/>
                  </a:lnTo>
                  <a:lnTo>
                    <a:pt x="173" y="95"/>
                  </a:lnTo>
                  <a:lnTo>
                    <a:pt x="173" y="79"/>
                  </a:lnTo>
                  <a:lnTo>
                    <a:pt x="173" y="68"/>
                  </a:lnTo>
                  <a:lnTo>
                    <a:pt x="173" y="64"/>
                  </a:lnTo>
                  <a:lnTo>
                    <a:pt x="173" y="58"/>
                  </a:lnTo>
                  <a:lnTo>
                    <a:pt x="172" y="48"/>
                  </a:lnTo>
                  <a:lnTo>
                    <a:pt x="172" y="44"/>
                  </a:lnTo>
                  <a:lnTo>
                    <a:pt x="172" y="39"/>
                  </a:lnTo>
                  <a:lnTo>
                    <a:pt x="172" y="17"/>
                  </a:lnTo>
                  <a:lnTo>
                    <a:pt x="172" y="2"/>
                  </a:lnTo>
                  <a:lnTo>
                    <a:pt x="208" y="0"/>
                  </a:lnTo>
                  <a:lnTo>
                    <a:pt x="206" y="0"/>
                  </a:lnTo>
                  <a:lnTo>
                    <a:pt x="212" y="0"/>
                  </a:lnTo>
                  <a:lnTo>
                    <a:pt x="216" y="0"/>
                  </a:lnTo>
                  <a:close/>
                  <a:moveTo>
                    <a:pt x="185" y="380"/>
                  </a:moveTo>
                  <a:lnTo>
                    <a:pt x="185" y="382"/>
                  </a:lnTo>
                  <a:lnTo>
                    <a:pt x="187" y="382"/>
                  </a:lnTo>
                  <a:lnTo>
                    <a:pt x="187" y="392"/>
                  </a:lnTo>
                  <a:lnTo>
                    <a:pt x="191" y="392"/>
                  </a:lnTo>
                  <a:lnTo>
                    <a:pt x="191" y="390"/>
                  </a:lnTo>
                  <a:lnTo>
                    <a:pt x="195" y="386"/>
                  </a:lnTo>
                  <a:lnTo>
                    <a:pt x="195" y="382"/>
                  </a:lnTo>
                  <a:lnTo>
                    <a:pt x="191" y="382"/>
                  </a:lnTo>
                  <a:lnTo>
                    <a:pt x="191" y="380"/>
                  </a:lnTo>
                  <a:lnTo>
                    <a:pt x="191" y="376"/>
                  </a:lnTo>
                  <a:lnTo>
                    <a:pt x="185" y="376"/>
                  </a:lnTo>
                  <a:lnTo>
                    <a:pt x="185" y="380"/>
                  </a:lnTo>
                  <a:close/>
                </a:path>
              </a:pathLst>
            </a:custGeom>
            <a:grpFill/>
            <a:ln w="9525">
              <a:noFill/>
              <a:round/>
              <a:headEnd/>
              <a:tailEnd/>
            </a:ln>
          </p:spPr>
          <p:txBody>
            <a:bodyPr/>
            <a:lstStyle/>
            <a:p>
              <a:pPr>
                <a:defRPr/>
              </a:pPr>
              <a:endParaRPr lang="en-US" dirty="0">
                <a:solidFill>
                  <a:prstClr val="black"/>
                </a:solidFill>
              </a:endParaRPr>
            </a:p>
          </p:txBody>
        </p:sp>
        <p:sp>
          <p:nvSpPr>
            <p:cNvPr id="16590" name="Freeform 48"/>
            <p:cNvSpPr>
              <a:spLocks noEditPoints="1"/>
            </p:cNvSpPr>
            <p:nvPr/>
          </p:nvSpPr>
          <p:spPr bwMode="ltGray">
            <a:xfrm>
              <a:off x="2445" y="550"/>
              <a:ext cx="695" cy="544"/>
            </a:xfrm>
            <a:custGeom>
              <a:avLst/>
              <a:gdLst>
                <a:gd name="T0" fmla="*/ 241 w 695"/>
                <a:gd name="T1" fmla="*/ 50 h 544"/>
                <a:gd name="T2" fmla="*/ 260 w 695"/>
                <a:gd name="T3" fmla="*/ 60 h 544"/>
                <a:gd name="T4" fmla="*/ 351 w 695"/>
                <a:gd name="T5" fmla="*/ 69 h 544"/>
                <a:gd name="T6" fmla="*/ 397 w 695"/>
                <a:gd name="T7" fmla="*/ 71 h 544"/>
                <a:gd name="T8" fmla="*/ 386 w 695"/>
                <a:gd name="T9" fmla="*/ 100 h 544"/>
                <a:gd name="T10" fmla="*/ 422 w 695"/>
                <a:gd name="T11" fmla="*/ 102 h 544"/>
                <a:gd name="T12" fmla="*/ 430 w 695"/>
                <a:gd name="T13" fmla="*/ 127 h 544"/>
                <a:gd name="T14" fmla="*/ 480 w 695"/>
                <a:gd name="T15" fmla="*/ 143 h 544"/>
                <a:gd name="T16" fmla="*/ 546 w 695"/>
                <a:gd name="T17" fmla="*/ 197 h 544"/>
                <a:gd name="T18" fmla="*/ 646 w 695"/>
                <a:gd name="T19" fmla="*/ 199 h 544"/>
                <a:gd name="T20" fmla="*/ 673 w 695"/>
                <a:gd name="T21" fmla="*/ 262 h 544"/>
                <a:gd name="T22" fmla="*/ 643 w 695"/>
                <a:gd name="T23" fmla="*/ 262 h 544"/>
                <a:gd name="T24" fmla="*/ 604 w 695"/>
                <a:gd name="T25" fmla="*/ 264 h 544"/>
                <a:gd name="T26" fmla="*/ 579 w 695"/>
                <a:gd name="T27" fmla="*/ 274 h 544"/>
                <a:gd name="T28" fmla="*/ 581 w 695"/>
                <a:gd name="T29" fmla="*/ 305 h 544"/>
                <a:gd name="T30" fmla="*/ 581 w 695"/>
                <a:gd name="T31" fmla="*/ 345 h 544"/>
                <a:gd name="T32" fmla="*/ 563 w 695"/>
                <a:gd name="T33" fmla="*/ 376 h 544"/>
                <a:gd name="T34" fmla="*/ 548 w 695"/>
                <a:gd name="T35" fmla="*/ 390 h 544"/>
                <a:gd name="T36" fmla="*/ 538 w 695"/>
                <a:gd name="T37" fmla="*/ 392 h 544"/>
                <a:gd name="T38" fmla="*/ 529 w 695"/>
                <a:gd name="T39" fmla="*/ 411 h 544"/>
                <a:gd name="T40" fmla="*/ 513 w 695"/>
                <a:gd name="T41" fmla="*/ 427 h 544"/>
                <a:gd name="T42" fmla="*/ 486 w 695"/>
                <a:gd name="T43" fmla="*/ 427 h 544"/>
                <a:gd name="T44" fmla="*/ 471 w 695"/>
                <a:gd name="T45" fmla="*/ 444 h 544"/>
                <a:gd name="T46" fmla="*/ 457 w 695"/>
                <a:gd name="T47" fmla="*/ 461 h 544"/>
                <a:gd name="T48" fmla="*/ 442 w 695"/>
                <a:gd name="T49" fmla="*/ 471 h 544"/>
                <a:gd name="T50" fmla="*/ 426 w 695"/>
                <a:gd name="T51" fmla="*/ 486 h 544"/>
                <a:gd name="T52" fmla="*/ 419 w 695"/>
                <a:gd name="T53" fmla="*/ 519 h 544"/>
                <a:gd name="T54" fmla="*/ 413 w 695"/>
                <a:gd name="T55" fmla="*/ 540 h 544"/>
                <a:gd name="T56" fmla="*/ 382 w 695"/>
                <a:gd name="T57" fmla="*/ 539 h 544"/>
                <a:gd name="T58" fmla="*/ 295 w 695"/>
                <a:gd name="T59" fmla="*/ 486 h 544"/>
                <a:gd name="T60" fmla="*/ 241 w 695"/>
                <a:gd name="T61" fmla="*/ 537 h 544"/>
                <a:gd name="T62" fmla="*/ 218 w 695"/>
                <a:gd name="T63" fmla="*/ 469 h 544"/>
                <a:gd name="T64" fmla="*/ 239 w 695"/>
                <a:gd name="T65" fmla="*/ 456 h 544"/>
                <a:gd name="T66" fmla="*/ 201 w 695"/>
                <a:gd name="T67" fmla="*/ 407 h 544"/>
                <a:gd name="T68" fmla="*/ 170 w 695"/>
                <a:gd name="T69" fmla="*/ 400 h 544"/>
                <a:gd name="T70" fmla="*/ 181 w 695"/>
                <a:gd name="T71" fmla="*/ 361 h 544"/>
                <a:gd name="T72" fmla="*/ 175 w 695"/>
                <a:gd name="T73" fmla="*/ 351 h 544"/>
                <a:gd name="T74" fmla="*/ 146 w 695"/>
                <a:gd name="T75" fmla="*/ 340 h 544"/>
                <a:gd name="T76" fmla="*/ 102 w 695"/>
                <a:gd name="T77" fmla="*/ 317 h 544"/>
                <a:gd name="T78" fmla="*/ 102 w 695"/>
                <a:gd name="T79" fmla="*/ 349 h 544"/>
                <a:gd name="T80" fmla="*/ 71 w 695"/>
                <a:gd name="T81" fmla="*/ 328 h 544"/>
                <a:gd name="T82" fmla="*/ 46 w 695"/>
                <a:gd name="T83" fmla="*/ 355 h 544"/>
                <a:gd name="T84" fmla="*/ 60 w 695"/>
                <a:gd name="T85" fmla="*/ 361 h 544"/>
                <a:gd name="T86" fmla="*/ 44 w 695"/>
                <a:gd name="T87" fmla="*/ 382 h 544"/>
                <a:gd name="T88" fmla="*/ 48 w 695"/>
                <a:gd name="T89" fmla="*/ 398 h 544"/>
                <a:gd name="T90" fmla="*/ 63 w 695"/>
                <a:gd name="T91" fmla="*/ 413 h 544"/>
                <a:gd name="T92" fmla="*/ 116 w 695"/>
                <a:gd name="T93" fmla="*/ 409 h 544"/>
                <a:gd name="T94" fmla="*/ 98 w 695"/>
                <a:gd name="T95" fmla="*/ 440 h 544"/>
                <a:gd name="T96" fmla="*/ 33 w 695"/>
                <a:gd name="T97" fmla="*/ 417 h 544"/>
                <a:gd name="T98" fmla="*/ 6 w 695"/>
                <a:gd name="T99" fmla="*/ 315 h 544"/>
                <a:gd name="T100" fmla="*/ 98 w 695"/>
                <a:gd name="T101" fmla="*/ 301 h 544"/>
                <a:gd name="T102" fmla="*/ 98 w 695"/>
                <a:gd name="T103" fmla="*/ 261 h 544"/>
                <a:gd name="T104" fmla="*/ 62 w 695"/>
                <a:gd name="T105" fmla="*/ 270 h 544"/>
                <a:gd name="T106" fmla="*/ 65 w 695"/>
                <a:gd name="T107" fmla="*/ 164 h 544"/>
                <a:gd name="T108" fmla="*/ 83 w 695"/>
                <a:gd name="T109" fmla="*/ 118 h 544"/>
                <a:gd name="T110" fmla="*/ 133 w 695"/>
                <a:gd name="T111" fmla="*/ 108 h 544"/>
                <a:gd name="T112" fmla="*/ 162 w 695"/>
                <a:gd name="T113" fmla="*/ 110 h 544"/>
                <a:gd name="T114" fmla="*/ 173 w 695"/>
                <a:gd name="T115" fmla="*/ 79 h 544"/>
                <a:gd name="T116" fmla="*/ 172 w 695"/>
                <a:gd name="T117" fmla="*/ 2 h 544"/>
                <a:gd name="T118" fmla="*/ 187 w 695"/>
                <a:gd name="T119" fmla="*/ 392 h 544"/>
                <a:gd name="T120" fmla="*/ 185 w 695"/>
                <a:gd name="T121" fmla="*/ 376 h 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5"/>
                <a:gd name="T184" fmla="*/ 0 h 544"/>
                <a:gd name="T185" fmla="*/ 695 w 695"/>
                <a:gd name="T186" fmla="*/ 544 h 5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5" h="544">
                  <a:moveTo>
                    <a:pt x="216" y="0"/>
                  </a:moveTo>
                  <a:lnTo>
                    <a:pt x="216" y="31"/>
                  </a:lnTo>
                  <a:lnTo>
                    <a:pt x="220" y="31"/>
                  </a:lnTo>
                  <a:lnTo>
                    <a:pt x="220" y="40"/>
                  </a:lnTo>
                  <a:lnTo>
                    <a:pt x="231" y="40"/>
                  </a:lnTo>
                  <a:lnTo>
                    <a:pt x="237" y="40"/>
                  </a:lnTo>
                  <a:lnTo>
                    <a:pt x="241" y="40"/>
                  </a:lnTo>
                  <a:lnTo>
                    <a:pt x="241" y="50"/>
                  </a:lnTo>
                  <a:lnTo>
                    <a:pt x="245" y="50"/>
                  </a:lnTo>
                  <a:lnTo>
                    <a:pt x="247" y="50"/>
                  </a:lnTo>
                  <a:lnTo>
                    <a:pt x="251" y="50"/>
                  </a:lnTo>
                  <a:lnTo>
                    <a:pt x="255" y="52"/>
                  </a:lnTo>
                  <a:lnTo>
                    <a:pt x="256" y="52"/>
                  </a:lnTo>
                  <a:lnTo>
                    <a:pt x="256" y="56"/>
                  </a:lnTo>
                  <a:lnTo>
                    <a:pt x="260" y="56"/>
                  </a:lnTo>
                  <a:lnTo>
                    <a:pt x="260" y="60"/>
                  </a:lnTo>
                  <a:lnTo>
                    <a:pt x="264" y="60"/>
                  </a:lnTo>
                  <a:lnTo>
                    <a:pt x="264" y="68"/>
                  </a:lnTo>
                  <a:lnTo>
                    <a:pt x="295" y="68"/>
                  </a:lnTo>
                  <a:lnTo>
                    <a:pt x="307" y="64"/>
                  </a:lnTo>
                  <a:lnTo>
                    <a:pt x="341" y="64"/>
                  </a:lnTo>
                  <a:lnTo>
                    <a:pt x="351" y="60"/>
                  </a:lnTo>
                  <a:lnTo>
                    <a:pt x="347" y="69"/>
                  </a:lnTo>
                  <a:lnTo>
                    <a:pt x="351" y="69"/>
                  </a:lnTo>
                  <a:lnTo>
                    <a:pt x="355" y="73"/>
                  </a:lnTo>
                  <a:lnTo>
                    <a:pt x="357" y="73"/>
                  </a:lnTo>
                  <a:lnTo>
                    <a:pt x="361" y="73"/>
                  </a:lnTo>
                  <a:lnTo>
                    <a:pt x="363" y="69"/>
                  </a:lnTo>
                  <a:lnTo>
                    <a:pt x="376" y="69"/>
                  </a:lnTo>
                  <a:lnTo>
                    <a:pt x="378" y="69"/>
                  </a:lnTo>
                  <a:lnTo>
                    <a:pt x="392" y="71"/>
                  </a:lnTo>
                  <a:lnTo>
                    <a:pt x="397" y="71"/>
                  </a:lnTo>
                  <a:lnTo>
                    <a:pt x="397" y="79"/>
                  </a:lnTo>
                  <a:lnTo>
                    <a:pt x="388" y="85"/>
                  </a:lnTo>
                  <a:lnTo>
                    <a:pt x="382" y="95"/>
                  </a:lnTo>
                  <a:lnTo>
                    <a:pt x="374" y="100"/>
                  </a:lnTo>
                  <a:lnTo>
                    <a:pt x="376" y="100"/>
                  </a:lnTo>
                  <a:lnTo>
                    <a:pt x="380" y="100"/>
                  </a:lnTo>
                  <a:lnTo>
                    <a:pt x="382" y="100"/>
                  </a:lnTo>
                  <a:lnTo>
                    <a:pt x="386" y="100"/>
                  </a:lnTo>
                  <a:lnTo>
                    <a:pt x="390" y="100"/>
                  </a:lnTo>
                  <a:lnTo>
                    <a:pt x="392" y="100"/>
                  </a:lnTo>
                  <a:lnTo>
                    <a:pt x="397" y="95"/>
                  </a:lnTo>
                  <a:lnTo>
                    <a:pt x="417" y="93"/>
                  </a:lnTo>
                  <a:lnTo>
                    <a:pt x="422" y="93"/>
                  </a:lnTo>
                  <a:lnTo>
                    <a:pt x="426" y="93"/>
                  </a:lnTo>
                  <a:lnTo>
                    <a:pt x="426" y="100"/>
                  </a:lnTo>
                  <a:lnTo>
                    <a:pt x="422" y="102"/>
                  </a:lnTo>
                  <a:lnTo>
                    <a:pt x="421" y="102"/>
                  </a:lnTo>
                  <a:lnTo>
                    <a:pt x="422" y="106"/>
                  </a:lnTo>
                  <a:lnTo>
                    <a:pt x="424" y="112"/>
                  </a:lnTo>
                  <a:lnTo>
                    <a:pt x="430" y="118"/>
                  </a:lnTo>
                  <a:lnTo>
                    <a:pt x="432" y="122"/>
                  </a:lnTo>
                  <a:lnTo>
                    <a:pt x="430" y="122"/>
                  </a:lnTo>
                  <a:lnTo>
                    <a:pt x="430" y="123"/>
                  </a:lnTo>
                  <a:lnTo>
                    <a:pt x="430" y="127"/>
                  </a:lnTo>
                  <a:lnTo>
                    <a:pt x="430" y="131"/>
                  </a:lnTo>
                  <a:lnTo>
                    <a:pt x="430" y="133"/>
                  </a:lnTo>
                  <a:lnTo>
                    <a:pt x="434" y="133"/>
                  </a:lnTo>
                  <a:lnTo>
                    <a:pt x="440" y="137"/>
                  </a:lnTo>
                  <a:lnTo>
                    <a:pt x="442" y="137"/>
                  </a:lnTo>
                  <a:lnTo>
                    <a:pt x="450" y="137"/>
                  </a:lnTo>
                  <a:lnTo>
                    <a:pt x="450" y="139"/>
                  </a:lnTo>
                  <a:lnTo>
                    <a:pt x="480" y="143"/>
                  </a:lnTo>
                  <a:lnTo>
                    <a:pt x="480" y="151"/>
                  </a:lnTo>
                  <a:lnTo>
                    <a:pt x="480" y="164"/>
                  </a:lnTo>
                  <a:lnTo>
                    <a:pt x="515" y="162"/>
                  </a:lnTo>
                  <a:lnTo>
                    <a:pt x="515" y="176"/>
                  </a:lnTo>
                  <a:lnTo>
                    <a:pt x="515" y="181"/>
                  </a:lnTo>
                  <a:lnTo>
                    <a:pt x="529" y="181"/>
                  </a:lnTo>
                  <a:lnTo>
                    <a:pt x="546" y="181"/>
                  </a:lnTo>
                  <a:lnTo>
                    <a:pt x="546" y="197"/>
                  </a:lnTo>
                  <a:lnTo>
                    <a:pt x="616" y="195"/>
                  </a:lnTo>
                  <a:lnTo>
                    <a:pt x="616" y="199"/>
                  </a:lnTo>
                  <a:lnTo>
                    <a:pt x="616" y="201"/>
                  </a:lnTo>
                  <a:lnTo>
                    <a:pt x="619" y="201"/>
                  </a:lnTo>
                  <a:lnTo>
                    <a:pt x="631" y="199"/>
                  </a:lnTo>
                  <a:lnTo>
                    <a:pt x="631" y="195"/>
                  </a:lnTo>
                  <a:lnTo>
                    <a:pt x="635" y="195"/>
                  </a:lnTo>
                  <a:lnTo>
                    <a:pt x="646" y="199"/>
                  </a:lnTo>
                  <a:lnTo>
                    <a:pt x="666" y="205"/>
                  </a:lnTo>
                  <a:lnTo>
                    <a:pt x="681" y="206"/>
                  </a:lnTo>
                  <a:lnTo>
                    <a:pt x="695" y="212"/>
                  </a:lnTo>
                  <a:lnTo>
                    <a:pt x="691" y="218"/>
                  </a:lnTo>
                  <a:lnTo>
                    <a:pt x="685" y="237"/>
                  </a:lnTo>
                  <a:lnTo>
                    <a:pt x="679" y="253"/>
                  </a:lnTo>
                  <a:lnTo>
                    <a:pt x="675" y="262"/>
                  </a:lnTo>
                  <a:lnTo>
                    <a:pt x="673" y="262"/>
                  </a:lnTo>
                  <a:lnTo>
                    <a:pt x="670" y="262"/>
                  </a:lnTo>
                  <a:lnTo>
                    <a:pt x="668" y="262"/>
                  </a:lnTo>
                  <a:lnTo>
                    <a:pt x="664" y="262"/>
                  </a:lnTo>
                  <a:lnTo>
                    <a:pt x="660" y="262"/>
                  </a:lnTo>
                  <a:lnTo>
                    <a:pt x="658" y="262"/>
                  </a:lnTo>
                  <a:lnTo>
                    <a:pt x="648" y="262"/>
                  </a:lnTo>
                  <a:lnTo>
                    <a:pt x="644" y="262"/>
                  </a:lnTo>
                  <a:lnTo>
                    <a:pt x="643" y="262"/>
                  </a:lnTo>
                  <a:lnTo>
                    <a:pt x="639" y="262"/>
                  </a:lnTo>
                  <a:lnTo>
                    <a:pt x="635" y="262"/>
                  </a:lnTo>
                  <a:lnTo>
                    <a:pt x="629" y="264"/>
                  </a:lnTo>
                  <a:lnTo>
                    <a:pt x="627" y="264"/>
                  </a:lnTo>
                  <a:lnTo>
                    <a:pt x="623" y="264"/>
                  </a:lnTo>
                  <a:lnTo>
                    <a:pt x="617" y="264"/>
                  </a:lnTo>
                  <a:lnTo>
                    <a:pt x="614" y="264"/>
                  </a:lnTo>
                  <a:lnTo>
                    <a:pt x="604" y="264"/>
                  </a:lnTo>
                  <a:lnTo>
                    <a:pt x="602" y="264"/>
                  </a:lnTo>
                  <a:lnTo>
                    <a:pt x="598" y="264"/>
                  </a:lnTo>
                  <a:lnTo>
                    <a:pt x="594" y="264"/>
                  </a:lnTo>
                  <a:lnTo>
                    <a:pt x="592" y="264"/>
                  </a:lnTo>
                  <a:lnTo>
                    <a:pt x="579" y="264"/>
                  </a:lnTo>
                  <a:lnTo>
                    <a:pt x="579" y="268"/>
                  </a:lnTo>
                  <a:lnTo>
                    <a:pt x="579" y="270"/>
                  </a:lnTo>
                  <a:lnTo>
                    <a:pt x="579" y="274"/>
                  </a:lnTo>
                  <a:lnTo>
                    <a:pt x="579" y="276"/>
                  </a:lnTo>
                  <a:lnTo>
                    <a:pt x="579" y="280"/>
                  </a:lnTo>
                  <a:lnTo>
                    <a:pt x="579" y="284"/>
                  </a:lnTo>
                  <a:lnTo>
                    <a:pt x="579" y="286"/>
                  </a:lnTo>
                  <a:lnTo>
                    <a:pt x="579" y="291"/>
                  </a:lnTo>
                  <a:lnTo>
                    <a:pt x="581" y="295"/>
                  </a:lnTo>
                  <a:lnTo>
                    <a:pt x="581" y="299"/>
                  </a:lnTo>
                  <a:lnTo>
                    <a:pt x="581" y="305"/>
                  </a:lnTo>
                  <a:lnTo>
                    <a:pt x="581" y="311"/>
                  </a:lnTo>
                  <a:lnTo>
                    <a:pt x="581" y="317"/>
                  </a:lnTo>
                  <a:lnTo>
                    <a:pt x="581" y="322"/>
                  </a:lnTo>
                  <a:lnTo>
                    <a:pt x="581" y="326"/>
                  </a:lnTo>
                  <a:lnTo>
                    <a:pt x="581" y="332"/>
                  </a:lnTo>
                  <a:lnTo>
                    <a:pt x="581" y="336"/>
                  </a:lnTo>
                  <a:lnTo>
                    <a:pt x="581" y="342"/>
                  </a:lnTo>
                  <a:lnTo>
                    <a:pt x="581" y="345"/>
                  </a:lnTo>
                  <a:lnTo>
                    <a:pt x="581" y="351"/>
                  </a:lnTo>
                  <a:lnTo>
                    <a:pt x="581" y="355"/>
                  </a:lnTo>
                  <a:lnTo>
                    <a:pt x="581" y="361"/>
                  </a:lnTo>
                  <a:lnTo>
                    <a:pt x="565" y="361"/>
                  </a:lnTo>
                  <a:lnTo>
                    <a:pt x="561" y="367"/>
                  </a:lnTo>
                  <a:lnTo>
                    <a:pt x="561" y="371"/>
                  </a:lnTo>
                  <a:lnTo>
                    <a:pt x="563" y="373"/>
                  </a:lnTo>
                  <a:lnTo>
                    <a:pt x="563" y="376"/>
                  </a:lnTo>
                  <a:lnTo>
                    <a:pt x="560" y="376"/>
                  </a:lnTo>
                  <a:lnTo>
                    <a:pt x="556" y="376"/>
                  </a:lnTo>
                  <a:lnTo>
                    <a:pt x="550" y="376"/>
                  </a:lnTo>
                  <a:lnTo>
                    <a:pt x="546" y="376"/>
                  </a:lnTo>
                  <a:lnTo>
                    <a:pt x="546" y="380"/>
                  </a:lnTo>
                  <a:lnTo>
                    <a:pt x="548" y="382"/>
                  </a:lnTo>
                  <a:lnTo>
                    <a:pt x="548" y="386"/>
                  </a:lnTo>
                  <a:lnTo>
                    <a:pt x="548" y="390"/>
                  </a:lnTo>
                  <a:lnTo>
                    <a:pt x="548" y="392"/>
                  </a:lnTo>
                  <a:lnTo>
                    <a:pt x="548" y="396"/>
                  </a:lnTo>
                  <a:lnTo>
                    <a:pt x="544" y="396"/>
                  </a:lnTo>
                  <a:lnTo>
                    <a:pt x="540" y="396"/>
                  </a:lnTo>
                  <a:lnTo>
                    <a:pt x="540" y="392"/>
                  </a:lnTo>
                  <a:lnTo>
                    <a:pt x="540" y="396"/>
                  </a:lnTo>
                  <a:lnTo>
                    <a:pt x="538" y="396"/>
                  </a:lnTo>
                  <a:lnTo>
                    <a:pt x="538" y="392"/>
                  </a:lnTo>
                  <a:lnTo>
                    <a:pt x="534" y="392"/>
                  </a:lnTo>
                  <a:lnTo>
                    <a:pt x="533" y="392"/>
                  </a:lnTo>
                  <a:lnTo>
                    <a:pt x="533" y="396"/>
                  </a:lnTo>
                  <a:lnTo>
                    <a:pt x="533" y="398"/>
                  </a:lnTo>
                  <a:lnTo>
                    <a:pt x="533" y="401"/>
                  </a:lnTo>
                  <a:lnTo>
                    <a:pt x="533" y="405"/>
                  </a:lnTo>
                  <a:lnTo>
                    <a:pt x="533" y="411"/>
                  </a:lnTo>
                  <a:lnTo>
                    <a:pt x="529" y="411"/>
                  </a:lnTo>
                  <a:lnTo>
                    <a:pt x="523" y="411"/>
                  </a:lnTo>
                  <a:lnTo>
                    <a:pt x="519" y="411"/>
                  </a:lnTo>
                  <a:lnTo>
                    <a:pt x="517" y="411"/>
                  </a:lnTo>
                  <a:lnTo>
                    <a:pt x="513" y="411"/>
                  </a:lnTo>
                  <a:lnTo>
                    <a:pt x="513" y="417"/>
                  </a:lnTo>
                  <a:lnTo>
                    <a:pt x="513" y="421"/>
                  </a:lnTo>
                  <a:lnTo>
                    <a:pt x="513" y="425"/>
                  </a:lnTo>
                  <a:lnTo>
                    <a:pt x="513" y="427"/>
                  </a:lnTo>
                  <a:lnTo>
                    <a:pt x="507" y="427"/>
                  </a:lnTo>
                  <a:lnTo>
                    <a:pt x="504" y="427"/>
                  </a:lnTo>
                  <a:lnTo>
                    <a:pt x="502" y="427"/>
                  </a:lnTo>
                  <a:lnTo>
                    <a:pt x="498" y="427"/>
                  </a:lnTo>
                  <a:lnTo>
                    <a:pt x="494" y="427"/>
                  </a:lnTo>
                  <a:lnTo>
                    <a:pt x="492" y="427"/>
                  </a:lnTo>
                  <a:lnTo>
                    <a:pt x="488" y="427"/>
                  </a:lnTo>
                  <a:lnTo>
                    <a:pt x="486" y="427"/>
                  </a:lnTo>
                  <a:lnTo>
                    <a:pt x="482" y="427"/>
                  </a:lnTo>
                  <a:lnTo>
                    <a:pt x="482" y="430"/>
                  </a:lnTo>
                  <a:lnTo>
                    <a:pt x="482" y="434"/>
                  </a:lnTo>
                  <a:lnTo>
                    <a:pt x="482" y="436"/>
                  </a:lnTo>
                  <a:lnTo>
                    <a:pt x="482" y="442"/>
                  </a:lnTo>
                  <a:lnTo>
                    <a:pt x="478" y="442"/>
                  </a:lnTo>
                  <a:lnTo>
                    <a:pt x="473" y="444"/>
                  </a:lnTo>
                  <a:lnTo>
                    <a:pt x="471" y="444"/>
                  </a:lnTo>
                  <a:lnTo>
                    <a:pt x="467" y="444"/>
                  </a:lnTo>
                  <a:lnTo>
                    <a:pt x="463" y="444"/>
                  </a:lnTo>
                  <a:lnTo>
                    <a:pt x="463" y="446"/>
                  </a:lnTo>
                  <a:lnTo>
                    <a:pt x="463" y="450"/>
                  </a:lnTo>
                  <a:lnTo>
                    <a:pt x="463" y="452"/>
                  </a:lnTo>
                  <a:lnTo>
                    <a:pt x="457" y="452"/>
                  </a:lnTo>
                  <a:lnTo>
                    <a:pt x="457" y="459"/>
                  </a:lnTo>
                  <a:lnTo>
                    <a:pt x="457" y="461"/>
                  </a:lnTo>
                  <a:lnTo>
                    <a:pt x="455" y="461"/>
                  </a:lnTo>
                  <a:lnTo>
                    <a:pt x="455" y="459"/>
                  </a:lnTo>
                  <a:lnTo>
                    <a:pt x="451" y="459"/>
                  </a:lnTo>
                  <a:lnTo>
                    <a:pt x="448" y="459"/>
                  </a:lnTo>
                  <a:lnTo>
                    <a:pt x="448" y="461"/>
                  </a:lnTo>
                  <a:lnTo>
                    <a:pt x="448" y="465"/>
                  </a:lnTo>
                  <a:lnTo>
                    <a:pt x="450" y="471"/>
                  </a:lnTo>
                  <a:lnTo>
                    <a:pt x="442" y="471"/>
                  </a:lnTo>
                  <a:lnTo>
                    <a:pt x="440" y="471"/>
                  </a:lnTo>
                  <a:lnTo>
                    <a:pt x="440" y="475"/>
                  </a:lnTo>
                  <a:lnTo>
                    <a:pt x="440" y="481"/>
                  </a:lnTo>
                  <a:lnTo>
                    <a:pt x="434" y="481"/>
                  </a:lnTo>
                  <a:lnTo>
                    <a:pt x="434" y="484"/>
                  </a:lnTo>
                  <a:lnTo>
                    <a:pt x="434" y="486"/>
                  </a:lnTo>
                  <a:lnTo>
                    <a:pt x="430" y="486"/>
                  </a:lnTo>
                  <a:lnTo>
                    <a:pt x="426" y="486"/>
                  </a:lnTo>
                  <a:lnTo>
                    <a:pt x="424" y="486"/>
                  </a:lnTo>
                  <a:lnTo>
                    <a:pt x="424" y="490"/>
                  </a:lnTo>
                  <a:lnTo>
                    <a:pt x="424" y="494"/>
                  </a:lnTo>
                  <a:lnTo>
                    <a:pt x="424" y="506"/>
                  </a:lnTo>
                  <a:lnTo>
                    <a:pt x="424" y="511"/>
                  </a:lnTo>
                  <a:lnTo>
                    <a:pt x="424" y="515"/>
                  </a:lnTo>
                  <a:lnTo>
                    <a:pt x="421" y="519"/>
                  </a:lnTo>
                  <a:lnTo>
                    <a:pt x="419" y="519"/>
                  </a:lnTo>
                  <a:lnTo>
                    <a:pt x="419" y="521"/>
                  </a:lnTo>
                  <a:lnTo>
                    <a:pt x="415" y="521"/>
                  </a:lnTo>
                  <a:lnTo>
                    <a:pt x="415" y="525"/>
                  </a:lnTo>
                  <a:lnTo>
                    <a:pt x="415" y="531"/>
                  </a:lnTo>
                  <a:lnTo>
                    <a:pt x="415" y="535"/>
                  </a:lnTo>
                  <a:lnTo>
                    <a:pt x="415" y="537"/>
                  </a:lnTo>
                  <a:lnTo>
                    <a:pt x="415" y="540"/>
                  </a:lnTo>
                  <a:lnTo>
                    <a:pt x="413" y="540"/>
                  </a:lnTo>
                  <a:lnTo>
                    <a:pt x="409" y="544"/>
                  </a:lnTo>
                  <a:lnTo>
                    <a:pt x="407" y="544"/>
                  </a:lnTo>
                  <a:lnTo>
                    <a:pt x="405" y="537"/>
                  </a:lnTo>
                  <a:lnTo>
                    <a:pt x="399" y="537"/>
                  </a:lnTo>
                  <a:lnTo>
                    <a:pt x="399" y="540"/>
                  </a:lnTo>
                  <a:lnTo>
                    <a:pt x="397" y="540"/>
                  </a:lnTo>
                  <a:lnTo>
                    <a:pt x="394" y="540"/>
                  </a:lnTo>
                  <a:lnTo>
                    <a:pt x="382" y="539"/>
                  </a:lnTo>
                  <a:lnTo>
                    <a:pt x="380" y="531"/>
                  </a:lnTo>
                  <a:lnTo>
                    <a:pt x="380" y="523"/>
                  </a:lnTo>
                  <a:lnTo>
                    <a:pt x="363" y="523"/>
                  </a:lnTo>
                  <a:lnTo>
                    <a:pt x="359" y="523"/>
                  </a:lnTo>
                  <a:lnTo>
                    <a:pt x="353" y="519"/>
                  </a:lnTo>
                  <a:lnTo>
                    <a:pt x="299" y="521"/>
                  </a:lnTo>
                  <a:lnTo>
                    <a:pt x="299" y="486"/>
                  </a:lnTo>
                  <a:lnTo>
                    <a:pt x="295" y="486"/>
                  </a:lnTo>
                  <a:lnTo>
                    <a:pt x="264" y="486"/>
                  </a:lnTo>
                  <a:lnTo>
                    <a:pt x="264" y="521"/>
                  </a:lnTo>
                  <a:lnTo>
                    <a:pt x="253" y="521"/>
                  </a:lnTo>
                  <a:lnTo>
                    <a:pt x="249" y="527"/>
                  </a:lnTo>
                  <a:lnTo>
                    <a:pt x="243" y="527"/>
                  </a:lnTo>
                  <a:lnTo>
                    <a:pt x="243" y="531"/>
                  </a:lnTo>
                  <a:lnTo>
                    <a:pt x="241" y="531"/>
                  </a:lnTo>
                  <a:lnTo>
                    <a:pt x="241" y="537"/>
                  </a:lnTo>
                  <a:lnTo>
                    <a:pt x="237" y="537"/>
                  </a:lnTo>
                  <a:lnTo>
                    <a:pt x="231" y="531"/>
                  </a:lnTo>
                  <a:lnTo>
                    <a:pt x="226" y="531"/>
                  </a:lnTo>
                  <a:lnTo>
                    <a:pt x="224" y="488"/>
                  </a:lnTo>
                  <a:lnTo>
                    <a:pt x="222" y="488"/>
                  </a:lnTo>
                  <a:lnTo>
                    <a:pt x="218" y="488"/>
                  </a:lnTo>
                  <a:lnTo>
                    <a:pt x="218" y="473"/>
                  </a:lnTo>
                  <a:lnTo>
                    <a:pt x="218" y="469"/>
                  </a:lnTo>
                  <a:lnTo>
                    <a:pt x="220" y="469"/>
                  </a:lnTo>
                  <a:lnTo>
                    <a:pt x="224" y="469"/>
                  </a:lnTo>
                  <a:lnTo>
                    <a:pt x="224" y="473"/>
                  </a:lnTo>
                  <a:lnTo>
                    <a:pt x="224" y="469"/>
                  </a:lnTo>
                  <a:lnTo>
                    <a:pt x="243" y="469"/>
                  </a:lnTo>
                  <a:lnTo>
                    <a:pt x="243" y="463"/>
                  </a:lnTo>
                  <a:lnTo>
                    <a:pt x="239" y="463"/>
                  </a:lnTo>
                  <a:lnTo>
                    <a:pt x="239" y="456"/>
                  </a:lnTo>
                  <a:lnTo>
                    <a:pt x="258" y="456"/>
                  </a:lnTo>
                  <a:lnTo>
                    <a:pt x="256" y="438"/>
                  </a:lnTo>
                  <a:lnTo>
                    <a:pt x="249" y="438"/>
                  </a:lnTo>
                  <a:lnTo>
                    <a:pt x="249" y="425"/>
                  </a:lnTo>
                  <a:lnTo>
                    <a:pt x="247" y="423"/>
                  </a:lnTo>
                  <a:lnTo>
                    <a:pt x="251" y="413"/>
                  </a:lnTo>
                  <a:lnTo>
                    <a:pt x="251" y="407"/>
                  </a:lnTo>
                  <a:lnTo>
                    <a:pt x="201" y="407"/>
                  </a:lnTo>
                  <a:lnTo>
                    <a:pt x="201" y="401"/>
                  </a:lnTo>
                  <a:lnTo>
                    <a:pt x="185" y="401"/>
                  </a:lnTo>
                  <a:lnTo>
                    <a:pt x="181" y="398"/>
                  </a:lnTo>
                  <a:lnTo>
                    <a:pt x="179" y="398"/>
                  </a:lnTo>
                  <a:lnTo>
                    <a:pt x="179" y="405"/>
                  </a:lnTo>
                  <a:lnTo>
                    <a:pt x="175" y="401"/>
                  </a:lnTo>
                  <a:lnTo>
                    <a:pt x="175" y="398"/>
                  </a:lnTo>
                  <a:lnTo>
                    <a:pt x="170" y="400"/>
                  </a:lnTo>
                  <a:lnTo>
                    <a:pt x="170" y="392"/>
                  </a:lnTo>
                  <a:lnTo>
                    <a:pt x="172" y="392"/>
                  </a:lnTo>
                  <a:lnTo>
                    <a:pt x="179" y="392"/>
                  </a:lnTo>
                  <a:lnTo>
                    <a:pt x="179" y="390"/>
                  </a:lnTo>
                  <a:lnTo>
                    <a:pt x="175" y="365"/>
                  </a:lnTo>
                  <a:lnTo>
                    <a:pt x="177" y="365"/>
                  </a:lnTo>
                  <a:lnTo>
                    <a:pt x="177" y="361"/>
                  </a:lnTo>
                  <a:lnTo>
                    <a:pt x="181" y="361"/>
                  </a:lnTo>
                  <a:lnTo>
                    <a:pt x="181" y="359"/>
                  </a:lnTo>
                  <a:lnTo>
                    <a:pt x="177" y="359"/>
                  </a:lnTo>
                  <a:lnTo>
                    <a:pt x="177" y="355"/>
                  </a:lnTo>
                  <a:lnTo>
                    <a:pt x="181" y="355"/>
                  </a:lnTo>
                  <a:lnTo>
                    <a:pt x="181" y="351"/>
                  </a:lnTo>
                  <a:lnTo>
                    <a:pt x="177" y="351"/>
                  </a:lnTo>
                  <a:lnTo>
                    <a:pt x="177" y="355"/>
                  </a:lnTo>
                  <a:lnTo>
                    <a:pt x="175" y="351"/>
                  </a:lnTo>
                  <a:lnTo>
                    <a:pt x="175" y="355"/>
                  </a:lnTo>
                  <a:lnTo>
                    <a:pt x="166" y="351"/>
                  </a:lnTo>
                  <a:lnTo>
                    <a:pt x="168" y="344"/>
                  </a:lnTo>
                  <a:lnTo>
                    <a:pt x="166" y="344"/>
                  </a:lnTo>
                  <a:lnTo>
                    <a:pt x="162" y="351"/>
                  </a:lnTo>
                  <a:lnTo>
                    <a:pt x="156" y="353"/>
                  </a:lnTo>
                  <a:lnTo>
                    <a:pt x="158" y="344"/>
                  </a:lnTo>
                  <a:lnTo>
                    <a:pt x="146" y="340"/>
                  </a:lnTo>
                  <a:lnTo>
                    <a:pt x="143" y="344"/>
                  </a:lnTo>
                  <a:lnTo>
                    <a:pt x="137" y="340"/>
                  </a:lnTo>
                  <a:lnTo>
                    <a:pt x="131" y="338"/>
                  </a:lnTo>
                  <a:lnTo>
                    <a:pt x="125" y="340"/>
                  </a:lnTo>
                  <a:lnTo>
                    <a:pt x="121" y="318"/>
                  </a:lnTo>
                  <a:lnTo>
                    <a:pt x="118" y="317"/>
                  </a:lnTo>
                  <a:lnTo>
                    <a:pt x="112" y="317"/>
                  </a:lnTo>
                  <a:lnTo>
                    <a:pt x="102" y="317"/>
                  </a:lnTo>
                  <a:lnTo>
                    <a:pt x="102" y="318"/>
                  </a:lnTo>
                  <a:lnTo>
                    <a:pt x="106" y="322"/>
                  </a:lnTo>
                  <a:lnTo>
                    <a:pt x="112" y="322"/>
                  </a:lnTo>
                  <a:lnTo>
                    <a:pt x="112" y="324"/>
                  </a:lnTo>
                  <a:lnTo>
                    <a:pt x="116" y="344"/>
                  </a:lnTo>
                  <a:lnTo>
                    <a:pt x="116" y="347"/>
                  </a:lnTo>
                  <a:lnTo>
                    <a:pt x="110" y="347"/>
                  </a:lnTo>
                  <a:lnTo>
                    <a:pt x="102" y="349"/>
                  </a:lnTo>
                  <a:lnTo>
                    <a:pt x="87" y="353"/>
                  </a:lnTo>
                  <a:lnTo>
                    <a:pt x="90" y="338"/>
                  </a:lnTo>
                  <a:lnTo>
                    <a:pt x="90" y="334"/>
                  </a:lnTo>
                  <a:lnTo>
                    <a:pt x="85" y="336"/>
                  </a:lnTo>
                  <a:lnTo>
                    <a:pt x="85" y="332"/>
                  </a:lnTo>
                  <a:lnTo>
                    <a:pt x="83" y="326"/>
                  </a:lnTo>
                  <a:lnTo>
                    <a:pt x="71" y="326"/>
                  </a:lnTo>
                  <a:lnTo>
                    <a:pt x="71" y="328"/>
                  </a:lnTo>
                  <a:lnTo>
                    <a:pt x="67" y="328"/>
                  </a:lnTo>
                  <a:lnTo>
                    <a:pt x="62" y="330"/>
                  </a:lnTo>
                  <a:lnTo>
                    <a:pt x="52" y="330"/>
                  </a:lnTo>
                  <a:lnTo>
                    <a:pt x="52" y="342"/>
                  </a:lnTo>
                  <a:lnTo>
                    <a:pt x="52" y="345"/>
                  </a:lnTo>
                  <a:lnTo>
                    <a:pt x="40" y="345"/>
                  </a:lnTo>
                  <a:lnTo>
                    <a:pt x="40" y="351"/>
                  </a:lnTo>
                  <a:lnTo>
                    <a:pt x="46" y="355"/>
                  </a:lnTo>
                  <a:lnTo>
                    <a:pt x="50" y="355"/>
                  </a:lnTo>
                  <a:lnTo>
                    <a:pt x="50" y="357"/>
                  </a:lnTo>
                  <a:lnTo>
                    <a:pt x="56" y="357"/>
                  </a:lnTo>
                  <a:lnTo>
                    <a:pt x="54" y="353"/>
                  </a:lnTo>
                  <a:lnTo>
                    <a:pt x="71" y="353"/>
                  </a:lnTo>
                  <a:lnTo>
                    <a:pt x="71" y="361"/>
                  </a:lnTo>
                  <a:lnTo>
                    <a:pt x="65" y="361"/>
                  </a:lnTo>
                  <a:lnTo>
                    <a:pt x="60" y="361"/>
                  </a:lnTo>
                  <a:lnTo>
                    <a:pt x="56" y="361"/>
                  </a:lnTo>
                  <a:lnTo>
                    <a:pt x="56" y="369"/>
                  </a:lnTo>
                  <a:lnTo>
                    <a:pt x="56" y="373"/>
                  </a:lnTo>
                  <a:lnTo>
                    <a:pt x="56" y="376"/>
                  </a:lnTo>
                  <a:lnTo>
                    <a:pt x="46" y="376"/>
                  </a:lnTo>
                  <a:lnTo>
                    <a:pt x="44" y="376"/>
                  </a:lnTo>
                  <a:lnTo>
                    <a:pt x="44" y="378"/>
                  </a:lnTo>
                  <a:lnTo>
                    <a:pt x="44" y="382"/>
                  </a:lnTo>
                  <a:lnTo>
                    <a:pt x="44" y="388"/>
                  </a:lnTo>
                  <a:lnTo>
                    <a:pt x="40" y="388"/>
                  </a:lnTo>
                  <a:lnTo>
                    <a:pt x="44" y="398"/>
                  </a:lnTo>
                  <a:lnTo>
                    <a:pt x="40" y="398"/>
                  </a:lnTo>
                  <a:lnTo>
                    <a:pt x="40" y="401"/>
                  </a:lnTo>
                  <a:lnTo>
                    <a:pt x="44" y="401"/>
                  </a:lnTo>
                  <a:lnTo>
                    <a:pt x="44" y="398"/>
                  </a:lnTo>
                  <a:lnTo>
                    <a:pt x="48" y="398"/>
                  </a:lnTo>
                  <a:lnTo>
                    <a:pt x="48" y="403"/>
                  </a:lnTo>
                  <a:lnTo>
                    <a:pt x="42" y="411"/>
                  </a:lnTo>
                  <a:lnTo>
                    <a:pt x="42" y="413"/>
                  </a:lnTo>
                  <a:lnTo>
                    <a:pt x="54" y="409"/>
                  </a:lnTo>
                  <a:lnTo>
                    <a:pt x="54" y="407"/>
                  </a:lnTo>
                  <a:lnTo>
                    <a:pt x="60" y="407"/>
                  </a:lnTo>
                  <a:lnTo>
                    <a:pt x="63" y="407"/>
                  </a:lnTo>
                  <a:lnTo>
                    <a:pt x="63" y="413"/>
                  </a:lnTo>
                  <a:lnTo>
                    <a:pt x="67" y="413"/>
                  </a:lnTo>
                  <a:lnTo>
                    <a:pt x="83" y="413"/>
                  </a:lnTo>
                  <a:lnTo>
                    <a:pt x="83" y="415"/>
                  </a:lnTo>
                  <a:lnTo>
                    <a:pt x="89" y="415"/>
                  </a:lnTo>
                  <a:lnTo>
                    <a:pt x="89" y="409"/>
                  </a:lnTo>
                  <a:lnTo>
                    <a:pt x="98" y="409"/>
                  </a:lnTo>
                  <a:lnTo>
                    <a:pt x="110" y="409"/>
                  </a:lnTo>
                  <a:lnTo>
                    <a:pt x="116" y="409"/>
                  </a:lnTo>
                  <a:lnTo>
                    <a:pt x="123" y="409"/>
                  </a:lnTo>
                  <a:lnTo>
                    <a:pt x="123" y="425"/>
                  </a:lnTo>
                  <a:lnTo>
                    <a:pt x="118" y="425"/>
                  </a:lnTo>
                  <a:lnTo>
                    <a:pt x="118" y="427"/>
                  </a:lnTo>
                  <a:lnTo>
                    <a:pt x="114" y="428"/>
                  </a:lnTo>
                  <a:lnTo>
                    <a:pt x="114" y="430"/>
                  </a:lnTo>
                  <a:lnTo>
                    <a:pt x="98" y="430"/>
                  </a:lnTo>
                  <a:lnTo>
                    <a:pt x="98" y="440"/>
                  </a:lnTo>
                  <a:lnTo>
                    <a:pt x="89" y="440"/>
                  </a:lnTo>
                  <a:lnTo>
                    <a:pt x="63" y="440"/>
                  </a:lnTo>
                  <a:lnTo>
                    <a:pt x="62" y="440"/>
                  </a:lnTo>
                  <a:lnTo>
                    <a:pt x="33" y="442"/>
                  </a:lnTo>
                  <a:lnTo>
                    <a:pt x="33" y="428"/>
                  </a:lnTo>
                  <a:lnTo>
                    <a:pt x="33" y="423"/>
                  </a:lnTo>
                  <a:lnTo>
                    <a:pt x="33" y="419"/>
                  </a:lnTo>
                  <a:lnTo>
                    <a:pt x="33" y="417"/>
                  </a:lnTo>
                  <a:lnTo>
                    <a:pt x="35" y="413"/>
                  </a:lnTo>
                  <a:lnTo>
                    <a:pt x="35" y="407"/>
                  </a:lnTo>
                  <a:lnTo>
                    <a:pt x="33" y="398"/>
                  </a:lnTo>
                  <a:lnTo>
                    <a:pt x="29" y="382"/>
                  </a:lnTo>
                  <a:lnTo>
                    <a:pt x="0" y="382"/>
                  </a:lnTo>
                  <a:lnTo>
                    <a:pt x="0" y="374"/>
                  </a:lnTo>
                  <a:lnTo>
                    <a:pt x="2" y="315"/>
                  </a:lnTo>
                  <a:lnTo>
                    <a:pt x="6" y="315"/>
                  </a:lnTo>
                  <a:lnTo>
                    <a:pt x="9" y="315"/>
                  </a:lnTo>
                  <a:lnTo>
                    <a:pt x="42" y="315"/>
                  </a:lnTo>
                  <a:lnTo>
                    <a:pt x="46" y="315"/>
                  </a:lnTo>
                  <a:lnTo>
                    <a:pt x="56" y="315"/>
                  </a:lnTo>
                  <a:lnTo>
                    <a:pt x="56" y="305"/>
                  </a:lnTo>
                  <a:lnTo>
                    <a:pt x="56" y="301"/>
                  </a:lnTo>
                  <a:lnTo>
                    <a:pt x="62" y="301"/>
                  </a:lnTo>
                  <a:lnTo>
                    <a:pt x="98" y="301"/>
                  </a:lnTo>
                  <a:lnTo>
                    <a:pt x="98" y="295"/>
                  </a:lnTo>
                  <a:lnTo>
                    <a:pt x="102" y="282"/>
                  </a:lnTo>
                  <a:lnTo>
                    <a:pt x="102" y="278"/>
                  </a:lnTo>
                  <a:lnTo>
                    <a:pt x="102" y="270"/>
                  </a:lnTo>
                  <a:lnTo>
                    <a:pt x="98" y="262"/>
                  </a:lnTo>
                  <a:lnTo>
                    <a:pt x="92" y="264"/>
                  </a:lnTo>
                  <a:lnTo>
                    <a:pt x="92" y="261"/>
                  </a:lnTo>
                  <a:lnTo>
                    <a:pt x="98" y="261"/>
                  </a:lnTo>
                  <a:lnTo>
                    <a:pt x="98" y="257"/>
                  </a:lnTo>
                  <a:lnTo>
                    <a:pt x="92" y="257"/>
                  </a:lnTo>
                  <a:lnTo>
                    <a:pt x="92" y="247"/>
                  </a:lnTo>
                  <a:lnTo>
                    <a:pt x="73" y="245"/>
                  </a:lnTo>
                  <a:lnTo>
                    <a:pt x="63" y="245"/>
                  </a:lnTo>
                  <a:lnTo>
                    <a:pt x="63" y="261"/>
                  </a:lnTo>
                  <a:lnTo>
                    <a:pt x="63" y="270"/>
                  </a:lnTo>
                  <a:lnTo>
                    <a:pt x="62" y="270"/>
                  </a:lnTo>
                  <a:lnTo>
                    <a:pt x="54" y="270"/>
                  </a:lnTo>
                  <a:lnTo>
                    <a:pt x="54" y="261"/>
                  </a:lnTo>
                  <a:lnTo>
                    <a:pt x="54" y="251"/>
                  </a:lnTo>
                  <a:lnTo>
                    <a:pt x="52" y="245"/>
                  </a:lnTo>
                  <a:lnTo>
                    <a:pt x="50" y="230"/>
                  </a:lnTo>
                  <a:lnTo>
                    <a:pt x="50" y="164"/>
                  </a:lnTo>
                  <a:lnTo>
                    <a:pt x="62" y="164"/>
                  </a:lnTo>
                  <a:lnTo>
                    <a:pt x="65" y="164"/>
                  </a:lnTo>
                  <a:lnTo>
                    <a:pt x="85" y="164"/>
                  </a:lnTo>
                  <a:lnTo>
                    <a:pt x="85" y="162"/>
                  </a:lnTo>
                  <a:lnTo>
                    <a:pt x="85" y="154"/>
                  </a:lnTo>
                  <a:lnTo>
                    <a:pt x="83" y="139"/>
                  </a:lnTo>
                  <a:lnTo>
                    <a:pt x="83" y="137"/>
                  </a:lnTo>
                  <a:lnTo>
                    <a:pt x="83" y="127"/>
                  </a:lnTo>
                  <a:lnTo>
                    <a:pt x="83" y="122"/>
                  </a:lnTo>
                  <a:lnTo>
                    <a:pt x="83" y="118"/>
                  </a:lnTo>
                  <a:lnTo>
                    <a:pt x="83" y="108"/>
                  </a:lnTo>
                  <a:lnTo>
                    <a:pt x="104" y="108"/>
                  </a:lnTo>
                  <a:lnTo>
                    <a:pt x="104" y="104"/>
                  </a:lnTo>
                  <a:lnTo>
                    <a:pt x="108" y="104"/>
                  </a:lnTo>
                  <a:lnTo>
                    <a:pt x="108" y="108"/>
                  </a:lnTo>
                  <a:lnTo>
                    <a:pt x="114" y="108"/>
                  </a:lnTo>
                  <a:lnTo>
                    <a:pt x="127" y="108"/>
                  </a:lnTo>
                  <a:lnTo>
                    <a:pt x="133" y="108"/>
                  </a:lnTo>
                  <a:lnTo>
                    <a:pt x="143" y="108"/>
                  </a:lnTo>
                  <a:lnTo>
                    <a:pt x="146" y="114"/>
                  </a:lnTo>
                  <a:lnTo>
                    <a:pt x="148" y="114"/>
                  </a:lnTo>
                  <a:lnTo>
                    <a:pt x="148" y="108"/>
                  </a:lnTo>
                  <a:lnTo>
                    <a:pt x="152" y="110"/>
                  </a:lnTo>
                  <a:lnTo>
                    <a:pt x="154" y="110"/>
                  </a:lnTo>
                  <a:lnTo>
                    <a:pt x="158" y="110"/>
                  </a:lnTo>
                  <a:lnTo>
                    <a:pt x="162" y="110"/>
                  </a:lnTo>
                  <a:lnTo>
                    <a:pt x="168" y="110"/>
                  </a:lnTo>
                  <a:lnTo>
                    <a:pt x="170" y="114"/>
                  </a:lnTo>
                  <a:lnTo>
                    <a:pt x="173" y="114"/>
                  </a:lnTo>
                  <a:lnTo>
                    <a:pt x="173" y="106"/>
                  </a:lnTo>
                  <a:lnTo>
                    <a:pt x="170" y="106"/>
                  </a:lnTo>
                  <a:lnTo>
                    <a:pt x="173" y="104"/>
                  </a:lnTo>
                  <a:lnTo>
                    <a:pt x="173" y="95"/>
                  </a:lnTo>
                  <a:lnTo>
                    <a:pt x="173" y="79"/>
                  </a:lnTo>
                  <a:lnTo>
                    <a:pt x="173" y="68"/>
                  </a:lnTo>
                  <a:lnTo>
                    <a:pt x="173" y="64"/>
                  </a:lnTo>
                  <a:lnTo>
                    <a:pt x="173" y="58"/>
                  </a:lnTo>
                  <a:lnTo>
                    <a:pt x="172" y="48"/>
                  </a:lnTo>
                  <a:lnTo>
                    <a:pt x="172" y="44"/>
                  </a:lnTo>
                  <a:lnTo>
                    <a:pt x="172" y="39"/>
                  </a:lnTo>
                  <a:lnTo>
                    <a:pt x="172" y="17"/>
                  </a:lnTo>
                  <a:lnTo>
                    <a:pt x="172" y="2"/>
                  </a:lnTo>
                  <a:lnTo>
                    <a:pt x="208" y="0"/>
                  </a:lnTo>
                  <a:lnTo>
                    <a:pt x="206" y="0"/>
                  </a:lnTo>
                  <a:lnTo>
                    <a:pt x="212" y="0"/>
                  </a:lnTo>
                  <a:lnTo>
                    <a:pt x="216" y="0"/>
                  </a:lnTo>
                  <a:moveTo>
                    <a:pt x="185" y="380"/>
                  </a:moveTo>
                  <a:lnTo>
                    <a:pt x="185" y="382"/>
                  </a:lnTo>
                  <a:lnTo>
                    <a:pt x="187" y="382"/>
                  </a:lnTo>
                  <a:lnTo>
                    <a:pt x="187" y="392"/>
                  </a:lnTo>
                  <a:lnTo>
                    <a:pt x="191" y="392"/>
                  </a:lnTo>
                  <a:lnTo>
                    <a:pt x="191" y="390"/>
                  </a:lnTo>
                  <a:lnTo>
                    <a:pt x="195" y="386"/>
                  </a:lnTo>
                  <a:lnTo>
                    <a:pt x="195" y="382"/>
                  </a:lnTo>
                  <a:lnTo>
                    <a:pt x="191" y="382"/>
                  </a:lnTo>
                  <a:lnTo>
                    <a:pt x="191" y="380"/>
                  </a:lnTo>
                  <a:lnTo>
                    <a:pt x="191" y="376"/>
                  </a:lnTo>
                  <a:lnTo>
                    <a:pt x="185" y="376"/>
                  </a:lnTo>
                  <a:lnTo>
                    <a:pt x="185" y="380"/>
                  </a:lnTo>
                </a:path>
              </a:pathLst>
            </a:custGeom>
            <a:grpFill/>
            <a:ln w="9525">
              <a:noFill/>
              <a:round/>
              <a:headEnd/>
              <a:tailEnd/>
            </a:ln>
          </p:spPr>
          <p:txBody>
            <a:bodyPr/>
            <a:lstStyle/>
            <a:p>
              <a:pPr>
                <a:defRPr/>
              </a:pPr>
              <a:endParaRPr lang="en-US" dirty="0">
                <a:solidFill>
                  <a:prstClr val="black"/>
                </a:solidFill>
              </a:endParaRPr>
            </a:p>
          </p:txBody>
        </p:sp>
        <p:sp>
          <p:nvSpPr>
            <p:cNvPr id="16591" name="Freeform 49"/>
            <p:cNvSpPr>
              <a:spLocks/>
            </p:cNvSpPr>
            <p:nvPr/>
          </p:nvSpPr>
          <p:spPr bwMode="ltGray">
            <a:xfrm>
              <a:off x="2045" y="616"/>
              <a:ext cx="137" cy="124"/>
            </a:xfrm>
            <a:custGeom>
              <a:avLst/>
              <a:gdLst>
                <a:gd name="T0" fmla="*/ 4 w 137"/>
                <a:gd name="T1" fmla="*/ 50 h 124"/>
                <a:gd name="T2" fmla="*/ 9 w 137"/>
                <a:gd name="T3" fmla="*/ 44 h 124"/>
                <a:gd name="T4" fmla="*/ 11 w 137"/>
                <a:gd name="T5" fmla="*/ 41 h 124"/>
                <a:gd name="T6" fmla="*/ 15 w 137"/>
                <a:gd name="T7" fmla="*/ 37 h 124"/>
                <a:gd name="T8" fmla="*/ 15 w 137"/>
                <a:gd name="T9" fmla="*/ 31 h 124"/>
                <a:gd name="T10" fmla="*/ 17 w 137"/>
                <a:gd name="T11" fmla="*/ 29 h 124"/>
                <a:gd name="T12" fmla="*/ 15 w 137"/>
                <a:gd name="T13" fmla="*/ 25 h 124"/>
                <a:gd name="T14" fmla="*/ 25 w 137"/>
                <a:gd name="T15" fmla="*/ 19 h 124"/>
                <a:gd name="T16" fmla="*/ 31 w 137"/>
                <a:gd name="T17" fmla="*/ 12 h 124"/>
                <a:gd name="T18" fmla="*/ 40 w 137"/>
                <a:gd name="T19" fmla="*/ 4 h 124"/>
                <a:gd name="T20" fmla="*/ 42 w 137"/>
                <a:gd name="T21" fmla="*/ 0 h 124"/>
                <a:gd name="T22" fmla="*/ 71 w 137"/>
                <a:gd name="T23" fmla="*/ 12 h 124"/>
                <a:gd name="T24" fmla="*/ 73 w 137"/>
                <a:gd name="T25" fmla="*/ 8 h 124"/>
                <a:gd name="T26" fmla="*/ 81 w 137"/>
                <a:gd name="T27" fmla="*/ 15 h 124"/>
                <a:gd name="T28" fmla="*/ 92 w 137"/>
                <a:gd name="T29" fmla="*/ 23 h 124"/>
                <a:gd name="T30" fmla="*/ 108 w 137"/>
                <a:gd name="T31" fmla="*/ 42 h 124"/>
                <a:gd name="T32" fmla="*/ 112 w 137"/>
                <a:gd name="T33" fmla="*/ 44 h 124"/>
                <a:gd name="T34" fmla="*/ 131 w 137"/>
                <a:gd name="T35" fmla="*/ 68 h 124"/>
                <a:gd name="T36" fmla="*/ 137 w 137"/>
                <a:gd name="T37" fmla="*/ 75 h 124"/>
                <a:gd name="T38" fmla="*/ 114 w 137"/>
                <a:gd name="T39" fmla="*/ 93 h 124"/>
                <a:gd name="T40" fmla="*/ 90 w 137"/>
                <a:gd name="T41" fmla="*/ 104 h 124"/>
                <a:gd name="T42" fmla="*/ 83 w 137"/>
                <a:gd name="T43" fmla="*/ 110 h 124"/>
                <a:gd name="T44" fmla="*/ 75 w 137"/>
                <a:gd name="T45" fmla="*/ 114 h 124"/>
                <a:gd name="T46" fmla="*/ 67 w 137"/>
                <a:gd name="T47" fmla="*/ 120 h 124"/>
                <a:gd name="T48" fmla="*/ 60 w 137"/>
                <a:gd name="T49" fmla="*/ 124 h 124"/>
                <a:gd name="T50" fmla="*/ 58 w 137"/>
                <a:gd name="T51" fmla="*/ 114 h 124"/>
                <a:gd name="T52" fmla="*/ 50 w 137"/>
                <a:gd name="T53" fmla="*/ 108 h 124"/>
                <a:gd name="T54" fmla="*/ 48 w 137"/>
                <a:gd name="T55" fmla="*/ 102 h 124"/>
                <a:gd name="T56" fmla="*/ 40 w 137"/>
                <a:gd name="T57" fmla="*/ 96 h 124"/>
                <a:gd name="T58" fmla="*/ 38 w 137"/>
                <a:gd name="T59" fmla="*/ 93 h 124"/>
                <a:gd name="T60" fmla="*/ 34 w 137"/>
                <a:gd name="T61" fmla="*/ 93 h 124"/>
                <a:gd name="T62" fmla="*/ 34 w 137"/>
                <a:gd name="T63" fmla="*/ 93 h 124"/>
                <a:gd name="T64" fmla="*/ 31 w 137"/>
                <a:gd name="T65" fmla="*/ 91 h 124"/>
                <a:gd name="T66" fmla="*/ 29 w 137"/>
                <a:gd name="T67" fmla="*/ 83 h 124"/>
                <a:gd name="T68" fmla="*/ 25 w 137"/>
                <a:gd name="T69" fmla="*/ 77 h 124"/>
                <a:gd name="T70" fmla="*/ 19 w 137"/>
                <a:gd name="T71" fmla="*/ 75 h 124"/>
                <a:gd name="T72" fmla="*/ 9 w 137"/>
                <a:gd name="T73" fmla="*/ 66 h 124"/>
                <a:gd name="T74" fmla="*/ 4 w 137"/>
                <a:gd name="T75" fmla="*/ 6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
                <a:gd name="T115" fmla="*/ 0 h 124"/>
                <a:gd name="T116" fmla="*/ 137 w 137"/>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 h="124">
                  <a:moveTo>
                    <a:pt x="0" y="56"/>
                  </a:moveTo>
                  <a:lnTo>
                    <a:pt x="4" y="50"/>
                  </a:lnTo>
                  <a:lnTo>
                    <a:pt x="6" y="46"/>
                  </a:lnTo>
                  <a:lnTo>
                    <a:pt x="9" y="44"/>
                  </a:lnTo>
                  <a:lnTo>
                    <a:pt x="9" y="41"/>
                  </a:lnTo>
                  <a:lnTo>
                    <a:pt x="11" y="41"/>
                  </a:lnTo>
                  <a:lnTo>
                    <a:pt x="11" y="39"/>
                  </a:lnTo>
                  <a:lnTo>
                    <a:pt x="15" y="37"/>
                  </a:lnTo>
                  <a:lnTo>
                    <a:pt x="15" y="35"/>
                  </a:lnTo>
                  <a:lnTo>
                    <a:pt x="15" y="31"/>
                  </a:lnTo>
                  <a:lnTo>
                    <a:pt x="17" y="31"/>
                  </a:lnTo>
                  <a:lnTo>
                    <a:pt x="17" y="29"/>
                  </a:lnTo>
                  <a:lnTo>
                    <a:pt x="15" y="29"/>
                  </a:lnTo>
                  <a:lnTo>
                    <a:pt x="15" y="25"/>
                  </a:lnTo>
                  <a:lnTo>
                    <a:pt x="17" y="21"/>
                  </a:lnTo>
                  <a:lnTo>
                    <a:pt x="25" y="19"/>
                  </a:lnTo>
                  <a:lnTo>
                    <a:pt x="31" y="15"/>
                  </a:lnTo>
                  <a:lnTo>
                    <a:pt x="31" y="12"/>
                  </a:lnTo>
                  <a:lnTo>
                    <a:pt x="33" y="10"/>
                  </a:lnTo>
                  <a:lnTo>
                    <a:pt x="40" y="4"/>
                  </a:lnTo>
                  <a:lnTo>
                    <a:pt x="38" y="0"/>
                  </a:lnTo>
                  <a:lnTo>
                    <a:pt x="42" y="0"/>
                  </a:lnTo>
                  <a:lnTo>
                    <a:pt x="61" y="17"/>
                  </a:lnTo>
                  <a:lnTo>
                    <a:pt x="71" y="12"/>
                  </a:lnTo>
                  <a:lnTo>
                    <a:pt x="71" y="10"/>
                  </a:lnTo>
                  <a:lnTo>
                    <a:pt x="73" y="8"/>
                  </a:lnTo>
                  <a:lnTo>
                    <a:pt x="81" y="12"/>
                  </a:lnTo>
                  <a:lnTo>
                    <a:pt x="81" y="15"/>
                  </a:lnTo>
                  <a:lnTo>
                    <a:pt x="87" y="17"/>
                  </a:lnTo>
                  <a:lnTo>
                    <a:pt x="92" y="23"/>
                  </a:lnTo>
                  <a:lnTo>
                    <a:pt x="100" y="33"/>
                  </a:lnTo>
                  <a:lnTo>
                    <a:pt x="108" y="42"/>
                  </a:lnTo>
                  <a:lnTo>
                    <a:pt x="112" y="42"/>
                  </a:lnTo>
                  <a:lnTo>
                    <a:pt x="112" y="44"/>
                  </a:lnTo>
                  <a:lnTo>
                    <a:pt x="117" y="48"/>
                  </a:lnTo>
                  <a:lnTo>
                    <a:pt x="131" y="68"/>
                  </a:lnTo>
                  <a:lnTo>
                    <a:pt x="135" y="69"/>
                  </a:lnTo>
                  <a:lnTo>
                    <a:pt x="137" y="75"/>
                  </a:lnTo>
                  <a:lnTo>
                    <a:pt x="129" y="83"/>
                  </a:lnTo>
                  <a:lnTo>
                    <a:pt x="114" y="93"/>
                  </a:lnTo>
                  <a:lnTo>
                    <a:pt x="100" y="98"/>
                  </a:lnTo>
                  <a:lnTo>
                    <a:pt x="90" y="104"/>
                  </a:lnTo>
                  <a:lnTo>
                    <a:pt x="85" y="108"/>
                  </a:lnTo>
                  <a:lnTo>
                    <a:pt x="83" y="110"/>
                  </a:lnTo>
                  <a:lnTo>
                    <a:pt x="79" y="114"/>
                  </a:lnTo>
                  <a:lnTo>
                    <a:pt x="75" y="114"/>
                  </a:lnTo>
                  <a:lnTo>
                    <a:pt x="69" y="118"/>
                  </a:lnTo>
                  <a:lnTo>
                    <a:pt x="67" y="120"/>
                  </a:lnTo>
                  <a:lnTo>
                    <a:pt x="63" y="124"/>
                  </a:lnTo>
                  <a:lnTo>
                    <a:pt x="60" y="124"/>
                  </a:lnTo>
                  <a:lnTo>
                    <a:pt x="60" y="120"/>
                  </a:lnTo>
                  <a:lnTo>
                    <a:pt x="58" y="114"/>
                  </a:lnTo>
                  <a:lnTo>
                    <a:pt x="54" y="112"/>
                  </a:lnTo>
                  <a:lnTo>
                    <a:pt x="50" y="108"/>
                  </a:lnTo>
                  <a:lnTo>
                    <a:pt x="48" y="106"/>
                  </a:lnTo>
                  <a:lnTo>
                    <a:pt x="48" y="102"/>
                  </a:lnTo>
                  <a:lnTo>
                    <a:pt x="44" y="98"/>
                  </a:lnTo>
                  <a:lnTo>
                    <a:pt x="40" y="96"/>
                  </a:lnTo>
                  <a:lnTo>
                    <a:pt x="38" y="96"/>
                  </a:lnTo>
                  <a:lnTo>
                    <a:pt x="38" y="93"/>
                  </a:lnTo>
                  <a:lnTo>
                    <a:pt x="34" y="96"/>
                  </a:lnTo>
                  <a:lnTo>
                    <a:pt x="34" y="93"/>
                  </a:lnTo>
                  <a:lnTo>
                    <a:pt x="31" y="93"/>
                  </a:lnTo>
                  <a:lnTo>
                    <a:pt x="34" y="93"/>
                  </a:lnTo>
                  <a:lnTo>
                    <a:pt x="34" y="91"/>
                  </a:lnTo>
                  <a:lnTo>
                    <a:pt x="31" y="91"/>
                  </a:lnTo>
                  <a:lnTo>
                    <a:pt x="29" y="87"/>
                  </a:lnTo>
                  <a:lnTo>
                    <a:pt x="29" y="83"/>
                  </a:lnTo>
                  <a:lnTo>
                    <a:pt x="25" y="81"/>
                  </a:lnTo>
                  <a:lnTo>
                    <a:pt x="25" y="77"/>
                  </a:lnTo>
                  <a:lnTo>
                    <a:pt x="21" y="75"/>
                  </a:lnTo>
                  <a:lnTo>
                    <a:pt x="19" y="75"/>
                  </a:lnTo>
                  <a:lnTo>
                    <a:pt x="15" y="71"/>
                  </a:lnTo>
                  <a:lnTo>
                    <a:pt x="9" y="66"/>
                  </a:lnTo>
                  <a:lnTo>
                    <a:pt x="6" y="66"/>
                  </a:lnTo>
                  <a:lnTo>
                    <a:pt x="4" y="60"/>
                  </a:lnTo>
                  <a:lnTo>
                    <a:pt x="0" y="56"/>
                  </a:lnTo>
                  <a:close/>
                </a:path>
              </a:pathLst>
            </a:custGeom>
            <a:grpFill/>
            <a:ln w="9525">
              <a:noFill/>
              <a:round/>
              <a:headEnd/>
              <a:tailEnd/>
            </a:ln>
          </p:spPr>
          <p:txBody>
            <a:bodyPr/>
            <a:lstStyle/>
            <a:p>
              <a:pPr>
                <a:defRPr/>
              </a:pPr>
              <a:endParaRPr lang="en-US" dirty="0">
                <a:solidFill>
                  <a:prstClr val="black"/>
                </a:solidFill>
              </a:endParaRPr>
            </a:p>
          </p:txBody>
        </p:sp>
        <p:sp>
          <p:nvSpPr>
            <p:cNvPr id="16592" name="Freeform 50"/>
            <p:cNvSpPr>
              <a:spLocks/>
            </p:cNvSpPr>
            <p:nvPr/>
          </p:nvSpPr>
          <p:spPr bwMode="ltGray">
            <a:xfrm>
              <a:off x="2045" y="616"/>
              <a:ext cx="137" cy="124"/>
            </a:xfrm>
            <a:custGeom>
              <a:avLst/>
              <a:gdLst>
                <a:gd name="T0" fmla="*/ 4 w 137"/>
                <a:gd name="T1" fmla="*/ 50 h 124"/>
                <a:gd name="T2" fmla="*/ 9 w 137"/>
                <a:gd name="T3" fmla="*/ 44 h 124"/>
                <a:gd name="T4" fmla="*/ 11 w 137"/>
                <a:gd name="T5" fmla="*/ 41 h 124"/>
                <a:gd name="T6" fmla="*/ 15 w 137"/>
                <a:gd name="T7" fmla="*/ 37 h 124"/>
                <a:gd name="T8" fmla="*/ 15 w 137"/>
                <a:gd name="T9" fmla="*/ 31 h 124"/>
                <a:gd name="T10" fmla="*/ 17 w 137"/>
                <a:gd name="T11" fmla="*/ 29 h 124"/>
                <a:gd name="T12" fmla="*/ 15 w 137"/>
                <a:gd name="T13" fmla="*/ 25 h 124"/>
                <a:gd name="T14" fmla="*/ 25 w 137"/>
                <a:gd name="T15" fmla="*/ 19 h 124"/>
                <a:gd name="T16" fmla="*/ 31 w 137"/>
                <a:gd name="T17" fmla="*/ 12 h 124"/>
                <a:gd name="T18" fmla="*/ 40 w 137"/>
                <a:gd name="T19" fmla="*/ 4 h 124"/>
                <a:gd name="T20" fmla="*/ 42 w 137"/>
                <a:gd name="T21" fmla="*/ 0 h 124"/>
                <a:gd name="T22" fmla="*/ 71 w 137"/>
                <a:gd name="T23" fmla="*/ 12 h 124"/>
                <a:gd name="T24" fmla="*/ 73 w 137"/>
                <a:gd name="T25" fmla="*/ 8 h 124"/>
                <a:gd name="T26" fmla="*/ 81 w 137"/>
                <a:gd name="T27" fmla="*/ 15 h 124"/>
                <a:gd name="T28" fmla="*/ 92 w 137"/>
                <a:gd name="T29" fmla="*/ 23 h 124"/>
                <a:gd name="T30" fmla="*/ 108 w 137"/>
                <a:gd name="T31" fmla="*/ 42 h 124"/>
                <a:gd name="T32" fmla="*/ 112 w 137"/>
                <a:gd name="T33" fmla="*/ 44 h 124"/>
                <a:gd name="T34" fmla="*/ 131 w 137"/>
                <a:gd name="T35" fmla="*/ 68 h 124"/>
                <a:gd name="T36" fmla="*/ 137 w 137"/>
                <a:gd name="T37" fmla="*/ 75 h 124"/>
                <a:gd name="T38" fmla="*/ 114 w 137"/>
                <a:gd name="T39" fmla="*/ 93 h 124"/>
                <a:gd name="T40" fmla="*/ 90 w 137"/>
                <a:gd name="T41" fmla="*/ 104 h 124"/>
                <a:gd name="T42" fmla="*/ 83 w 137"/>
                <a:gd name="T43" fmla="*/ 110 h 124"/>
                <a:gd name="T44" fmla="*/ 75 w 137"/>
                <a:gd name="T45" fmla="*/ 114 h 124"/>
                <a:gd name="T46" fmla="*/ 67 w 137"/>
                <a:gd name="T47" fmla="*/ 120 h 124"/>
                <a:gd name="T48" fmla="*/ 60 w 137"/>
                <a:gd name="T49" fmla="*/ 124 h 124"/>
                <a:gd name="T50" fmla="*/ 58 w 137"/>
                <a:gd name="T51" fmla="*/ 114 h 124"/>
                <a:gd name="T52" fmla="*/ 50 w 137"/>
                <a:gd name="T53" fmla="*/ 108 h 124"/>
                <a:gd name="T54" fmla="*/ 48 w 137"/>
                <a:gd name="T55" fmla="*/ 102 h 124"/>
                <a:gd name="T56" fmla="*/ 40 w 137"/>
                <a:gd name="T57" fmla="*/ 96 h 124"/>
                <a:gd name="T58" fmla="*/ 38 w 137"/>
                <a:gd name="T59" fmla="*/ 93 h 124"/>
                <a:gd name="T60" fmla="*/ 34 w 137"/>
                <a:gd name="T61" fmla="*/ 93 h 124"/>
                <a:gd name="T62" fmla="*/ 34 w 137"/>
                <a:gd name="T63" fmla="*/ 93 h 124"/>
                <a:gd name="T64" fmla="*/ 31 w 137"/>
                <a:gd name="T65" fmla="*/ 91 h 124"/>
                <a:gd name="T66" fmla="*/ 29 w 137"/>
                <a:gd name="T67" fmla="*/ 83 h 124"/>
                <a:gd name="T68" fmla="*/ 25 w 137"/>
                <a:gd name="T69" fmla="*/ 77 h 124"/>
                <a:gd name="T70" fmla="*/ 19 w 137"/>
                <a:gd name="T71" fmla="*/ 75 h 124"/>
                <a:gd name="T72" fmla="*/ 9 w 137"/>
                <a:gd name="T73" fmla="*/ 66 h 124"/>
                <a:gd name="T74" fmla="*/ 4 w 137"/>
                <a:gd name="T75" fmla="*/ 6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
                <a:gd name="T115" fmla="*/ 0 h 124"/>
                <a:gd name="T116" fmla="*/ 137 w 137"/>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 h="124">
                  <a:moveTo>
                    <a:pt x="0" y="56"/>
                  </a:moveTo>
                  <a:lnTo>
                    <a:pt x="4" y="50"/>
                  </a:lnTo>
                  <a:lnTo>
                    <a:pt x="6" y="46"/>
                  </a:lnTo>
                  <a:lnTo>
                    <a:pt x="9" y="44"/>
                  </a:lnTo>
                  <a:lnTo>
                    <a:pt x="9" y="41"/>
                  </a:lnTo>
                  <a:lnTo>
                    <a:pt x="11" y="41"/>
                  </a:lnTo>
                  <a:lnTo>
                    <a:pt x="11" y="39"/>
                  </a:lnTo>
                  <a:lnTo>
                    <a:pt x="15" y="37"/>
                  </a:lnTo>
                  <a:lnTo>
                    <a:pt x="15" y="35"/>
                  </a:lnTo>
                  <a:lnTo>
                    <a:pt x="15" y="31"/>
                  </a:lnTo>
                  <a:lnTo>
                    <a:pt x="17" y="31"/>
                  </a:lnTo>
                  <a:lnTo>
                    <a:pt x="17" y="29"/>
                  </a:lnTo>
                  <a:lnTo>
                    <a:pt x="15" y="29"/>
                  </a:lnTo>
                  <a:lnTo>
                    <a:pt x="15" y="25"/>
                  </a:lnTo>
                  <a:lnTo>
                    <a:pt x="17" y="21"/>
                  </a:lnTo>
                  <a:lnTo>
                    <a:pt x="25" y="19"/>
                  </a:lnTo>
                  <a:lnTo>
                    <a:pt x="31" y="15"/>
                  </a:lnTo>
                  <a:lnTo>
                    <a:pt x="31" y="12"/>
                  </a:lnTo>
                  <a:lnTo>
                    <a:pt x="33" y="10"/>
                  </a:lnTo>
                  <a:lnTo>
                    <a:pt x="40" y="4"/>
                  </a:lnTo>
                  <a:lnTo>
                    <a:pt x="38" y="0"/>
                  </a:lnTo>
                  <a:lnTo>
                    <a:pt x="42" y="0"/>
                  </a:lnTo>
                  <a:lnTo>
                    <a:pt x="61" y="17"/>
                  </a:lnTo>
                  <a:lnTo>
                    <a:pt x="71" y="12"/>
                  </a:lnTo>
                  <a:lnTo>
                    <a:pt x="71" y="10"/>
                  </a:lnTo>
                  <a:lnTo>
                    <a:pt x="73" y="8"/>
                  </a:lnTo>
                  <a:lnTo>
                    <a:pt x="81" y="12"/>
                  </a:lnTo>
                  <a:lnTo>
                    <a:pt x="81" y="15"/>
                  </a:lnTo>
                  <a:lnTo>
                    <a:pt x="87" y="17"/>
                  </a:lnTo>
                  <a:lnTo>
                    <a:pt x="92" y="23"/>
                  </a:lnTo>
                  <a:lnTo>
                    <a:pt x="100" y="33"/>
                  </a:lnTo>
                  <a:lnTo>
                    <a:pt x="108" y="42"/>
                  </a:lnTo>
                  <a:lnTo>
                    <a:pt x="112" y="42"/>
                  </a:lnTo>
                  <a:lnTo>
                    <a:pt x="112" y="44"/>
                  </a:lnTo>
                  <a:lnTo>
                    <a:pt x="117" y="48"/>
                  </a:lnTo>
                  <a:lnTo>
                    <a:pt x="131" y="68"/>
                  </a:lnTo>
                  <a:lnTo>
                    <a:pt x="135" y="69"/>
                  </a:lnTo>
                  <a:lnTo>
                    <a:pt x="137" y="75"/>
                  </a:lnTo>
                  <a:lnTo>
                    <a:pt x="129" y="83"/>
                  </a:lnTo>
                  <a:lnTo>
                    <a:pt x="114" y="93"/>
                  </a:lnTo>
                  <a:lnTo>
                    <a:pt x="100" y="98"/>
                  </a:lnTo>
                  <a:lnTo>
                    <a:pt x="90" y="104"/>
                  </a:lnTo>
                  <a:lnTo>
                    <a:pt x="85" y="108"/>
                  </a:lnTo>
                  <a:lnTo>
                    <a:pt x="83" y="110"/>
                  </a:lnTo>
                  <a:lnTo>
                    <a:pt x="79" y="114"/>
                  </a:lnTo>
                  <a:lnTo>
                    <a:pt x="75" y="114"/>
                  </a:lnTo>
                  <a:lnTo>
                    <a:pt x="69" y="118"/>
                  </a:lnTo>
                  <a:lnTo>
                    <a:pt x="67" y="120"/>
                  </a:lnTo>
                  <a:lnTo>
                    <a:pt x="63" y="124"/>
                  </a:lnTo>
                  <a:lnTo>
                    <a:pt x="60" y="124"/>
                  </a:lnTo>
                  <a:lnTo>
                    <a:pt x="60" y="120"/>
                  </a:lnTo>
                  <a:lnTo>
                    <a:pt x="58" y="114"/>
                  </a:lnTo>
                  <a:lnTo>
                    <a:pt x="54" y="112"/>
                  </a:lnTo>
                  <a:lnTo>
                    <a:pt x="50" y="108"/>
                  </a:lnTo>
                  <a:lnTo>
                    <a:pt x="48" y="106"/>
                  </a:lnTo>
                  <a:lnTo>
                    <a:pt x="48" y="102"/>
                  </a:lnTo>
                  <a:lnTo>
                    <a:pt x="44" y="98"/>
                  </a:lnTo>
                  <a:lnTo>
                    <a:pt x="40" y="96"/>
                  </a:lnTo>
                  <a:lnTo>
                    <a:pt x="38" y="96"/>
                  </a:lnTo>
                  <a:lnTo>
                    <a:pt x="38" y="93"/>
                  </a:lnTo>
                  <a:lnTo>
                    <a:pt x="34" y="96"/>
                  </a:lnTo>
                  <a:lnTo>
                    <a:pt x="34" y="93"/>
                  </a:lnTo>
                  <a:lnTo>
                    <a:pt x="31" y="93"/>
                  </a:lnTo>
                  <a:lnTo>
                    <a:pt x="34" y="93"/>
                  </a:lnTo>
                  <a:lnTo>
                    <a:pt x="34" y="91"/>
                  </a:lnTo>
                  <a:lnTo>
                    <a:pt x="31" y="91"/>
                  </a:lnTo>
                  <a:lnTo>
                    <a:pt x="29" y="87"/>
                  </a:lnTo>
                  <a:lnTo>
                    <a:pt x="29" y="83"/>
                  </a:lnTo>
                  <a:lnTo>
                    <a:pt x="25" y="81"/>
                  </a:lnTo>
                  <a:lnTo>
                    <a:pt x="25" y="77"/>
                  </a:lnTo>
                  <a:lnTo>
                    <a:pt x="21" y="75"/>
                  </a:lnTo>
                  <a:lnTo>
                    <a:pt x="19" y="75"/>
                  </a:lnTo>
                  <a:lnTo>
                    <a:pt x="15" y="71"/>
                  </a:lnTo>
                  <a:lnTo>
                    <a:pt x="9" y="66"/>
                  </a:lnTo>
                  <a:lnTo>
                    <a:pt x="6" y="66"/>
                  </a:lnTo>
                  <a:lnTo>
                    <a:pt x="4" y="60"/>
                  </a:lnTo>
                  <a:lnTo>
                    <a:pt x="0" y="56"/>
                  </a:lnTo>
                </a:path>
              </a:pathLst>
            </a:custGeom>
            <a:grpFill/>
            <a:ln w="9525">
              <a:noFill/>
              <a:round/>
              <a:headEnd/>
              <a:tailEnd/>
            </a:ln>
          </p:spPr>
          <p:txBody>
            <a:bodyPr/>
            <a:lstStyle/>
            <a:p>
              <a:pPr>
                <a:defRPr/>
              </a:pPr>
              <a:endParaRPr lang="en-US" dirty="0">
                <a:solidFill>
                  <a:prstClr val="black"/>
                </a:solidFill>
              </a:endParaRPr>
            </a:p>
          </p:txBody>
        </p:sp>
        <p:sp>
          <p:nvSpPr>
            <p:cNvPr id="16593" name="Freeform 51"/>
            <p:cNvSpPr>
              <a:spLocks/>
            </p:cNvSpPr>
            <p:nvPr/>
          </p:nvSpPr>
          <p:spPr bwMode="ltGray">
            <a:xfrm>
              <a:off x="2143" y="649"/>
              <a:ext cx="253" cy="170"/>
            </a:xfrm>
            <a:custGeom>
              <a:avLst/>
              <a:gdLst>
                <a:gd name="T0" fmla="*/ 170 w 253"/>
                <a:gd name="T1" fmla="*/ 46 h 170"/>
                <a:gd name="T2" fmla="*/ 184 w 253"/>
                <a:gd name="T3" fmla="*/ 65 h 170"/>
                <a:gd name="T4" fmla="*/ 199 w 253"/>
                <a:gd name="T5" fmla="*/ 62 h 170"/>
                <a:gd name="T6" fmla="*/ 203 w 253"/>
                <a:gd name="T7" fmla="*/ 71 h 170"/>
                <a:gd name="T8" fmla="*/ 203 w 253"/>
                <a:gd name="T9" fmla="*/ 87 h 170"/>
                <a:gd name="T10" fmla="*/ 209 w 253"/>
                <a:gd name="T11" fmla="*/ 77 h 170"/>
                <a:gd name="T12" fmla="*/ 218 w 253"/>
                <a:gd name="T13" fmla="*/ 71 h 170"/>
                <a:gd name="T14" fmla="*/ 238 w 253"/>
                <a:gd name="T15" fmla="*/ 67 h 170"/>
                <a:gd name="T16" fmla="*/ 243 w 253"/>
                <a:gd name="T17" fmla="*/ 63 h 170"/>
                <a:gd name="T18" fmla="*/ 249 w 253"/>
                <a:gd name="T19" fmla="*/ 73 h 170"/>
                <a:gd name="T20" fmla="*/ 253 w 253"/>
                <a:gd name="T21" fmla="*/ 89 h 170"/>
                <a:gd name="T22" fmla="*/ 232 w 253"/>
                <a:gd name="T23" fmla="*/ 104 h 170"/>
                <a:gd name="T24" fmla="*/ 176 w 253"/>
                <a:gd name="T25" fmla="*/ 127 h 170"/>
                <a:gd name="T26" fmla="*/ 157 w 253"/>
                <a:gd name="T27" fmla="*/ 133 h 170"/>
                <a:gd name="T28" fmla="*/ 128 w 253"/>
                <a:gd name="T29" fmla="*/ 121 h 170"/>
                <a:gd name="T30" fmla="*/ 116 w 253"/>
                <a:gd name="T31" fmla="*/ 129 h 170"/>
                <a:gd name="T32" fmla="*/ 97 w 253"/>
                <a:gd name="T33" fmla="*/ 139 h 170"/>
                <a:gd name="T34" fmla="*/ 81 w 253"/>
                <a:gd name="T35" fmla="*/ 145 h 170"/>
                <a:gd name="T36" fmla="*/ 74 w 253"/>
                <a:gd name="T37" fmla="*/ 160 h 170"/>
                <a:gd name="T38" fmla="*/ 50 w 253"/>
                <a:gd name="T39" fmla="*/ 160 h 170"/>
                <a:gd name="T40" fmla="*/ 29 w 253"/>
                <a:gd name="T41" fmla="*/ 170 h 170"/>
                <a:gd name="T42" fmla="*/ 19 w 253"/>
                <a:gd name="T43" fmla="*/ 148 h 170"/>
                <a:gd name="T44" fmla="*/ 6 w 253"/>
                <a:gd name="T45" fmla="*/ 131 h 170"/>
                <a:gd name="T46" fmla="*/ 19 w 253"/>
                <a:gd name="T47" fmla="*/ 112 h 170"/>
                <a:gd name="T48" fmla="*/ 37 w 253"/>
                <a:gd name="T49" fmla="*/ 108 h 170"/>
                <a:gd name="T50" fmla="*/ 56 w 253"/>
                <a:gd name="T51" fmla="*/ 104 h 170"/>
                <a:gd name="T52" fmla="*/ 77 w 253"/>
                <a:gd name="T53" fmla="*/ 110 h 170"/>
                <a:gd name="T54" fmla="*/ 93 w 253"/>
                <a:gd name="T55" fmla="*/ 110 h 170"/>
                <a:gd name="T56" fmla="*/ 106 w 253"/>
                <a:gd name="T57" fmla="*/ 121 h 170"/>
                <a:gd name="T58" fmla="*/ 118 w 253"/>
                <a:gd name="T59" fmla="*/ 110 h 170"/>
                <a:gd name="T60" fmla="*/ 118 w 253"/>
                <a:gd name="T61" fmla="*/ 110 h 170"/>
                <a:gd name="T62" fmla="*/ 112 w 253"/>
                <a:gd name="T63" fmla="*/ 98 h 170"/>
                <a:gd name="T64" fmla="*/ 122 w 253"/>
                <a:gd name="T65" fmla="*/ 81 h 170"/>
                <a:gd name="T66" fmla="*/ 112 w 253"/>
                <a:gd name="T67" fmla="*/ 79 h 170"/>
                <a:gd name="T68" fmla="*/ 99 w 253"/>
                <a:gd name="T69" fmla="*/ 75 h 170"/>
                <a:gd name="T70" fmla="*/ 87 w 253"/>
                <a:gd name="T71" fmla="*/ 83 h 170"/>
                <a:gd name="T72" fmla="*/ 62 w 253"/>
                <a:gd name="T73" fmla="*/ 89 h 170"/>
                <a:gd name="T74" fmla="*/ 62 w 253"/>
                <a:gd name="T75" fmla="*/ 102 h 170"/>
                <a:gd name="T76" fmla="*/ 43 w 253"/>
                <a:gd name="T77" fmla="*/ 96 h 170"/>
                <a:gd name="T78" fmla="*/ 31 w 253"/>
                <a:gd name="T79" fmla="*/ 96 h 170"/>
                <a:gd name="T80" fmla="*/ 56 w 253"/>
                <a:gd name="T81" fmla="*/ 87 h 170"/>
                <a:gd name="T82" fmla="*/ 75 w 253"/>
                <a:gd name="T83" fmla="*/ 85 h 170"/>
                <a:gd name="T84" fmla="*/ 87 w 253"/>
                <a:gd name="T85" fmla="*/ 79 h 170"/>
                <a:gd name="T86" fmla="*/ 83 w 253"/>
                <a:gd name="T87" fmla="*/ 62 h 170"/>
                <a:gd name="T88" fmla="*/ 112 w 253"/>
                <a:gd name="T89" fmla="*/ 42 h 170"/>
                <a:gd name="T90" fmla="*/ 124 w 253"/>
                <a:gd name="T91" fmla="*/ 33 h 170"/>
                <a:gd name="T92" fmla="*/ 133 w 253"/>
                <a:gd name="T93" fmla="*/ 23 h 170"/>
                <a:gd name="T94" fmla="*/ 149 w 253"/>
                <a:gd name="T95" fmla="*/ 13 h 170"/>
                <a:gd name="T96" fmla="*/ 166 w 253"/>
                <a:gd name="T97" fmla="*/ 6 h 170"/>
                <a:gd name="T98" fmla="*/ 170 w 253"/>
                <a:gd name="T99" fmla="*/ 13 h 170"/>
                <a:gd name="T100" fmla="*/ 164 w 253"/>
                <a:gd name="T101" fmla="*/ 31 h 170"/>
                <a:gd name="T102" fmla="*/ 158 w 253"/>
                <a:gd name="T103" fmla="*/ 4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3"/>
                <a:gd name="T157" fmla="*/ 0 h 170"/>
                <a:gd name="T158" fmla="*/ 253 w 253"/>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3" h="170">
                  <a:moveTo>
                    <a:pt x="168" y="38"/>
                  </a:moveTo>
                  <a:lnTo>
                    <a:pt x="174" y="40"/>
                  </a:lnTo>
                  <a:lnTo>
                    <a:pt x="174" y="44"/>
                  </a:lnTo>
                  <a:lnTo>
                    <a:pt x="170" y="44"/>
                  </a:lnTo>
                  <a:lnTo>
                    <a:pt x="170" y="46"/>
                  </a:lnTo>
                  <a:lnTo>
                    <a:pt x="170" y="50"/>
                  </a:lnTo>
                  <a:lnTo>
                    <a:pt x="174" y="54"/>
                  </a:lnTo>
                  <a:lnTo>
                    <a:pt x="174" y="44"/>
                  </a:lnTo>
                  <a:lnTo>
                    <a:pt x="185" y="46"/>
                  </a:lnTo>
                  <a:lnTo>
                    <a:pt x="184" y="65"/>
                  </a:lnTo>
                  <a:lnTo>
                    <a:pt x="189" y="67"/>
                  </a:lnTo>
                  <a:lnTo>
                    <a:pt x="193" y="67"/>
                  </a:lnTo>
                  <a:lnTo>
                    <a:pt x="193" y="65"/>
                  </a:lnTo>
                  <a:lnTo>
                    <a:pt x="195" y="62"/>
                  </a:lnTo>
                  <a:lnTo>
                    <a:pt x="199" y="62"/>
                  </a:lnTo>
                  <a:lnTo>
                    <a:pt x="199" y="58"/>
                  </a:lnTo>
                  <a:lnTo>
                    <a:pt x="203" y="58"/>
                  </a:lnTo>
                  <a:lnTo>
                    <a:pt x="203" y="62"/>
                  </a:lnTo>
                  <a:lnTo>
                    <a:pt x="203" y="65"/>
                  </a:lnTo>
                  <a:lnTo>
                    <a:pt x="203" y="71"/>
                  </a:lnTo>
                  <a:lnTo>
                    <a:pt x="199" y="77"/>
                  </a:lnTo>
                  <a:lnTo>
                    <a:pt x="199" y="81"/>
                  </a:lnTo>
                  <a:lnTo>
                    <a:pt x="199" y="83"/>
                  </a:lnTo>
                  <a:lnTo>
                    <a:pt x="203" y="83"/>
                  </a:lnTo>
                  <a:lnTo>
                    <a:pt x="203" y="87"/>
                  </a:lnTo>
                  <a:lnTo>
                    <a:pt x="203" y="83"/>
                  </a:lnTo>
                  <a:lnTo>
                    <a:pt x="205" y="83"/>
                  </a:lnTo>
                  <a:lnTo>
                    <a:pt x="205" y="81"/>
                  </a:lnTo>
                  <a:lnTo>
                    <a:pt x="205" y="77"/>
                  </a:lnTo>
                  <a:lnTo>
                    <a:pt x="209" y="77"/>
                  </a:lnTo>
                  <a:lnTo>
                    <a:pt x="209" y="73"/>
                  </a:lnTo>
                  <a:lnTo>
                    <a:pt x="213" y="73"/>
                  </a:lnTo>
                  <a:lnTo>
                    <a:pt x="213" y="71"/>
                  </a:lnTo>
                  <a:lnTo>
                    <a:pt x="214" y="71"/>
                  </a:lnTo>
                  <a:lnTo>
                    <a:pt x="218" y="71"/>
                  </a:lnTo>
                  <a:lnTo>
                    <a:pt x="220" y="71"/>
                  </a:lnTo>
                  <a:lnTo>
                    <a:pt x="224" y="71"/>
                  </a:lnTo>
                  <a:lnTo>
                    <a:pt x="230" y="71"/>
                  </a:lnTo>
                  <a:lnTo>
                    <a:pt x="234" y="71"/>
                  </a:lnTo>
                  <a:lnTo>
                    <a:pt x="238" y="67"/>
                  </a:lnTo>
                  <a:lnTo>
                    <a:pt x="240" y="67"/>
                  </a:lnTo>
                  <a:lnTo>
                    <a:pt x="240" y="63"/>
                  </a:lnTo>
                  <a:lnTo>
                    <a:pt x="243" y="63"/>
                  </a:lnTo>
                  <a:lnTo>
                    <a:pt x="243" y="62"/>
                  </a:lnTo>
                  <a:lnTo>
                    <a:pt x="243" y="63"/>
                  </a:lnTo>
                  <a:lnTo>
                    <a:pt x="245" y="63"/>
                  </a:lnTo>
                  <a:lnTo>
                    <a:pt x="245" y="67"/>
                  </a:lnTo>
                  <a:lnTo>
                    <a:pt x="245" y="69"/>
                  </a:lnTo>
                  <a:lnTo>
                    <a:pt x="249" y="69"/>
                  </a:lnTo>
                  <a:lnTo>
                    <a:pt x="249" y="73"/>
                  </a:lnTo>
                  <a:lnTo>
                    <a:pt x="253" y="73"/>
                  </a:lnTo>
                  <a:lnTo>
                    <a:pt x="253" y="77"/>
                  </a:lnTo>
                  <a:lnTo>
                    <a:pt x="253" y="79"/>
                  </a:lnTo>
                  <a:lnTo>
                    <a:pt x="253" y="85"/>
                  </a:lnTo>
                  <a:lnTo>
                    <a:pt x="253" y="89"/>
                  </a:lnTo>
                  <a:lnTo>
                    <a:pt x="240" y="89"/>
                  </a:lnTo>
                  <a:lnTo>
                    <a:pt x="240" y="104"/>
                  </a:lnTo>
                  <a:lnTo>
                    <a:pt x="241" y="108"/>
                  </a:lnTo>
                  <a:lnTo>
                    <a:pt x="232" y="108"/>
                  </a:lnTo>
                  <a:lnTo>
                    <a:pt x="232" y="104"/>
                  </a:lnTo>
                  <a:lnTo>
                    <a:pt x="213" y="104"/>
                  </a:lnTo>
                  <a:lnTo>
                    <a:pt x="213" y="121"/>
                  </a:lnTo>
                  <a:lnTo>
                    <a:pt x="176" y="118"/>
                  </a:lnTo>
                  <a:lnTo>
                    <a:pt x="176" y="121"/>
                  </a:lnTo>
                  <a:lnTo>
                    <a:pt x="176" y="127"/>
                  </a:lnTo>
                  <a:lnTo>
                    <a:pt x="176" y="131"/>
                  </a:lnTo>
                  <a:lnTo>
                    <a:pt x="170" y="133"/>
                  </a:lnTo>
                  <a:lnTo>
                    <a:pt x="162" y="133"/>
                  </a:lnTo>
                  <a:lnTo>
                    <a:pt x="160" y="133"/>
                  </a:lnTo>
                  <a:lnTo>
                    <a:pt x="157" y="133"/>
                  </a:lnTo>
                  <a:lnTo>
                    <a:pt x="147" y="135"/>
                  </a:lnTo>
                  <a:lnTo>
                    <a:pt x="147" y="131"/>
                  </a:lnTo>
                  <a:lnTo>
                    <a:pt x="135" y="125"/>
                  </a:lnTo>
                  <a:lnTo>
                    <a:pt x="131" y="121"/>
                  </a:lnTo>
                  <a:lnTo>
                    <a:pt x="128" y="121"/>
                  </a:lnTo>
                  <a:lnTo>
                    <a:pt x="126" y="119"/>
                  </a:lnTo>
                  <a:lnTo>
                    <a:pt x="122" y="119"/>
                  </a:lnTo>
                  <a:lnTo>
                    <a:pt x="122" y="116"/>
                  </a:lnTo>
                  <a:lnTo>
                    <a:pt x="120" y="121"/>
                  </a:lnTo>
                  <a:lnTo>
                    <a:pt x="116" y="129"/>
                  </a:lnTo>
                  <a:lnTo>
                    <a:pt x="112" y="131"/>
                  </a:lnTo>
                  <a:lnTo>
                    <a:pt x="110" y="135"/>
                  </a:lnTo>
                  <a:lnTo>
                    <a:pt x="106" y="135"/>
                  </a:lnTo>
                  <a:lnTo>
                    <a:pt x="101" y="135"/>
                  </a:lnTo>
                  <a:lnTo>
                    <a:pt x="97" y="139"/>
                  </a:lnTo>
                  <a:lnTo>
                    <a:pt x="95" y="139"/>
                  </a:lnTo>
                  <a:lnTo>
                    <a:pt x="91" y="141"/>
                  </a:lnTo>
                  <a:lnTo>
                    <a:pt x="85" y="141"/>
                  </a:lnTo>
                  <a:lnTo>
                    <a:pt x="85" y="145"/>
                  </a:lnTo>
                  <a:lnTo>
                    <a:pt x="81" y="145"/>
                  </a:lnTo>
                  <a:lnTo>
                    <a:pt x="81" y="148"/>
                  </a:lnTo>
                  <a:lnTo>
                    <a:pt x="79" y="148"/>
                  </a:lnTo>
                  <a:lnTo>
                    <a:pt x="75" y="154"/>
                  </a:lnTo>
                  <a:lnTo>
                    <a:pt x="74" y="156"/>
                  </a:lnTo>
                  <a:lnTo>
                    <a:pt x="74" y="160"/>
                  </a:lnTo>
                  <a:lnTo>
                    <a:pt x="70" y="160"/>
                  </a:lnTo>
                  <a:lnTo>
                    <a:pt x="64" y="154"/>
                  </a:lnTo>
                  <a:lnTo>
                    <a:pt x="60" y="154"/>
                  </a:lnTo>
                  <a:lnTo>
                    <a:pt x="60" y="158"/>
                  </a:lnTo>
                  <a:lnTo>
                    <a:pt x="50" y="160"/>
                  </a:lnTo>
                  <a:lnTo>
                    <a:pt x="48" y="160"/>
                  </a:lnTo>
                  <a:lnTo>
                    <a:pt x="41" y="168"/>
                  </a:lnTo>
                  <a:lnTo>
                    <a:pt x="39" y="168"/>
                  </a:lnTo>
                  <a:lnTo>
                    <a:pt x="35" y="168"/>
                  </a:lnTo>
                  <a:lnTo>
                    <a:pt x="29" y="170"/>
                  </a:lnTo>
                  <a:lnTo>
                    <a:pt x="25" y="164"/>
                  </a:lnTo>
                  <a:lnTo>
                    <a:pt x="23" y="162"/>
                  </a:lnTo>
                  <a:lnTo>
                    <a:pt x="23" y="154"/>
                  </a:lnTo>
                  <a:lnTo>
                    <a:pt x="16" y="148"/>
                  </a:lnTo>
                  <a:lnTo>
                    <a:pt x="19" y="148"/>
                  </a:lnTo>
                  <a:lnTo>
                    <a:pt x="16" y="146"/>
                  </a:lnTo>
                  <a:lnTo>
                    <a:pt x="14" y="139"/>
                  </a:lnTo>
                  <a:lnTo>
                    <a:pt x="14" y="137"/>
                  </a:lnTo>
                  <a:lnTo>
                    <a:pt x="10" y="133"/>
                  </a:lnTo>
                  <a:lnTo>
                    <a:pt x="6" y="131"/>
                  </a:lnTo>
                  <a:lnTo>
                    <a:pt x="4" y="131"/>
                  </a:lnTo>
                  <a:lnTo>
                    <a:pt x="4" y="127"/>
                  </a:lnTo>
                  <a:lnTo>
                    <a:pt x="0" y="123"/>
                  </a:lnTo>
                  <a:lnTo>
                    <a:pt x="12" y="114"/>
                  </a:lnTo>
                  <a:lnTo>
                    <a:pt x="19" y="112"/>
                  </a:lnTo>
                  <a:lnTo>
                    <a:pt x="25" y="112"/>
                  </a:lnTo>
                  <a:lnTo>
                    <a:pt x="29" y="114"/>
                  </a:lnTo>
                  <a:lnTo>
                    <a:pt x="35" y="114"/>
                  </a:lnTo>
                  <a:lnTo>
                    <a:pt x="31" y="114"/>
                  </a:lnTo>
                  <a:lnTo>
                    <a:pt x="37" y="108"/>
                  </a:lnTo>
                  <a:lnTo>
                    <a:pt x="41" y="112"/>
                  </a:lnTo>
                  <a:lnTo>
                    <a:pt x="46" y="108"/>
                  </a:lnTo>
                  <a:lnTo>
                    <a:pt x="50" y="108"/>
                  </a:lnTo>
                  <a:lnTo>
                    <a:pt x="52" y="104"/>
                  </a:lnTo>
                  <a:lnTo>
                    <a:pt x="56" y="104"/>
                  </a:lnTo>
                  <a:lnTo>
                    <a:pt x="56" y="102"/>
                  </a:lnTo>
                  <a:lnTo>
                    <a:pt x="66" y="118"/>
                  </a:lnTo>
                  <a:lnTo>
                    <a:pt x="70" y="123"/>
                  </a:lnTo>
                  <a:lnTo>
                    <a:pt x="75" y="114"/>
                  </a:lnTo>
                  <a:lnTo>
                    <a:pt x="77" y="110"/>
                  </a:lnTo>
                  <a:lnTo>
                    <a:pt x="81" y="108"/>
                  </a:lnTo>
                  <a:lnTo>
                    <a:pt x="85" y="104"/>
                  </a:lnTo>
                  <a:lnTo>
                    <a:pt x="91" y="114"/>
                  </a:lnTo>
                  <a:lnTo>
                    <a:pt x="91" y="110"/>
                  </a:lnTo>
                  <a:lnTo>
                    <a:pt x="93" y="110"/>
                  </a:lnTo>
                  <a:lnTo>
                    <a:pt x="97" y="108"/>
                  </a:lnTo>
                  <a:lnTo>
                    <a:pt x="101" y="114"/>
                  </a:lnTo>
                  <a:lnTo>
                    <a:pt x="97" y="116"/>
                  </a:lnTo>
                  <a:lnTo>
                    <a:pt x="102" y="121"/>
                  </a:lnTo>
                  <a:lnTo>
                    <a:pt x="106" y="121"/>
                  </a:lnTo>
                  <a:lnTo>
                    <a:pt x="106" y="119"/>
                  </a:lnTo>
                  <a:lnTo>
                    <a:pt x="110" y="119"/>
                  </a:lnTo>
                  <a:lnTo>
                    <a:pt x="112" y="116"/>
                  </a:lnTo>
                  <a:lnTo>
                    <a:pt x="118" y="114"/>
                  </a:lnTo>
                  <a:lnTo>
                    <a:pt x="118" y="110"/>
                  </a:lnTo>
                  <a:lnTo>
                    <a:pt x="126" y="119"/>
                  </a:lnTo>
                  <a:lnTo>
                    <a:pt x="131" y="119"/>
                  </a:lnTo>
                  <a:lnTo>
                    <a:pt x="131" y="116"/>
                  </a:lnTo>
                  <a:lnTo>
                    <a:pt x="126" y="106"/>
                  </a:lnTo>
                  <a:lnTo>
                    <a:pt x="118" y="110"/>
                  </a:lnTo>
                  <a:lnTo>
                    <a:pt x="108" y="104"/>
                  </a:lnTo>
                  <a:lnTo>
                    <a:pt x="112" y="100"/>
                  </a:lnTo>
                  <a:lnTo>
                    <a:pt x="106" y="98"/>
                  </a:lnTo>
                  <a:lnTo>
                    <a:pt x="108" y="98"/>
                  </a:lnTo>
                  <a:lnTo>
                    <a:pt x="112" y="98"/>
                  </a:lnTo>
                  <a:lnTo>
                    <a:pt x="112" y="94"/>
                  </a:lnTo>
                  <a:lnTo>
                    <a:pt x="112" y="91"/>
                  </a:lnTo>
                  <a:lnTo>
                    <a:pt x="116" y="91"/>
                  </a:lnTo>
                  <a:lnTo>
                    <a:pt x="116" y="89"/>
                  </a:lnTo>
                  <a:lnTo>
                    <a:pt x="122" y="81"/>
                  </a:lnTo>
                  <a:lnTo>
                    <a:pt x="118" y="81"/>
                  </a:lnTo>
                  <a:lnTo>
                    <a:pt x="122" y="79"/>
                  </a:lnTo>
                  <a:lnTo>
                    <a:pt x="122" y="75"/>
                  </a:lnTo>
                  <a:lnTo>
                    <a:pt x="118" y="73"/>
                  </a:lnTo>
                  <a:lnTo>
                    <a:pt x="112" y="79"/>
                  </a:lnTo>
                  <a:lnTo>
                    <a:pt x="112" y="83"/>
                  </a:lnTo>
                  <a:lnTo>
                    <a:pt x="108" y="79"/>
                  </a:lnTo>
                  <a:lnTo>
                    <a:pt x="106" y="79"/>
                  </a:lnTo>
                  <a:lnTo>
                    <a:pt x="102" y="79"/>
                  </a:lnTo>
                  <a:lnTo>
                    <a:pt x="99" y="75"/>
                  </a:lnTo>
                  <a:lnTo>
                    <a:pt x="97" y="73"/>
                  </a:lnTo>
                  <a:lnTo>
                    <a:pt x="93" y="79"/>
                  </a:lnTo>
                  <a:lnTo>
                    <a:pt x="91" y="79"/>
                  </a:lnTo>
                  <a:lnTo>
                    <a:pt x="91" y="83"/>
                  </a:lnTo>
                  <a:lnTo>
                    <a:pt x="87" y="83"/>
                  </a:lnTo>
                  <a:lnTo>
                    <a:pt x="87" y="85"/>
                  </a:lnTo>
                  <a:lnTo>
                    <a:pt x="81" y="85"/>
                  </a:lnTo>
                  <a:lnTo>
                    <a:pt x="77" y="85"/>
                  </a:lnTo>
                  <a:lnTo>
                    <a:pt x="68" y="89"/>
                  </a:lnTo>
                  <a:lnTo>
                    <a:pt x="62" y="89"/>
                  </a:lnTo>
                  <a:lnTo>
                    <a:pt x="66" y="94"/>
                  </a:lnTo>
                  <a:lnTo>
                    <a:pt x="66" y="102"/>
                  </a:lnTo>
                  <a:lnTo>
                    <a:pt x="66" y="104"/>
                  </a:lnTo>
                  <a:lnTo>
                    <a:pt x="62" y="104"/>
                  </a:lnTo>
                  <a:lnTo>
                    <a:pt x="62" y="102"/>
                  </a:lnTo>
                  <a:lnTo>
                    <a:pt x="62" y="98"/>
                  </a:lnTo>
                  <a:lnTo>
                    <a:pt x="60" y="98"/>
                  </a:lnTo>
                  <a:lnTo>
                    <a:pt x="56" y="94"/>
                  </a:lnTo>
                  <a:lnTo>
                    <a:pt x="52" y="92"/>
                  </a:lnTo>
                  <a:lnTo>
                    <a:pt x="43" y="96"/>
                  </a:lnTo>
                  <a:lnTo>
                    <a:pt x="37" y="98"/>
                  </a:lnTo>
                  <a:lnTo>
                    <a:pt x="35" y="102"/>
                  </a:lnTo>
                  <a:lnTo>
                    <a:pt x="31" y="102"/>
                  </a:lnTo>
                  <a:lnTo>
                    <a:pt x="35" y="102"/>
                  </a:lnTo>
                  <a:lnTo>
                    <a:pt x="31" y="96"/>
                  </a:lnTo>
                  <a:lnTo>
                    <a:pt x="37" y="92"/>
                  </a:lnTo>
                  <a:lnTo>
                    <a:pt x="41" y="89"/>
                  </a:lnTo>
                  <a:lnTo>
                    <a:pt x="41" y="96"/>
                  </a:lnTo>
                  <a:lnTo>
                    <a:pt x="46" y="92"/>
                  </a:lnTo>
                  <a:lnTo>
                    <a:pt x="56" y="87"/>
                  </a:lnTo>
                  <a:lnTo>
                    <a:pt x="66" y="83"/>
                  </a:lnTo>
                  <a:lnTo>
                    <a:pt x="66" y="79"/>
                  </a:lnTo>
                  <a:lnTo>
                    <a:pt x="68" y="77"/>
                  </a:lnTo>
                  <a:lnTo>
                    <a:pt x="72" y="79"/>
                  </a:lnTo>
                  <a:lnTo>
                    <a:pt x="75" y="85"/>
                  </a:lnTo>
                  <a:lnTo>
                    <a:pt x="77" y="85"/>
                  </a:lnTo>
                  <a:lnTo>
                    <a:pt x="83" y="83"/>
                  </a:lnTo>
                  <a:lnTo>
                    <a:pt x="87" y="79"/>
                  </a:lnTo>
                  <a:lnTo>
                    <a:pt x="83" y="79"/>
                  </a:lnTo>
                  <a:lnTo>
                    <a:pt x="87" y="79"/>
                  </a:lnTo>
                  <a:lnTo>
                    <a:pt x="81" y="69"/>
                  </a:lnTo>
                  <a:lnTo>
                    <a:pt x="87" y="67"/>
                  </a:lnTo>
                  <a:lnTo>
                    <a:pt x="89" y="63"/>
                  </a:lnTo>
                  <a:lnTo>
                    <a:pt x="87" y="62"/>
                  </a:lnTo>
                  <a:lnTo>
                    <a:pt x="83" y="62"/>
                  </a:lnTo>
                  <a:lnTo>
                    <a:pt x="81" y="58"/>
                  </a:lnTo>
                  <a:lnTo>
                    <a:pt x="93" y="52"/>
                  </a:lnTo>
                  <a:lnTo>
                    <a:pt x="102" y="42"/>
                  </a:lnTo>
                  <a:lnTo>
                    <a:pt x="108" y="38"/>
                  </a:lnTo>
                  <a:lnTo>
                    <a:pt x="112" y="42"/>
                  </a:lnTo>
                  <a:lnTo>
                    <a:pt x="114" y="38"/>
                  </a:lnTo>
                  <a:lnTo>
                    <a:pt x="120" y="38"/>
                  </a:lnTo>
                  <a:lnTo>
                    <a:pt x="120" y="35"/>
                  </a:lnTo>
                  <a:lnTo>
                    <a:pt x="120" y="33"/>
                  </a:lnTo>
                  <a:lnTo>
                    <a:pt x="124" y="33"/>
                  </a:lnTo>
                  <a:lnTo>
                    <a:pt x="128" y="33"/>
                  </a:lnTo>
                  <a:lnTo>
                    <a:pt x="124" y="29"/>
                  </a:lnTo>
                  <a:lnTo>
                    <a:pt x="128" y="25"/>
                  </a:lnTo>
                  <a:lnTo>
                    <a:pt x="129" y="25"/>
                  </a:lnTo>
                  <a:lnTo>
                    <a:pt x="133" y="23"/>
                  </a:lnTo>
                  <a:lnTo>
                    <a:pt x="135" y="23"/>
                  </a:lnTo>
                  <a:lnTo>
                    <a:pt x="143" y="17"/>
                  </a:lnTo>
                  <a:lnTo>
                    <a:pt x="145" y="13"/>
                  </a:lnTo>
                  <a:lnTo>
                    <a:pt x="149" y="15"/>
                  </a:lnTo>
                  <a:lnTo>
                    <a:pt x="149" y="13"/>
                  </a:lnTo>
                  <a:lnTo>
                    <a:pt x="149" y="15"/>
                  </a:lnTo>
                  <a:lnTo>
                    <a:pt x="151" y="13"/>
                  </a:lnTo>
                  <a:lnTo>
                    <a:pt x="158" y="9"/>
                  </a:lnTo>
                  <a:lnTo>
                    <a:pt x="166" y="9"/>
                  </a:lnTo>
                  <a:lnTo>
                    <a:pt x="166" y="6"/>
                  </a:lnTo>
                  <a:lnTo>
                    <a:pt x="174" y="4"/>
                  </a:lnTo>
                  <a:lnTo>
                    <a:pt x="180" y="0"/>
                  </a:lnTo>
                  <a:lnTo>
                    <a:pt x="176" y="13"/>
                  </a:lnTo>
                  <a:lnTo>
                    <a:pt x="174" y="13"/>
                  </a:lnTo>
                  <a:lnTo>
                    <a:pt x="170" y="13"/>
                  </a:lnTo>
                  <a:lnTo>
                    <a:pt x="166" y="15"/>
                  </a:lnTo>
                  <a:lnTo>
                    <a:pt x="166" y="19"/>
                  </a:lnTo>
                  <a:lnTo>
                    <a:pt x="168" y="21"/>
                  </a:lnTo>
                  <a:lnTo>
                    <a:pt x="168" y="29"/>
                  </a:lnTo>
                  <a:lnTo>
                    <a:pt x="164" y="31"/>
                  </a:lnTo>
                  <a:lnTo>
                    <a:pt x="158" y="35"/>
                  </a:lnTo>
                  <a:lnTo>
                    <a:pt x="155" y="35"/>
                  </a:lnTo>
                  <a:lnTo>
                    <a:pt x="153" y="35"/>
                  </a:lnTo>
                  <a:lnTo>
                    <a:pt x="149" y="38"/>
                  </a:lnTo>
                  <a:lnTo>
                    <a:pt x="158" y="40"/>
                  </a:lnTo>
                  <a:lnTo>
                    <a:pt x="164" y="40"/>
                  </a:lnTo>
                  <a:lnTo>
                    <a:pt x="168" y="40"/>
                  </a:lnTo>
                  <a:lnTo>
                    <a:pt x="168" y="38"/>
                  </a:lnTo>
                  <a:close/>
                </a:path>
              </a:pathLst>
            </a:custGeom>
            <a:grpFill/>
            <a:ln w="9525">
              <a:noFill/>
              <a:round/>
              <a:headEnd/>
              <a:tailEnd/>
            </a:ln>
          </p:spPr>
          <p:txBody>
            <a:bodyPr/>
            <a:lstStyle/>
            <a:p>
              <a:pPr>
                <a:defRPr/>
              </a:pPr>
              <a:endParaRPr lang="en-US" dirty="0">
                <a:solidFill>
                  <a:prstClr val="black"/>
                </a:solidFill>
              </a:endParaRPr>
            </a:p>
          </p:txBody>
        </p:sp>
        <p:sp>
          <p:nvSpPr>
            <p:cNvPr id="16594" name="Freeform 52"/>
            <p:cNvSpPr>
              <a:spLocks/>
            </p:cNvSpPr>
            <p:nvPr/>
          </p:nvSpPr>
          <p:spPr bwMode="ltGray">
            <a:xfrm>
              <a:off x="2119" y="664"/>
              <a:ext cx="253" cy="170"/>
            </a:xfrm>
            <a:custGeom>
              <a:avLst/>
              <a:gdLst>
                <a:gd name="T0" fmla="*/ 170 w 253"/>
                <a:gd name="T1" fmla="*/ 46 h 170"/>
                <a:gd name="T2" fmla="*/ 184 w 253"/>
                <a:gd name="T3" fmla="*/ 65 h 170"/>
                <a:gd name="T4" fmla="*/ 199 w 253"/>
                <a:gd name="T5" fmla="*/ 62 h 170"/>
                <a:gd name="T6" fmla="*/ 203 w 253"/>
                <a:gd name="T7" fmla="*/ 71 h 170"/>
                <a:gd name="T8" fmla="*/ 203 w 253"/>
                <a:gd name="T9" fmla="*/ 87 h 170"/>
                <a:gd name="T10" fmla="*/ 209 w 253"/>
                <a:gd name="T11" fmla="*/ 77 h 170"/>
                <a:gd name="T12" fmla="*/ 218 w 253"/>
                <a:gd name="T13" fmla="*/ 71 h 170"/>
                <a:gd name="T14" fmla="*/ 238 w 253"/>
                <a:gd name="T15" fmla="*/ 67 h 170"/>
                <a:gd name="T16" fmla="*/ 243 w 253"/>
                <a:gd name="T17" fmla="*/ 63 h 170"/>
                <a:gd name="T18" fmla="*/ 249 w 253"/>
                <a:gd name="T19" fmla="*/ 73 h 170"/>
                <a:gd name="T20" fmla="*/ 253 w 253"/>
                <a:gd name="T21" fmla="*/ 89 h 170"/>
                <a:gd name="T22" fmla="*/ 232 w 253"/>
                <a:gd name="T23" fmla="*/ 104 h 170"/>
                <a:gd name="T24" fmla="*/ 176 w 253"/>
                <a:gd name="T25" fmla="*/ 127 h 170"/>
                <a:gd name="T26" fmla="*/ 157 w 253"/>
                <a:gd name="T27" fmla="*/ 133 h 170"/>
                <a:gd name="T28" fmla="*/ 128 w 253"/>
                <a:gd name="T29" fmla="*/ 121 h 170"/>
                <a:gd name="T30" fmla="*/ 116 w 253"/>
                <a:gd name="T31" fmla="*/ 129 h 170"/>
                <a:gd name="T32" fmla="*/ 97 w 253"/>
                <a:gd name="T33" fmla="*/ 139 h 170"/>
                <a:gd name="T34" fmla="*/ 81 w 253"/>
                <a:gd name="T35" fmla="*/ 145 h 170"/>
                <a:gd name="T36" fmla="*/ 74 w 253"/>
                <a:gd name="T37" fmla="*/ 160 h 170"/>
                <a:gd name="T38" fmla="*/ 50 w 253"/>
                <a:gd name="T39" fmla="*/ 160 h 170"/>
                <a:gd name="T40" fmla="*/ 29 w 253"/>
                <a:gd name="T41" fmla="*/ 170 h 170"/>
                <a:gd name="T42" fmla="*/ 19 w 253"/>
                <a:gd name="T43" fmla="*/ 148 h 170"/>
                <a:gd name="T44" fmla="*/ 6 w 253"/>
                <a:gd name="T45" fmla="*/ 131 h 170"/>
                <a:gd name="T46" fmla="*/ 19 w 253"/>
                <a:gd name="T47" fmla="*/ 112 h 170"/>
                <a:gd name="T48" fmla="*/ 37 w 253"/>
                <a:gd name="T49" fmla="*/ 108 h 170"/>
                <a:gd name="T50" fmla="*/ 56 w 253"/>
                <a:gd name="T51" fmla="*/ 104 h 170"/>
                <a:gd name="T52" fmla="*/ 77 w 253"/>
                <a:gd name="T53" fmla="*/ 110 h 170"/>
                <a:gd name="T54" fmla="*/ 93 w 253"/>
                <a:gd name="T55" fmla="*/ 110 h 170"/>
                <a:gd name="T56" fmla="*/ 106 w 253"/>
                <a:gd name="T57" fmla="*/ 121 h 170"/>
                <a:gd name="T58" fmla="*/ 118 w 253"/>
                <a:gd name="T59" fmla="*/ 110 h 170"/>
                <a:gd name="T60" fmla="*/ 118 w 253"/>
                <a:gd name="T61" fmla="*/ 110 h 170"/>
                <a:gd name="T62" fmla="*/ 112 w 253"/>
                <a:gd name="T63" fmla="*/ 98 h 170"/>
                <a:gd name="T64" fmla="*/ 122 w 253"/>
                <a:gd name="T65" fmla="*/ 81 h 170"/>
                <a:gd name="T66" fmla="*/ 112 w 253"/>
                <a:gd name="T67" fmla="*/ 79 h 170"/>
                <a:gd name="T68" fmla="*/ 99 w 253"/>
                <a:gd name="T69" fmla="*/ 75 h 170"/>
                <a:gd name="T70" fmla="*/ 87 w 253"/>
                <a:gd name="T71" fmla="*/ 83 h 170"/>
                <a:gd name="T72" fmla="*/ 62 w 253"/>
                <a:gd name="T73" fmla="*/ 89 h 170"/>
                <a:gd name="T74" fmla="*/ 62 w 253"/>
                <a:gd name="T75" fmla="*/ 102 h 170"/>
                <a:gd name="T76" fmla="*/ 43 w 253"/>
                <a:gd name="T77" fmla="*/ 96 h 170"/>
                <a:gd name="T78" fmla="*/ 31 w 253"/>
                <a:gd name="T79" fmla="*/ 96 h 170"/>
                <a:gd name="T80" fmla="*/ 56 w 253"/>
                <a:gd name="T81" fmla="*/ 87 h 170"/>
                <a:gd name="T82" fmla="*/ 75 w 253"/>
                <a:gd name="T83" fmla="*/ 85 h 170"/>
                <a:gd name="T84" fmla="*/ 87 w 253"/>
                <a:gd name="T85" fmla="*/ 79 h 170"/>
                <a:gd name="T86" fmla="*/ 83 w 253"/>
                <a:gd name="T87" fmla="*/ 62 h 170"/>
                <a:gd name="T88" fmla="*/ 112 w 253"/>
                <a:gd name="T89" fmla="*/ 42 h 170"/>
                <a:gd name="T90" fmla="*/ 124 w 253"/>
                <a:gd name="T91" fmla="*/ 33 h 170"/>
                <a:gd name="T92" fmla="*/ 133 w 253"/>
                <a:gd name="T93" fmla="*/ 23 h 170"/>
                <a:gd name="T94" fmla="*/ 149 w 253"/>
                <a:gd name="T95" fmla="*/ 13 h 170"/>
                <a:gd name="T96" fmla="*/ 166 w 253"/>
                <a:gd name="T97" fmla="*/ 6 h 170"/>
                <a:gd name="T98" fmla="*/ 170 w 253"/>
                <a:gd name="T99" fmla="*/ 13 h 170"/>
                <a:gd name="T100" fmla="*/ 164 w 253"/>
                <a:gd name="T101" fmla="*/ 31 h 170"/>
                <a:gd name="T102" fmla="*/ 158 w 253"/>
                <a:gd name="T103" fmla="*/ 40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3"/>
                <a:gd name="T157" fmla="*/ 0 h 170"/>
                <a:gd name="T158" fmla="*/ 253 w 253"/>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3" h="170">
                  <a:moveTo>
                    <a:pt x="168" y="38"/>
                  </a:moveTo>
                  <a:lnTo>
                    <a:pt x="174" y="40"/>
                  </a:lnTo>
                  <a:lnTo>
                    <a:pt x="174" y="44"/>
                  </a:lnTo>
                  <a:lnTo>
                    <a:pt x="170" y="44"/>
                  </a:lnTo>
                  <a:lnTo>
                    <a:pt x="170" y="46"/>
                  </a:lnTo>
                  <a:lnTo>
                    <a:pt x="170" y="50"/>
                  </a:lnTo>
                  <a:lnTo>
                    <a:pt x="174" y="54"/>
                  </a:lnTo>
                  <a:lnTo>
                    <a:pt x="174" y="44"/>
                  </a:lnTo>
                  <a:lnTo>
                    <a:pt x="185" y="46"/>
                  </a:lnTo>
                  <a:lnTo>
                    <a:pt x="184" y="65"/>
                  </a:lnTo>
                  <a:lnTo>
                    <a:pt x="189" y="67"/>
                  </a:lnTo>
                  <a:lnTo>
                    <a:pt x="193" y="67"/>
                  </a:lnTo>
                  <a:lnTo>
                    <a:pt x="193" y="65"/>
                  </a:lnTo>
                  <a:lnTo>
                    <a:pt x="195" y="62"/>
                  </a:lnTo>
                  <a:lnTo>
                    <a:pt x="199" y="62"/>
                  </a:lnTo>
                  <a:lnTo>
                    <a:pt x="199" y="58"/>
                  </a:lnTo>
                  <a:lnTo>
                    <a:pt x="203" y="58"/>
                  </a:lnTo>
                  <a:lnTo>
                    <a:pt x="203" y="62"/>
                  </a:lnTo>
                  <a:lnTo>
                    <a:pt x="203" y="65"/>
                  </a:lnTo>
                  <a:lnTo>
                    <a:pt x="203" y="71"/>
                  </a:lnTo>
                  <a:lnTo>
                    <a:pt x="199" y="77"/>
                  </a:lnTo>
                  <a:lnTo>
                    <a:pt x="199" y="81"/>
                  </a:lnTo>
                  <a:lnTo>
                    <a:pt x="199" y="83"/>
                  </a:lnTo>
                  <a:lnTo>
                    <a:pt x="203" y="83"/>
                  </a:lnTo>
                  <a:lnTo>
                    <a:pt x="203" y="87"/>
                  </a:lnTo>
                  <a:lnTo>
                    <a:pt x="203" y="83"/>
                  </a:lnTo>
                  <a:lnTo>
                    <a:pt x="205" y="83"/>
                  </a:lnTo>
                  <a:lnTo>
                    <a:pt x="205" y="81"/>
                  </a:lnTo>
                  <a:lnTo>
                    <a:pt x="205" y="77"/>
                  </a:lnTo>
                  <a:lnTo>
                    <a:pt x="209" y="77"/>
                  </a:lnTo>
                  <a:lnTo>
                    <a:pt x="209" y="73"/>
                  </a:lnTo>
                  <a:lnTo>
                    <a:pt x="213" y="73"/>
                  </a:lnTo>
                  <a:lnTo>
                    <a:pt x="213" y="71"/>
                  </a:lnTo>
                  <a:lnTo>
                    <a:pt x="214" y="71"/>
                  </a:lnTo>
                  <a:lnTo>
                    <a:pt x="218" y="71"/>
                  </a:lnTo>
                  <a:lnTo>
                    <a:pt x="220" y="71"/>
                  </a:lnTo>
                  <a:lnTo>
                    <a:pt x="224" y="71"/>
                  </a:lnTo>
                  <a:lnTo>
                    <a:pt x="230" y="71"/>
                  </a:lnTo>
                  <a:lnTo>
                    <a:pt x="234" y="71"/>
                  </a:lnTo>
                  <a:lnTo>
                    <a:pt x="238" y="67"/>
                  </a:lnTo>
                  <a:lnTo>
                    <a:pt x="240" y="67"/>
                  </a:lnTo>
                  <a:lnTo>
                    <a:pt x="240" y="63"/>
                  </a:lnTo>
                  <a:lnTo>
                    <a:pt x="243" y="63"/>
                  </a:lnTo>
                  <a:lnTo>
                    <a:pt x="243" y="62"/>
                  </a:lnTo>
                  <a:lnTo>
                    <a:pt x="243" y="63"/>
                  </a:lnTo>
                  <a:lnTo>
                    <a:pt x="245" y="63"/>
                  </a:lnTo>
                  <a:lnTo>
                    <a:pt x="245" y="67"/>
                  </a:lnTo>
                  <a:lnTo>
                    <a:pt x="245" y="69"/>
                  </a:lnTo>
                  <a:lnTo>
                    <a:pt x="249" y="69"/>
                  </a:lnTo>
                  <a:lnTo>
                    <a:pt x="249" y="73"/>
                  </a:lnTo>
                  <a:lnTo>
                    <a:pt x="253" y="73"/>
                  </a:lnTo>
                  <a:lnTo>
                    <a:pt x="253" y="77"/>
                  </a:lnTo>
                  <a:lnTo>
                    <a:pt x="253" y="79"/>
                  </a:lnTo>
                  <a:lnTo>
                    <a:pt x="253" y="85"/>
                  </a:lnTo>
                  <a:lnTo>
                    <a:pt x="253" y="89"/>
                  </a:lnTo>
                  <a:lnTo>
                    <a:pt x="240" y="89"/>
                  </a:lnTo>
                  <a:lnTo>
                    <a:pt x="240" y="104"/>
                  </a:lnTo>
                  <a:lnTo>
                    <a:pt x="241" y="108"/>
                  </a:lnTo>
                  <a:lnTo>
                    <a:pt x="232" y="108"/>
                  </a:lnTo>
                  <a:lnTo>
                    <a:pt x="232" y="104"/>
                  </a:lnTo>
                  <a:lnTo>
                    <a:pt x="213" y="104"/>
                  </a:lnTo>
                  <a:lnTo>
                    <a:pt x="213" y="121"/>
                  </a:lnTo>
                  <a:lnTo>
                    <a:pt x="176" y="118"/>
                  </a:lnTo>
                  <a:lnTo>
                    <a:pt x="176" y="121"/>
                  </a:lnTo>
                  <a:lnTo>
                    <a:pt x="176" y="127"/>
                  </a:lnTo>
                  <a:lnTo>
                    <a:pt x="176" y="131"/>
                  </a:lnTo>
                  <a:lnTo>
                    <a:pt x="170" y="133"/>
                  </a:lnTo>
                  <a:lnTo>
                    <a:pt x="162" y="133"/>
                  </a:lnTo>
                  <a:lnTo>
                    <a:pt x="160" y="133"/>
                  </a:lnTo>
                  <a:lnTo>
                    <a:pt x="157" y="133"/>
                  </a:lnTo>
                  <a:lnTo>
                    <a:pt x="147" y="135"/>
                  </a:lnTo>
                  <a:lnTo>
                    <a:pt x="147" y="131"/>
                  </a:lnTo>
                  <a:lnTo>
                    <a:pt x="135" y="125"/>
                  </a:lnTo>
                  <a:lnTo>
                    <a:pt x="131" y="121"/>
                  </a:lnTo>
                  <a:lnTo>
                    <a:pt x="128" y="121"/>
                  </a:lnTo>
                  <a:lnTo>
                    <a:pt x="126" y="119"/>
                  </a:lnTo>
                  <a:lnTo>
                    <a:pt x="122" y="119"/>
                  </a:lnTo>
                  <a:lnTo>
                    <a:pt x="122" y="116"/>
                  </a:lnTo>
                  <a:lnTo>
                    <a:pt x="120" y="121"/>
                  </a:lnTo>
                  <a:lnTo>
                    <a:pt x="116" y="129"/>
                  </a:lnTo>
                  <a:lnTo>
                    <a:pt x="112" y="131"/>
                  </a:lnTo>
                  <a:lnTo>
                    <a:pt x="110" y="135"/>
                  </a:lnTo>
                  <a:lnTo>
                    <a:pt x="106" y="135"/>
                  </a:lnTo>
                  <a:lnTo>
                    <a:pt x="101" y="135"/>
                  </a:lnTo>
                  <a:lnTo>
                    <a:pt x="97" y="139"/>
                  </a:lnTo>
                  <a:lnTo>
                    <a:pt x="95" y="139"/>
                  </a:lnTo>
                  <a:lnTo>
                    <a:pt x="91" y="141"/>
                  </a:lnTo>
                  <a:lnTo>
                    <a:pt x="85" y="141"/>
                  </a:lnTo>
                  <a:lnTo>
                    <a:pt x="85" y="145"/>
                  </a:lnTo>
                  <a:lnTo>
                    <a:pt x="81" y="145"/>
                  </a:lnTo>
                  <a:lnTo>
                    <a:pt x="81" y="148"/>
                  </a:lnTo>
                  <a:lnTo>
                    <a:pt x="79" y="148"/>
                  </a:lnTo>
                  <a:lnTo>
                    <a:pt x="75" y="154"/>
                  </a:lnTo>
                  <a:lnTo>
                    <a:pt x="74" y="156"/>
                  </a:lnTo>
                  <a:lnTo>
                    <a:pt x="74" y="160"/>
                  </a:lnTo>
                  <a:lnTo>
                    <a:pt x="70" y="160"/>
                  </a:lnTo>
                  <a:lnTo>
                    <a:pt x="64" y="154"/>
                  </a:lnTo>
                  <a:lnTo>
                    <a:pt x="60" y="154"/>
                  </a:lnTo>
                  <a:lnTo>
                    <a:pt x="60" y="158"/>
                  </a:lnTo>
                  <a:lnTo>
                    <a:pt x="50" y="160"/>
                  </a:lnTo>
                  <a:lnTo>
                    <a:pt x="48" y="160"/>
                  </a:lnTo>
                  <a:lnTo>
                    <a:pt x="41" y="168"/>
                  </a:lnTo>
                  <a:lnTo>
                    <a:pt x="39" y="168"/>
                  </a:lnTo>
                  <a:lnTo>
                    <a:pt x="35" y="168"/>
                  </a:lnTo>
                  <a:lnTo>
                    <a:pt x="29" y="170"/>
                  </a:lnTo>
                  <a:lnTo>
                    <a:pt x="25" y="164"/>
                  </a:lnTo>
                  <a:lnTo>
                    <a:pt x="23" y="162"/>
                  </a:lnTo>
                  <a:lnTo>
                    <a:pt x="23" y="154"/>
                  </a:lnTo>
                  <a:lnTo>
                    <a:pt x="16" y="148"/>
                  </a:lnTo>
                  <a:lnTo>
                    <a:pt x="19" y="148"/>
                  </a:lnTo>
                  <a:lnTo>
                    <a:pt x="16" y="146"/>
                  </a:lnTo>
                  <a:lnTo>
                    <a:pt x="14" y="139"/>
                  </a:lnTo>
                  <a:lnTo>
                    <a:pt x="14" y="137"/>
                  </a:lnTo>
                  <a:lnTo>
                    <a:pt x="10" y="133"/>
                  </a:lnTo>
                  <a:lnTo>
                    <a:pt x="6" y="131"/>
                  </a:lnTo>
                  <a:lnTo>
                    <a:pt x="4" y="131"/>
                  </a:lnTo>
                  <a:lnTo>
                    <a:pt x="4" y="127"/>
                  </a:lnTo>
                  <a:lnTo>
                    <a:pt x="0" y="123"/>
                  </a:lnTo>
                  <a:lnTo>
                    <a:pt x="12" y="114"/>
                  </a:lnTo>
                  <a:lnTo>
                    <a:pt x="19" y="112"/>
                  </a:lnTo>
                  <a:lnTo>
                    <a:pt x="25" y="112"/>
                  </a:lnTo>
                  <a:lnTo>
                    <a:pt x="29" y="114"/>
                  </a:lnTo>
                  <a:lnTo>
                    <a:pt x="35" y="114"/>
                  </a:lnTo>
                  <a:lnTo>
                    <a:pt x="31" y="114"/>
                  </a:lnTo>
                  <a:lnTo>
                    <a:pt x="37" y="108"/>
                  </a:lnTo>
                  <a:lnTo>
                    <a:pt x="41" y="112"/>
                  </a:lnTo>
                  <a:lnTo>
                    <a:pt x="46" y="108"/>
                  </a:lnTo>
                  <a:lnTo>
                    <a:pt x="50" y="108"/>
                  </a:lnTo>
                  <a:lnTo>
                    <a:pt x="52" y="104"/>
                  </a:lnTo>
                  <a:lnTo>
                    <a:pt x="56" y="104"/>
                  </a:lnTo>
                  <a:lnTo>
                    <a:pt x="56" y="102"/>
                  </a:lnTo>
                  <a:lnTo>
                    <a:pt x="66" y="118"/>
                  </a:lnTo>
                  <a:lnTo>
                    <a:pt x="70" y="123"/>
                  </a:lnTo>
                  <a:lnTo>
                    <a:pt x="75" y="114"/>
                  </a:lnTo>
                  <a:lnTo>
                    <a:pt x="77" y="110"/>
                  </a:lnTo>
                  <a:lnTo>
                    <a:pt x="81" y="108"/>
                  </a:lnTo>
                  <a:lnTo>
                    <a:pt x="85" y="104"/>
                  </a:lnTo>
                  <a:lnTo>
                    <a:pt x="91" y="114"/>
                  </a:lnTo>
                  <a:lnTo>
                    <a:pt x="91" y="110"/>
                  </a:lnTo>
                  <a:lnTo>
                    <a:pt x="93" y="110"/>
                  </a:lnTo>
                  <a:lnTo>
                    <a:pt x="97" y="108"/>
                  </a:lnTo>
                  <a:lnTo>
                    <a:pt x="101" y="114"/>
                  </a:lnTo>
                  <a:lnTo>
                    <a:pt x="97" y="116"/>
                  </a:lnTo>
                  <a:lnTo>
                    <a:pt x="102" y="121"/>
                  </a:lnTo>
                  <a:lnTo>
                    <a:pt x="106" y="121"/>
                  </a:lnTo>
                  <a:lnTo>
                    <a:pt x="106" y="119"/>
                  </a:lnTo>
                  <a:lnTo>
                    <a:pt x="110" y="119"/>
                  </a:lnTo>
                  <a:lnTo>
                    <a:pt x="112" y="116"/>
                  </a:lnTo>
                  <a:lnTo>
                    <a:pt x="118" y="114"/>
                  </a:lnTo>
                  <a:lnTo>
                    <a:pt x="118" y="110"/>
                  </a:lnTo>
                  <a:lnTo>
                    <a:pt x="126" y="119"/>
                  </a:lnTo>
                  <a:lnTo>
                    <a:pt x="131" y="119"/>
                  </a:lnTo>
                  <a:lnTo>
                    <a:pt x="131" y="116"/>
                  </a:lnTo>
                  <a:lnTo>
                    <a:pt x="126" y="106"/>
                  </a:lnTo>
                  <a:lnTo>
                    <a:pt x="118" y="110"/>
                  </a:lnTo>
                  <a:lnTo>
                    <a:pt x="108" y="104"/>
                  </a:lnTo>
                  <a:lnTo>
                    <a:pt x="112" y="100"/>
                  </a:lnTo>
                  <a:lnTo>
                    <a:pt x="106" y="98"/>
                  </a:lnTo>
                  <a:lnTo>
                    <a:pt x="108" y="98"/>
                  </a:lnTo>
                  <a:lnTo>
                    <a:pt x="112" y="98"/>
                  </a:lnTo>
                  <a:lnTo>
                    <a:pt x="112" y="94"/>
                  </a:lnTo>
                  <a:lnTo>
                    <a:pt x="112" y="91"/>
                  </a:lnTo>
                  <a:lnTo>
                    <a:pt x="116" y="91"/>
                  </a:lnTo>
                  <a:lnTo>
                    <a:pt x="116" y="89"/>
                  </a:lnTo>
                  <a:lnTo>
                    <a:pt x="122" y="81"/>
                  </a:lnTo>
                  <a:lnTo>
                    <a:pt x="118" y="81"/>
                  </a:lnTo>
                  <a:lnTo>
                    <a:pt x="122" y="79"/>
                  </a:lnTo>
                  <a:lnTo>
                    <a:pt x="122" y="75"/>
                  </a:lnTo>
                  <a:lnTo>
                    <a:pt x="118" y="73"/>
                  </a:lnTo>
                  <a:lnTo>
                    <a:pt x="112" y="79"/>
                  </a:lnTo>
                  <a:lnTo>
                    <a:pt x="112" y="83"/>
                  </a:lnTo>
                  <a:lnTo>
                    <a:pt x="108" y="79"/>
                  </a:lnTo>
                  <a:lnTo>
                    <a:pt x="106" y="79"/>
                  </a:lnTo>
                  <a:lnTo>
                    <a:pt x="102" y="79"/>
                  </a:lnTo>
                  <a:lnTo>
                    <a:pt x="99" y="75"/>
                  </a:lnTo>
                  <a:lnTo>
                    <a:pt x="97" y="73"/>
                  </a:lnTo>
                  <a:lnTo>
                    <a:pt x="93" y="79"/>
                  </a:lnTo>
                  <a:lnTo>
                    <a:pt x="91" y="79"/>
                  </a:lnTo>
                  <a:lnTo>
                    <a:pt x="91" y="83"/>
                  </a:lnTo>
                  <a:lnTo>
                    <a:pt x="87" y="83"/>
                  </a:lnTo>
                  <a:lnTo>
                    <a:pt x="87" y="85"/>
                  </a:lnTo>
                  <a:lnTo>
                    <a:pt x="81" y="85"/>
                  </a:lnTo>
                  <a:lnTo>
                    <a:pt x="77" y="85"/>
                  </a:lnTo>
                  <a:lnTo>
                    <a:pt x="68" y="89"/>
                  </a:lnTo>
                  <a:lnTo>
                    <a:pt x="62" y="89"/>
                  </a:lnTo>
                  <a:lnTo>
                    <a:pt x="66" y="94"/>
                  </a:lnTo>
                  <a:lnTo>
                    <a:pt x="66" y="102"/>
                  </a:lnTo>
                  <a:lnTo>
                    <a:pt x="66" y="104"/>
                  </a:lnTo>
                  <a:lnTo>
                    <a:pt x="62" y="104"/>
                  </a:lnTo>
                  <a:lnTo>
                    <a:pt x="62" y="102"/>
                  </a:lnTo>
                  <a:lnTo>
                    <a:pt x="62" y="98"/>
                  </a:lnTo>
                  <a:lnTo>
                    <a:pt x="60" y="98"/>
                  </a:lnTo>
                  <a:lnTo>
                    <a:pt x="56" y="94"/>
                  </a:lnTo>
                  <a:lnTo>
                    <a:pt x="52" y="92"/>
                  </a:lnTo>
                  <a:lnTo>
                    <a:pt x="43" y="96"/>
                  </a:lnTo>
                  <a:lnTo>
                    <a:pt x="37" y="98"/>
                  </a:lnTo>
                  <a:lnTo>
                    <a:pt x="35" y="102"/>
                  </a:lnTo>
                  <a:lnTo>
                    <a:pt x="31" y="102"/>
                  </a:lnTo>
                  <a:lnTo>
                    <a:pt x="35" y="102"/>
                  </a:lnTo>
                  <a:lnTo>
                    <a:pt x="31" y="96"/>
                  </a:lnTo>
                  <a:lnTo>
                    <a:pt x="37" y="92"/>
                  </a:lnTo>
                  <a:lnTo>
                    <a:pt x="41" y="89"/>
                  </a:lnTo>
                  <a:lnTo>
                    <a:pt x="41" y="96"/>
                  </a:lnTo>
                  <a:lnTo>
                    <a:pt x="46" y="92"/>
                  </a:lnTo>
                  <a:lnTo>
                    <a:pt x="56" y="87"/>
                  </a:lnTo>
                  <a:lnTo>
                    <a:pt x="66" y="83"/>
                  </a:lnTo>
                  <a:lnTo>
                    <a:pt x="66" y="79"/>
                  </a:lnTo>
                  <a:lnTo>
                    <a:pt x="68" y="77"/>
                  </a:lnTo>
                  <a:lnTo>
                    <a:pt x="72" y="79"/>
                  </a:lnTo>
                  <a:lnTo>
                    <a:pt x="75" y="85"/>
                  </a:lnTo>
                  <a:lnTo>
                    <a:pt x="77" y="85"/>
                  </a:lnTo>
                  <a:lnTo>
                    <a:pt x="83" y="83"/>
                  </a:lnTo>
                  <a:lnTo>
                    <a:pt x="87" y="79"/>
                  </a:lnTo>
                  <a:lnTo>
                    <a:pt x="83" y="79"/>
                  </a:lnTo>
                  <a:lnTo>
                    <a:pt x="87" y="79"/>
                  </a:lnTo>
                  <a:lnTo>
                    <a:pt x="81" y="69"/>
                  </a:lnTo>
                  <a:lnTo>
                    <a:pt x="87" y="67"/>
                  </a:lnTo>
                  <a:lnTo>
                    <a:pt x="89" y="63"/>
                  </a:lnTo>
                  <a:lnTo>
                    <a:pt x="87" y="62"/>
                  </a:lnTo>
                  <a:lnTo>
                    <a:pt x="83" y="62"/>
                  </a:lnTo>
                  <a:lnTo>
                    <a:pt x="81" y="58"/>
                  </a:lnTo>
                  <a:lnTo>
                    <a:pt x="93" y="52"/>
                  </a:lnTo>
                  <a:lnTo>
                    <a:pt x="102" y="42"/>
                  </a:lnTo>
                  <a:lnTo>
                    <a:pt x="108" y="38"/>
                  </a:lnTo>
                  <a:lnTo>
                    <a:pt x="112" y="42"/>
                  </a:lnTo>
                  <a:lnTo>
                    <a:pt x="114" y="38"/>
                  </a:lnTo>
                  <a:lnTo>
                    <a:pt x="120" y="38"/>
                  </a:lnTo>
                  <a:lnTo>
                    <a:pt x="120" y="35"/>
                  </a:lnTo>
                  <a:lnTo>
                    <a:pt x="120" y="33"/>
                  </a:lnTo>
                  <a:lnTo>
                    <a:pt x="124" y="33"/>
                  </a:lnTo>
                  <a:lnTo>
                    <a:pt x="128" y="33"/>
                  </a:lnTo>
                  <a:lnTo>
                    <a:pt x="124" y="29"/>
                  </a:lnTo>
                  <a:lnTo>
                    <a:pt x="128" y="25"/>
                  </a:lnTo>
                  <a:lnTo>
                    <a:pt x="129" y="25"/>
                  </a:lnTo>
                  <a:lnTo>
                    <a:pt x="133" y="23"/>
                  </a:lnTo>
                  <a:lnTo>
                    <a:pt x="135" y="23"/>
                  </a:lnTo>
                  <a:lnTo>
                    <a:pt x="143" y="17"/>
                  </a:lnTo>
                  <a:lnTo>
                    <a:pt x="145" y="13"/>
                  </a:lnTo>
                  <a:lnTo>
                    <a:pt x="149" y="15"/>
                  </a:lnTo>
                  <a:lnTo>
                    <a:pt x="149" y="13"/>
                  </a:lnTo>
                  <a:lnTo>
                    <a:pt x="149" y="15"/>
                  </a:lnTo>
                  <a:lnTo>
                    <a:pt x="151" y="13"/>
                  </a:lnTo>
                  <a:lnTo>
                    <a:pt x="158" y="9"/>
                  </a:lnTo>
                  <a:lnTo>
                    <a:pt x="166" y="9"/>
                  </a:lnTo>
                  <a:lnTo>
                    <a:pt x="166" y="6"/>
                  </a:lnTo>
                  <a:lnTo>
                    <a:pt x="174" y="4"/>
                  </a:lnTo>
                  <a:lnTo>
                    <a:pt x="180" y="0"/>
                  </a:lnTo>
                  <a:lnTo>
                    <a:pt x="176" y="13"/>
                  </a:lnTo>
                  <a:lnTo>
                    <a:pt x="174" y="13"/>
                  </a:lnTo>
                  <a:lnTo>
                    <a:pt x="170" y="13"/>
                  </a:lnTo>
                  <a:lnTo>
                    <a:pt x="166" y="15"/>
                  </a:lnTo>
                  <a:lnTo>
                    <a:pt x="166" y="19"/>
                  </a:lnTo>
                  <a:lnTo>
                    <a:pt x="168" y="21"/>
                  </a:lnTo>
                  <a:lnTo>
                    <a:pt x="168" y="29"/>
                  </a:lnTo>
                  <a:lnTo>
                    <a:pt x="164" y="31"/>
                  </a:lnTo>
                  <a:lnTo>
                    <a:pt x="158" y="35"/>
                  </a:lnTo>
                  <a:lnTo>
                    <a:pt x="155" y="35"/>
                  </a:lnTo>
                  <a:lnTo>
                    <a:pt x="153" y="35"/>
                  </a:lnTo>
                  <a:lnTo>
                    <a:pt x="149" y="38"/>
                  </a:lnTo>
                  <a:lnTo>
                    <a:pt x="158" y="40"/>
                  </a:lnTo>
                  <a:lnTo>
                    <a:pt x="164" y="40"/>
                  </a:lnTo>
                  <a:lnTo>
                    <a:pt x="168" y="40"/>
                  </a:lnTo>
                  <a:lnTo>
                    <a:pt x="168" y="38"/>
                  </a:lnTo>
                </a:path>
              </a:pathLst>
            </a:custGeom>
            <a:grpFill/>
            <a:ln w="9525">
              <a:noFill/>
              <a:round/>
              <a:headEnd/>
              <a:tailEnd/>
            </a:ln>
          </p:spPr>
          <p:txBody>
            <a:bodyPr/>
            <a:lstStyle/>
            <a:p>
              <a:pPr>
                <a:defRPr/>
              </a:pPr>
              <a:endParaRPr lang="en-US" dirty="0">
                <a:solidFill>
                  <a:prstClr val="black"/>
                </a:solidFill>
              </a:endParaRPr>
            </a:p>
          </p:txBody>
        </p:sp>
        <p:sp>
          <p:nvSpPr>
            <p:cNvPr id="16595" name="Freeform 53"/>
            <p:cNvSpPr>
              <a:spLocks/>
            </p:cNvSpPr>
            <p:nvPr/>
          </p:nvSpPr>
          <p:spPr bwMode="ltGray">
            <a:xfrm>
              <a:off x="2200" y="810"/>
              <a:ext cx="264" cy="379"/>
            </a:xfrm>
            <a:custGeom>
              <a:avLst/>
              <a:gdLst>
                <a:gd name="T0" fmla="*/ 220 w 264"/>
                <a:gd name="T1" fmla="*/ 244 h 379"/>
                <a:gd name="T2" fmla="*/ 148 w 264"/>
                <a:gd name="T3" fmla="*/ 242 h 379"/>
                <a:gd name="T4" fmla="*/ 135 w 264"/>
                <a:gd name="T5" fmla="*/ 251 h 379"/>
                <a:gd name="T6" fmla="*/ 133 w 264"/>
                <a:gd name="T7" fmla="*/ 267 h 379"/>
                <a:gd name="T8" fmla="*/ 145 w 264"/>
                <a:gd name="T9" fmla="*/ 278 h 379"/>
                <a:gd name="T10" fmla="*/ 96 w 264"/>
                <a:gd name="T11" fmla="*/ 286 h 379"/>
                <a:gd name="T12" fmla="*/ 112 w 264"/>
                <a:gd name="T13" fmla="*/ 302 h 379"/>
                <a:gd name="T14" fmla="*/ 106 w 264"/>
                <a:gd name="T15" fmla="*/ 348 h 379"/>
                <a:gd name="T16" fmla="*/ 100 w 264"/>
                <a:gd name="T17" fmla="*/ 375 h 379"/>
                <a:gd name="T18" fmla="*/ 91 w 264"/>
                <a:gd name="T19" fmla="*/ 373 h 379"/>
                <a:gd name="T20" fmla="*/ 85 w 264"/>
                <a:gd name="T21" fmla="*/ 373 h 379"/>
                <a:gd name="T22" fmla="*/ 79 w 264"/>
                <a:gd name="T23" fmla="*/ 379 h 379"/>
                <a:gd name="T24" fmla="*/ 71 w 264"/>
                <a:gd name="T25" fmla="*/ 373 h 379"/>
                <a:gd name="T26" fmla="*/ 71 w 264"/>
                <a:gd name="T27" fmla="*/ 352 h 379"/>
                <a:gd name="T28" fmla="*/ 75 w 264"/>
                <a:gd name="T29" fmla="*/ 327 h 379"/>
                <a:gd name="T30" fmla="*/ 65 w 264"/>
                <a:gd name="T31" fmla="*/ 315 h 379"/>
                <a:gd name="T32" fmla="*/ 52 w 264"/>
                <a:gd name="T33" fmla="*/ 300 h 379"/>
                <a:gd name="T34" fmla="*/ 56 w 264"/>
                <a:gd name="T35" fmla="*/ 290 h 379"/>
                <a:gd name="T36" fmla="*/ 52 w 264"/>
                <a:gd name="T37" fmla="*/ 275 h 379"/>
                <a:gd name="T38" fmla="*/ 44 w 264"/>
                <a:gd name="T39" fmla="*/ 259 h 379"/>
                <a:gd name="T40" fmla="*/ 38 w 264"/>
                <a:gd name="T41" fmla="*/ 240 h 379"/>
                <a:gd name="T42" fmla="*/ 35 w 264"/>
                <a:gd name="T43" fmla="*/ 228 h 379"/>
                <a:gd name="T44" fmla="*/ 29 w 264"/>
                <a:gd name="T45" fmla="*/ 219 h 379"/>
                <a:gd name="T46" fmla="*/ 23 w 264"/>
                <a:gd name="T47" fmla="*/ 203 h 379"/>
                <a:gd name="T48" fmla="*/ 15 w 264"/>
                <a:gd name="T49" fmla="*/ 186 h 379"/>
                <a:gd name="T50" fmla="*/ 9 w 264"/>
                <a:gd name="T51" fmla="*/ 166 h 379"/>
                <a:gd name="T52" fmla="*/ 2 w 264"/>
                <a:gd name="T53" fmla="*/ 155 h 379"/>
                <a:gd name="T54" fmla="*/ 15 w 264"/>
                <a:gd name="T55" fmla="*/ 147 h 379"/>
                <a:gd name="T56" fmla="*/ 6 w 264"/>
                <a:gd name="T57" fmla="*/ 136 h 379"/>
                <a:gd name="T58" fmla="*/ 2 w 264"/>
                <a:gd name="T59" fmla="*/ 116 h 379"/>
                <a:gd name="T60" fmla="*/ 23 w 264"/>
                <a:gd name="T61" fmla="*/ 112 h 379"/>
                <a:gd name="T62" fmla="*/ 56 w 264"/>
                <a:gd name="T63" fmla="*/ 116 h 379"/>
                <a:gd name="T64" fmla="*/ 96 w 264"/>
                <a:gd name="T65" fmla="*/ 118 h 379"/>
                <a:gd name="T66" fmla="*/ 112 w 264"/>
                <a:gd name="T67" fmla="*/ 114 h 379"/>
                <a:gd name="T68" fmla="*/ 118 w 264"/>
                <a:gd name="T69" fmla="*/ 72 h 379"/>
                <a:gd name="T70" fmla="*/ 98 w 264"/>
                <a:gd name="T71" fmla="*/ 53 h 379"/>
                <a:gd name="T72" fmla="*/ 110 w 264"/>
                <a:gd name="T73" fmla="*/ 43 h 379"/>
                <a:gd name="T74" fmla="*/ 110 w 264"/>
                <a:gd name="T75" fmla="*/ 31 h 379"/>
                <a:gd name="T76" fmla="*/ 112 w 264"/>
                <a:gd name="T77" fmla="*/ 6 h 379"/>
                <a:gd name="T78" fmla="*/ 177 w 264"/>
                <a:gd name="T79" fmla="*/ 2 h 379"/>
                <a:gd name="T80" fmla="*/ 195 w 264"/>
                <a:gd name="T81" fmla="*/ 33 h 379"/>
                <a:gd name="T82" fmla="*/ 220 w 264"/>
                <a:gd name="T83" fmla="*/ 81 h 379"/>
                <a:gd name="T84" fmla="*/ 235 w 264"/>
                <a:gd name="T85" fmla="*/ 91 h 379"/>
                <a:gd name="T86" fmla="*/ 241 w 264"/>
                <a:gd name="T87" fmla="*/ 72 h 379"/>
                <a:gd name="T88" fmla="*/ 260 w 264"/>
                <a:gd name="T89" fmla="*/ 124 h 379"/>
                <a:gd name="T90" fmla="*/ 260 w 264"/>
                <a:gd name="T91" fmla="*/ 205 h 379"/>
                <a:gd name="T92" fmla="*/ 264 w 264"/>
                <a:gd name="T93" fmla="*/ 242 h 379"/>
                <a:gd name="T94" fmla="*/ 245 w 264"/>
                <a:gd name="T95" fmla="*/ 265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379"/>
                <a:gd name="T146" fmla="*/ 264 w 264"/>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379">
                  <a:moveTo>
                    <a:pt x="226" y="265"/>
                  </a:moveTo>
                  <a:lnTo>
                    <a:pt x="230" y="246"/>
                  </a:lnTo>
                  <a:lnTo>
                    <a:pt x="220" y="246"/>
                  </a:lnTo>
                  <a:lnTo>
                    <a:pt x="220" y="244"/>
                  </a:lnTo>
                  <a:lnTo>
                    <a:pt x="220" y="215"/>
                  </a:lnTo>
                  <a:lnTo>
                    <a:pt x="148" y="242"/>
                  </a:lnTo>
                  <a:lnTo>
                    <a:pt x="150" y="242"/>
                  </a:lnTo>
                  <a:lnTo>
                    <a:pt x="148" y="242"/>
                  </a:lnTo>
                  <a:lnTo>
                    <a:pt x="145" y="244"/>
                  </a:lnTo>
                  <a:lnTo>
                    <a:pt x="145" y="247"/>
                  </a:lnTo>
                  <a:lnTo>
                    <a:pt x="135" y="247"/>
                  </a:lnTo>
                  <a:lnTo>
                    <a:pt x="135" y="251"/>
                  </a:lnTo>
                  <a:lnTo>
                    <a:pt x="139" y="251"/>
                  </a:lnTo>
                  <a:lnTo>
                    <a:pt x="139" y="263"/>
                  </a:lnTo>
                  <a:lnTo>
                    <a:pt x="133" y="263"/>
                  </a:lnTo>
                  <a:lnTo>
                    <a:pt x="133" y="267"/>
                  </a:lnTo>
                  <a:lnTo>
                    <a:pt x="133" y="269"/>
                  </a:lnTo>
                  <a:lnTo>
                    <a:pt x="135" y="269"/>
                  </a:lnTo>
                  <a:lnTo>
                    <a:pt x="139" y="273"/>
                  </a:lnTo>
                  <a:lnTo>
                    <a:pt x="145" y="278"/>
                  </a:lnTo>
                  <a:lnTo>
                    <a:pt x="143" y="278"/>
                  </a:lnTo>
                  <a:lnTo>
                    <a:pt x="102" y="280"/>
                  </a:lnTo>
                  <a:lnTo>
                    <a:pt x="102" y="286"/>
                  </a:lnTo>
                  <a:lnTo>
                    <a:pt x="96" y="286"/>
                  </a:lnTo>
                  <a:lnTo>
                    <a:pt x="98" y="302"/>
                  </a:lnTo>
                  <a:lnTo>
                    <a:pt x="102" y="302"/>
                  </a:lnTo>
                  <a:lnTo>
                    <a:pt x="108" y="302"/>
                  </a:lnTo>
                  <a:lnTo>
                    <a:pt x="112" y="302"/>
                  </a:lnTo>
                  <a:lnTo>
                    <a:pt x="143" y="300"/>
                  </a:lnTo>
                  <a:lnTo>
                    <a:pt x="143" y="325"/>
                  </a:lnTo>
                  <a:lnTo>
                    <a:pt x="102" y="327"/>
                  </a:lnTo>
                  <a:lnTo>
                    <a:pt x="106" y="348"/>
                  </a:lnTo>
                  <a:lnTo>
                    <a:pt x="106" y="350"/>
                  </a:lnTo>
                  <a:lnTo>
                    <a:pt x="102" y="348"/>
                  </a:lnTo>
                  <a:lnTo>
                    <a:pt x="104" y="375"/>
                  </a:lnTo>
                  <a:lnTo>
                    <a:pt x="100" y="375"/>
                  </a:lnTo>
                  <a:lnTo>
                    <a:pt x="96" y="375"/>
                  </a:lnTo>
                  <a:lnTo>
                    <a:pt x="94" y="375"/>
                  </a:lnTo>
                  <a:lnTo>
                    <a:pt x="94" y="373"/>
                  </a:lnTo>
                  <a:lnTo>
                    <a:pt x="91" y="373"/>
                  </a:lnTo>
                  <a:lnTo>
                    <a:pt x="87" y="369"/>
                  </a:lnTo>
                  <a:lnTo>
                    <a:pt x="85" y="369"/>
                  </a:lnTo>
                  <a:lnTo>
                    <a:pt x="81" y="369"/>
                  </a:lnTo>
                  <a:lnTo>
                    <a:pt x="85" y="373"/>
                  </a:lnTo>
                  <a:lnTo>
                    <a:pt x="81" y="373"/>
                  </a:lnTo>
                  <a:lnTo>
                    <a:pt x="81" y="377"/>
                  </a:lnTo>
                  <a:lnTo>
                    <a:pt x="79" y="377"/>
                  </a:lnTo>
                  <a:lnTo>
                    <a:pt x="79" y="379"/>
                  </a:lnTo>
                  <a:lnTo>
                    <a:pt x="79" y="377"/>
                  </a:lnTo>
                  <a:lnTo>
                    <a:pt x="75" y="377"/>
                  </a:lnTo>
                  <a:lnTo>
                    <a:pt x="71" y="377"/>
                  </a:lnTo>
                  <a:lnTo>
                    <a:pt x="71" y="373"/>
                  </a:lnTo>
                  <a:lnTo>
                    <a:pt x="71" y="367"/>
                  </a:lnTo>
                  <a:lnTo>
                    <a:pt x="71" y="363"/>
                  </a:lnTo>
                  <a:lnTo>
                    <a:pt x="71" y="354"/>
                  </a:lnTo>
                  <a:lnTo>
                    <a:pt x="71" y="352"/>
                  </a:lnTo>
                  <a:lnTo>
                    <a:pt x="71" y="346"/>
                  </a:lnTo>
                  <a:lnTo>
                    <a:pt x="75" y="336"/>
                  </a:lnTo>
                  <a:lnTo>
                    <a:pt x="75" y="330"/>
                  </a:lnTo>
                  <a:lnTo>
                    <a:pt x="75" y="327"/>
                  </a:lnTo>
                  <a:lnTo>
                    <a:pt x="75" y="323"/>
                  </a:lnTo>
                  <a:lnTo>
                    <a:pt x="71" y="317"/>
                  </a:lnTo>
                  <a:lnTo>
                    <a:pt x="67" y="315"/>
                  </a:lnTo>
                  <a:lnTo>
                    <a:pt x="65" y="315"/>
                  </a:lnTo>
                  <a:lnTo>
                    <a:pt x="62" y="311"/>
                  </a:lnTo>
                  <a:lnTo>
                    <a:pt x="58" y="307"/>
                  </a:lnTo>
                  <a:lnTo>
                    <a:pt x="56" y="302"/>
                  </a:lnTo>
                  <a:lnTo>
                    <a:pt x="52" y="300"/>
                  </a:lnTo>
                  <a:lnTo>
                    <a:pt x="56" y="300"/>
                  </a:lnTo>
                  <a:lnTo>
                    <a:pt x="56" y="296"/>
                  </a:lnTo>
                  <a:lnTo>
                    <a:pt x="56" y="292"/>
                  </a:lnTo>
                  <a:lnTo>
                    <a:pt x="56" y="290"/>
                  </a:lnTo>
                  <a:lnTo>
                    <a:pt x="56" y="286"/>
                  </a:lnTo>
                  <a:lnTo>
                    <a:pt x="52" y="284"/>
                  </a:lnTo>
                  <a:lnTo>
                    <a:pt x="52" y="276"/>
                  </a:lnTo>
                  <a:lnTo>
                    <a:pt x="52" y="275"/>
                  </a:lnTo>
                  <a:lnTo>
                    <a:pt x="48" y="269"/>
                  </a:lnTo>
                  <a:lnTo>
                    <a:pt x="48" y="265"/>
                  </a:lnTo>
                  <a:lnTo>
                    <a:pt x="48" y="261"/>
                  </a:lnTo>
                  <a:lnTo>
                    <a:pt x="44" y="259"/>
                  </a:lnTo>
                  <a:lnTo>
                    <a:pt x="44" y="255"/>
                  </a:lnTo>
                  <a:lnTo>
                    <a:pt x="42" y="246"/>
                  </a:lnTo>
                  <a:lnTo>
                    <a:pt x="38" y="244"/>
                  </a:lnTo>
                  <a:lnTo>
                    <a:pt x="38" y="240"/>
                  </a:lnTo>
                  <a:lnTo>
                    <a:pt x="38" y="238"/>
                  </a:lnTo>
                  <a:lnTo>
                    <a:pt x="35" y="238"/>
                  </a:lnTo>
                  <a:lnTo>
                    <a:pt x="35" y="230"/>
                  </a:lnTo>
                  <a:lnTo>
                    <a:pt x="35" y="228"/>
                  </a:lnTo>
                  <a:lnTo>
                    <a:pt x="33" y="228"/>
                  </a:lnTo>
                  <a:lnTo>
                    <a:pt x="33" y="222"/>
                  </a:lnTo>
                  <a:lnTo>
                    <a:pt x="29" y="222"/>
                  </a:lnTo>
                  <a:lnTo>
                    <a:pt x="29" y="219"/>
                  </a:lnTo>
                  <a:lnTo>
                    <a:pt x="29" y="215"/>
                  </a:lnTo>
                  <a:lnTo>
                    <a:pt x="25" y="213"/>
                  </a:lnTo>
                  <a:lnTo>
                    <a:pt x="25" y="209"/>
                  </a:lnTo>
                  <a:lnTo>
                    <a:pt x="23" y="203"/>
                  </a:lnTo>
                  <a:lnTo>
                    <a:pt x="23" y="199"/>
                  </a:lnTo>
                  <a:lnTo>
                    <a:pt x="19" y="193"/>
                  </a:lnTo>
                  <a:lnTo>
                    <a:pt x="15" y="192"/>
                  </a:lnTo>
                  <a:lnTo>
                    <a:pt x="15" y="186"/>
                  </a:lnTo>
                  <a:lnTo>
                    <a:pt x="15" y="182"/>
                  </a:lnTo>
                  <a:lnTo>
                    <a:pt x="11" y="176"/>
                  </a:lnTo>
                  <a:lnTo>
                    <a:pt x="9" y="172"/>
                  </a:lnTo>
                  <a:lnTo>
                    <a:pt x="9" y="166"/>
                  </a:lnTo>
                  <a:lnTo>
                    <a:pt x="6" y="163"/>
                  </a:lnTo>
                  <a:lnTo>
                    <a:pt x="2" y="161"/>
                  </a:lnTo>
                  <a:lnTo>
                    <a:pt x="2" y="157"/>
                  </a:lnTo>
                  <a:lnTo>
                    <a:pt x="2" y="155"/>
                  </a:lnTo>
                  <a:lnTo>
                    <a:pt x="0" y="151"/>
                  </a:lnTo>
                  <a:lnTo>
                    <a:pt x="0" y="147"/>
                  </a:lnTo>
                  <a:lnTo>
                    <a:pt x="6" y="147"/>
                  </a:lnTo>
                  <a:lnTo>
                    <a:pt x="15" y="147"/>
                  </a:lnTo>
                  <a:lnTo>
                    <a:pt x="15" y="141"/>
                  </a:lnTo>
                  <a:lnTo>
                    <a:pt x="9" y="141"/>
                  </a:lnTo>
                  <a:lnTo>
                    <a:pt x="8" y="136"/>
                  </a:lnTo>
                  <a:lnTo>
                    <a:pt x="6" y="136"/>
                  </a:lnTo>
                  <a:lnTo>
                    <a:pt x="6" y="132"/>
                  </a:lnTo>
                  <a:lnTo>
                    <a:pt x="2" y="132"/>
                  </a:lnTo>
                  <a:lnTo>
                    <a:pt x="2" y="122"/>
                  </a:lnTo>
                  <a:lnTo>
                    <a:pt x="2" y="116"/>
                  </a:lnTo>
                  <a:lnTo>
                    <a:pt x="6" y="114"/>
                  </a:lnTo>
                  <a:lnTo>
                    <a:pt x="11" y="114"/>
                  </a:lnTo>
                  <a:lnTo>
                    <a:pt x="17" y="114"/>
                  </a:lnTo>
                  <a:lnTo>
                    <a:pt x="23" y="112"/>
                  </a:lnTo>
                  <a:lnTo>
                    <a:pt x="33" y="112"/>
                  </a:lnTo>
                  <a:lnTo>
                    <a:pt x="46" y="116"/>
                  </a:lnTo>
                  <a:lnTo>
                    <a:pt x="52" y="116"/>
                  </a:lnTo>
                  <a:lnTo>
                    <a:pt x="56" y="116"/>
                  </a:lnTo>
                  <a:lnTo>
                    <a:pt x="58" y="116"/>
                  </a:lnTo>
                  <a:lnTo>
                    <a:pt x="63" y="116"/>
                  </a:lnTo>
                  <a:lnTo>
                    <a:pt x="96" y="114"/>
                  </a:lnTo>
                  <a:lnTo>
                    <a:pt x="96" y="118"/>
                  </a:lnTo>
                  <a:lnTo>
                    <a:pt x="102" y="118"/>
                  </a:lnTo>
                  <a:lnTo>
                    <a:pt x="114" y="120"/>
                  </a:lnTo>
                  <a:lnTo>
                    <a:pt x="114" y="114"/>
                  </a:lnTo>
                  <a:lnTo>
                    <a:pt x="112" y="114"/>
                  </a:lnTo>
                  <a:lnTo>
                    <a:pt x="114" y="89"/>
                  </a:lnTo>
                  <a:lnTo>
                    <a:pt x="114" y="83"/>
                  </a:lnTo>
                  <a:lnTo>
                    <a:pt x="118" y="83"/>
                  </a:lnTo>
                  <a:lnTo>
                    <a:pt x="118" y="72"/>
                  </a:lnTo>
                  <a:lnTo>
                    <a:pt x="114" y="72"/>
                  </a:lnTo>
                  <a:lnTo>
                    <a:pt x="114" y="66"/>
                  </a:lnTo>
                  <a:lnTo>
                    <a:pt x="94" y="66"/>
                  </a:lnTo>
                  <a:lnTo>
                    <a:pt x="98" y="53"/>
                  </a:lnTo>
                  <a:lnTo>
                    <a:pt x="98" y="51"/>
                  </a:lnTo>
                  <a:lnTo>
                    <a:pt x="98" y="47"/>
                  </a:lnTo>
                  <a:lnTo>
                    <a:pt x="100" y="47"/>
                  </a:lnTo>
                  <a:lnTo>
                    <a:pt x="110" y="43"/>
                  </a:lnTo>
                  <a:lnTo>
                    <a:pt x="110" y="35"/>
                  </a:lnTo>
                  <a:lnTo>
                    <a:pt x="106" y="35"/>
                  </a:lnTo>
                  <a:lnTo>
                    <a:pt x="106" y="31"/>
                  </a:lnTo>
                  <a:lnTo>
                    <a:pt x="110" y="31"/>
                  </a:lnTo>
                  <a:lnTo>
                    <a:pt x="114" y="31"/>
                  </a:lnTo>
                  <a:lnTo>
                    <a:pt x="112" y="22"/>
                  </a:lnTo>
                  <a:lnTo>
                    <a:pt x="112" y="10"/>
                  </a:lnTo>
                  <a:lnTo>
                    <a:pt x="112" y="6"/>
                  </a:lnTo>
                  <a:lnTo>
                    <a:pt x="112" y="0"/>
                  </a:lnTo>
                  <a:lnTo>
                    <a:pt x="119" y="0"/>
                  </a:lnTo>
                  <a:lnTo>
                    <a:pt x="121" y="0"/>
                  </a:lnTo>
                  <a:lnTo>
                    <a:pt x="177" y="2"/>
                  </a:lnTo>
                  <a:lnTo>
                    <a:pt x="177" y="20"/>
                  </a:lnTo>
                  <a:lnTo>
                    <a:pt x="185" y="20"/>
                  </a:lnTo>
                  <a:lnTo>
                    <a:pt x="181" y="33"/>
                  </a:lnTo>
                  <a:lnTo>
                    <a:pt x="195" y="33"/>
                  </a:lnTo>
                  <a:lnTo>
                    <a:pt x="195" y="27"/>
                  </a:lnTo>
                  <a:lnTo>
                    <a:pt x="212" y="25"/>
                  </a:lnTo>
                  <a:lnTo>
                    <a:pt x="210" y="81"/>
                  </a:lnTo>
                  <a:lnTo>
                    <a:pt x="220" y="81"/>
                  </a:lnTo>
                  <a:lnTo>
                    <a:pt x="220" y="101"/>
                  </a:lnTo>
                  <a:lnTo>
                    <a:pt x="230" y="101"/>
                  </a:lnTo>
                  <a:lnTo>
                    <a:pt x="230" y="91"/>
                  </a:lnTo>
                  <a:lnTo>
                    <a:pt x="235" y="91"/>
                  </a:lnTo>
                  <a:lnTo>
                    <a:pt x="235" y="87"/>
                  </a:lnTo>
                  <a:lnTo>
                    <a:pt x="235" y="81"/>
                  </a:lnTo>
                  <a:lnTo>
                    <a:pt x="241" y="81"/>
                  </a:lnTo>
                  <a:lnTo>
                    <a:pt x="241" y="72"/>
                  </a:lnTo>
                  <a:lnTo>
                    <a:pt x="245" y="72"/>
                  </a:lnTo>
                  <a:lnTo>
                    <a:pt x="245" y="51"/>
                  </a:lnTo>
                  <a:lnTo>
                    <a:pt x="260" y="51"/>
                  </a:lnTo>
                  <a:lnTo>
                    <a:pt x="260" y="124"/>
                  </a:lnTo>
                  <a:lnTo>
                    <a:pt x="262" y="128"/>
                  </a:lnTo>
                  <a:lnTo>
                    <a:pt x="262" y="132"/>
                  </a:lnTo>
                  <a:lnTo>
                    <a:pt x="262" y="163"/>
                  </a:lnTo>
                  <a:lnTo>
                    <a:pt x="260" y="205"/>
                  </a:lnTo>
                  <a:lnTo>
                    <a:pt x="260" y="220"/>
                  </a:lnTo>
                  <a:lnTo>
                    <a:pt x="262" y="224"/>
                  </a:lnTo>
                  <a:lnTo>
                    <a:pt x="262" y="234"/>
                  </a:lnTo>
                  <a:lnTo>
                    <a:pt x="264" y="242"/>
                  </a:lnTo>
                  <a:lnTo>
                    <a:pt x="264" y="261"/>
                  </a:lnTo>
                  <a:lnTo>
                    <a:pt x="260" y="265"/>
                  </a:lnTo>
                  <a:lnTo>
                    <a:pt x="249" y="265"/>
                  </a:lnTo>
                  <a:lnTo>
                    <a:pt x="245" y="265"/>
                  </a:lnTo>
                  <a:lnTo>
                    <a:pt x="226" y="265"/>
                  </a:lnTo>
                  <a:close/>
                </a:path>
              </a:pathLst>
            </a:custGeom>
            <a:grpFill/>
            <a:ln w="9525">
              <a:noFill/>
              <a:round/>
              <a:headEnd/>
              <a:tailEnd/>
            </a:ln>
          </p:spPr>
          <p:txBody>
            <a:bodyPr/>
            <a:lstStyle/>
            <a:p>
              <a:pPr>
                <a:defRPr/>
              </a:pPr>
              <a:endParaRPr lang="en-US" dirty="0">
                <a:solidFill>
                  <a:prstClr val="black"/>
                </a:solidFill>
              </a:endParaRPr>
            </a:p>
          </p:txBody>
        </p:sp>
        <p:sp>
          <p:nvSpPr>
            <p:cNvPr id="16596" name="Freeform 54"/>
            <p:cNvSpPr>
              <a:spLocks/>
            </p:cNvSpPr>
            <p:nvPr/>
          </p:nvSpPr>
          <p:spPr bwMode="ltGray">
            <a:xfrm>
              <a:off x="2161" y="773"/>
              <a:ext cx="264" cy="379"/>
            </a:xfrm>
            <a:custGeom>
              <a:avLst/>
              <a:gdLst>
                <a:gd name="T0" fmla="*/ 220 w 264"/>
                <a:gd name="T1" fmla="*/ 244 h 379"/>
                <a:gd name="T2" fmla="*/ 148 w 264"/>
                <a:gd name="T3" fmla="*/ 242 h 379"/>
                <a:gd name="T4" fmla="*/ 135 w 264"/>
                <a:gd name="T5" fmla="*/ 251 h 379"/>
                <a:gd name="T6" fmla="*/ 133 w 264"/>
                <a:gd name="T7" fmla="*/ 267 h 379"/>
                <a:gd name="T8" fmla="*/ 145 w 264"/>
                <a:gd name="T9" fmla="*/ 278 h 379"/>
                <a:gd name="T10" fmla="*/ 96 w 264"/>
                <a:gd name="T11" fmla="*/ 286 h 379"/>
                <a:gd name="T12" fmla="*/ 112 w 264"/>
                <a:gd name="T13" fmla="*/ 302 h 379"/>
                <a:gd name="T14" fmla="*/ 106 w 264"/>
                <a:gd name="T15" fmla="*/ 348 h 379"/>
                <a:gd name="T16" fmla="*/ 100 w 264"/>
                <a:gd name="T17" fmla="*/ 375 h 379"/>
                <a:gd name="T18" fmla="*/ 91 w 264"/>
                <a:gd name="T19" fmla="*/ 373 h 379"/>
                <a:gd name="T20" fmla="*/ 85 w 264"/>
                <a:gd name="T21" fmla="*/ 373 h 379"/>
                <a:gd name="T22" fmla="*/ 79 w 264"/>
                <a:gd name="T23" fmla="*/ 379 h 379"/>
                <a:gd name="T24" fmla="*/ 71 w 264"/>
                <a:gd name="T25" fmla="*/ 373 h 379"/>
                <a:gd name="T26" fmla="*/ 71 w 264"/>
                <a:gd name="T27" fmla="*/ 352 h 379"/>
                <a:gd name="T28" fmla="*/ 75 w 264"/>
                <a:gd name="T29" fmla="*/ 327 h 379"/>
                <a:gd name="T30" fmla="*/ 65 w 264"/>
                <a:gd name="T31" fmla="*/ 315 h 379"/>
                <a:gd name="T32" fmla="*/ 52 w 264"/>
                <a:gd name="T33" fmla="*/ 300 h 379"/>
                <a:gd name="T34" fmla="*/ 56 w 264"/>
                <a:gd name="T35" fmla="*/ 290 h 379"/>
                <a:gd name="T36" fmla="*/ 52 w 264"/>
                <a:gd name="T37" fmla="*/ 275 h 379"/>
                <a:gd name="T38" fmla="*/ 44 w 264"/>
                <a:gd name="T39" fmla="*/ 259 h 379"/>
                <a:gd name="T40" fmla="*/ 38 w 264"/>
                <a:gd name="T41" fmla="*/ 240 h 379"/>
                <a:gd name="T42" fmla="*/ 35 w 264"/>
                <a:gd name="T43" fmla="*/ 228 h 379"/>
                <a:gd name="T44" fmla="*/ 29 w 264"/>
                <a:gd name="T45" fmla="*/ 219 h 379"/>
                <a:gd name="T46" fmla="*/ 23 w 264"/>
                <a:gd name="T47" fmla="*/ 203 h 379"/>
                <a:gd name="T48" fmla="*/ 15 w 264"/>
                <a:gd name="T49" fmla="*/ 186 h 379"/>
                <a:gd name="T50" fmla="*/ 9 w 264"/>
                <a:gd name="T51" fmla="*/ 166 h 379"/>
                <a:gd name="T52" fmla="*/ 2 w 264"/>
                <a:gd name="T53" fmla="*/ 155 h 379"/>
                <a:gd name="T54" fmla="*/ 15 w 264"/>
                <a:gd name="T55" fmla="*/ 147 h 379"/>
                <a:gd name="T56" fmla="*/ 6 w 264"/>
                <a:gd name="T57" fmla="*/ 136 h 379"/>
                <a:gd name="T58" fmla="*/ 2 w 264"/>
                <a:gd name="T59" fmla="*/ 116 h 379"/>
                <a:gd name="T60" fmla="*/ 23 w 264"/>
                <a:gd name="T61" fmla="*/ 112 h 379"/>
                <a:gd name="T62" fmla="*/ 56 w 264"/>
                <a:gd name="T63" fmla="*/ 116 h 379"/>
                <a:gd name="T64" fmla="*/ 96 w 264"/>
                <a:gd name="T65" fmla="*/ 118 h 379"/>
                <a:gd name="T66" fmla="*/ 112 w 264"/>
                <a:gd name="T67" fmla="*/ 114 h 379"/>
                <a:gd name="T68" fmla="*/ 118 w 264"/>
                <a:gd name="T69" fmla="*/ 72 h 379"/>
                <a:gd name="T70" fmla="*/ 98 w 264"/>
                <a:gd name="T71" fmla="*/ 53 h 379"/>
                <a:gd name="T72" fmla="*/ 110 w 264"/>
                <a:gd name="T73" fmla="*/ 43 h 379"/>
                <a:gd name="T74" fmla="*/ 110 w 264"/>
                <a:gd name="T75" fmla="*/ 31 h 379"/>
                <a:gd name="T76" fmla="*/ 112 w 264"/>
                <a:gd name="T77" fmla="*/ 6 h 379"/>
                <a:gd name="T78" fmla="*/ 177 w 264"/>
                <a:gd name="T79" fmla="*/ 2 h 379"/>
                <a:gd name="T80" fmla="*/ 195 w 264"/>
                <a:gd name="T81" fmla="*/ 33 h 379"/>
                <a:gd name="T82" fmla="*/ 220 w 264"/>
                <a:gd name="T83" fmla="*/ 81 h 379"/>
                <a:gd name="T84" fmla="*/ 235 w 264"/>
                <a:gd name="T85" fmla="*/ 91 h 379"/>
                <a:gd name="T86" fmla="*/ 241 w 264"/>
                <a:gd name="T87" fmla="*/ 72 h 379"/>
                <a:gd name="T88" fmla="*/ 260 w 264"/>
                <a:gd name="T89" fmla="*/ 124 h 379"/>
                <a:gd name="T90" fmla="*/ 260 w 264"/>
                <a:gd name="T91" fmla="*/ 205 h 379"/>
                <a:gd name="T92" fmla="*/ 264 w 264"/>
                <a:gd name="T93" fmla="*/ 242 h 379"/>
                <a:gd name="T94" fmla="*/ 245 w 264"/>
                <a:gd name="T95" fmla="*/ 265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379"/>
                <a:gd name="T146" fmla="*/ 264 w 264"/>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379">
                  <a:moveTo>
                    <a:pt x="226" y="265"/>
                  </a:moveTo>
                  <a:lnTo>
                    <a:pt x="230" y="246"/>
                  </a:lnTo>
                  <a:lnTo>
                    <a:pt x="220" y="246"/>
                  </a:lnTo>
                  <a:lnTo>
                    <a:pt x="220" y="244"/>
                  </a:lnTo>
                  <a:lnTo>
                    <a:pt x="220" y="215"/>
                  </a:lnTo>
                  <a:lnTo>
                    <a:pt x="148" y="242"/>
                  </a:lnTo>
                  <a:lnTo>
                    <a:pt x="150" y="242"/>
                  </a:lnTo>
                  <a:lnTo>
                    <a:pt x="148" y="242"/>
                  </a:lnTo>
                  <a:lnTo>
                    <a:pt x="145" y="244"/>
                  </a:lnTo>
                  <a:lnTo>
                    <a:pt x="145" y="247"/>
                  </a:lnTo>
                  <a:lnTo>
                    <a:pt x="135" y="247"/>
                  </a:lnTo>
                  <a:lnTo>
                    <a:pt x="135" y="251"/>
                  </a:lnTo>
                  <a:lnTo>
                    <a:pt x="139" y="251"/>
                  </a:lnTo>
                  <a:lnTo>
                    <a:pt x="139" y="263"/>
                  </a:lnTo>
                  <a:lnTo>
                    <a:pt x="133" y="263"/>
                  </a:lnTo>
                  <a:lnTo>
                    <a:pt x="133" y="267"/>
                  </a:lnTo>
                  <a:lnTo>
                    <a:pt x="133" y="269"/>
                  </a:lnTo>
                  <a:lnTo>
                    <a:pt x="135" y="269"/>
                  </a:lnTo>
                  <a:lnTo>
                    <a:pt x="139" y="273"/>
                  </a:lnTo>
                  <a:lnTo>
                    <a:pt x="145" y="278"/>
                  </a:lnTo>
                  <a:lnTo>
                    <a:pt x="143" y="278"/>
                  </a:lnTo>
                  <a:lnTo>
                    <a:pt x="102" y="280"/>
                  </a:lnTo>
                  <a:lnTo>
                    <a:pt x="102" y="286"/>
                  </a:lnTo>
                  <a:lnTo>
                    <a:pt x="96" y="286"/>
                  </a:lnTo>
                  <a:lnTo>
                    <a:pt x="98" y="302"/>
                  </a:lnTo>
                  <a:lnTo>
                    <a:pt x="102" y="302"/>
                  </a:lnTo>
                  <a:lnTo>
                    <a:pt x="108" y="302"/>
                  </a:lnTo>
                  <a:lnTo>
                    <a:pt x="112" y="302"/>
                  </a:lnTo>
                  <a:lnTo>
                    <a:pt x="143" y="300"/>
                  </a:lnTo>
                  <a:lnTo>
                    <a:pt x="143" y="325"/>
                  </a:lnTo>
                  <a:lnTo>
                    <a:pt x="102" y="327"/>
                  </a:lnTo>
                  <a:lnTo>
                    <a:pt x="106" y="348"/>
                  </a:lnTo>
                  <a:lnTo>
                    <a:pt x="106" y="350"/>
                  </a:lnTo>
                  <a:lnTo>
                    <a:pt x="102" y="348"/>
                  </a:lnTo>
                  <a:lnTo>
                    <a:pt x="104" y="375"/>
                  </a:lnTo>
                  <a:lnTo>
                    <a:pt x="100" y="375"/>
                  </a:lnTo>
                  <a:lnTo>
                    <a:pt x="96" y="375"/>
                  </a:lnTo>
                  <a:lnTo>
                    <a:pt x="94" y="375"/>
                  </a:lnTo>
                  <a:lnTo>
                    <a:pt x="94" y="373"/>
                  </a:lnTo>
                  <a:lnTo>
                    <a:pt x="91" y="373"/>
                  </a:lnTo>
                  <a:lnTo>
                    <a:pt x="87" y="369"/>
                  </a:lnTo>
                  <a:lnTo>
                    <a:pt x="85" y="369"/>
                  </a:lnTo>
                  <a:lnTo>
                    <a:pt x="81" y="369"/>
                  </a:lnTo>
                  <a:lnTo>
                    <a:pt x="85" y="373"/>
                  </a:lnTo>
                  <a:lnTo>
                    <a:pt x="81" y="373"/>
                  </a:lnTo>
                  <a:lnTo>
                    <a:pt x="81" y="377"/>
                  </a:lnTo>
                  <a:lnTo>
                    <a:pt x="79" y="377"/>
                  </a:lnTo>
                  <a:lnTo>
                    <a:pt x="79" y="379"/>
                  </a:lnTo>
                  <a:lnTo>
                    <a:pt x="79" y="377"/>
                  </a:lnTo>
                  <a:lnTo>
                    <a:pt x="75" y="377"/>
                  </a:lnTo>
                  <a:lnTo>
                    <a:pt x="71" y="377"/>
                  </a:lnTo>
                  <a:lnTo>
                    <a:pt x="71" y="373"/>
                  </a:lnTo>
                  <a:lnTo>
                    <a:pt x="71" y="367"/>
                  </a:lnTo>
                  <a:lnTo>
                    <a:pt x="71" y="363"/>
                  </a:lnTo>
                  <a:lnTo>
                    <a:pt x="71" y="354"/>
                  </a:lnTo>
                  <a:lnTo>
                    <a:pt x="71" y="352"/>
                  </a:lnTo>
                  <a:lnTo>
                    <a:pt x="71" y="346"/>
                  </a:lnTo>
                  <a:lnTo>
                    <a:pt x="75" y="336"/>
                  </a:lnTo>
                  <a:lnTo>
                    <a:pt x="75" y="330"/>
                  </a:lnTo>
                  <a:lnTo>
                    <a:pt x="75" y="327"/>
                  </a:lnTo>
                  <a:lnTo>
                    <a:pt x="75" y="323"/>
                  </a:lnTo>
                  <a:lnTo>
                    <a:pt x="71" y="317"/>
                  </a:lnTo>
                  <a:lnTo>
                    <a:pt x="67" y="315"/>
                  </a:lnTo>
                  <a:lnTo>
                    <a:pt x="65" y="315"/>
                  </a:lnTo>
                  <a:lnTo>
                    <a:pt x="62" y="311"/>
                  </a:lnTo>
                  <a:lnTo>
                    <a:pt x="58" y="307"/>
                  </a:lnTo>
                  <a:lnTo>
                    <a:pt x="56" y="302"/>
                  </a:lnTo>
                  <a:lnTo>
                    <a:pt x="52" y="300"/>
                  </a:lnTo>
                  <a:lnTo>
                    <a:pt x="56" y="300"/>
                  </a:lnTo>
                  <a:lnTo>
                    <a:pt x="56" y="296"/>
                  </a:lnTo>
                  <a:lnTo>
                    <a:pt x="56" y="292"/>
                  </a:lnTo>
                  <a:lnTo>
                    <a:pt x="56" y="290"/>
                  </a:lnTo>
                  <a:lnTo>
                    <a:pt x="56" y="286"/>
                  </a:lnTo>
                  <a:lnTo>
                    <a:pt x="52" y="284"/>
                  </a:lnTo>
                  <a:lnTo>
                    <a:pt x="52" y="276"/>
                  </a:lnTo>
                  <a:lnTo>
                    <a:pt x="52" y="275"/>
                  </a:lnTo>
                  <a:lnTo>
                    <a:pt x="48" y="269"/>
                  </a:lnTo>
                  <a:lnTo>
                    <a:pt x="48" y="265"/>
                  </a:lnTo>
                  <a:lnTo>
                    <a:pt x="48" y="261"/>
                  </a:lnTo>
                  <a:lnTo>
                    <a:pt x="44" y="259"/>
                  </a:lnTo>
                  <a:lnTo>
                    <a:pt x="44" y="255"/>
                  </a:lnTo>
                  <a:lnTo>
                    <a:pt x="42" y="246"/>
                  </a:lnTo>
                  <a:lnTo>
                    <a:pt x="38" y="244"/>
                  </a:lnTo>
                  <a:lnTo>
                    <a:pt x="38" y="240"/>
                  </a:lnTo>
                  <a:lnTo>
                    <a:pt x="38" y="238"/>
                  </a:lnTo>
                  <a:lnTo>
                    <a:pt x="35" y="238"/>
                  </a:lnTo>
                  <a:lnTo>
                    <a:pt x="35" y="230"/>
                  </a:lnTo>
                  <a:lnTo>
                    <a:pt x="35" y="228"/>
                  </a:lnTo>
                  <a:lnTo>
                    <a:pt x="33" y="228"/>
                  </a:lnTo>
                  <a:lnTo>
                    <a:pt x="33" y="222"/>
                  </a:lnTo>
                  <a:lnTo>
                    <a:pt x="29" y="222"/>
                  </a:lnTo>
                  <a:lnTo>
                    <a:pt x="29" y="219"/>
                  </a:lnTo>
                  <a:lnTo>
                    <a:pt x="29" y="215"/>
                  </a:lnTo>
                  <a:lnTo>
                    <a:pt x="25" y="213"/>
                  </a:lnTo>
                  <a:lnTo>
                    <a:pt x="25" y="209"/>
                  </a:lnTo>
                  <a:lnTo>
                    <a:pt x="23" y="203"/>
                  </a:lnTo>
                  <a:lnTo>
                    <a:pt x="23" y="199"/>
                  </a:lnTo>
                  <a:lnTo>
                    <a:pt x="19" y="193"/>
                  </a:lnTo>
                  <a:lnTo>
                    <a:pt x="15" y="192"/>
                  </a:lnTo>
                  <a:lnTo>
                    <a:pt x="15" y="186"/>
                  </a:lnTo>
                  <a:lnTo>
                    <a:pt x="15" y="182"/>
                  </a:lnTo>
                  <a:lnTo>
                    <a:pt x="11" y="176"/>
                  </a:lnTo>
                  <a:lnTo>
                    <a:pt x="9" y="172"/>
                  </a:lnTo>
                  <a:lnTo>
                    <a:pt x="9" y="166"/>
                  </a:lnTo>
                  <a:lnTo>
                    <a:pt x="6" y="163"/>
                  </a:lnTo>
                  <a:lnTo>
                    <a:pt x="2" y="161"/>
                  </a:lnTo>
                  <a:lnTo>
                    <a:pt x="2" y="157"/>
                  </a:lnTo>
                  <a:lnTo>
                    <a:pt x="2" y="155"/>
                  </a:lnTo>
                  <a:lnTo>
                    <a:pt x="0" y="151"/>
                  </a:lnTo>
                  <a:lnTo>
                    <a:pt x="0" y="147"/>
                  </a:lnTo>
                  <a:lnTo>
                    <a:pt x="6" y="147"/>
                  </a:lnTo>
                  <a:lnTo>
                    <a:pt x="15" y="147"/>
                  </a:lnTo>
                  <a:lnTo>
                    <a:pt x="15" y="141"/>
                  </a:lnTo>
                  <a:lnTo>
                    <a:pt x="9" y="141"/>
                  </a:lnTo>
                  <a:lnTo>
                    <a:pt x="8" y="136"/>
                  </a:lnTo>
                  <a:lnTo>
                    <a:pt x="6" y="136"/>
                  </a:lnTo>
                  <a:lnTo>
                    <a:pt x="6" y="132"/>
                  </a:lnTo>
                  <a:lnTo>
                    <a:pt x="2" y="132"/>
                  </a:lnTo>
                  <a:lnTo>
                    <a:pt x="2" y="122"/>
                  </a:lnTo>
                  <a:lnTo>
                    <a:pt x="2" y="116"/>
                  </a:lnTo>
                  <a:lnTo>
                    <a:pt x="6" y="114"/>
                  </a:lnTo>
                  <a:lnTo>
                    <a:pt x="11" y="114"/>
                  </a:lnTo>
                  <a:lnTo>
                    <a:pt x="17" y="114"/>
                  </a:lnTo>
                  <a:lnTo>
                    <a:pt x="23" y="112"/>
                  </a:lnTo>
                  <a:lnTo>
                    <a:pt x="33" y="112"/>
                  </a:lnTo>
                  <a:lnTo>
                    <a:pt x="46" y="116"/>
                  </a:lnTo>
                  <a:lnTo>
                    <a:pt x="52" y="116"/>
                  </a:lnTo>
                  <a:lnTo>
                    <a:pt x="56" y="116"/>
                  </a:lnTo>
                  <a:lnTo>
                    <a:pt x="58" y="116"/>
                  </a:lnTo>
                  <a:lnTo>
                    <a:pt x="63" y="116"/>
                  </a:lnTo>
                  <a:lnTo>
                    <a:pt x="96" y="114"/>
                  </a:lnTo>
                  <a:lnTo>
                    <a:pt x="96" y="118"/>
                  </a:lnTo>
                  <a:lnTo>
                    <a:pt x="102" y="118"/>
                  </a:lnTo>
                  <a:lnTo>
                    <a:pt x="114" y="120"/>
                  </a:lnTo>
                  <a:lnTo>
                    <a:pt x="114" y="114"/>
                  </a:lnTo>
                  <a:lnTo>
                    <a:pt x="112" y="114"/>
                  </a:lnTo>
                  <a:lnTo>
                    <a:pt x="114" y="89"/>
                  </a:lnTo>
                  <a:lnTo>
                    <a:pt x="114" y="83"/>
                  </a:lnTo>
                  <a:lnTo>
                    <a:pt x="118" y="83"/>
                  </a:lnTo>
                  <a:lnTo>
                    <a:pt x="118" y="72"/>
                  </a:lnTo>
                  <a:lnTo>
                    <a:pt x="114" y="72"/>
                  </a:lnTo>
                  <a:lnTo>
                    <a:pt x="114" y="66"/>
                  </a:lnTo>
                  <a:lnTo>
                    <a:pt x="94" y="66"/>
                  </a:lnTo>
                  <a:lnTo>
                    <a:pt x="98" y="53"/>
                  </a:lnTo>
                  <a:lnTo>
                    <a:pt x="98" y="51"/>
                  </a:lnTo>
                  <a:lnTo>
                    <a:pt x="98" y="47"/>
                  </a:lnTo>
                  <a:lnTo>
                    <a:pt x="100" y="47"/>
                  </a:lnTo>
                  <a:lnTo>
                    <a:pt x="110" y="43"/>
                  </a:lnTo>
                  <a:lnTo>
                    <a:pt x="110" y="35"/>
                  </a:lnTo>
                  <a:lnTo>
                    <a:pt x="106" y="35"/>
                  </a:lnTo>
                  <a:lnTo>
                    <a:pt x="106" y="31"/>
                  </a:lnTo>
                  <a:lnTo>
                    <a:pt x="110" y="31"/>
                  </a:lnTo>
                  <a:lnTo>
                    <a:pt x="114" y="31"/>
                  </a:lnTo>
                  <a:lnTo>
                    <a:pt x="112" y="22"/>
                  </a:lnTo>
                  <a:lnTo>
                    <a:pt x="112" y="10"/>
                  </a:lnTo>
                  <a:lnTo>
                    <a:pt x="112" y="6"/>
                  </a:lnTo>
                  <a:lnTo>
                    <a:pt x="112" y="0"/>
                  </a:lnTo>
                  <a:lnTo>
                    <a:pt x="119" y="0"/>
                  </a:lnTo>
                  <a:lnTo>
                    <a:pt x="121" y="0"/>
                  </a:lnTo>
                  <a:lnTo>
                    <a:pt x="177" y="2"/>
                  </a:lnTo>
                  <a:lnTo>
                    <a:pt x="177" y="20"/>
                  </a:lnTo>
                  <a:lnTo>
                    <a:pt x="185" y="20"/>
                  </a:lnTo>
                  <a:lnTo>
                    <a:pt x="181" y="33"/>
                  </a:lnTo>
                  <a:lnTo>
                    <a:pt x="195" y="33"/>
                  </a:lnTo>
                  <a:lnTo>
                    <a:pt x="195" y="27"/>
                  </a:lnTo>
                  <a:lnTo>
                    <a:pt x="212" y="25"/>
                  </a:lnTo>
                  <a:lnTo>
                    <a:pt x="210" y="81"/>
                  </a:lnTo>
                  <a:lnTo>
                    <a:pt x="220" y="81"/>
                  </a:lnTo>
                  <a:lnTo>
                    <a:pt x="220" y="101"/>
                  </a:lnTo>
                  <a:lnTo>
                    <a:pt x="230" y="101"/>
                  </a:lnTo>
                  <a:lnTo>
                    <a:pt x="230" y="91"/>
                  </a:lnTo>
                  <a:lnTo>
                    <a:pt x="235" y="91"/>
                  </a:lnTo>
                  <a:lnTo>
                    <a:pt x="235" y="87"/>
                  </a:lnTo>
                  <a:lnTo>
                    <a:pt x="235" y="81"/>
                  </a:lnTo>
                  <a:lnTo>
                    <a:pt x="241" y="81"/>
                  </a:lnTo>
                  <a:lnTo>
                    <a:pt x="241" y="72"/>
                  </a:lnTo>
                  <a:lnTo>
                    <a:pt x="245" y="72"/>
                  </a:lnTo>
                  <a:lnTo>
                    <a:pt x="245" y="51"/>
                  </a:lnTo>
                  <a:lnTo>
                    <a:pt x="260" y="51"/>
                  </a:lnTo>
                  <a:lnTo>
                    <a:pt x="260" y="124"/>
                  </a:lnTo>
                  <a:lnTo>
                    <a:pt x="262" y="128"/>
                  </a:lnTo>
                  <a:lnTo>
                    <a:pt x="262" y="132"/>
                  </a:lnTo>
                  <a:lnTo>
                    <a:pt x="262" y="163"/>
                  </a:lnTo>
                  <a:lnTo>
                    <a:pt x="260" y="205"/>
                  </a:lnTo>
                  <a:lnTo>
                    <a:pt x="260" y="220"/>
                  </a:lnTo>
                  <a:lnTo>
                    <a:pt x="262" y="224"/>
                  </a:lnTo>
                  <a:lnTo>
                    <a:pt x="262" y="234"/>
                  </a:lnTo>
                  <a:lnTo>
                    <a:pt x="264" y="242"/>
                  </a:lnTo>
                  <a:lnTo>
                    <a:pt x="264" y="261"/>
                  </a:lnTo>
                  <a:lnTo>
                    <a:pt x="260" y="265"/>
                  </a:lnTo>
                  <a:lnTo>
                    <a:pt x="249" y="265"/>
                  </a:lnTo>
                  <a:lnTo>
                    <a:pt x="245" y="265"/>
                  </a:lnTo>
                  <a:lnTo>
                    <a:pt x="226" y="265"/>
                  </a:lnTo>
                </a:path>
              </a:pathLst>
            </a:custGeom>
            <a:grpFill/>
            <a:ln w="9525">
              <a:noFill/>
              <a:round/>
              <a:headEnd/>
              <a:tailEnd/>
            </a:ln>
          </p:spPr>
          <p:txBody>
            <a:bodyPr/>
            <a:lstStyle/>
            <a:p>
              <a:pPr>
                <a:defRPr/>
              </a:pPr>
              <a:endParaRPr lang="en-US" dirty="0">
                <a:solidFill>
                  <a:prstClr val="black"/>
                </a:solidFill>
              </a:endParaRPr>
            </a:p>
          </p:txBody>
        </p:sp>
        <p:sp>
          <p:nvSpPr>
            <p:cNvPr id="16597" name="Freeform 55"/>
            <p:cNvSpPr>
              <a:spLocks/>
            </p:cNvSpPr>
            <p:nvPr/>
          </p:nvSpPr>
          <p:spPr bwMode="ltGray">
            <a:xfrm>
              <a:off x="3066" y="850"/>
              <a:ext cx="581" cy="220"/>
            </a:xfrm>
            <a:custGeom>
              <a:avLst/>
              <a:gdLst>
                <a:gd name="T0" fmla="*/ 2 w 581"/>
                <a:gd name="T1" fmla="*/ 75 h 220"/>
                <a:gd name="T2" fmla="*/ 2 w 581"/>
                <a:gd name="T3" fmla="*/ 50 h 220"/>
                <a:gd name="T4" fmla="*/ 0 w 581"/>
                <a:gd name="T5" fmla="*/ 25 h 220"/>
                <a:gd name="T6" fmla="*/ 0 w 581"/>
                <a:gd name="T7" fmla="*/ 9 h 220"/>
                <a:gd name="T8" fmla="*/ 19 w 581"/>
                <a:gd name="T9" fmla="*/ 3 h 220"/>
                <a:gd name="T10" fmla="*/ 44 w 581"/>
                <a:gd name="T11" fmla="*/ 3 h 220"/>
                <a:gd name="T12" fmla="*/ 64 w 581"/>
                <a:gd name="T13" fmla="*/ 1 h 220"/>
                <a:gd name="T14" fmla="*/ 85 w 581"/>
                <a:gd name="T15" fmla="*/ 1 h 220"/>
                <a:gd name="T16" fmla="*/ 100 w 581"/>
                <a:gd name="T17" fmla="*/ 1 h 220"/>
                <a:gd name="T18" fmla="*/ 170 w 581"/>
                <a:gd name="T19" fmla="*/ 0 h 220"/>
                <a:gd name="T20" fmla="*/ 369 w 581"/>
                <a:gd name="T21" fmla="*/ 0 h 220"/>
                <a:gd name="T22" fmla="*/ 455 w 581"/>
                <a:gd name="T23" fmla="*/ 73 h 220"/>
                <a:gd name="T24" fmla="*/ 565 w 581"/>
                <a:gd name="T25" fmla="*/ 154 h 220"/>
                <a:gd name="T26" fmla="*/ 581 w 581"/>
                <a:gd name="T27" fmla="*/ 173 h 220"/>
                <a:gd name="T28" fmla="*/ 565 w 581"/>
                <a:gd name="T29" fmla="*/ 173 h 220"/>
                <a:gd name="T30" fmla="*/ 546 w 581"/>
                <a:gd name="T31" fmla="*/ 167 h 220"/>
                <a:gd name="T32" fmla="*/ 529 w 581"/>
                <a:gd name="T33" fmla="*/ 167 h 220"/>
                <a:gd name="T34" fmla="*/ 506 w 581"/>
                <a:gd name="T35" fmla="*/ 183 h 220"/>
                <a:gd name="T36" fmla="*/ 484 w 581"/>
                <a:gd name="T37" fmla="*/ 181 h 220"/>
                <a:gd name="T38" fmla="*/ 465 w 581"/>
                <a:gd name="T39" fmla="*/ 175 h 220"/>
                <a:gd name="T40" fmla="*/ 450 w 581"/>
                <a:gd name="T41" fmla="*/ 173 h 220"/>
                <a:gd name="T42" fmla="*/ 438 w 581"/>
                <a:gd name="T43" fmla="*/ 166 h 220"/>
                <a:gd name="T44" fmla="*/ 440 w 581"/>
                <a:gd name="T45" fmla="*/ 154 h 220"/>
                <a:gd name="T46" fmla="*/ 423 w 581"/>
                <a:gd name="T47" fmla="*/ 160 h 220"/>
                <a:gd name="T48" fmla="*/ 407 w 581"/>
                <a:gd name="T49" fmla="*/ 164 h 220"/>
                <a:gd name="T50" fmla="*/ 394 w 581"/>
                <a:gd name="T51" fmla="*/ 167 h 220"/>
                <a:gd name="T52" fmla="*/ 382 w 581"/>
                <a:gd name="T53" fmla="*/ 183 h 220"/>
                <a:gd name="T54" fmla="*/ 369 w 581"/>
                <a:gd name="T55" fmla="*/ 189 h 220"/>
                <a:gd name="T56" fmla="*/ 357 w 581"/>
                <a:gd name="T57" fmla="*/ 187 h 220"/>
                <a:gd name="T58" fmla="*/ 347 w 581"/>
                <a:gd name="T59" fmla="*/ 181 h 220"/>
                <a:gd name="T60" fmla="*/ 309 w 581"/>
                <a:gd name="T61" fmla="*/ 175 h 220"/>
                <a:gd name="T62" fmla="*/ 301 w 581"/>
                <a:gd name="T63" fmla="*/ 195 h 220"/>
                <a:gd name="T64" fmla="*/ 282 w 581"/>
                <a:gd name="T65" fmla="*/ 196 h 220"/>
                <a:gd name="T66" fmla="*/ 266 w 581"/>
                <a:gd name="T67" fmla="*/ 179 h 220"/>
                <a:gd name="T68" fmla="*/ 253 w 581"/>
                <a:gd name="T69" fmla="*/ 185 h 220"/>
                <a:gd name="T70" fmla="*/ 251 w 581"/>
                <a:gd name="T71" fmla="*/ 175 h 220"/>
                <a:gd name="T72" fmla="*/ 212 w 581"/>
                <a:gd name="T73" fmla="*/ 179 h 220"/>
                <a:gd name="T74" fmla="*/ 220 w 581"/>
                <a:gd name="T75" fmla="*/ 189 h 220"/>
                <a:gd name="T76" fmla="*/ 204 w 581"/>
                <a:gd name="T77" fmla="*/ 198 h 220"/>
                <a:gd name="T78" fmla="*/ 176 w 581"/>
                <a:gd name="T79" fmla="*/ 212 h 220"/>
                <a:gd name="T80" fmla="*/ 193 w 581"/>
                <a:gd name="T81" fmla="*/ 140 h 220"/>
                <a:gd name="T82" fmla="*/ 193 w 581"/>
                <a:gd name="T83" fmla="*/ 127 h 220"/>
                <a:gd name="T84" fmla="*/ 199 w 581"/>
                <a:gd name="T85" fmla="*/ 96 h 220"/>
                <a:gd name="T86" fmla="*/ 193 w 581"/>
                <a:gd name="T87" fmla="*/ 90 h 220"/>
                <a:gd name="T88" fmla="*/ 174 w 581"/>
                <a:gd name="T89" fmla="*/ 86 h 220"/>
                <a:gd name="T90" fmla="*/ 127 w 581"/>
                <a:gd name="T91" fmla="*/ 90 h 220"/>
                <a:gd name="T92" fmla="*/ 118 w 581"/>
                <a:gd name="T93" fmla="*/ 67 h 220"/>
                <a:gd name="T94" fmla="*/ 85 w 581"/>
                <a:gd name="T95" fmla="*/ 52 h 220"/>
                <a:gd name="T96" fmla="*/ 89 w 581"/>
                <a:gd name="T97" fmla="*/ 83 h 220"/>
                <a:gd name="T98" fmla="*/ 83 w 581"/>
                <a:gd name="T99" fmla="*/ 77 h 220"/>
                <a:gd name="T100" fmla="*/ 58 w 581"/>
                <a:gd name="T101" fmla="*/ 86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220"/>
                <a:gd name="T155" fmla="*/ 581 w 581"/>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220">
                  <a:moveTo>
                    <a:pt x="2" y="94"/>
                  </a:moveTo>
                  <a:lnTo>
                    <a:pt x="2" y="90"/>
                  </a:lnTo>
                  <a:lnTo>
                    <a:pt x="2" y="84"/>
                  </a:lnTo>
                  <a:lnTo>
                    <a:pt x="2" y="81"/>
                  </a:lnTo>
                  <a:lnTo>
                    <a:pt x="2" y="75"/>
                  </a:lnTo>
                  <a:lnTo>
                    <a:pt x="2" y="71"/>
                  </a:lnTo>
                  <a:lnTo>
                    <a:pt x="2" y="65"/>
                  </a:lnTo>
                  <a:lnTo>
                    <a:pt x="2" y="61"/>
                  </a:lnTo>
                  <a:lnTo>
                    <a:pt x="2" y="56"/>
                  </a:lnTo>
                  <a:lnTo>
                    <a:pt x="2" y="50"/>
                  </a:lnTo>
                  <a:lnTo>
                    <a:pt x="2" y="44"/>
                  </a:lnTo>
                  <a:lnTo>
                    <a:pt x="2" y="38"/>
                  </a:lnTo>
                  <a:lnTo>
                    <a:pt x="2" y="34"/>
                  </a:lnTo>
                  <a:lnTo>
                    <a:pt x="0" y="30"/>
                  </a:lnTo>
                  <a:lnTo>
                    <a:pt x="0" y="25"/>
                  </a:lnTo>
                  <a:lnTo>
                    <a:pt x="0" y="23"/>
                  </a:lnTo>
                  <a:lnTo>
                    <a:pt x="0" y="19"/>
                  </a:lnTo>
                  <a:lnTo>
                    <a:pt x="0" y="15"/>
                  </a:lnTo>
                  <a:lnTo>
                    <a:pt x="0" y="13"/>
                  </a:lnTo>
                  <a:lnTo>
                    <a:pt x="0" y="9"/>
                  </a:lnTo>
                  <a:lnTo>
                    <a:pt x="0" y="7"/>
                  </a:lnTo>
                  <a:lnTo>
                    <a:pt x="0" y="3"/>
                  </a:lnTo>
                  <a:lnTo>
                    <a:pt x="13" y="3"/>
                  </a:lnTo>
                  <a:lnTo>
                    <a:pt x="15" y="3"/>
                  </a:lnTo>
                  <a:lnTo>
                    <a:pt x="19" y="3"/>
                  </a:lnTo>
                  <a:lnTo>
                    <a:pt x="23" y="3"/>
                  </a:lnTo>
                  <a:lnTo>
                    <a:pt x="25" y="3"/>
                  </a:lnTo>
                  <a:lnTo>
                    <a:pt x="35" y="3"/>
                  </a:lnTo>
                  <a:lnTo>
                    <a:pt x="38" y="3"/>
                  </a:lnTo>
                  <a:lnTo>
                    <a:pt x="44" y="3"/>
                  </a:lnTo>
                  <a:lnTo>
                    <a:pt x="48" y="3"/>
                  </a:lnTo>
                  <a:lnTo>
                    <a:pt x="50" y="3"/>
                  </a:lnTo>
                  <a:lnTo>
                    <a:pt x="56" y="1"/>
                  </a:lnTo>
                  <a:lnTo>
                    <a:pt x="60" y="1"/>
                  </a:lnTo>
                  <a:lnTo>
                    <a:pt x="64" y="1"/>
                  </a:lnTo>
                  <a:lnTo>
                    <a:pt x="65" y="1"/>
                  </a:lnTo>
                  <a:lnTo>
                    <a:pt x="69" y="1"/>
                  </a:lnTo>
                  <a:lnTo>
                    <a:pt x="79" y="1"/>
                  </a:lnTo>
                  <a:lnTo>
                    <a:pt x="81" y="1"/>
                  </a:lnTo>
                  <a:lnTo>
                    <a:pt x="85" y="1"/>
                  </a:lnTo>
                  <a:lnTo>
                    <a:pt x="89" y="1"/>
                  </a:lnTo>
                  <a:lnTo>
                    <a:pt x="91" y="1"/>
                  </a:lnTo>
                  <a:lnTo>
                    <a:pt x="94" y="1"/>
                  </a:lnTo>
                  <a:lnTo>
                    <a:pt x="96" y="1"/>
                  </a:lnTo>
                  <a:lnTo>
                    <a:pt x="100" y="1"/>
                  </a:lnTo>
                  <a:lnTo>
                    <a:pt x="125" y="1"/>
                  </a:lnTo>
                  <a:lnTo>
                    <a:pt x="129" y="1"/>
                  </a:lnTo>
                  <a:lnTo>
                    <a:pt x="131" y="1"/>
                  </a:lnTo>
                  <a:lnTo>
                    <a:pt x="135" y="1"/>
                  </a:lnTo>
                  <a:lnTo>
                    <a:pt x="170" y="0"/>
                  </a:lnTo>
                  <a:lnTo>
                    <a:pt x="172" y="3"/>
                  </a:lnTo>
                  <a:lnTo>
                    <a:pt x="206" y="3"/>
                  </a:lnTo>
                  <a:lnTo>
                    <a:pt x="237" y="0"/>
                  </a:lnTo>
                  <a:lnTo>
                    <a:pt x="293" y="1"/>
                  </a:lnTo>
                  <a:lnTo>
                    <a:pt x="369" y="0"/>
                  </a:lnTo>
                  <a:lnTo>
                    <a:pt x="384" y="15"/>
                  </a:lnTo>
                  <a:lnTo>
                    <a:pt x="397" y="25"/>
                  </a:lnTo>
                  <a:lnTo>
                    <a:pt x="428" y="56"/>
                  </a:lnTo>
                  <a:lnTo>
                    <a:pt x="448" y="71"/>
                  </a:lnTo>
                  <a:lnTo>
                    <a:pt x="455" y="73"/>
                  </a:lnTo>
                  <a:lnTo>
                    <a:pt x="455" y="77"/>
                  </a:lnTo>
                  <a:lnTo>
                    <a:pt x="457" y="77"/>
                  </a:lnTo>
                  <a:lnTo>
                    <a:pt x="490" y="100"/>
                  </a:lnTo>
                  <a:lnTo>
                    <a:pt x="542" y="140"/>
                  </a:lnTo>
                  <a:lnTo>
                    <a:pt x="565" y="154"/>
                  </a:lnTo>
                  <a:lnTo>
                    <a:pt x="569" y="162"/>
                  </a:lnTo>
                  <a:lnTo>
                    <a:pt x="571" y="164"/>
                  </a:lnTo>
                  <a:lnTo>
                    <a:pt x="579" y="169"/>
                  </a:lnTo>
                  <a:lnTo>
                    <a:pt x="579" y="173"/>
                  </a:lnTo>
                  <a:lnTo>
                    <a:pt x="581" y="173"/>
                  </a:lnTo>
                  <a:lnTo>
                    <a:pt x="579" y="173"/>
                  </a:lnTo>
                  <a:lnTo>
                    <a:pt x="575" y="177"/>
                  </a:lnTo>
                  <a:lnTo>
                    <a:pt x="571" y="177"/>
                  </a:lnTo>
                  <a:lnTo>
                    <a:pt x="569" y="177"/>
                  </a:lnTo>
                  <a:lnTo>
                    <a:pt x="565" y="173"/>
                  </a:lnTo>
                  <a:lnTo>
                    <a:pt x="564" y="173"/>
                  </a:lnTo>
                  <a:lnTo>
                    <a:pt x="560" y="173"/>
                  </a:lnTo>
                  <a:lnTo>
                    <a:pt x="556" y="171"/>
                  </a:lnTo>
                  <a:lnTo>
                    <a:pt x="550" y="167"/>
                  </a:lnTo>
                  <a:lnTo>
                    <a:pt x="546" y="167"/>
                  </a:lnTo>
                  <a:lnTo>
                    <a:pt x="544" y="164"/>
                  </a:lnTo>
                  <a:lnTo>
                    <a:pt x="536" y="166"/>
                  </a:lnTo>
                  <a:lnTo>
                    <a:pt x="535" y="166"/>
                  </a:lnTo>
                  <a:lnTo>
                    <a:pt x="531" y="166"/>
                  </a:lnTo>
                  <a:lnTo>
                    <a:pt x="529" y="167"/>
                  </a:lnTo>
                  <a:lnTo>
                    <a:pt x="525" y="167"/>
                  </a:lnTo>
                  <a:lnTo>
                    <a:pt x="525" y="171"/>
                  </a:lnTo>
                  <a:lnTo>
                    <a:pt x="521" y="171"/>
                  </a:lnTo>
                  <a:lnTo>
                    <a:pt x="504" y="181"/>
                  </a:lnTo>
                  <a:lnTo>
                    <a:pt x="506" y="183"/>
                  </a:lnTo>
                  <a:lnTo>
                    <a:pt x="504" y="183"/>
                  </a:lnTo>
                  <a:lnTo>
                    <a:pt x="500" y="185"/>
                  </a:lnTo>
                  <a:lnTo>
                    <a:pt x="498" y="181"/>
                  </a:lnTo>
                  <a:lnTo>
                    <a:pt x="488" y="181"/>
                  </a:lnTo>
                  <a:lnTo>
                    <a:pt x="484" y="181"/>
                  </a:lnTo>
                  <a:lnTo>
                    <a:pt x="480" y="181"/>
                  </a:lnTo>
                  <a:lnTo>
                    <a:pt x="479" y="177"/>
                  </a:lnTo>
                  <a:lnTo>
                    <a:pt x="475" y="179"/>
                  </a:lnTo>
                  <a:lnTo>
                    <a:pt x="473" y="175"/>
                  </a:lnTo>
                  <a:lnTo>
                    <a:pt x="465" y="175"/>
                  </a:lnTo>
                  <a:lnTo>
                    <a:pt x="463" y="171"/>
                  </a:lnTo>
                  <a:lnTo>
                    <a:pt x="459" y="171"/>
                  </a:lnTo>
                  <a:lnTo>
                    <a:pt x="455" y="171"/>
                  </a:lnTo>
                  <a:lnTo>
                    <a:pt x="453" y="173"/>
                  </a:lnTo>
                  <a:lnTo>
                    <a:pt x="450" y="173"/>
                  </a:lnTo>
                  <a:lnTo>
                    <a:pt x="448" y="173"/>
                  </a:lnTo>
                  <a:lnTo>
                    <a:pt x="444" y="173"/>
                  </a:lnTo>
                  <a:lnTo>
                    <a:pt x="440" y="173"/>
                  </a:lnTo>
                  <a:lnTo>
                    <a:pt x="440" y="169"/>
                  </a:lnTo>
                  <a:lnTo>
                    <a:pt x="438" y="166"/>
                  </a:lnTo>
                  <a:lnTo>
                    <a:pt x="438" y="164"/>
                  </a:lnTo>
                  <a:lnTo>
                    <a:pt x="434" y="164"/>
                  </a:lnTo>
                  <a:lnTo>
                    <a:pt x="434" y="160"/>
                  </a:lnTo>
                  <a:lnTo>
                    <a:pt x="440" y="158"/>
                  </a:lnTo>
                  <a:lnTo>
                    <a:pt x="440" y="154"/>
                  </a:lnTo>
                  <a:lnTo>
                    <a:pt x="438" y="154"/>
                  </a:lnTo>
                  <a:lnTo>
                    <a:pt x="430" y="160"/>
                  </a:lnTo>
                  <a:lnTo>
                    <a:pt x="430" y="158"/>
                  </a:lnTo>
                  <a:lnTo>
                    <a:pt x="425" y="158"/>
                  </a:lnTo>
                  <a:lnTo>
                    <a:pt x="423" y="160"/>
                  </a:lnTo>
                  <a:lnTo>
                    <a:pt x="419" y="160"/>
                  </a:lnTo>
                  <a:lnTo>
                    <a:pt x="415" y="160"/>
                  </a:lnTo>
                  <a:lnTo>
                    <a:pt x="413" y="164"/>
                  </a:lnTo>
                  <a:lnTo>
                    <a:pt x="409" y="164"/>
                  </a:lnTo>
                  <a:lnTo>
                    <a:pt x="407" y="164"/>
                  </a:lnTo>
                  <a:lnTo>
                    <a:pt x="403" y="164"/>
                  </a:lnTo>
                  <a:lnTo>
                    <a:pt x="399" y="164"/>
                  </a:lnTo>
                  <a:lnTo>
                    <a:pt x="397" y="164"/>
                  </a:lnTo>
                  <a:lnTo>
                    <a:pt x="397" y="167"/>
                  </a:lnTo>
                  <a:lnTo>
                    <a:pt x="394" y="167"/>
                  </a:lnTo>
                  <a:lnTo>
                    <a:pt x="390" y="167"/>
                  </a:lnTo>
                  <a:lnTo>
                    <a:pt x="390" y="169"/>
                  </a:lnTo>
                  <a:lnTo>
                    <a:pt x="384" y="177"/>
                  </a:lnTo>
                  <a:lnTo>
                    <a:pt x="382" y="179"/>
                  </a:lnTo>
                  <a:lnTo>
                    <a:pt x="382" y="183"/>
                  </a:lnTo>
                  <a:lnTo>
                    <a:pt x="378" y="183"/>
                  </a:lnTo>
                  <a:lnTo>
                    <a:pt x="378" y="187"/>
                  </a:lnTo>
                  <a:lnTo>
                    <a:pt x="376" y="187"/>
                  </a:lnTo>
                  <a:lnTo>
                    <a:pt x="372" y="189"/>
                  </a:lnTo>
                  <a:lnTo>
                    <a:pt x="369" y="189"/>
                  </a:lnTo>
                  <a:lnTo>
                    <a:pt x="367" y="189"/>
                  </a:lnTo>
                  <a:lnTo>
                    <a:pt x="363" y="189"/>
                  </a:lnTo>
                  <a:lnTo>
                    <a:pt x="359" y="189"/>
                  </a:lnTo>
                  <a:lnTo>
                    <a:pt x="357" y="189"/>
                  </a:lnTo>
                  <a:lnTo>
                    <a:pt x="357" y="187"/>
                  </a:lnTo>
                  <a:lnTo>
                    <a:pt x="353" y="187"/>
                  </a:lnTo>
                  <a:lnTo>
                    <a:pt x="353" y="183"/>
                  </a:lnTo>
                  <a:lnTo>
                    <a:pt x="351" y="183"/>
                  </a:lnTo>
                  <a:lnTo>
                    <a:pt x="351" y="181"/>
                  </a:lnTo>
                  <a:lnTo>
                    <a:pt x="347" y="181"/>
                  </a:lnTo>
                  <a:lnTo>
                    <a:pt x="349" y="177"/>
                  </a:lnTo>
                  <a:lnTo>
                    <a:pt x="328" y="166"/>
                  </a:lnTo>
                  <a:lnTo>
                    <a:pt x="324" y="167"/>
                  </a:lnTo>
                  <a:lnTo>
                    <a:pt x="316" y="171"/>
                  </a:lnTo>
                  <a:lnTo>
                    <a:pt x="309" y="175"/>
                  </a:lnTo>
                  <a:lnTo>
                    <a:pt x="309" y="177"/>
                  </a:lnTo>
                  <a:lnTo>
                    <a:pt x="309" y="181"/>
                  </a:lnTo>
                  <a:lnTo>
                    <a:pt x="303" y="181"/>
                  </a:lnTo>
                  <a:lnTo>
                    <a:pt x="303" y="193"/>
                  </a:lnTo>
                  <a:lnTo>
                    <a:pt x="301" y="195"/>
                  </a:lnTo>
                  <a:lnTo>
                    <a:pt x="301" y="212"/>
                  </a:lnTo>
                  <a:lnTo>
                    <a:pt x="295" y="212"/>
                  </a:lnTo>
                  <a:lnTo>
                    <a:pt x="287" y="218"/>
                  </a:lnTo>
                  <a:lnTo>
                    <a:pt x="282" y="220"/>
                  </a:lnTo>
                  <a:lnTo>
                    <a:pt x="282" y="196"/>
                  </a:lnTo>
                  <a:lnTo>
                    <a:pt x="282" y="191"/>
                  </a:lnTo>
                  <a:lnTo>
                    <a:pt x="278" y="191"/>
                  </a:lnTo>
                  <a:lnTo>
                    <a:pt x="278" y="187"/>
                  </a:lnTo>
                  <a:lnTo>
                    <a:pt x="266" y="185"/>
                  </a:lnTo>
                  <a:lnTo>
                    <a:pt x="266" y="179"/>
                  </a:lnTo>
                  <a:lnTo>
                    <a:pt x="262" y="179"/>
                  </a:lnTo>
                  <a:lnTo>
                    <a:pt x="257" y="179"/>
                  </a:lnTo>
                  <a:lnTo>
                    <a:pt x="257" y="181"/>
                  </a:lnTo>
                  <a:lnTo>
                    <a:pt x="257" y="185"/>
                  </a:lnTo>
                  <a:lnTo>
                    <a:pt x="253" y="185"/>
                  </a:lnTo>
                  <a:lnTo>
                    <a:pt x="253" y="189"/>
                  </a:lnTo>
                  <a:lnTo>
                    <a:pt x="257" y="191"/>
                  </a:lnTo>
                  <a:lnTo>
                    <a:pt x="253" y="191"/>
                  </a:lnTo>
                  <a:lnTo>
                    <a:pt x="253" y="189"/>
                  </a:lnTo>
                  <a:lnTo>
                    <a:pt x="251" y="175"/>
                  </a:lnTo>
                  <a:lnTo>
                    <a:pt x="247" y="175"/>
                  </a:lnTo>
                  <a:lnTo>
                    <a:pt x="243" y="175"/>
                  </a:lnTo>
                  <a:lnTo>
                    <a:pt x="237" y="175"/>
                  </a:lnTo>
                  <a:lnTo>
                    <a:pt x="212" y="177"/>
                  </a:lnTo>
                  <a:lnTo>
                    <a:pt x="212" y="179"/>
                  </a:lnTo>
                  <a:lnTo>
                    <a:pt x="210" y="179"/>
                  </a:lnTo>
                  <a:lnTo>
                    <a:pt x="210" y="183"/>
                  </a:lnTo>
                  <a:lnTo>
                    <a:pt x="210" y="189"/>
                  </a:lnTo>
                  <a:lnTo>
                    <a:pt x="220" y="185"/>
                  </a:lnTo>
                  <a:lnTo>
                    <a:pt x="220" y="189"/>
                  </a:lnTo>
                  <a:lnTo>
                    <a:pt x="212" y="193"/>
                  </a:lnTo>
                  <a:lnTo>
                    <a:pt x="210" y="189"/>
                  </a:lnTo>
                  <a:lnTo>
                    <a:pt x="204" y="193"/>
                  </a:lnTo>
                  <a:lnTo>
                    <a:pt x="204" y="195"/>
                  </a:lnTo>
                  <a:lnTo>
                    <a:pt x="204" y="198"/>
                  </a:lnTo>
                  <a:lnTo>
                    <a:pt x="206" y="198"/>
                  </a:lnTo>
                  <a:lnTo>
                    <a:pt x="206" y="202"/>
                  </a:lnTo>
                  <a:lnTo>
                    <a:pt x="197" y="204"/>
                  </a:lnTo>
                  <a:lnTo>
                    <a:pt x="191" y="204"/>
                  </a:lnTo>
                  <a:lnTo>
                    <a:pt x="176" y="212"/>
                  </a:lnTo>
                  <a:lnTo>
                    <a:pt x="179" y="196"/>
                  </a:lnTo>
                  <a:lnTo>
                    <a:pt x="187" y="162"/>
                  </a:lnTo>
                  <a:lnTo>
                    <a:pt x="191" y="148"/>
                  </a:lnTo>
                  <a:lnTo>
                    <a:pt x="193" y="142"/>
                  </a:lnTo>
                  <a:lnTo>
                    <a:pt x="193" y="140"/>
                  </a:lnTo>
                  <a:lnTo>
                    <a:pt x="193" y="137"/>
                  </a:lnTo>
                  <a:lnTo>
                    <a:pt x="193" y="133"/>
                  </a:lnTo>
                  <a:lnTo>
                    <a:pt x="197" y="131"/>
                  </a:lnTo>
                  <a:lnTo>
                    <a:pt x="197" y="127"/>
                  </a:lnTo>
                  <a:lnTo>
                    <a:pt x="193" y="127"/>
                  </a:lnTo>
                  <a:lnTo>
                    <a:pt x="189" y="127"/>
                  </a:lnTo>
                  <a:lnTo>
                    <a:pt x="193" y="115"/>
                  </a:lnTo>
                  <a:lnTo>
                    <a:pt x="193" y="108"/>
                  </a:lnTo>
                  <a:lnTo>
                    <a:pt x="199" y="108"/>
                  </a:lnTo>
                  <a:lnTo>
                    <a:pt x="199" y="96"/>
                  </a:lnTo>
                  <a:lnTo>
                    <a:pt x="208" y="100"/>
                  </a:lnTo>
                  <a:lnTo>
                    <a:pt x="208" y="92"/>
                  </a:lnTo>
                  <a:lnTo>
                    <a:pt x="214" y="92"/>
                  </a:lnTo>
                  <a:lnTo>
                    <a:pt x="214" y="90"/>
                  </a:lnTo>
                  <a:lnTo>
                    <a:pt x="193" y="90"/>
                  </a:lnTo>
                  <a:lnTo>
                    <a:pt x="193" y="81"/>
                  </a:lnTo>
                  <a:lnTo>
                    <a:pt x="168" y="81"/>
                  </a:lnTo>
                  <a:lnTo>
                    <a:pt x="170" y="86"/>
                  </a:lnTo>
                  <a:lnTo>
                    <a:pt x="177" y="84"/>
                  </a:lnTo>
                  <a:lnTo>
                    <a:pt x="174" y="86"/>
                  </a:lnTo>
                  <a:lnTo>
                    <a:pt x="174" y="90"/>
                  </a:lnTo>
                  <a:lnTo>
                    <a:pt x="170" y="90"/>
                  </a:lnTo>
                  <a:lnTo>
                    <a:pt x="168" y="86"/>
                  </a:lnTo>
                  <a:lnTo>
                    <a:pt x="168" y="90"/>
                  </a:lnTo>
                  <a:lnTo>
                    <a:pt x="127" y="90"/>
                  </a:lnTo>
                  <a:lnTo>
                    <a:pt x="123" y="90"/>
                  </a:lnTo>
                  <a:lnTo>
                    <a:pt x="123" y="88"/>
                  </a:lnTo>
                  <a:lnTo>
                    <a:pt x="121" y="88"/>
                  </a:lnTo>
                  <a:lnTo>
                    <a:pt x="118" y="84"/>
                  </a:lnTo>
                  <a:lnTo>
                    <a:pt x="118" y="67"/>
                  </a:lnTo>
                  <a:lnTo>
                    <a:pt x="104" y="67"/>
                  </a:lnTo>
                  <a:lnTo>
                    <a:pt x="104" y="57"/>
                  </a:lnTo>
                  <a:lnTo>
                    <a:pt x="102" y="57"/>
                  </a:lnTo>
                  <a:lnTo>
                    <a:pt x="100" y="52"/>
                  </a:lnTo>
                  <a:lnTo>
                    <a:pt x="85" y="52"/>
                  </a:lnTo>
                  <a:lnTo>
                    <a:pt x="83" y="71"/>
                  </a:lnTo>
                  <a:lnTo>
                    <a:pt x="89" y="71"/>
                  </a:lnTo>
                  <a:lnTo>
                    <a:pt x="89" y="77"/>
                  </a:lnTo>
                  <a:lnTo>
                    <a:pt x="89" y="79"/>
                  </a:lnTo>
                  <a:lnTo>
                    <a:pt x="89" y="83"/>
                  </a:lnTo>
                  <a:lnTo>
                    <a:pt x="87" y="79"/>
                  </a:lnTo>
                  <a:lnTo>
                    <a:pt x="87" y="77"/>
                  </a:lnTo>
                  <a:lnTo>
                    <a:pt x="87" y="73"/>
                  </a:lnTo>
                  <a:lnTo>
                    <a:pt x="83" y="73"/>
                  </a:lnTo>
                  <a:lnTo>
                    <a:pt x="83" y="77"/>
                  </a:lnTo>
                  <a:lnTo>
                    <a:pt x="67" y="73"/>
                  </a:lnTo>
                  <a:lnTo>
                    <a:pt x="67" y="86"/>
                  </a:lnTo>
                  <a:lnTo>
                    <a:pt x="64" y="86"/>
                  </a:lnTo>
                  <a:lnTo>
                    <a:pt x="62" y="86"/>
                  </a:lnTo>
                  <a:lnTo>
                    <a:pt x="58" y="86"/>
                  </a:lnTo>
                  <a:lnTo>
                    <a:pt x="56" y="86"/>
                  </a:lnTo>
                  <a:lnTo>
                    <a:pt x="52" y="88"/>
                  </a:lnTo>
                  <a:lnTo>
                    <a:pt x="52" y="92"/>
                  </a:lnTo>
                  <a:lnTo>
                    <a:pt x="2" y="94"/>
                  </a:lnTo>
                  <a:close/>
                </a:path>
              </a:pathLst>
            </a:custGeom>
            <a:grpFill/>
            <a:ln w="9525">
              <a:noFill/>
              <a:round/>
              <a:headEnd/>
              <a:tailEnd/>
            </a:ln>
          </p:spPr>
          <p:txBody>
            <a:bodyPr/>
            <a:lstStyle/>
            <a:p>
              <a:pPr>
                <a:defRPr/>
              </a:pPr>
              <a:endParaRPr lang="en-US" dirty="0">
                <a:solidFill>
                  <a:prstClr val="black"/>
                </a:solidFill>
              </a:endParaRPr>
            </a:p>
          </p:txBody>
        </p:sp>
        <p:sp>
          <p:nvSpPr>
            <p:cNvPr id="16598" name="Freeform 56"/>
            <p:cNvSpPr>
              <a:spLocks/>
            </p:cNvSpPr>
            <p:nvPr/>
          </p:nvSpPr>
          <p:spPr bwMode="ltGray">
            <a:xfrm>
              <a:off x="3066" y="850"/>
              <a:ext cx="581" cy="220"/>
            </a:xfrm>
            <a:custGeom>
              <a:avLst/>
              <a:gdLst>
                <a:gd name="T0" fmla="*/ 2 w 581"/>
                <a:gd name="T1" fmla="*/ 75 h 220"/>
                <a:gd name="T2" fmla="*/ 2 w 581"/>
                <a:gd name="T3" fmla="*/ 50 h 220"/>
                <a:gd name="T4" fmla="*/ 0 w 581"/>
                <a:gd name="T5" fmla="*/ 25 h 220"/>
                <a:gd name="T6" fmla="*/ 0 w 581"/>
                <a:gd name="T7" fmla="*/ 9 h 220"/>
                <a:gd name="T8" fmla="*/ 19 w 581"/>
                <a:gd name="T9" fmla="*/ 3 h 220"/>
                <a:gd name="T10" fmla="*/ 44 w 581"/>
                <a:gd name="T11" fmla="*/ 3 h 220"/>
                <a:gd name="T12" fmla="*/ 64 w 581"/>
                <a:gd name="T13" fmla="*/ 1 h 220"/>
                <a:gd name="T14" fmla="*/ 85 w 581"/>
                <a:gd name="T15" fmla="*/ 1 h 220"/>
                <a:gd name="T16" fmla="*/ 100 w 581"/>
                <a:gd name="T17" fmla="*/ 1 h 220"/>
                <a:gd name="T18" fmla="*/ 170 w 581"/>
                <a:gd name="T19" fmla="*/ 0 h 220"/>
                <a:gd name="T20" fmla="*/ 369 w 581"/>
                <a:gd name="T21" fmla="*/ 0 h 220"/>
                <a:gd name="T22" fmla="*/ 455 w 581"/>
                <a:gd name="T23" fmla="*/ 73 h 220"/>
                <a:gd name="T24" fmla="*/ 565 w 581"/>
                <a:gd name="T25" fmla="*/ 154 h 220"/>
                <a:gd name="T26" fmla="*/ 581 w 581"/>
                <a:gd name="T27" fmla="*/ 173 h 220"/>
                <a:gd name="T28" fmla="*/ 565 w 581"/>
                <a:gd name="T29" fmla="*/ 173 h 220"/>
                <a:gd name="T30" fmla="*/ 546 w 581"/>
                <a:gd name="T31" fmla="*/ 167 h 220"/>
                <a:gd name="T32" fmla="*/ 529 w 581"/>
                <a:gd name="T33" fmla="*/ 167 h 220"/>
                <a:gd name="T34" fmla="*/ 506 w 581"/>
                <a:gd name="T35" fmla="*/ 183 h 220"/>
                <a:gd name="T36" fmla="*/ 484 w 581"/>
                <a:gd name="T37" fmla="*/ 181 h 220"/>
                <a:gd name="T38" fmla="*/ 465 w 581"/>
                <a:gd name="T39" fmla="*/ 175 h 220"/>
                <a:gd name="T40" fmla="*/ 450 w 581"/>
                <a:gd name="T41" fmla="*/ 173 h 220"/>
                <a:gd name="T42" fmla="*/ 438 w 581"/>
                <a:gd name="T43" fmla="*/ 166 h 220"/>
                <a:gd name="T44" fmla="*/ 440 w 581"/>
                <a:gd name="T45" fmla="*/ 154 h 220"/>
                <a:gd name="T46" fmla="*/ 423 w 581"/>
                <a:gd name="T47" fmla="*/ 160 h 220"/>
                <a:gd name="T48" fmla="*/ 407 w 581"/>
                <a:gd name="T49" fmla="*/ 164 h 220"/>
                <a:gd name="T50" fmla="*/ 394 w 581"/>
                <a:gd name="T51" fmla="*/ 167 h 220"/>
                <a:gd name="T52" fmla="*/ 382 w 581"/>
                <a:gd name="T53" fmla="*/ 183 h 220"/>
                <a:gd name="T54" fmla="*/ 369 w 581"/>
                <a:gd name="T55" fmla="*/ 189 h 220"/>
                <a:gd name="T56" fmla="*/ 357 w 581"/>
                <a:gd name="T57" fmla="*/ 187 h 220"/>
                <a:gd name="T58" fmla="*/ 347 w 581"/>
                <a:gd name="T59" fmla="*/ 181 h 220"/>
                <a:gd name="T60" fmla="*/ 309 w 581"/>
                <a:gd name="T61" fmla="*/ 175 h 220"/>
                <a:gd name="T62" fmla="*/ 301 w 581"/>
                <a:gd name="T63" fmla="*/ 195 h 220"/>
                <a:gd name="T64" fmla="*/ 282 w 581"/>
                <a:gd name="T65" fmla="*/ 196 h 220"/>
                <a:gd name="T66" fmla="*/ 266 w 581"/>
                <a:gd name="T67" fmla="*/ 179 h 220"/>
                <a:gd name="T68" fmla="*/ 253 w 581"/>
                <a:gd name="T69" fmla="*/ 185 h 220"/>
                <a:gd name="T70" fmla="*/ 251 w 581"/>
                <a:gd name="T71" fmla="*/ 175 h 220"/>
                <a:gd name="T72" fmla="*/ 212 w 581"/>
                <a:gd name="T73" fmla="*/ 179 h 220"/>
                <a:gd name="T74" fmla="*/ 220 w 581"/>
                <a:gd name="T75" fmla="*/ 189 h 220"/>
                <a:gd name="T76" fmla="*/ 204 w 581"/>
                <a:gd name="T77" fmla="*/ 198 h 220"/>
                <a:gd name="T78" fmla="*/ 176 w 581"/>
                <a:gd name="T79" fmla="*/ 212 h 220"/>
                <a:gd name="T80" fmla="*/ 193 w 581"/>
                <a:gd name="T81" fmla="*/ 140 h 220"/>
                <a:gd name="T82" fmla="*/ 193 w 581"/>
                <a:gd name="T83" fmla="*/ 127 h 220"/>
                <a:gd name="T84" fmla="*/ 199 w 581"/>
                <a:gd name="T85" fmla="*/ 96 h 220"/>
                <a:gd name="T86" fmla="*/ 193 w 581"/>
                <a:gd name="T87" fmla="*/ 90 h 220"/>
                <a:gd name="T88" fmla="*/ 174 w 581"/>
                <a:gd name="T89" fmla="*/ 86 h 220"/>
                <a:gd name="T90" fmla="*/ 127 w 581"/>
                <a:gd name="T91" fmla="*/ 90 h 220"/>
                <a:gd name="T92" fmla="*/ 118 w 581"/>
                <a:gd name="T93" fmla="*/ 67 h 220"/>
                <a:gd name="T94" fmla="*/ 85 w 581"/>
                <a:gd name="T95" fmla="*/ 52 h 220"/>
                <a:gd name="T96" fmla="*/ 89 w 581"/>
                <a:gd name="T97" fmla="*/ 83 h 220"/>
                <a:gd name="T98" fmla="*/ 83 w 581"/>
                <a:gd name="T99" fmla="*/ 77 h 220"/>
                <a:gd name="T100" fmla="*/ 58 w 581"/>
                <a:gd name="T101" fmla="*/ 86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220"/>
                <a:gd name="T155" fmla="*/ 581 w 581"/>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220">
                  <a:moveTo>
                    <a:pt x="2" y="94"/>
                  </a:moveTo>
                  <a:lnTo>
                    <a:pt x="2" y="90"/>
                  </a:lnTo>
                  <a:lnTo>
                    <a:pt x="2" y="84"/>
                  </a:lnTo>
                  <a:lnTo>
                    <a:pt x="2" y="81"/>
                  </a:lnTo>
                  <a:lnTo>
                    <a:pt x="2" y="75"/>
                  </a:lnTo>
                  <a:lnTo>
                    <a:pt x="2" y="71"/>
                  </a:lnTo>
                  <a:lnTo>
                    <a:pt x="2" y="65"/>
                  </a:lnTo>
                  <a:lnTo>
                    <a:pt x="2" y="61"/>
                  </a:lnTo>
                  <a:lnTo>
                    <a:pt x="2" y="56"/>
                  </a:lnTo>
                  <a:lnTo>
                    <a:pt x="2" y="50"/>
                  </a:lnTo>
                  <a:lnTo>
                    <a:pt x="2" y="44"/>
                  </a:lnTo>
                  <a:lnTo>
                    <a:pt x="2" y="38"/>
                  </a:lnTo>
                  <a:lnTo>
                    <a:pt x="2" y="34"/>
                  </a:lnTo>
                  <a:lnTo>
                    <a:pt x="0" y="30"/>
                  </a:lnTo>
                  <a:lnTo>
                    <a:pt x="0" y="25"/>
                  </a:lnTo>
                  <a:lnTo>
                    <a:pt x="0" y="23"/>
                  </a:lnTo>
                  <a:lnTo>
                    <a:pt x="0" y="19"/>
                  </a:lnTo>
                  <a:lnTo>
                    <a:pt x="0" y="15"/>
                  </a:lnTo>
                  <a:lnTo>
                    <a:pt x="0" y="13"/>
                  </a:lnTo>
                  <a:lnTo>
                    <a:pt x="0" y="9"/>
                  </a:lnTo>
                  <a:lnTo>
                    <a:pt x="0" y="7"/>
                  </a:lnTo>
                  <a:lnTo>
                    <a:pt x="0" y="3"/>
                  </a:lnTo>
                  <a:lnTo>
                    <a:pt x="13" y="3"/>
                  </a:lnTo>
                  <a:lnTo>
                    <a:pt x="15" y="3"/>
                  </a:lnTo>
                  <a:lnTo>
                    <a:pt x="19" y="3"/>
                  </a:lnTo>
                  <a:lnTo>
                    <a:pt x="23" y="3"/>
                  </a:lnTo>
                  <a:lnTo>
                    <a:pt x="25" y="3"/>
                  </a:lnTo>
                  <a:lnTo>
                    <a:pt x="35" y="3"/>
                  </a:lnTo>
                  <a:lnTo>
                    <a:pt x="38" y="3"/>
                  </a:lnTo>
                  <a:lnTo>
                    <a:pt x="44" y="3"/>
                  </a:lnTo>
                  <a:lnTo>
                    <a:pt x="48" y="3"/>
                  </a:lnTo>
                  <a:lnTo>
                    <a:pt x="50" y="3"/>
                  </a:lnTo>
                  <a:lnTo>
                    <a:pt x="56" y="1"/>
                  </a:lnTo>
                  <a:lnTo>
                    <a:pt x="60" y="1"/>
                  </a:lnTo>
                  <a:lnTo>
                    <a:pt x="64" y="1"/>
                  </a:lnTo>
                  <a:lnTo>
                    <a:pt x="65" y="1"/>
                  </a:lnTo>
                  <a:lnTo>
                    <a:pt x="69" y="1"/>
                  </a:lnTo>
                  <a:lnTo>
                    <a:pt x="79" y="1"/>
                  </a:lnTo>
                  <a:lnTo>
                    <a:pt x="81" y="1"/>
                  </a:lnTo>
                  <a:lnTo>
                    <a:pt x="85" y="1"/>
                  </a:lnTo>
                  <a:lnTo>
                    <a:pt x="89" y="1"/>
                  </a:lnTo>
                  <a:lnTo>
                    <a:pt x="91" y="1"/>
                  </a:lnTo>
                  <a:lnTo>
                    <a:pt x="94" y="1"/>
                  </a:lnTo>
                  <a:lnTo>
                    <a:pt x="96" y="1"/>
                  </a:lnTo>
                  <a:lnTo>
                    <a:pt x="100" y="1"/>
                  </a:lnTo>
                  <a:lnTo>
                    <a:pt x="125" y="1"/>
                  </a:lnTo>
                  <a:lnTo>
                    <a:pt x="129" y="1"/>
                  </a:lnTo>
                  <a:lnTo>
                    <a:pt x="131" y="1"/>
                  </a:lnTo>
                  <a:lnTo>
                    <a:pt x="135" y="1"/>
                  </a:lnTo>
                  <a:lnTo>
                    <a:pt x="170" y="0"/>
                  </a:lnTo>
                  <a:lnTo>
                    <a:pt x="172" y="3"/>
                  </a:lnTo>
                  <a:lnTo>
                    <a:pt x="206" y="3"/>
                  </a:lnTo>
                  <a:lnTo>
                    <a:pt x="237" y="0"/>
                  </a:lnTo>
                  <a:lnTo>
                    <a:pt x="293" y="1"/>
                  </a:lnTo>
                  <a:lnTo>
                    <a:pt x="369" y="0"/>
                  </a:lnTo>
                  <a:lnTo>
                    <a:pt x="384" y="15"/>
                  </a:lnTo>
                  <a:lnTo>
                    <a:pt x="397" y="25"/>
                  </a:lnTo>
                  <a:lnTo>
                    <a:pt x="428" y="56"/>
                  </a:lnTo>
                  <a:lnTo>
                    <a:pt x="448" y="71"/>
                  </a:lnTo>
                  <a:lnTo>
                    <a:pt x="455" y="73"/>
                  </a:lnTo>
                  <a:lnTo>
                    <a:pt x="455" y="77"/>
                  </a:lnTo>
                  <a:lnTo>
                    <a:pt x="457" y="77"/>
                  </a:lnTo>
                  <a:lnTo>
                    <a:pt x="490" y="100"/>
                  </a:lnTo>
                  <a:lnTo>
                    <a:pt x="542" y="140"/>
                  </a:lnTo>
                  <a:lnTo>
                    <a:pt x="565" y="154"/>
                  </a:lnTo>
                  <a:lnTo>
                    <a:pt x="569" y="162"/>
                  </a:lnTo>
                  <a:lnTo>
                    <a:pt x="571" y="164"/>
                  </a:lnTo>
                  <a:lnTo>
                    <a:pt x="579" y="169"/>
                  </a:lnTo>
                  <a:lnTo>
                    <a:pt x="579" y="173"/>
                  </a:lnTo>
                  <a:lnTo>
                    <a:pt x="581" y="173"/>
                  </a:lnTo>
                  <a:lnTo>
                    <a:pt x="579" y="173"/>
                  </a:lnTo>
                  <a:lnTo>
                    <a:pt x="575" y="177"/>
                  </a:lnTo>
                  <a:lnTo>
                    <a:pt x="571" y="177"/>
                  </a:lnTo>
                  <a:lnTo>
                    <a:pt x="569" y="177"/>
                  </a:lnTo>
                  <a:lnTo>
                    <a:pt x="565" y="173"/>
                  </a:lnTo>
                  <a:lnTo>
                    <a:pt x="564" y="173"/>
                  </a:lnTo>
                  <a:lnTo>
                    <a:pt x="560" y="173"/>
                  </a:lnTo>
                  <a:lnTo>
                    <a:pt x="556" y="171"/>
                  </a:lnTo>
                  <a:lnTo>
                    <a:pt x="550" y="167"/>
                  </a:lnTo>
                  <a:lnTo>
                    <a:pt x="546" y="167"/>
                  </a:lnTo>
                  <a:lnTo>
                    <a:pt x="544" y="164"/>
                  </a:lnTo>
                  <a:lnTo>
                    <a:pt x="536" y="166"/>
                  </a:lnTo>
                  <a:lnTo>
                    <a:pt x="535" y="166"/>
                  </a:lnTo>
                  <a:lnTo>
                    <a:pt x="531" y="166"/>
                  </a:lnTo>
                  <a:lnTo>
                    <a:pt x="529" y="167"/>
                  </a:lnTo>
                  <a:lnTo>
                    <a:pt x="525" y="167"/>
                  </a:lnTo>
                  <a:lnTo>
                    <a:pt x="525" y="171"/>
                  </a:lnTo>
                  <a:lnTo>
                    <a:pt x="521" y="171"/>
                  </a:lnTo>
                  <a:lnTo>
                    <a:pt x="504" y="181"/>
                  </a:lnTo>
                  <a:lnTo>
                    <a:pt x="506" y="183"/>
                  </a:lnTo>
                  <a:lnTo>
                    <a:pt x="504" y="183"/>
                  </a:lnTo>
                  <a:lnTo>
                    <a:pt x="500" y="185"/>
                  </a:lnTo>
                  <a:lnTo>
                    <a:pt x="498" y="181"/>
                  </a:lnTo>
                  <a:lnTo>
                    <a:pt x="488" y="181"/>
                  </a:lnTo>
                  <a:lnTo>
                    <a:pt x="484" y="181"/>
                  </a:lnTo>
                  <a:lnTo>
                    <a:pt x="480" y="181"/>
                  </a:lnTo>
                  <a:lnTo>
                    <a:pt x="479" y="177"/>
                  </a:lnTo>
                  <a:lnTo>
                    <a:pt x="475" y="179"/>
                  </a:lnTo>
                  <a:lnTo>
                    <a:pt x="473" y="175"/>
                  </a:lnTo>
                  <a:lnTo>
                    <a:pt x="465" y="175"/>
                  </a:lnTo>
                  <a:lnTo>
                    <a:pt x="463" y="171"/>
                  </a:lnTo>
                  <a:lnTo>
                    <a:pt x="459" y="171"/>
                  </a:lnTo>
                  <a:lnTo>
                    <a:pt x="455" y="171"/>
                  </a:lnTo>
                  <a:lnTo>
                    <a:pt x="453" y="173"/>
                  </a:lnTo>
                  <a:lnTo>
                    <a:pt x="450" y="173"/>
                  </a:lnTo>
                  <a:lnTo>
                    <a:pt x="448" y="173"/>
                  </a:lnTo>
                  <a:lnTo>
                    <a:pt x="444" y="173"/>
                  </a:lnTo>
                  <a:lnTo>
                    <a:pt x="440" y="173"/>
                  </a:lnTo>
                  <a:lnTo>
                    <a:pt x="440" y="169"/>
                  </a:lnTo>
                  <a:lnTo>
                    <a:pt x="438" y="166"/>
                  </a:lnTo>
                  <a:lnTo>
                    <a:pt x="438" y="164"/>
                  </a:lnTo>
                  <a:lnTo>
                    <a:pt x="434" y="164"/>
                  </a:lnTo>
                  <a:lnTo>
                    <a:pt x="434" y="160"/>
                  </a:lnTo>
                  <a:lnTo>
                    <a:pt x="440" y="158"/>
                  </a:lnTo>
                  <a:lnTo>
                    <a:pt x="440" y="154"/>
                  </a:lnTo>
                  <a:lnTo>
                    <a:pt x="438" y="154"/>
                  </a:lnTo>
                  <a:lnTo>
                    <a:pt x="430" y="160"/>
                  </a:lnTo>
                  <a:lnTo>
                    <a:pt x="430" y="158"/>
                  </a:lnTo>
                  <a:lnTo>
                    <a:pt x="425" y="158"/>
                  </a:lnTo>
                  <a:lnTo>
                    <a:pt x="423" y="160"/>
                  </a:lnTo>
                  <a:lnTo>
                    <a:pt x="419" y="160"/>
                  </a:lnTo>
                  <a:lnTo>
                    <a:pt x="415" y="160"/>
                  </a:lnTo>
                  <a:lnTo>
                    <a:pt x="413" y="164"/>
                  </a:lnTo>
                  <a:lnTo>
                    <a:pt x="409" y="164"/>
                  </a:lnTo>
                  <a:lnTo>
                    <a:pt x="407" y="164"/>
                  </a:lnTo>
                  <a:lnTo>
                    <a:pt x="403" y="164"/>
                  </a:lnTo>
                  <a:lnTo>
                    <a:pt x="399" y="164"/>
                  </a:lnTo>
                  <a:lnTo>
                    <a:pt x="397" y="164"/>
                  </a:lnTo>
                  <a:lnTo>
                    <a:pt x="397" y="167"/>
                  </a:lnTo>
                  <a:lnTo>
                    <a:pt x="394" y="167"/>
                  </a:lnTo>
                  <a:lnTo>
                    <a:pt x="390" y="167"/>
                  </a:lnTo>
                  <a:lnTo>
                    <a:pt x="390" y="169"/>
                  </a:lnTo>
                  <a:lnTo>
                    <a:pt x="384" y="177"/>
                  </a:lnTo>
                  <a:lnTo>
                    <a:pt x="382" y="179"/>
                  </a:lnTo>
                  <a:lnTo>
                    <a:pt x="382" y="183"/>
                  </a:lnTo>
                  <a:lnTo>
                    <a:pt x="378" y="183"/>
                  </a:lnTo>
                  <a:lnTo>
                    <a:pt x="378" y="187"/>
                  </a:lnTo>
                  <a:lnTo>
                    <a:pt x="376" y="187"/>
                  </a:lnTo>
                  <a:lnTo>
                    <a:pt x="372" y="189"/>
                  </a:lnTo>
                  <a:lnTo>
                    <a:pt x="369" y="189"/>
                  </a:lnTo>
                  <a:lnTo>
                    <a:pt x="367" y="189"/>
                  </a:lnTo>
                  <a:lnTo>
                    <a:pt x="363" y="189"/>
                  </a:lnTo>
                  <a:lnTo>
                    <a:pt x="359" y="189"/>
                  </a:lnTo>
                  <a:lnTo>
                    <a:pt x="357" y="189"/>
                  </a:lnTo>
                  <a:lnTo>
                    <a:pt x="357" y="187"/>
                  </a:lnTo>
                  <a:lnTo>
                    <a:pt x="353" y="187"/>
                  </a:lnTo>
                  <a:lnTo>
                    <a:pt x="353" y="183"/>
                  </a:lnTo>
                  <a:lnTo>
                    <a:pt x="351" y="183"/>
                  </a:lnTo>
                  <a:lnTo>
                    <a:pt x="351" y="181"/>
                  </a:lnTo>
                  <a:lnTo>
                    <a:pt x="347" y="181"/>
                  </a:lnTo>
                  <a:lnTo>
                    <a:pt x="349" y="177"/>
                  </a:lnTo>
                  <a:lnTo>
                    <a:pt x="328" y="166"/>
                  </a:lnTo>
                  <a:lnTo>
                    <a:pt x="324" y="167"/>
                  </a:lnTo>
                  <a:lnTo>
                    <a:pt x="316" y="171"/>
                  </a:lnTo>
                  <a:lnTo>
                    <a:pt x="309" y="175"/>
                  </a:lnTo>
                  <a:lnTo>
                    <a:pt x="309" y="177"/>
                  </a:lnTo>
                  <a:lnTo>
                    <a:pt x="309" y="181"/>
                  </a:lnTo>
                  <a:lnTo>
                    <a:pt x="303" y="181"/>
                  </a:lnTo>
                  <a:lnTo>
                    <a:pt x="303" y="193"/>
                  </a:lnTo>
                  <a:lnTo>
                    <a:pt x="301" y="195"/>
                  </a:lnTo>
                  <a:lnTo>
                    <a:pt x="301" y="212"/>
                  </a:lnTo>
                  <a:lnTo>
                    <a:pt x="295" y="212"/>
                  </a:lnTo>
                  <a:lnTo>
                    <a:pt x="287" y="218"/>
                  </a:lnTo>
                  <a:lnTo>
                    <a:pt x="282" y="220"/>
                  </a:lnTo>
                  <a:lnTo>
                    <a:pt x="282" y="196"/>
                  </a:lnTo>
                  <a:lnTo>
                    <a:pt x="282" y="191"/>
                  </a:lnTo>
                  <a:lnTo>
                    <a:pt x="278" y="191"/>
                  </a:lnTo>
                  <a:lnTo>
                    <a:pt x="278" y="187"/>
                  </a:lnTo>
                  <a:lnTo>
                    <a:pt x="266" y="185"/>
                  </a:lnTo>
                  <a:lnTo>
                    <a:pt x="266" y="179"/>
                  </a:lnTo>
                  <a:lnTo>
                    <a:pt x="262" y="179"/>
                  </a:lnTo>
                  <a:lnTo>
                    <a:pt x="257" y="179"/>
                  </a:lnTo>
                  <a:lnTo>
                    <a:pt x="257" y="181"/>
                  </a:lnTo>
                  <a:lnTo>
                    <a:pt x="257" y="185"/>
                  </a:lnTo>
                  <a:lnTo>
                    <a:pt x="253" y="185"/>
                  </a:lnTo>
                  <a:lnTo>
                    <a:pt x="253" y="189"/>
                  </a:lnTo>
                  <a:lnTo>
                    <a:pt x="257" y="191"/>
                  </a:lnTo>
                  <a:lnTo>
                    <a:pt x="253" y="191"/>
                  </a:lnTo>
                  <a:lnTo>
                    <a:pt x="253" y="189"/>
                  </a:lnTo>
                  <a:lnTo>
                    <a:pt x="251" y="175"/>
                  </a:lnTo>
                  <a:lnTo>
                    <a:pt x="247" y="175"/>
                  </a:lnTo>
                  <a:lnTo>
                    <a:pt x="243" y="175"/>
                  </a:lnTo>
                  <a:lnTo>
                    <a:pt x="237" y="175"/>
                  </a:lnTo>
                  <a:lnTo>
                    <a:pt x="212" y="177"/>
                  </a:lnTo>
                  <a:lnTo>
                    <a:pt x="212" y="179"/>
                  </a:lnTo>
                  <a:lnTo>
                    <a:pt x="210" y="179"/>
                  </a:lnTo>
                  <a:lnTo>
                    <a:pt x="210" y="183"/>
                  </a:lnTo>
                  <a:lnTo>
                    <a:pt x="210" y="189"/>
                  </a:lnTo>
                  <a:lnTo>
                    <a:pt x="220" y="185"/>
                  </a:lnTo>
                  <a:lnTo>
                    <a:pt x="220" y="189"/>
                  </a:lnTo>
                  <a:lnTo>
                    <a:pt x="212" y="193"/>
                  </a:lnTo>
                  <a:lnTo>
                    <a:pt x="210" y="189"/>
                  </a:lnTo>
                  <a:lnTo>
                    <a:pt x="204" y="193"/>
                  </a:lnTo>
                  <a:lnTo>
                    <a:pt x="204" y="195"/>
                  </a:lnTo>
                  <a:lnTo>
                    <a:pt x="204" y="198"/>
                  </a:lnTo>
                  <a:lnTo>
                    <a:pt x="206" y="198"/>
                  </a:lnTo>
                  <a:lnTo>
                    <a:pt x="206" y="202"/>
                  </a:lnTo>
                  <a:lnTo>
                    <a:pt x="197" y="204"/>
                  </a:lnTo>
                  <a:lnTo>
                    <a:pt x="191" y="204"/>
                  </a:lnTo>
                  <a:lnTo>
                    <a:pt x="176" y="212"/>
                  </a:lnTo>
                  <a:lnTo>
                    <a:pt x="179" y="196"/>
                  </a:lnTo>
                  <a:lnTo>
                    <a:pt x="187" y="162"/>
                  </a:lnTo>
                  <a:lnTo>
                    <a:pt x="191" y="148"/>
                  </a:lnTo>
                  <a:lnTo>
                    <a:pt x="193" y="142"/>
                  </a:lnTo>
                  <a:lnTo>
                    <a:pt x="193" y="140"/>
                  </a:lnTo>
                  <a:lnTo>
                    <a:pt x="193" y="137"/>
                  </a:lnTo>
                  <a:lnTo>
                    <a:pt x="193" y="133"/>
                  </a:lnTo>
                  <a:lnTo>
                    <a:pt x="197" y="131"/>
                  </a:lnTo>
                  <a:lnTo>
                    <a:pt x="197" y="127"/>
                  </a:lnTo>
                  <a:lnTo>
                    <a:pt x="193" y="127"/>
                  </a:lnTo>
                  <a:lnTo>
                    <a:pt x="189" y="127"/>
                  </a:lnTo>
                  <a:lnTo>
                    <a:pt x="193" y="115"/>
                  </a:lnTo>
                  <a:lnTo>
                    <a:pt x="193" y="108"/>
                  </a:lnTo>
                  <a:lnTo>
                    <a:pt x="199" y="108"/>
                  </a:lnTo>
                  <a:lnTo>
                    <a:pt x="199" y="96"/>
                  </a:lnTo>
                  <a:lnTo>
                    <a:pt x="208" y="100"/>
                  </a:lnTo>
                  <a:lnTo>
                    <a:pt x="208" y="92"/>
                  </a:lnTo>
                  <a:lnTo>
                    <a:pt x="214" y="92"/>
                  </a:lnTo>
                  <a:lnTo>
                    <a:pt x="214" y="90"/>
                  </a:lnTo>
                  <a:lnTo>
                    <a:pt x="193" y="90"/>
                  </a:lnTo>
                  <a:lnTo>
                    <a:pt x="193" y="81"/>
                  </a:lnTo>
                  <a:lnTo>
                    <a:pt x="168" y="81"/>
                  </a:lnTo>
                  <a:lnTo>
                    <a:pt x="170" y="86"/>
                  </a:lnTo>
                  <a:lnTo>
                    <a:pt x="177" y="84"/>
                  </a:lnTo>
                  <a:lnTo>
                    <a:pt x="174" y="86"/>
                  </a:lnTo>
                  <a:lnTo>
                    <a:pt x="174" y="90"/>
                  </a:lnTo>
                  <a:lnTo>
                    <a:pt x="170" y="90"/>
                  </a:lnTo>
                  <a:lnTo>
                    <a:pt x="168" y="86"/>
                  </a:lnTo>
                  <a:lnTo>
                    <a:pt x="168" y="90"/>
                  </a:lnTo>
                  <a:lnTo>
                    <a:pt x="127" y="90"/>
                  </a:lnTo>
                  <a:lnTo>
                    <a:pt x="123" y="90"/>
                  </a:lnTo>
                  <a:lnTo>
                    <a:pt x="123" y="88"/>
                  </a:lnTo>
                  <a:lnTo>
                    <a:pt x="121" y="88"/>
                  </a:lnTo>
                  <a:lnTo>
                    <a:pt x="118" y="84"/>
                  </a:lnTo>
                  <a:lnTo>
                    <a:pt x="118" y="67"/>
                  </a:lnTo>
                  <a:lnTo>
                    <a:pt x="104" y="67"/>
                  </a:lnTo>
                  <a:lnTo>
                    <a:pt x="104" y="57"/>
                  </a:lnTo>
                  <a:lnTo>
                    <a:pt x="102" y="57"/>
                  </a:lnTo>
                  <a:lnTo>
                    <a:pt x="100" y="52"/>
                  </a:lnTo>
                  <a:lnTo>
                    <a:pt x="85" y="52"/>
                  </a:lnTo>
                  <a:lnTo>
                    <a:pt x="83" y="71"/>
                  </a:lnTo>
                  <a:lnTo>
                    <a:pt x="89" y="71"/>
                  </a:lnTo>
                  <a:lnTo>
                    <a:pt x="89" y="77"/>
                  </a:lnTo>
                  <a:lnTo>
                    <a:pt x="89" y="79"/>
                  </a:lnTo>
                  <a:lnTo>
                    <a:pt x="89" y="83"/>
                  </a:lnTo>
                  <a:lnTo>
                    <a:pt x="87" y="79"/>
                  </a:lnTo>
                  <a:lnTo>
                    <a:pt x="87" y="77"/>
                  </a:lnTo>
                  <a:lnTo>
                    <a:pt x="87" y="73"/>
                  </a:lnTo>
                  <a:lnTo>
                    <a:pt x="83" y="73"/>
                  </a:lnTo>
                  <a:lnTo>
                    <a:pt x="83" y="77"/>
                  </a:lnTo>
                  <a:lnTo>
                    <a:pt x="67" y="73"/>
                  </a:lnTo>
                  <a:lnTo>
                    <a:pt x="67" y="86"/>
                  </a:lnTo>
                  <a:lnTo>
                    <a:pt x="64" y="86"/>
                  </a:lnTo>
                  <a:lnTo>
                    <a:pt x="62" y="86"/>
                  </a:lnTo>
                  <a:lnTo>
                    <a:pt x="58" y="86"/>
                  </a:lnTo>
                  <a:lnTo>
                    <a:pt x="56" y="86"/>
                  </a:lnTo>
                  <a:lnTo>
                    <a:pt x="52" y="88"/>
                  </a:lnTo>
                  <a:lnTo>
                    <a:pt x="52" y="92"/>
                  </a:lnTo>
                  <a:lnTo>
                    <a:pt x="2" y="94"/>
                  </a:lnTo>
                </a:path>
              </a:pathLst>
            </a:custGeom>
            <a:grpFill/>
            <a:ln w="9525">
              <a:noFill/>
              <a:round/>
              <a:headEnd/>
              <a:tailEnd/>
            </a:ln>
          </p:spPr>
          <p:txBody>
            <a:bodyPr/>
            <a:lstStyle/>
            <a:p>
              <a:pPr>
                <a:defRPr/>
              </a:pPr>
              <a:endParaRPr lang="en-US" dirty="0">
                <a:solidFill>
                  <a:prstClr val="black"/>
                </a:solidFill>
              </a:endParaRPr>
            </a:p>
          </p:txBody>
        </p:sp>
        <p:sp>
          <p:nvSpPr>
            <p:cNvPr id="16599" name="Freeform 57"/>
            <p:cNvSpPr>
              <a:spLocks noEditPoints="1"/>
            </p:cNvSpPr>
            <p:nvPr/>
          </p:nvSpPr>
          <p:spPr bwMode="ltGray">
            <a:xfrm>
              <a:off x="2527" y="906"/>
              <a:ext cx="141" cy="119"/>
            </a:xfrm>
            <a:custGeom>
              <a:avLst/>
              <a:gdLst>
                <a:gd name="T0" fmla="*/ 78 w 141"/>
                <a:gd name="T1" fmla="*/ 108 h 119"/>
                <a:gd name="T2" fmla="*/ 70 w 141"/>
                <a:gd name="T3" fmla="*/ 92 h 119"/>
                <a:gd name="T4" fmla="*/ 43 w 141"/>
                <a:gd name="T5" fmla="*/ 98 h 119"/>
                <a:gd name="T6" fmla="*/ 23 w 141"/>
                <a:gd name="T7" fmla="*/ 90 h 119"/>
                <a:gd name="T8" fmla="*/ 2 w 141"/>
                <a:gd name="T9" fmla="*/ 96 h 119"/>
                <a:gd name="T10" fmla="*/ 4 w 141"/>
                <a:gd name="T11" fmla="*/ 81 h 119"/>
                <a:gd name="T12" fmla="*/ 4 w 141"/>
                <a:gd name="T13" fmla="*/ 81 h 119"/>
                <a:gd name="T14" fmla="*/ 4 w 141"/>
                <a:gd name="T15" fmla="*/ 61 h 119"/>
                <a:gd name="T16" fmla="*/ 16 w 141"/>
                <a:gd name="T17" fmla="*/ 56 h 119"/>
                <a:gd name="T18" fmla="*/ 25 w 141"/>
                <a:gd name="T19" fmla="*/ 44 h 119"/>
                <a:gd name="T20" fmla="*/ 16 w 141"/>
                <a:gd name="T21" fmla="*/ 40 h 119"/>
                <a:gd name="T22" fmla="*/ 0 w 141"/>
                <a:gd name="T23" fmla="*/ 34 h 119"/>
                <a:gd name="T24" fmla="*/ 12 w 141"/>
                <a:gd name="T25" fmla="*/ 13 h 119"/>
                <a:gd name="T26" fmla="*/ 31 w 141"/>
                <a:gd name="T27" fmla="*/ 9 h 119"/>
                <a:gd name="T28" fmla="*/ 50 w 141"/>
                <a:gd name="T29" fmla="*/ 17 h 119"/>
                <a:gd name="T30" fmla="*/ 70 w 141"/>
                <a:gd name="T31" fmla="*/ 30 h 119"/>
                <a:gd name="T32" fmla="*/ 72 w 141"/>
                <a:gd name="T33" fmla="*/ 5 h 119"/>
                <a:gd name="T34" fmla="*/ 72 w 141"/>
                <a:gd name="T35" fmla="*/ 0 h 119"/>
                <a:gd name="T36" fmla="*/ 91 w 141"/>
                <a:gd name="T37" fmla="*/ 21 h 119"/>
                <a:gd name="T38" fmla="*/ 118 w 141"/>
                <a:gd name="T39" fmla="*/ 27 h 119"/>
                <a:gd name="T40" fmla="*/ 128 w 141"/>
                <a:gd name="T41" fmla="*/ 27 h 119"/>
                <a:gd name="T42" fmla="*/ 137 w 141"/>
                <a:gd name="T43" fmla="*/ 38 h 119"/>
                <a:gd name="T44" fmla="*/ 137 w 141"/>
                <a:gd name="T45" fmla="*/ 38 h 119"/>
                <a:gd name="T46" fmla="*/ 137 w 141"/>
                <a:gd name="T47" fmla="*/ 44 h 119"/>
                <a:gd name="T48" fmla="*/ 139 w 141"/>
                <a:gd name="T49" fmla="*/ 75 h 119"/>
                <a:gd name="T50" fmla="*/ 135 w 141"/>
                <a:gd name="T51" fmla="*/ 81 h 119"/>
                <a:gd name="T52" fmla="*/ 133 w 141"/>
                <a:gd name="T53" fmla="*/ 90 h 119"/>
                <a:gd name="T54" fmla="*/ 101 w 141"/>
                <a:gd name="T55" fmla="*/ 98 h 119"/>
                <a:gd name="T56" fmla="*/ 105 w 141"/>
                <a:gd name="T57" fmla="*/ 115 h 119"/>
                <a:gd name="T58" fmla="*/ 79 w 141"/>
                <a:gd name="T59" fmla="*/ 119 h 119"/>
                <a:gd name="T60" fmla="*/ 91 w 141"/>
                <a:gd name="T61" fmla="*/ 42 h 119"/>
                <a:gd name="T62" fmla="*/ 106 w 141"/>
                <a:gd name="T63" fmla="*/ 42 h 119"/>
                <a:gd name="T64" fmla="*/ 106 w 141"/>
                <a:gd name="T65" fmla="*/ 42 h 119"/>
                <a:gd name="T66" fmla="*/ 39 w 141"/>
                <a:gd name="T67" fmla="*/ 42 h 119"/>
                <a:gd name="T68" fmla="*/ 29 w 141"/>
                <a:gd name="T69" fmla="*/ 71 h 119"/>
                <a:gd name="T70" fmla="*/ 39 w 141"/>
                <a:gd name="T71" fmla="*/ 61 h 119"/>
                <a:gd name="T72" fmla="*/ 116 w 141"/>
                <a:gd name="T73" fmla="*/ 36 h 119"/>
                <a:gd name="T74" fmla="*/ 120 w 141"/>
                <a:gd name="T75" fmla="*/ 44 h 119"/>
                <a:gd name="T76" fmla="*/ 120 w 141"/>
                <a:gd name="T77" fmla="*/ 44 h 119"/>
                <a:gd name="T78" fmla="*/ 120 w 141"/>
                <a:gd name="T79" fmla="*/ 52 h 119"/>
                <a:gd name="T80" fmla="*/ 124 w 141"/>
                <a:gd name="T81" fmla="*/ 75 h 119"/>
                <a:gd name="T82" fmla="*/ 135 w 141"/>
                <a:gd name="T83" fmla="*/ 48 h 119"/>
                <a:gd name="T84" fmla="*/ 135 w 141"/>
                <a:gd name="T85" fmla="*/ 38 h 119"/>
                <a:gd name="T86" fmla="*/ 126 w 141"/>
                <a:gd name="T87" fmla="*/ 42 h 119"/>
                <a:gd name="T88" fmla="*/ 108 w 141"/>
                <a:gd name="T89" fmla="*/ 92 h 119"/>
                <a:gd name="T90" fmla="*/ 124 w 141"/>
                <a:gd name="T91" fmla="*/ 88 h 119"/>
                <a:gd name="T92" fmla="*/ 116 w 141"/>
                <a:gd name="T93" fmla="*/ 75 h 119"/>
                <a:gd name="T94" fmla="*/ 105 w 141"/>
                <a:gd name="T95" fmla="*/ 77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19"/>
                <a:gd name="T146" fmla="*/ 141 w 141"/>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19">
                  <a:moveTo>
                    <a:pt x="74" y="113"/>
                  </a:moveTo>
                  <a:lnTo>
                    <a:pt x="74" y="111"/>
                  </a:lnTo>
                  <a:lnTo>
                    <a:pt x="78" y="110"/>
                  </a:lnTo>
                  <a:lnTo>
                    <a:pt x="78" y="108"/>
                  </a:lnTo>
                  <a:lnTo>
                    <a:pt x="83" y="108"/>
                  </a:lnTo>
                  <a:lnTo>
                    <a:pt x="83" y="92"/>
                  </a:lnTo>
                  <a:lnTo>
                    <a:pt x="76" y="92"/>
                  </a:lnTo>
                  <a:lnTo>
                    <a:pt x="70" y="92"/>
                  </a:lnTo>
                  <a:lnTo>
                    <a:pt x="58" y="92"/>
                  </a:lnTo>
                  <a:lnTo>
                    <a:pt x="49" y="92"/>
                  </a:lnTo>
                  <a:lnTo>
                    <a:pt x="49" y="98"/>
                  </a:lnTo>
                  <a:lnTo>
                    <a:pt x="43" y="98"/>
                  </a:lnTo>
                  <a:lnTo>
                    <a:pt x="43" y="96"/>
                  </a:lnTo>
                  <a:lnTo>
                    <a:pt x="27" y="96"/>
                  </a:lnTo>
                  <a:lnTo>
                    <a:pt x="23" y="96"/>
                  </a:lnTo>
                  <a:lnTo>
                    <a:pt x="23" y="90"/>
                  </a:lnTo>
                  <a:lnTo>
                    <a:pt x="20" y="90"/>
                  </a:lnTo>
                  <a:lnTo>
                    <a:pt x="14" y="90"/>
                  </a:lnTo>
                  <a:lnTo>
                    <a:pt x="14" y="92"/>
                  </a:lnTo>
                  <a:lnTo>
                    <a:pt x="2" y="96"/>
                  </a:lnTo>
                  <a:lnTo>
                    <a:pt x="2" y="94"/>
                  </a:lnTo>
                  <a:lnTo>
                    <a:pt x="8" y="86"/>
                  </a:lnTo>
                  <a:lnTo>
                    <a:pt x="8" y="81"/>
                  </a:lnTo>
                  <a:lnTo>
                    <a:pt x="4" y="81"/>
                  </a:lnTo>
                  <a:lnTo>
                    <a:pt x="4" y="84"/>
                  </a:lnTo>
                  <a:lnTo>
                    <a:pt x="0" y="84"/>
                  </a:lnTo>
                  <a:lnTo>
                    <a:pt x="0" y="81"/>
                  </a:lnTo>
                  <a:lnTo>
                    <a:pt x="4" y="81"/>
                  </a:lnTo>
                  <a:lnTo>
                    <a:pt x="0" y="71"/>
                  </a:lnTo>
                  <a:lnTo>
                    <a:pt x="4" y="71"/>
                  </a:lnTo>
                  <a:lnTo>
                    <a:pt x="4" y="65"/>
                  </a:lnTo>
                  <a:lnTo>
                    <a:pt x="4" y="61"/>
                  </a:lnTo>
                  <a:lnTo>
                    <a:pt x="4" y="59"/>
                  </a:lnTo>
                  <a:lnTo>
                    <a:pt x="6" y="59"/>
                  </a:lnTo>
                  <a:lnTo>
                    <a:pt x="16" y="59"/>
                  </a:lnTo>
                  <a:lnTo>
                    <a:pt x="16" y="56"/>
                  </a:lnTo>
                  <a:lnTo>
                    <a:pt x="16" y="52"/>
                  </a:lnTo>
                  <a:lnTo>
                    <a:pt x="16" y="44"/>
                  </a:lnTo>
                  <a:lnTo>
                    <a:pt x="20" y="44"/>
                  </a:lnTo>
                  <a:lnTo>
                    <a:pt x="25" y="44"/>
                  </a:lnTo>
                  <a:lnTo>
                    <a:pt x="31" y="44"/>
                  </a:lnTo>
                  <a:lnTo>
                    <a:pt x="31" y="36"/>
                  </a:lnTo>
                  <a:lnTo>
                    <a:pt x="14" y="36"/>
                  </a:lnTo>
                  <a:lnTo>
                    <a:pt x="16" y="40"/>
                  </a:lnTo>
                  <a:lnTo>
                    <a:pt x="10" y="40"/>
                  </a:lnTo>
                  <a:lnTo>
                    <a:pt x="10" y="38"/>
                  </a:lnTo>
                  <a:lnTo>
                    <a:pt x="6" y="38"/>
                  </a:lnTo>
                  <a:lnTo>
                    <a:pt x="0" y="34"/>
                  </a:lnTo>
                  <a:lnTo>
                    <a:pt x="0" y="28"/>
                  </a:lnTo>
                  <a:lnTo>
                    <a:pt x="12" y="28"/>
                  </a:lnTo>
                  <a:lnTo>
                    <a:pt x="12" y="25"/>
                  </a:lnTo>
                  <a:lnTo>
                    <a:pt x="12" y="13"/>
                  </a:lnTo>
                  <a:lnTo>
                    <a:pt x="22" y="13"/>
                  </a:lnTo>
                  <a:lnTo>
                    <a:pt x="27" y="11"/>
                  </a:lnTo>
                  <a:lnTo>
                    <a:pt x="31" y="11"/>
                  </a:lnTo>
                  <a:lnTo>
                    <a:pt x="31" y="9"/>
                  </a:lnTo>
                  <a:lnTo>
                    <a:pt x="43" y="9"/>
                  </a:lnTo>
                  <a:lnTo>
                    <a:pt x="45" y="15"/>
                  </a:lnTo>
                  <a:lnTo>
                    <a:pt x="45" y="19"/>
                  </a:lnTo>
                  <a:lnTo>
                    <a:pt x="50" y="17"/>
                  </a:lnTo>
                  <a:lnTo>
                    <a:pt x="50" y="21"/>
                  </a:lnTo>
                  <a:lnTo>
                    <a:pt x="47" y="36"/>
                  </a:lnTo>
                  <a:lnTo>
                    <a:pt x="62" y="32"/>
                  </a:lnTo>
                  <a:lnTo>
                    <a:pt x="70" y="30"/>
                  </a:lnTo>
                  <a:lnTo>
                    <a:pt x="76" y="30"/>
                  </a:lnTo>
                  <a:lnTo>
                    <a:pt x="76" y="27"/>
                  </a:lnTo>
                  <a:lnTo>
                    <a:pt x="72" y="7"/>
                  </a:lnTo>
                  <a:lnTo>
                    <a:pt x="72" y="5"/>
                  </a:lnTo>
                  <a:lnTo>
                    <a:pt x="66" y="5"/>
                  </a:lnTo>
                  <a:lnTo>
                    <a:pt x="62" y="1"/>
                  </a:lnTo>
                  <a:lnTo>
                    <a:pt x="62" y="0"/>
                  </a:lnTo>
                  <a:lnTo>
                    <a:pt x="72" y="0"/>
                  </a:lnTo>
                  <a:lnTo>
                    <a:pt x="78" y="0"/>
                  </a:lnTo>
                  <a:lnTo>
                    <a:pt x="81" y="1"/>
                  </a:lnTo>
                  <a:lnTo>
                    <a:pt x="85" y="23"/>
                  </a:lnTo>
                  <a:lnTo>
                    <a:pt x="91" y="21"/>
                  </a:lnTo>
                  <a:lnTo>
                    <a:pt x="97" y="23"/>
                  </a:lnTo>
                  <a:lnTo>
                    <a:pt x="103" y="27"/>
                  </a:lnTo>
                  <a:lnTo>
                    <a:pt x="106" y="23"/>
                  </a:lnTo>
                  <a:lnTo>
                    <a:pt x="118" y="27"/>
                  </a:lnTo>
                  <a:lnTo>
                    <a:pt x="116" y="36"/>
                  </a:lnTo>
                  <a:lnTo>
                    <a:pt x="122" y="34"/>
                  </a:lnTo>
                  <a:lnTo>
                    <a:pt x="126" y="27"/>
                  </a:lnTo>
                  <a:lnTo>
                    <a:pt x="128" y="27"/>
                  </a:lnTo>
                  <a:lnTo>
                    <a:pt x="126" y="34"/>
                  </a:lnTo>
                  <a:lnTo>
                    <a:pt x="135" y="38"/>
                  </a:lnTo>
                  <a:lnTo>
                    <a:pt x="135" y="34"/>
                  </a:lnTo>
                  <a:lnTo>
                    <a:pt x="137" y="38"/>
                  </a:lnTo>
                  <a:lnTo>
                    <a:pt x="137" y="34"/>
                  </a:lnTo>
                  <a:lnTo>
                    <a:pt x="141" y="34"/>
                  </a:lnTo>
                  <a:lnTo>
                    <a:pt x="141" y="38"/>
                  </a:lnTo>
                  <a:lnTo>
                    <a:pt x="137" y="38"/>
                  </a:lnTo>
                  <a:lnTo>
                    <a:pt x="137" y="42"/>
                  </a:lnTo>
                  <a:lnTo>
                    <a:pt x="141" y="42"/>
                  </a:lnTo>
                  <a:lnTo>
                    <a:pt x="141" y="44"/>
                  </a:lnTo>
                  <a:lnTo>
                    <a:pt x="137" y="44"/>
                  </a:lnTo>
                  <a:lnTo>
                    <a:pt x="137" y="48"/>
                  </a:lnTo>
                  <a:lnTo>
                    <a:pt x="135" y="48"/>
                  </a:lnTo>
                  <a:lnTo>
                    <a:pt x="139" y="73"/>
                  </a:lnTo>
                  <a:lnTo>
                    <a:pt x="139" y="75"/>
                  </a:lnTo>
                  <a:lnTo>
                    <a:pt x="132" y="75"/>
                  </a:lnTo>
                  <a:lnTo>
                    <a:pt x="130" y="75"/>
                  </a:lnTo>
                  <a:lnTo>
                    <a:pt x="130" y="83"/>
                  </a:lnTo>
                  <a:lnTo>
                    <a:pt x="135" y="81"/>
                  </a:lnTo>
                  <a:lnTo>
                    <a:pt x="135" y="84"/>
                  </a:lnTo>
                  <a:lnTo>
                    <a:pt x="139" y="88"/>
                  </a:lnTo>
                  <a:lnTo>
                    <a:pt x="135" y="90"/>
                  </a:lnTo>
                  <a:lnTo>
                    <a:pt x="133" y="90"/>
                  </a:lnTo>
                  <a:lnTo>
                    <a:pt x="130" y="90"/>
                  </a:lnTo>
                  <a:lnTo>
                    <a:pt x="108" y="92"/>
                  </a:lnTo>
                  <a:lnTo>
                    <a:pt x="101" y="92"/>
                  </a:lnTo>
                  <a:lnTo>
                    <a:pt x="101" y="98"/>
                  </a:lnTo>
                  <a:lnTo>
                    <a:pt x="101" y="104"/>
                  </a:lnTo>
                  <a:lnTo>
                    <a:pt x="101" y="108"/>
                  </a:lnTo>
                  <a:lnTo>
                    <a:pt x="105" y="108"/>
                  </a:lnTo>
                  <a:lnTo>
                    <a:pt x="105" y="115"/>
                  </a:lnTo>
                  <a:lnTo>
                    <a:pt x="103" y="110"/>
                  </a:lnTo>
                  <a:lnTo>
                    <a:pt x="85" y="110"/>
                  </a:lnTo>
                  <a:lnTo>
                    <a:pt x="87" y="119"/>
                  </a:lnTo>
                  <a:lnTo>
                    <a:pt x="79" y="119"/>
                  </a:lnTo>
                  <a:lnTo>
                    <a:pt x="74" y="119"/>
                  </a:lnTo>
                  <a:lnTo>
                    <a:pt x="74" y="113"/>
                  </a:lnTo>
                  <a:close/>
                  <a:moveTo>
                    <a:pt x="91" y="32"/>
                  </a:moveTo>
                  <a:lnTo>
                    <a:pt x="91" y="42"/>
                  </a:lnTo>
                  <a:lnTo>
                    <a:pt x="97" y="42"/>
                  </a:lnTo>
                  <a:lnTo>
                    <a:pt x="97" y="32"/>
                  </a:lnTo>
                  <a:lnTo>
                    <a:pt x="91" y="32"/>
                  </a:lnTo>
                  <a:close/>
                  <a:moveTo>
                    <a:pt x="106" y="42"/>
                  </a:moveTo>
                  <a:lnTo>
                    <a:pt x="106" y="48"/>
                  </a:lnTo>
                  <a:lnTo>
                    <a:pt x="112" y="48"/>
                  </a:lnTo>
                  <a:lnTo>
                    <a:pt x="112" y="42"/>
                  </a:lnTo>
                  <a:lnTo>
                    <a:pt x="106" y="42"/>
                  </a:lnTo>
                  <a:close/>
                  <a:moveTo>
                    <a:pt x="29" y="44"/>
                  </a:moveTo>
                  <a:lnTo>
                    <a:pt x="29" y="52"/>
                  </a:lnTo>
                  <a:lnTo>
                    <a:pt x="39" y="52"/>
                  </a:lnTo>
                  <a:lnTo>
                    <a:pt x="39" y="42"/>
                  </a:lnTo>
                  <a:lnTo>
                    <a:pt x="29" y="44"/>
                  </a:lnTo>
                  <a:close/>
                  <a:moveTo>
                    <a:pt x="20" y="67"/>
                  </a:moveTo>
                  <a:lnTo>
                    <a:pt x="20" y="71"/>
                  </a:lnTo>
                  <a:lnTo>
                    <a:pt x="29" y="71"/>
                  </a:lnTo>
                  <a:lnTo>
                    <a:pt x="29" y="67"/>
                  </a:lnTo>
                  <a:lnTo>
                    <a:pt x="29" y="65"/>
                  </a:lnTo>
                  <a:lnTo>
                    <a:pt x="29" y="61"/>
                  </a:lnTo>
                  <a:lnTo>
                    <a:pt x="39" y="61"/>
                  </a:lnTo>
                  <a:lnTo>
                    <a:pt x="39" y="57"/>
                  </a:lnTo>
                  <a:lnTo>
                    <a:pt x="20" y="59"/>
                  </a:lnTo>
                  <a:lnTo>
                    <a:pt x="20" y="67"/>
                  </a:lnTo>
                  <a:close/>
                  <a:moveTo>
                    <a:pt x="116" y="36"/>
                  </a:moveTo>
                  <a:lnTo>
                    <a:pt x="116" y="42"/>
                  </a:lnTo>
                  <a:lnTo>
                    <a:pt x="122" y="42"/>
                  </a:lnTo>
                  <a:lnTo>
                    <a:pt x="120" y="42"/>
                  </a:lnTo>
                  <a:lnTo>
                    <a:pt x="120" y="44"/>
                  </a:lnTo>
                  <a:lnTo>
                    <a:pt x="120" y="42"/>
                  </a:lnTo>
                  <a:lnTo>
                    <a:pt x="120" y="44"/>
                  </a:lnTo>
                  <a:lnTo>
                    <a:pt x="116" y="44"/>
                  </a:lnTo>
                  <a:lnTo>
                    <a:pt x="120" y="44"/>
                  </a:lnTo>
                  <a:lnTo>
                    <a:pt x="120" y="48"/>
                  </a:lnTo>
                  <a:lnTo>
                    <a:pt x="116" y="48"/>
                  </a:lnTo>
                  <a:lnTo>
                    <a:pt x="116" y="52"/>
                  </a:lnTo>
                  <a:lnTo>
                    <a:pt x="120" y="52"/>
                  </a:lnTo>
                  <a:lnTo>
                    <a:pt x="120" y="59"/>
                  </a:lnTo>
                  <a:lnTo>
                    <a:pt x="120" y="67"/>
                  </a:lnTo>
                  <a:lnTo>
                    <a:pt x="122" y="67"/>
                  </a:lnTo>
                  <a:lnTo>
                    <a:pt x="124" y="75"/>
                  </a:lnTo>
                  <a:lnTo>
                    <a:pt x="126" y="75"/>
                  </a:lnTo>
                  <a:lnTo>
                    <a:pt x="130" y="75"/>
                  </a:lnTo>
                  <a:lnTo>
                    <a:pt x="135" y="75"/>
                  </a:lnTo>
                  <a:lnTo>
                    <a:pt x="135" y="48"/>
                  </a:lnTo>
                  <a:lnTo>
                    <a:pt x="132" y="48"/>
                  </a:lnTo>
                  <a:lnTo>
                    <a:pt x="132" y="42"/>
                  </a:lnTo>
                  <a:lnTo>
                    <a:pt x="135" y="42"/>
                  </a:lnTo>
                  <a:lnTo>
                    <a:pt x="135" y="38"/>
                  </a:lnTo>
                  <a:lnTo>
                    <a:pt x="128" y="38"/>
                  </a:lnTo>
                  <a:lnTo>
                    <a:pt x="128" y="44"/>
                  </a:lnTo>
                  <a:lnTo>
                    <a:pt x="126" y="44"/>
                  </a:lnTo>
                  <a:lnTo>
                    <a:pt x="126" y="42"/>
                  </a:lnTo>
                  <a:lnTo>
                    <a:pt x="128" y="42"/>
                  </a:lnTo>
                  <a:lnTo>
                    <a:pt x="128" y="38"/>
                  </a:lnTo>
                  <a:lnTo>
                    <a:pt x="116" y="36"/>
                  </a:lnTo>
                  <a:close/>
                  <a:moveTo>
                    <a:pt x="108" y="92"/>
                  </a:moveTo>
                  <a:lnTo>
                    <a:pt x="124" y="90"/>
                  </a:lnTo>
                  <a:lnTo>
                    <a:pt x="124" y="88"/>
                  </a:lnTo>
                  <a:lnTo>
                    <a:pt x="120" y="88"/>
                  </a:lnTo>
                  <a:lnTo>
                    <a:pt x="124" y="88"/>
                  </a:lnTo>
                  <a:lnTo>
                    <a:pt x="124" y="84"/>
                  </a:lnTo>
                  <a:lnTo>
                    <a:pt x="120" y="84"/>
                  </a:lnTo>
                  <a:lnTo>
                    <a:pt x="120" y="75"/>
                  </a:lnTo>
                  <a:lnTo>
                    <a:pt x="116" y="75"/>
                  </a:lnTo>
                  <a:lnTo>
                    <a:pt x="116" y="83"/>
                  </a:lnTo>
                  <a:lnTo>
                    <a:pt x="114" y="83"/>
                  </a:lnTo>
                  <a:lnTo>
                    <a:pt x="114" y="75"/>
                  </a:lnTo>
                  <a:lnTo>
                    <a:pt x="105" y="77"/>
                  </a:lnTo>
                  <a:lnTo>
                    <a:pt x="105" y="79"/>
                  </a:lnTo>
                  <a:lnTo>
                    <a:pt x="108" y="92"/>
                  </a:lnTo>
                  <a:close/>
                </a:path>
              </a:pathLst>
            </a:custGeom>
            <a:grpFill/>
            <a:ln w="9525">
              <a:noFill/>
              <a:round/>
              <a:headEnd/>
              <a:tailEnd/>
            </a:ln>
          </p:spPr>
          <p:txBody>
            <a:bodyPr/>
            <a:lstStyle/>
            <a:p>
              <a:pPr>
                <a:defRPr/>
              </a:pPr>
              <a:endParaRPr lang="en-US" dirty="0">
                <a:solidFill>
                  <a:prstClr val="black"/>
                </a:solidFill>
              </a:endParaRPr>
            </a:p>
          </p:txBody>
        </p:sp>
        <p:sp>
          <p:nvSpPr>
            <p:cNvPr id="16600" name="Freeform 58"/>
            <p:cNvSpPr>
              <a:spLocks noEditPoints="1"/>
            </p:cNvSpPr>
            <p:nvPr/>
          </p:nvSpPr>
          <p:spPr bwMode="ltGray">
            <a:xfrm>
              <a:off x="2527" y="906"/>
              <a:ext cx="141" cy="119"/>
            </a:xfrm>
            <a:custGeom>
              <a:avLst/>
              <a:gdLst>
                <a:gd name="T0" fmla="*/ 78 w 141"/>
                <a:gd name="T1" fmla="*/ 108 h 119"/>
                <a:gd name="T2" fmla="*/ 70 w 141"/>
                <a:gd name="T3" fmla="*/ 92 h 119"/>
                <a:gd name="T4" fmla="*/ 43 w 141"/>
                <a:gd name="T5" fmla="*/ 98 h 119"/>
                <a:gd name="T6" fmla="*/ 23 w 141"/>
                <a:gd name="T7" fmla="*/ 90 h 119"/>
                <a:gd name="T8" fmla="*/ 2 w 141"/>
                <a:gd name="T9" fmla="*/ 96 h 119"/>
                <a:gd name="T10" fmla="*/ 4 w 141"/>
                <a:gd name="T11" fmla="*/ 81 h 119"/>
                <a:gd name="T12" fmla="*/ 4 w 141"/>
                <a:gd name="T13" fmla="*/ 81 h 119"/>
                <a:gd name="T14" fmla="*/ 4 w 141"/>
                <a:gd name="T15" fmla="*/ 61 h 119"/>
                <a:gd name="T16" fmla="*/ 16 w 141"/>
                <a:gd name="T17" fmla="*/ 56 h 119"/>
                <a:gd name="T18" fmla="*/ 25 w 141"/>
                <a:gd name="T19" fmla="*/ 44 h 119"/>
                <a:gd name="T20" fmla="*/ 16 w 141"/>
                <a:gd name="T21" fmla="*/ 40 h 119"/>
                <a:gd name="T22" fmla="*/ 0 w 141"/>
                <a:gd name="T23" fmla="*/ 34 h 119"/>
                <a:gd name="T24" fmla="*/ 12 w 141"/>
                <a:gd name="T25" fmla="*/ 13 h 119"/>
                <a:gd name="T26" fmla="*/ 31 w 141"/>
                <a:gd name="T27" fmla="*/ 9 h 119"/>
                <a:gd name="T28" fmla="*/ 50 w 141"/>
                <a:gd name="T29" fmla="*/ 17 h 119"/>
                <a:gd name="T30" fmla="*/ 70 w 141"/>
                <a:gd name="T31" fmla="*/ 30 h 119"/>
                <a:gd name="T32" fmla="*/ 72 w 141"/>
                <a:gd name="T33" fmla="*/ 5 h 119"/>
                <a:gd name="T34" fmla="*/ 72 w 141"/>
                <a:gd name="T35" fmla="*/ 0 h 119"/>
                <a:gd name="T36" fmla="*/ 91 w 141"/>
                <a:gd name="T37" fmla="*/ 21 h 119"/>
                <a:gd name="T38" fmla="*/ 118 w 141"/>
                <a:gd name="T39" fmla="*/ 27 h 119"/>
                <a:gd name="T40" fmla="*/ 128 w 141"/>
                <a:gd name="T41" fmla="*/ 27 h 119"/>
                <a:gd name="T42" fmla="*/ 137 w 141"/>
                <a:gd name="T43" fmla="*/ 38 h 119"/>
                <a:gd name="T44" fmla="*/ 137 w 141"/>
                <a:gd name="T45" fmla="*/ 38 h 119"/>
                <a:gd name="T46" fmla="*/ 137 w 141"/>
                <a:gd name="T47" fmla="*/ 44 h 119"/>
                <a:gd name="T48" fmla="*/ 139 w 141"/>
                <a:gd name="T49" fmla="*/ 75 h 119"/>
                <a:gd name="T50" fmla="*/ 135 w 141"/>
                <a:gd name="T51" fmla="*/ 81 h 119"/>
                <a:gd name="T52" fmla="*/ 133 w 141"/>
                <a:gd name="T53" fmla="*/ 90 h 119"/>
                <a:gd name="T54" fmla="*/ 101 w 141"/>
                <a:gd name="T55" fmla="*/ 98 h 119"/>
                <a:gd name="T56" fmla="*/ 105 w 141"/>
                <a:gd name="T57" fmla="*/ 115 h 119"/>
                <a:gd name="T58" fmla="*/ 79 w 141"/>
                <a:gd name="T59" fmla="*/ 119 h 119"/>
                <a:gd name="T60" fmla="*/ 91 w 141"/>
                <a:gd name="T61" fmla="*/ 42 h 119"/>
                <a:gd name="T62" fmla="*/ 106 w 141"/>
                <a:gd name="T63" fmla="*/ 42 h 119"/>
                <a:gd name="T64" fmla="*/ 106 w 141"/>
                <a:gd name="T65" fmla="*/ 42 h 119"/>
                <a:gd name="T66" fmla="*/ 39 w 141"/>
                <a:gd name="T67" fmla="*/ 42 h 119"/>
                <a:gd name="T68" fmla="*/ 29 w 141"/>
                <a:gd name="T69" fmla="*/ 71 h 119"/>
                <a:gd name="T70" fmla="*/ 39 w 141"/>
                <a:gd name="T71" fmla="*/ 61 h 119"/>
                <a:gd name="T72" fmla="*/ 116 w 141"/>
                <a:gd name="T73" fmla="*/ 36 h 119"/>
                <a:gd name="T74" fmla="*/ 120 w 141"/>
                <a:gd name="T75" fmla="*/ 44 h 119"/>
                <a:gd name="T76" fmla="*/ 120 w 141"/>
                <a:gd name="T77" fmla="*/ 44 h 119"/>
                <a:gd name="T78" fmla="*/ 120 w 141"/>
                <a:gd name="T79" fmla="*/ 52 h 119"/>
                <a:gd name="T80" fmla="*/ 124 w 141"/>
                <a:gd name="T81" fmla="*/ 75 h 119"/>
                <a:gd name="T82" fmla="*/ 135 w 141"/>
                <a:gd name="T83" fmla="*/ 48 h 119"/>
                <a:gd name="T84" fmla="*/ 135 w 141"/>
                <a:gd name="T85" fmla="*/ 38 h 119"/>
                <a:gd name="T86" fmla="*/ 126 w 141"/>
                <a:gd name="T87" fmla="*/ 42 h 119"/>
                <a:gd name="T88" fmla="*/ 108 w 141"/>
                <a:gd name="T89" fmla="*/ 92 h 119"/>
                <a:gd name="T90" fmla="*/ 124 w 141"/>
                <a:gd name="T91" fmla="*/ 88 h 119"/>
                <a:gd name="T92" fmla="*/ 116 w 141"/>
                <a:gd name="T93" fmla="*/ 75 h 119"/>
                <a:gd name="T94" fmla="*/ 105 w 141"/>
                <a:gd name="T95" fmla="*/ 77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19"/>
                <a:gd name="T146" fmla="*/ 141 w 141"/>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19">
                  <a:moveTo>
                    <a:pt x="74" y="113"/>
                  </a:moveTo>
                  <a:lnTo>
                    <a:pt x="74" y="111"/>
                  </a:lnTo>
                  <a:lnTo>
                    <a:pt x="78" y="110"/>
                  </a:lnTo>
                  <a:lnTo>
                    <a:pt x="78" y="108"/>
                  </a:lnTo>
                  <a:lnTo>
                    <a:pt x="83" y="108"/>
                  </a:lnTo>
                  <a:lnTo>
                    <a:pt x="83" y="92"/>
                  </a:lnTo>
                  <a:lnTo>
                    <a:pt x="76" y="92"/>
                  </a:lnTo>
                  <a:lnTo>
                    <a:pt x="70" y="92"/>
                  </a:lnTo>
                  <a:lnTo>
                    <a:pt x="58" y="92"/>
                  </a:lnTo>
                  <a:lnTo>
                    <a:pt x="49" y="92"/>
                  </a:lnTo>
                  <a:lnTo>
                    <a:pt x="49" y="98"/>
                  </a:lnTo>
                  <a:lnTo>
                    <a:pt x="43" y="98"/>
                  </a:lnTo>
                  <a:lnTo>
                    <a:pt x="43" y="96"/>
                  </a:lnTo>
                  <a:lnTo>
                    <a:pt x="27" y="96"/>
                  </a:lnTo>
                  <a:lnTo>
                    <a:pt x="23" y="96"/>
                  </a:lnTo>
                  <a:lnTo>
                    <a:pt x="23" y="90"/>
                  </a:lnTo>
                  <a:lnTo>
                    <a:pt x="20" y="90"/>
                  </a:lnTo>
                  <a:lnTo>
                    <a:pt x="14" y="90"/>
                  </a:lnTo>
                  <a:lnTo>
                    <a:pt x="14" y="92"/>
                  </a:lnTo>
                  <a:lnTo>
                    <a:pt x="2" y="96"/>
                  </a:lnTo>
                  <a:lnTo>
                    <a:pt x="2" y="94"/>
                  </a:lnTo>
                  <a:lnTo>
                    <a:pt x="8" y="86"/>
                  </a:lnTo>
                  <a:lnTo>
                    <a:pt x="8" y="81"/>
                  </a:lnTo>
                  <a:lnTo>
                    <a:pt x="4" y="81"/>
                  </a:lnTo>
                  <a:lnTo>
                    <a:pt x="4" y="84"/>
                  </a:lnTo>
                  <a:lnTo>
                    <a:pt x="0" y="84"/>
                  </a:lnTo>
                  <a:lnTo>
                    <a:pt x="0" y="81"/>
                  </a:lnTo>
                  <a:lnTo>
                    <a:pt x="4" y="81"/>
                  </a:lnTo>
                  <a:lnTo>
                    <a:pt x="0" y="71"/>
                  </a:lnTo>
                  <a:lnTo>
                    <a:pt x="4" y="71"/>
                  </a:lnTo>
                  <a:lnTo>
                    <a:pt x="4" y="65"/>
                  </a:lnTo>
                  <a:lnTo>
                    <a:pt x="4" y="61"/>
                  </a:lnTo>
                  <a:lnTo>
                    <a:pt x="4" y="59"/>
                  </a:lnTo>
                  <a:lnTo>
                    <a:pt x="6" y="59"/>
                  </a:lnTo>
                  <a:lnTo>
                    <a:pt x="16" y="59"/>
                  </a:lnTo>
                  <a:lnTo>
                    <a:pt x="16" y="56"/>
                  </a:lnTo>
                  <a:lnTo>
                    <a:pt x="16" y="52"/>
                  </a:lnTo>
                  <a:lnTo>
                    <a:pt x="16" y="44"/>
                  </a:lnTo>
                  <a:lnTo>
                    <a:pt x="20" y="44"/>
                  </a:lnTo>
                  <a:lnTo>
                    <a:pt x="25" y="44"/>
                  </a:lnTo>
                  <a:lnTo>
                    <a:pt x="31" y="44"/>
                  </a:lnTo>
                  <a:lnTo>
                    <a:pt x="31" y="36"/>
                  </a:lnTo>
                  <a:lnTo>
                    <a:pt x="14" y="36"/>
                  </a:lnTo>
                  <a:lnTo>
                    <a:pt x="16" y="40"/>
                  </a:lnTo>
                  <a:lnTo>
                    <a:pt x="10" y="40"/>
                  </a:lnTo>
                  <a:lnTo>
                    <a:pt x="10" y="38"/>
                  </a:lnTo>
                  <a:lnTo>
                    <a:pt x="6" y="38"/>
                  </a:lnTo>
                  <a:lnTo>
                    <a:pt x="0" y="34"/>
                  </a:lnTo>
                  <a:lnTo>
                    <a:pt x="0" y="28"/>
                  </a:lnTo>
                  <a:lnTo>
                    <a:pt x="12" y="28"/>
                  </a:lnTo>
                  <a:lnTo>
                    <a:pt x="12" y="25"/>
                  </a:lnTo>
                  <a:lnTo>
                    <a:pt x="12" y="13"/>
                  </a:lnTo>
                  <a:lnTo>
                    <a:pt x="22" y="13"/>
                  </a:lnTo>
                  <a:lnTo>
                    <a:pt x="27" y="11"/>
                  </a:lnTo>
                  <a:lnTo>
                    <a:pt x="31" y="11"/>
                  </a:lnTo>
                  <a:lnTo>
                    <a:pt x="31" y="9"/>
                  </a:lnTo>
                  <a:lnTo>
                    <a:pt x="43" y="9"/>
                  </a:lnTo>
                  <a:lnTo>
                    <a:pt x="45" y="15"/>
                  </a:lnTo>
                  <a:lnTo>
                    <a:pt x="45" y="19"/>
                  </a:lnTo>
                  <a:lnTo>
                    <a:pt x="50" y="17"/>
                  </a:lnTo>
                  <a:lnTo>
                    <a:pt x="50" y="21"/>
                  </a:lnTo>
                  <a:lnTo>
                    <a:pt x="47" y="36"/>
                  </a:lnTo>
                  <a:lnTo>
                    <a:pt x="62" y="32"/>
                  </a:lnTo>
                  <a:lnTo>
                    <a:pt x="70" y="30"/>
                  </a:lnTo>
                  <a:lnTo>
                    <a:pt x="76" y="30"/>
                  </a:lnTo>
                  <a:lnTo>
                    <a:pt x="76" y="27"/>
                  </a:lnTo>
                  <a:lnTo>
                    <a:pt x="72" y="7"/>
                  </a:lnTo>
                  <a:lnTo>
                    <a:pt x="72" y="5"/>
                  </a:lnTo>
                  <a:lnTo>
                    <a:pt x="66" y="5"/>
                  </a:lnTo>
                  <a:lnTo>
                    <a:pt x="62" y="1"/>
                  </a:lnTo>
                  <a:lnTo>
                    <a:pt x="62" y="0"/>
                  </a:lnTo>
                  <a:lnTo>
                    <a:pt x="72" y="0"/>
                  </a:lnTo>
                  <a:lnTo>
                    <a:pt x="78" y="0"/>
                  </a:lnTo>
                  <a:lnTo>
                    <a:pt x="81" y="1"/>
                  </a:lnTo>
                  <a:lnTo>
                    <a:pt x="85" y="23"/>
                  </a:lnTo>
                  <a:lnTo>
                    <a:pt x="91" y="21"/>
                  </a:lnTo>
                  <a:lnTo>
                    <a:pt x="97" y="23"/>
                  </a:lnTo>
                  <a:lnTo>
                    <a:pt x="103" y="27"/>
                  </a:lnTo>
                  <a:lnTo>
                    <a:pt x="106" y="23"/>
                  </a:lnTo>
                  <a:lnTo>
                    <a:pt x="118" y="27"/>
                  </a:lnTo>
                  <a:lnTo>
                    <a:pt x="116" y="36"/>
                  </a:lnTo>
                  <a:lnTo>
                    <a:pt x="122" y="34"/>
                  </a:lnTo>
                  <a:lnTo>
                    <a:pt x="126" y="27"/>
                  </a:lnTo>
                  <a:lnTo>
                    <a:pt x="128" y="27"/>
                  </a:lnTo>
                  <a:lnTo>
                    <a:pt x="126" y="34"/>
                  </a:lnTo>
                  <a:lnTo>
                    <a:pt x="135" y="38"/>
                  </a:lnTo>
                  <a:lnTo>
                    <a:pt x="135" y="34"/>
                  </a:lnTo>
                  <a:lnTo>
                    <a:pt x="137" y="38"/>
                  </a:lnTo>
                  <a:lnTo>
                    <a:pt x="137" y="34"/>
                  </a:lnTo>
                  <a:lnTo>
                    <a:pt x="141" y="34"/>
                  </a:lnTo>
                  <a:lnTo>
                    <a:pt x="141" y="38"/>
                  </a:lnTo>
                  <a:lnTo>
                    <a:pt x="137" y="38"/>
                  </a:lnTo>
                  <a:lnTo>
                    <a:pt x="137" y="42"/>
                  </a:lnTo>
                  <a:lnTo>
                    <a:pt x="141" y="42"/>
                  </a:lnTo>
                  <a:lnTo>
                    <a:pt x="141" y="44"/>
                  </a:lnTo>
                  <a:lnTo>
                    <a:pt x="137" y="44"/>
                  </a:lnTo>
                  <a:lnTo>
                    <a:pt x="137" y="48"/>
                  </a:lnTo>
                  <a:lnTo>
                    <a:pt x="135" y="48"/>
                  </a:lnTo>
                  <a:lnTo>
                    <a:pt x="139" y="73"/>
                  </a:lnTo>
                  <a:lnTo>
                    <a:pt x="139" y="75"/>
                  </a:lnTo>
                  <a:lnTo>
                    <a:pt x="132" y="75"/>
                  </a:lnTo>
                  <a:lnTo>
                    <a:pt x="130" y="75"/>
                  </a:lnTo>
                  <a:lnTo>
                    <a:pt x="130" y="83"/>
                  </a:lnTo>
                  <a:lnTo>
                    <a:pt x="135" y="81"/>
                  </a:lnTo>
                  <a:lnTo>
                    <a:pt x="135" y="84"/>
                  </a:lnTo>
                  <a:lnTo>
                    <a:pt x="139" y="88"/>
                  </a:lnTo>
                  <a:lnTo>
                    <a:pt x="135" y="90"/>
                  </a:lnTo>
                  <a:lnTo>
                    <a:pt x="133" y="90"/>
                  </a:lnTo>
                  <a:lnTo>
                    <a:pt x="130" y="90"/>
                  </a:lnTo>
                  <a:lnTo>
                    <a:pt x="108" y="92"/>
                  </a:lnTo>
                  <a:lnTo>
                    <a:pt x="101" y="92"/>
                  </a:lnTo>
                  <a:lnTo>
                    <a:pt x="101" y="98"/>
                  </a:lnTo>
                  <a:lnTo>
                    <a:pt x="101" y="104"/>
                  </a:lnTo>
                  <a:lnTo>
                    <a:pt x="101" y="108"/>
                  </a:lnTo>
                  <a:lnTo>
                    <a:pt x="105" y="108"/>
                  </a:lnTo>
                  <a:lnTo>
                    <a:pt x="105" y="115"/>
                  </a:lnTo>
                  <a:lnTo>
                    <a:pt x="103" y="110"/>
                  </a:lnTo>
                  <a:lnTo>
                    <a:pt x="85" y="110"/>
                  </a:lnTo>
                  <a:lnTo>
                    <a:pt x="87" y="119"/>
                  </a:lnTo>
                  <a:lnTo>
                    <a:pt x="79" y="119"/>
                  </a:lnTo>
                  <a:lnTo>
                    <a:pt x="74" y="119"/>
                  </a:lnTo>
                  <a:lnTo>
                    <a:pt x="74" y="113"/>
                  </a:lnTo>
                  <a:moveTo>
                    <a:pt x="91" y="32"/>
                  </a:moveTo>
                  <a:lnTo>
                    <a:pt x="91" y="42"/>
                  </a:lnTo>
                  <a:lnTo>
                    <a:pt x="97" y="42"/>
                  </a:lnTo>
                  <a:lnTo>
                    <a:pt x="97" y="32"/>
                  </a:lnTo>
                  <a:lnTo>
                    <a:pt x="91" y="32"/>
                  </a:lnTo>
                  <a:moveTo>
                    <a:pt x="106" y="42"/>
                  </a:moveTo>
                  <a:lnTo>
                    <a:pt x="106" y="48"/>
                  </a:lnTo>
                  <a:lnTo>
                    <a:pt x="112" y="48"/>
                  </a:lnTo>
                  <a:lnTo>
                    <a:pt x="112" y="42"/>
                  </a:lnTo>
                  <a:lnTo>
                    <a:pt x="106" y="42"/>
                  </a:lnTo>
                  <a:moveTo>
                    <a:pt x="29" y="44"/>
                  </a:moveTo>
                  <a:lnTo>
                    <a:pt x="29" y="52"/>
                  </a:lnTo>
                  <a:lnTo>
                    <a:pt x="39" y="52"/>
                  </a:lnTo>
                  <a:lnTo>
                    <a:pt x="39" y="42"/>
                  </a:lnTo>
                  <a:lnTo>
                    <a:pt x="29" y="44"/>
                  </a:lnTo>
                  <a:moveTo>
                    <a:pt x="20" y="67"/>
                  </a:moveTo>
                  <a:lnTo>
                    <a:pt x="20" y="71"/>
                  </a:lnTo>
                  <a:lnTo>
                    <a:pt x="29" y="71"/>
                  </a:lnTo>
                  <a:lnTo>
                    <a:pt x="29" y="67"/>
                  </a:lnTo>
                  <a:lnTo>
                    <a:pt x="29" y="65"/>
                  </a:lnTo>
                  <a:lnTo>
                    <a:pt x="29" y="61"/>
                  </a:lnTo>
                  <a:lnTo>
                    <a:pt x="39" y="61"/>
                  </a:lnTo>
                  <a:lnTo>
                    <a:pt x="39" y="57"/>
                  </a:lnTo>
                  <a:lnTo>
                    <a:pt x="20" y="59"/>
                  </a:lnTo>
                  <a:lnTo>
                    <a:pt x="20" y="67"/>
                  </a:lnTo>
                  <a:moveTo>
                    <a:pt x="116" y="36"/>
                  </a:moveTo>
                  <a:lnTo>
                    <a:pt x="116" y="42"/>
                  </a:lnTo>
                  <a:lnTo>
                    <a:pt x="122" y="42"/>
                  </a:lnTo>
                  <a:lnTo>
                    <a:pt x="120" y="42"/>
                  </a:lnTo>
                  <a:lnTo>
                    <a:pt x="120" y="44"/>
                  </a:lnTo>
                  <a:lnTo>
                    <a:pt x="120" y="42"/>
                  </a:lnTo>
                  <a:lnTo>
                    <a:pt x="120" y="44"/>
                  </a:lnTo>
                  <a:lnTo>
                    <a:pt x="116" y="44"/>
                  </a:lnTo>
                  <a:lnTo>
                    <a:pt x="120" y="44"/>
                  </a:lnTo>
                  <a:lnTo>
                    <a:pt x="120" y="48"/>
                  </a:lnTo>
                  <a:lnTo>
                    <a:pt x="116" y="48"/>
                  </a:lnTo>
                  <a:lnTo>
                    <a:pt x="116" y="52"/>
                  </a:lnTo>
                  <a:lnTo>
                    <a:pt x="120" y="52"/>
                  </a:lnTo>
                  <a:lnTo>
                    <a:pt x="120" y="59"/>
                  </a:lnTo>
                  <a:lnTo>
                    <a:pt x="120" y="67"/>
                  </a:lnTo>
                  <a:lnTo>
                    <a:pt x="122" y="67"/>
                  </a:lnTo>
                  <a:lnTo>
                    <a:pt x="124" y="75"/>
                  </a:lnTo>
                  <a:lnTo>
                    <a:pt x="126" y="75"/>
                  </a:lnTo>
                  <a:lnTo>
                    <a:pt x="130" y="75"/>
                  </a:lnTo>
                  <a:lnTo>
                    <a:pt x="135" y="75"/>
                  </a:lnTo>
                  <a:lnTo>
                    <a:pt x="135" y="48"/>
                  </a:lnTo>
                  <a:lnTo>
                    <a:pt x="132" y="48"/>
                  </a:lnTo>
                  <a:lnTo>
                    <a:pt x="132" y="42"/>
                  </a:lnTo>
                  <a:lnTo>
                    <a:pt x="135" y="42"/>
                  </a:lnTo>
                  <a:lnTo>
                    <a:pt x="135" y="38"/>
                  </a:lnTo>
                  <a:lnTo>
                    <a:pt x="128" y="38"/>
                  </a:lnTo>
                  <a:lnTo>
                    <a:pt x="128" y="44"/>
                  </a:lnTo>
                  <a:lnTo>
                    <a:pt x="126" y="44"/>
                  </a:lnTo>
                  <a:lnTo>
                    <a:pt x="126" y="42"/>
                  </a:lnTo>
                  <a:lnTo>
                    <a:pt x="128" y="42"/>
                  </a:lnTo>
                  <a:lnTo>
                    <a:pt x="128" y="38"/>
                  </a:lnTo>
                  <a:lnTo>
                    <a:pt x="116" y="36"/>
                  </a:lnTo>
                  <a:moveTo>
                    <a:pt x="108" y="92"/>
                  </a:moveTo>
                  <a:lnTo>
                    <a:pt x="124" y="90"/>
                  </a:lnTo>
                  <a:lnTo>
                    <a:pt x="124" y="88"/>
                  </a:lnTo>
                  <a:lnTo>
                    <a:pt x="120" y="88"/>
                  </a:lnTo>
                  <a:lnTo>
                    <a:pt x="124" y="88"/>
                  </a:lnTo>
                  <a:lnTo>
                    <a:pt x="124" y="84"/>
                  </a:lnTo>
                  <a:lnTo>
                    <a:pt x="120" y="84"/>
                  </a:lnTo>
                  <a:lnTo>
                    <a:pt x="120" y="75"/>
                  </a:lnTo>
                  <a:lnTo>
                    <a:pt x="116" y="75"/>
                  </a:lnTo>
                  <a:lnTo>
                    <a:pt x="116" y="83"/>
                  </a:lnTo>
                  <a:lnTo>
                    <a:pt x="114" y="83"/>
                  </a:lnTo>
                  <a:lnTo>
                    <a:pt x="114" y="75"/>
                  </a:lnTo>
                  <a:lnTo>
                    <a:pt x="105" y="77"/>
                  </a:lnTo>
                  <a:lnTo>
                    <a:pt x="105" y="79"/>
                  </a:lnTo>
                  <a:lnTo>
                    <a:pt x="108" y="92"/>
                  </a:lnTo>
                </a:path>
              </a:pathLst>
            </a:custGeom>
            <a:grpFill/>
            <a:ln w="9525">
              <a:noFill/>
              <a:round/>
              <a:headEnd/>
              <a:tailEnd/>
            </a:ln>
          </p:spPr>
          <p:txBody>
            <a:bodyPr/>
            <a:lstStyle/>
            <a:p>
              <a:pPr>
                <a:defRPr/>
              </a:pPr>
              <a:endParaRPr lang="en-US" dirty="0">
                <a:solidFill>
                  <a:prstClr val="black"/>
                </a:solidFill>
              </a:endParaRPr>
            </a:p>
          </p:txBody>
        </p:sp>
        <p:sp>
          <p:nvSpPr>
            <p:cNvPr id="16601" name="Freeform 59"/>
            <p:cNvSpPr>
              <a:spLocks/>
            </p:cNvSpPr>
            <p:nvPr/>
          </p:nvSpPr>
          <p:spPr bwMode="ltGray">
            <a:xfrm>
              <a:off x="3048" y="902"/>
              <a:ext cx="232" cy="160"/>
            </a:xfrm>
            <a:custGeom>
              <a:avLst/>
              <a:gdLst>
                <a:gd name="T0" fmla="*/ 184 w 232"/>
                <a:gd name="T1" fmla="*/ 144 h 160"/>
                <a:gd name="T2" fmla="*/ 178 w 232"/>
                <a:gd name="T3" fmla="*/ 150 h 160"/>
                <a:gd name="T4" fmla="*/ 168 w 232"/>
                <a:gd name="T5" fmla="*/ 154 h 160"/>
                <a:gd name="T6" fmla="*/ 163 w 232"/>
                <a:gd name="T7" fmla="*/ 154 h 160"/>
                <a:gd name="T8" fmla="*/ 159 w 232"/>
                <a:gd name="T9" fmla="*/ 156 h 160"/>
                <a:gd name="T10" fmla="*/ 153 w 232"/>
                <a:gd name="T11" fmla="*/ 156 h 160"/>
                <a:gd name="T12" fmla="*/ 147 w 232"/>
                <a:gd name="T13" fmla="*/ 139 h 160"/>
                <a:gd name="T14" fmla="*/ 128 w 232"/>
                <a:gd name="T15" fmla="*/ 139 h 160"/>
                <a:gd name="T16" fmla="*/ 35 w 232"/>
                <a:gd name="T17" fmla="*/ 158 h 160"/>
                <a:gd name="T18" fmla="*/ 28 w 232"/>
                <a:gd name="T19" fmla="*/ 152 h 160"/>
                <a:gd name="T20" fmla="*/ 26 w 232"/>
                <a:gd name="T21" fmla="*/ 156 h 160"/>
                <a:gd name="T22" fmla="*/ 20 w 232"/>
                <a:gd name="T23" fmla="*/ 160 h 160"/>
                <a:gd name="T24" fmla="*/ 2 w 232"/>
                <a:gd name="T25" fmla="*/ 146 h 160"/>
                <a:gd name="T26" fmla="*/ 22 w 232"/>
                <a:gd name="T27" fmla="*/ 135 h 160"/>
                <a:gd name="T28" fmla="*/ 12 w 232"/>
                <a:gd name="T29" fmla="*/ 144 h 160"/>
                <a:gd name="T30" fmla="*/ 2 w 232"/>
                <a:gd name="T31" fmla="*/ 131 h 160"/>
                <a:gd name="T32" fmla="*/ 8 w 232"/>
                <a:gd name="T33" fmla="*/ 121 h 160"/>
                <a:gd name="T34" fmla="*/ 2 w 232"/>
                <a:gd name="T35" fmla="*/ 110 h 160"/>
                <a:gd name="T36" fmla="*/ 22 w 232"/>
                <a:gd name="T37" fmla="*/ 114 h 160"/>
                <a:gd name="T38" fmla="*/ 20 w 232"/>
                <a:gd name="T39" fmla="*/ 63 h 160"/>
                <a:gd name="T40" fmla="*/ 2 w 232"/>
                <a:gd name="T41" fmla="*/ 60 h 160"/>
                <a:gd name="T42" fmla="*/ 4 w 232"/>
                <a:gd name="T43" fmla="*/ 54 h 160"/>
                <a:gd name="T44" fmla="*/ 8 w 232"/>
                <a:gd name="T45" fmla="*/ 58 h 160"/>
                <a:gd name="T46" fmla="*/ 10 w 232"/>
                <a:gd name="T47" fmla="*/ 60 h 160"/>
                <a:gd name="T48" fmla="*/ 20 w 232"/>
                <a:gd name="T49" fmla="*/ 60 h 160"/>
                <a:gd name="T50" fmla="*/ 20 w 232"/>
                <a:gd name="T51" fmla="*/ 42 h 160"/>
                <a:gd name="T52" fmla="*/ 70 w 232"/>
                <a:gd name="T53" fmla="*/ 36 h 160"/>
                <a:gd name="T54" fmla="*/ 76 w 232"/>
                <a:gd name="T55" fmla="*/ 34 h 160"/>
                <a:gd name="T56" fmla="*/ 82 w 232"/>
                <a:gd name="T57" fmla="*/ 34 h 160"/>
                <a:gd name="T58" fmla="*/ 85 w 232"/>
                <a:gd name="T59" fmla="*/ 21 h 160"/>
                <a:gd name="T60" fmla="*/ 101 w 232"/>
                <a:gd name="T61" fmla="*/ 21 h 160"/>
                <a:gd name="T62" fmla="*/ 105 w 232"/>
                <a:gd name="T63" fmla="*/ 25 h 160"/>
                <a:gd name="T64" fmla="*/ 107 w 232"/>
                <a:gd name="T65" fmla="*/ 31 h 160"/>
                <a:gd name="T66" fmla="*/ 107 w 232"/>
                <a:gd name="T67" fmla="*/ 25 h 160"/>
                <a:gd name="T68" fmla="*/ 101 w 232"/>
                <a:gd name="T69" fmla="*/ 19 h 160"/>
                <a:gd name="T70" fmla="*/ 118 w 232"/>
                <a:gd name="T71" fmla="*/ 0 h 160"/>
                <a:gd name="T72" fmla="*/ 122 w 232"/>
                <a:gd name="T73" fmla="*/ 5 h 160"/>
                <a:gd name="T74" fmla="*/ 136 w 232"/>
                <a:gd name="T75" fmla="*/ 15 h 160"/>
                <a:gd name="T76" fmla="*/ 139 w 232"/>
                <a:gd name="T77" fmla="*/ 36 h 160"/>
                <a:gd name="T78" fmla="*/ 141 w 232"/>
                <a:gd name="T79" fmla="*/ 38 h 160"/>
                <a:gd name="T80" fmla="*/ 155 w 232"/>
                <a:gd name="T81" fmla="*/ 38 h 160"/>
                <a:gd name="T82" fmla="*/ 186 w 232"/>
                <a:gd name="T83" fmla="*/ 34 h 160"/>
                <a:gd name="T84" fmla="*/ 192 w 232"/>
                <a:gd name="T85" fmla="*/ 38 h 160"/>
                <a:gd name="T86" fmla="*/ 195 w 232"/>
                <a:gd name="T87" fmla="*/ 32 h 160"/>
                <a:gd name="T88" fmla="*/ 186 w 232"/>
                <a:gd name="T89" fmla="*/ 29 h 160"/>
                <a:gd name="T90" fmla="*/ 211 w 232"/>
                <a:gd name="T91" fmla="*/ 38 h 160"/>
                <a:gd name="T92" fmla="*/ 232 w 232"/>
                <a:gd name="T93" fmla="*/ 40 h 160"/>
                <a:gd name="T94" fmla="*/ 226 w 232"/>
                <a:gd name="T95" fmla="*/ 48 h 160"/>
                <a:gd name="T96" fmla="*/ 217 w 232"/>
                <a:gd name="T97" fmla="*/ 56 h 160"/>
                <a:gd name="T98" fmla="*/ 211 w 232"/>
                <a:gd name="T99" fmla="*/ 63 h 160"/>
                <a:gd name="T100" fmla="*/ 211 w 232"/>
                <a:gd name="T101" fmla="*/ 75 h 160"/>
                <a:gd name="T102" fmla="*/ 215 w 232"/>
                <a:gd name="T103" fmla="*/ 79 h 160"/>
                <a:gd name="T104" fmla="*/ 211 w 232"/>
                <a:gd name="T105" fmla="*/ 85 h 160"/>
                <a:gd name="T106" fmla="*/ 211 w 232"/>
                <a:gd name="T107" fmla="*/ 90 h 160"/>
                <a:gd name="T108" fmla="*/ 205 w 232"/>
                <a:gd name="T109" fmla="*/ 110 h 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60"/>
                <a:gd name="T167" fmla="*/ 232 w 232"/>
                <a:gd name="T168" fmla="*/ 160 h 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60">
                  <a:moveTo>
                    <a:pt x="197" y="144"/>
                  </a:moveTo>
                  <a:lnTo>
                    <a:pt x="184" y="144"/>
                  </a:lnTo>
                  <a:lnTo>
                    <a:pt x="184" y="150"/>
                  </a:lnTo>
                  <a:lnTo>
                    <a:pt x="178" y="150"/>
                  </a:lnTo>
                  <a:lnTo>
                    <a:pt x="178" y="154"/>
                  </a:lnTo>
                  <a:lnTo>
                    <a:pt x="168" y="154"/>
                  </a:lnTo>
                  <a:lnTo>
                    <a:pt x="166" y="154"/>
                  </a:lnTo>
                  <a:lnTo>
                    <a:pt x="163" y="154"/>
                  </a:lnTo>
                  <a:lnTo>
                    <a:pt x="163" y="156"/>
                  </a:lnTo>
                  <a:lnTo>
                    <a:pt x="159" y="156"/>
                  </a:lnTo>
                  <a:lnTo>
                    <a:pt x="157" y="156"/>
                  </a:lnTo>
                  <a:lnTo>
                    <a:pt x="153" y="156"/>
                  </a:lnTo>
                  <a:lnTo>
                    <a:pt x="153" y="139"/>
                  </a:lnTo>
                  <a:lnTo>
                    <a:pt x="147" y="139"/>
                  </a:lnTo>
                  <a:lnTo>
                    <a:pt x="143" y="139"/>
                  </a:lnTo>
                  <a:lnTo>
                    <a:pt x="128" y="139"/>
                  </a:lnTo>
                  <a:lnTo>
                    <a:pt x="128" y="158"/>
                  </a:lnTo>
                  <a:lnTo>
                    <a:pt x="35" y="158"/>
                  </a:lnTo>
                  <a:lnTo>
                    <a:pt x="28" y="160"/>
                  </a:lnTo>
                  <a:lnTo>
                    <a:pt x="28" y="152"/>
                  </a:lnTo>
                  <a:lnTo>
                    <a:pt x="26" y="152"/>
                  </a:lnTo>
                  <a:lnTo>
                    <a:pt x="26" y="156"/>
                  </a:lnTo>
                  <a:lnTo>
                    <a:pt x="22" y="156"/>
                  </a:lnTo>
                  <a:lnTo>
                    <a:pt x="20" y="160"/>
                  </a:lnTo>
                  <a:lnTo>
                    <a:pt x="10" y="150"/>
                  </a:lnTo>
                  <a:lnTo>
                    <a:pt x="2" y="146"/>
                  </a:lnTo>
                  <a:lnTo>
                    <a:pt x="22" y="146"/>
                  </a:lnTo>
                  <a:lnTo>
                    <a:pt x="22" y="135"/>
                  </a:lnTo>
                  <a:lnTo>
                    <a:pt x="12" y="135"/>
                  </a:lnTo>
                  <a:lnTo>
                    <a:pt x="12" y="144"/>
                  </a:lnTo>
                  <a:lnTo>
                    <a:pt x="2" y="144"/>
                  </a:lnTo>
                  <a:lnTo>
                    <a:pt x="2" y="131"/>
                  </a:lnTo>
                  <a:lnTo>
                    <a:pt x="8" y="131"/>
                  </a:lnTo>
                  <a:lnTo>
                    <a:pt x="8" y="121"/>
                  </a:lnTo>
                  <a:lnTo>
                    <a:pt x="2" y="121"/>
                  </a:lnTo>
                  <a:lnTo>
                    <a:pt x="2" y="110"/>
                  </a:lnTo>
                  <a:lnTo>
                    <a:pt x="8" y="110"/>
                  </a:lnTo>
                  <a:lnTo>
                    <a:pt x="22" y="114"/>
                  </a:lnTo>
                  <a:lnTo>
                    <a:pt x="22" y="110"/>
                  </a:lnTo>
                  <a:lnTo>
                    <a:pt x="20" y="63"/>
                  </a:lnTo>
                  <a:lnTo>
                    <a:pt x="2" y="63"/>
                  </a:lnTo>
                  <a:lnTo>
                    <a:pt x="2" y="60"/>
                  </a:lnTo>
                  <a:lnTo>
                    <a:pt x="0" y="58"/>
                  </a:lnTo>
                  <a:lnTo>
                    <a:pt x="4" y="54"/>
                  </a:lnTo>
                  <a:lnTo>
                    <a:pt x="4" y="58"/>
                  </a:lnTo>
                  <a:lnTo>
                    <a:pt x="8" y="58"/>
                  </a:lnTo>
                  <a:lnTo>
                    <a:pt x="8" y="60"/>
                  </a:lnTo>
                  <a:lnTo>
                    <a:pt x="10" y="60"/>
                  </a:lnTo>
                  <a:lnTo>
                    <a:pt x="18" y="60"/>
                  </a:lnTo>
                  <a:lnTo>
                    <a:pt x="20" y="60"/>
                  </a:lnTo>
                  <a:lnTo>
                    <a:pt x="20" y="48"/>
                  </a:lnTo>
                  <a:lnTo>
                    <a:pt x="20" y="42"/>
                  </a:lnTo>
                  <a:lnTo>
                    <a:pt x="70" y="40"/>
                  </a:lnTo>
                  <a:lnTo>
                    <a:pt x="70" y="36"/>
                  </a:lnTo>
                  <a:lnTo>
                    <a:pt x="74" y="34"/>
                  </a:lnTo>
                  <a:lnTo>
                    <a:pt x="76" y="34"/>
                  </a:lnTo>
                  <a:lnTo>
                    <a:pt x="80" y="34"/>
                  </a:lnTo>
                  <a:lnTo>
                    <a:pt x="82" y="34"/>
                  </a:lnTo>
                  <a:lnTo>
                    <a:pt x="85" y="34"/>
                  </a:lnTo>
                  <a:lnTo>
                    <a:pt x="85" y="21"/>
                  </a:lnTo>
                  <a:lnTo>
                    <a:pt x="101" y="25"/>
                  </a:lnTo>
                  <a:lnTo>
                    <a:pt x="101" y="21"/>
                  </a:lnTo>
                  <a:lnTo>
                    <a:pt x="105" y="21"/>
                  </a:lnTo>
                  <a:lnTo>
                    <a:pt x="105" y="25"/>
                  </a:lnTo>
                  <a:lnTo>
                    <a:pt x="105" y="27"/>
                  </a:lnTo>
                  <a:lnTo>
                    <a:pt x="107" y="31"/>
                  </a:lnTo>
                  <a:lnTo>
                    <a:pt x="107" y="27"/>
                  </a:lnTo>
                  <a:lnTo>
                    <a:pt x="107" y="25"/>
                  </a:lnTo>
                  <a:lnTo>
                    <a:pt x="107" y="19"/>
                  </a:lnTo>
                  <a:lnTo>
                    <a:pt x="101" y="19"/>
                  </a:lnTo>
                  <a:lnTo>
                    <a:pt x="103" y="0"/>
                  </a:lnTo>
                  <a:lnTo>
                    <a:pt x="118" y="0"/>
                  </a:lnTo>
                  <a:lnTo>
                    <a:pt x="120" y="5"/>
                  </a:lnTo>
                  <a:lnTo>
                    <a:pt x="122" y="5"/>
                  </a:lnTo>
                  <a:lnTo>
                    <a:pt x="122" y="15"/>
                  </a:lnTo>
                  <a:lnTo>
                    <a:pt x="136" y="15"/>
                  </a:lnTo>
                  <a:lnTo>
                    <a:pt x="136" y="32"/>
                  </a:lnTo>
                  <a:lnTo>
                    <a:pt x="139" y="36"/>
                  </a:lnTo>
                  <a:lnTo>
                    <a:pt x="141" y="36"/>
                  </a:lnTo>
                  <a:lnTo>
                    <a:pt x="141" y="38"/>
                  </a:lnTo>
                  <a:lnTo>
                    <a:pt x="145" y="38"/>
                  </a:lnTo>
                  <a:lnTo>
                    <a:pt x="155" y="38"/>
                  </a:lnTo>
                  <a:lnTo>
                    <a:pt x="186" y="38"/>
                  </a:lnTo>
                  <a:lnTo>
                    <a:pt x="186" y="34"/>
                  </a:lnTo>
                  <a:lnTo>
                    <a:pt x="188" y="38"/>
                  </a:lnTo>
                  <a:lnTo>
                    <a:pt x="192" y="38"/>
                  </a:lnTo>
                  <a:lnTo>
                    <a:pt x="192" y="34"/>
                  </a:lnTo>
                  <a:lnTo>
                    <a:pt x="195" y="32"/>
                  </a:lnTo>
                  <a:lnTo>
                    <a:pt x="188" y="34"/>
                  </a:lnTo>
                  <a:lnTo>
                    <a:pt x="186" y="29"/>
                  </a:lnTo>
                  <a:lnTo>
                    <a:pt x="211" y="29"/>
                  </a:lnTo>
                  <a:lnTo>
                    <a:pt x="211" y="38"/>
                  </a:lnTo>
                  <a:lnTo>
                    <a:pt x="232" y="38"/>
                  </a:lnTo>
                  <a:lnTo>
                    <a:pt x="232" y="40"/>
                  </a:lnTo>
                  <a:lnTo>
                    <a:pt x="226" y="40"/>
                  </a:lnTo>
                  <a:lnTo>
                    <a:pt x="226" y="48"/>
                  </a:lnTo>
                  <a:lnTo>
                    <a:pt x="217" y="44"/>
                  </a:lnTo>
                  <a:lnTo>
                    <a:pt x="217" y="56"/>
                  </a:lnTo>
                  <a:lnTo>
                    <a:pt x="211" y="56"/>
                  </a:lnTo>
                  <a:lnTo>
                    <a:pt x="211" y="63"/>
                  </a:lnTo>
                  <a:lnTo>
                    <a:pt x="207" y="75"/>
                  </a:lnTo>
                  <a:lnTo>
                    <a:pt x="211" y="75"/>
                  </a:lnTo>
                  <a:lnTo>
                    <a:pt x="215" y="75"/>
                  </a:lnTo>
                  <a:lnTo>
                    <a:pt x="215" y="79"/>
                  </a:lnTo>
                  <a:lnTo>
                    <a:pt x="211" y="81"/>
                  </a:lnTo>
                  <a:lnTo>
                    <a:pt x="211" y="85"/>
                  </a:lnTo>
                  <a:lnTo>
                    <a:pt x="211" y="88"/>
                  </a:lnTo>
                  <a:lnTo>
                    <a:pt x="211" y="90"/>
                  </a:lnTo>
                  <a:lnTo>
                    <a:pt x="209" y="96"/>
                  </a:lnTo>
                  <a:lnTo>
                    <a:pt x="205" y="110"/>
                  </a:lnTo>
                  <a:lnTo>
                    <a:pt x="197" y="144"/>
                  </a:lnTo>
                  <a:close/>
                </a:path>
              </a:pathLst>
            </a:custGeom>
            <a:grpFill/>
            <a:ln w="9525">
              <a:noFill/>
              <a:round/>
              <a:headEnd/>
              <a:tailEnd/>
            </a:ln>
          </p:spPr>
          <p:txBody>
            <a:bodyPr/>
            <a:lstStyle/>
            <a:p>
              <a:pPr>
                <a:defRPr/>
              </a:pPr>
              <a:endParaRPr lang="en-US" dirty="0">
                <a:solidFill>
                  <a:prstClr val="black"/>
                </a:solidFill>
              </a:endParaRPr>
            </a:p>
          </p:txBody>
        </p:sp>
        <p:sp>
          <p:nvSpPr>
            <p:cNvPr id="16602" name="Freeform 60"/>
            <p:cNvSpPr>
              <a:spLocks/>
            </p:cNvSpPr>
            <p:nvPr/>
          </p:nvSpPr>
          <p:spPr bwMode="ltGray">
            <a:xfrm>
              <a:off x="3048" y="902"/>
              <a:ext cx="232" cy="160"/>
            </a:xfrm>
            <a:custGeom>
              <a:avLst/>
              <a:gdLst>
                <a:gd name="T0" fmla="*/ 184 w 232"/>
                <a:gd name="T1" fmla="*/ 144 h 160"/>
                <a:gd name="T2" fmla="*/ 178 w 232"/>
                <a:gd name="T3" fmla="*/ 150 h 160"/>
                <a:gd name="T4" fmla="*/ 168 w 232"/>
                <a:gd name="T5" fmla="*/ 154 h 160"/>
                <a:gd name="T6" fmla="*/ 163 w 232"/>
                <a:gd name="T7" fmla="*/ 154 h 160"/>
                <a:gd name="T8" fmla="*/ 159 w 232"/>
                <a:gd name="T9" fmla="*/ 156 h 160"/>
                <a:gd name="T10" fmla="*/ 153 w 232"/>
                <a:gd name="T11" fmla="*/ 156 h 160"/>
                <a:gd name="T12" fmla="*/ 147 w 232"/>
                <a:gd name="T13" fmla="*/ 139 h 160"/>
                <a:gd name="T14" fmla="*/ 128 w 232"/>
                <a:gd name="T15" fmla="*/ 139 h 160"/>
                <a:gd name="T16" fmla="*/ 35 w 232"/>
                <a:gd name="T17" fmla="*/ 158 h 160"/>
                <a:gd name="T18" fmla="*/ 28 w 232"/>
                <a:gd name="T19" fmla="*/ 152 h 160"/>
                <a:gd name="T20" fmla="*/ 26 w 232"/>
                <a:gd name="T21" fmla="*/ 156 h 160"/>
                <a:gd name="T22" fmla="*/ 20 w 232"/>
                <a:gd name="T23" fmla="*/ 160 h 160"/>
                <a:gd name="T24" fmla="*/ 2 w 232"/>
                <a:gd name="T25" fmla="*/ 146 h 160"/>
                <a:gd name="T26" fmla="*/ 22 w 232"/>
                <a:gd name="T27" fmla="*/ 135 h 160"/>
                <a:gd name="T28" fmla="*/ 12 w 232"/>
                <a:gd name="T29" fmla="*/ 144 h 160"/>
                <a:gd name="T30" fmla="*/ 2 w 232"/>
                <a:gd name="T31" fmla="*/ 131 h 160"/>
                <a:gd name="T32" fmla="*/ 8 w 232"/>
                <a:gd name="T33" fmla="*/ 121 h 160"/>
                <a:gd name="T34" fmla="*/ 2 w 232"/>
                <a:gd name="T35" fmla="*/ 110 h 160"/>
                <a:gd name="T36" fmla="*/ 22 w 232"/>
                <a:gd name="T37" fmla="*/ 114 h 160"/>
                <a:gd name="T38" fmla="*/ 20 w 232"/>
                <a:gd name="T39" fmla="*/ 63 h 160"/>
                <a:gd name="T40" fmla="*/ 2 w 232"/>
                <a:gd name="T41" fmla="*/ 60 h 160"/>
                <a:gd name="T42" fmla="*/ 4 w 232"/>
                <a:gd name="T43" fmla="*/ 54 h 160"/>
                <a:gd name="T44" fmla="*/ 8 w 232"/>
                <a:gd name="T45" fmla="*/ 58 h 160"/>
                <a:gd name="T46" fmla="*/ 10 w 232"/>
                <a:gd name="T47" fmla="*/ 60 h 160"/>
                <a:gd name="T48" fmla="*/ 20 w 232"/>
                <a:gd name="T49" fmla="*/ 60 h 160"/>
                <a:gd name="T50" fmla="*/ 20 w 232"/>
                <a:gd name="T51" fmla="*/ 42 h 160"/>
                <a:gd name="T52" fmla="*/ 70 w 232"/>
                <a:gd name="T53" fmla="*/ 36 h 160"/>
                <a:gd name="T54" fmla="*/ 76 w 232"/>
                <a:gd name="T55" fmla="*/ 34 h 160"/>
                <a:gd name="T56" fmla="*/ 82 w 232"/>
                <a:gd name="T57" fmla="*/ 34 h 160"/>
                <a:gd name="T58" fmla="*/ 85 w 232"/>
                <a:gd name="T59" fmla="*/ 21 h 160"/>
                <a:gd name="T60" fmla="*/ 101 w 232"/>
                <a:gd name="T61" fmla="*/ 21 h 160"/>
                <a:gd name="T62" fmla="*/ 105 w 232"/>
                <a:gd name="T63" fmla="*/ 25 h 160"/>
                <a:gd name="T64" fmla="*/ 107 w 232"/>
                <a:gd name="T65" fmla="*/ 31 h 160"/>
                <a:gd name="T66" fmla="*/ 107 w 232"/>
                <a:gd name="T67" fmla="*/ 25 h 160"/>
                <a:gd name="T68" fmla="*/ 101 w 232"/>
                <a:gd name="T69" fmla="*/ 19 h 160"/>
                <a:gd name="T70" fmla="*/ 118 w 232"/>
                <a:gd name="T71" fmla="*/ 0 h 160"/>
                <a:gd name="T72" fmla="*/ 122 w 232"/>
                <a:gd name="T73" fmla="*/ 5 h 160"/>
                <a:gd name="T74" fmla="*/ 136 w 232"/>
                <a:gd name="T75" fmla="*/ 15 h 160"/>
                <a:gd name="T76" fmla="*/ 139 w 232"/>
                <a:gd name="T77" fmla="*/ 36 h 160"/>
                <a:gd name="T78" fmla="*/ 141 w 232"/>
                <a:gd name="T79" fmla="*/ 38 h 160"/>
                <a:gd name="T80" fmla="*/ 155 w 232"/>
                <a:gd name="T81" fmla="*/ 38 h 160"/>
                <a:gd name="T82" fmla="*/ 186 w 232"/>
                <a:gd name="T83" fmla="*/ 34 h 160"/>
                <a:gd name="T84" fmla="*/ 192 w 232"/>
                <a:gd name="T85" fmla="*/ 38 h 160"/>
                <a:gd name="T86" fmla="*/ 195 w 232"/>
                <a:gd name="T87" fmla="*/ 32 h 160"/>
                <a:gd name="T88" fmla="*/ 186 w 232"/>
                <a:gd name="T89" fmla="*/ 29 h 160"/>
                <a:gd name="T90" fmla="*/ 211 w 232"/>
                <a:gd name="T91" fmla="*/ 38 h 160"/>
                <a:gd name="T92" fmla="*/ 232 w 232"/>
                <a:gd name="T93" fmla="*/ 40 h 160"/>
                <a:gd name="T94" fmla="*/ 226 w 232"/>
                <a:gd name="T95" fmla="*/ 48 h 160"/>
                <a:gd name="T96" fmla="*/ 217 w 232"/>
                <a:gd name="T97" fmla="*/ 56 h 160"/>
                <a:gd name="T98" fmla="*/ 211 w 232"/>
                <a:gd name="T99" fmla="*/ 63 h 160"/>
                <a:gd name="T100" fmla="*/ 211 w 232"/>
                <a:gd name="T101" fmla="*/ 75 h 160"/>
                <a:gd name="T102" fmla="*/ 215 w 232"/>
                <a:gd name="T103" fmla="*/ 79 h 160"/>
                <a:gd name="T104" fmla="*/ 211 w 232"/>
                <a:gd name="T105" fmla="*/ 85 h 160"/>
                <a:gd name="T106" fmla="*/ 211 w 232"/>
                <a:gd name="T107" fmla="*/ 90 h 160"/>
                <a:gd name="T108" fmla="*/ 205 w 232"/>
                <a:gd name="T109" fmla="*/ 110 h 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60"/>
                <a:gd name="T167" fmla="*/ 232 w 232"/>
                <a:gd name="T168" fmla="*/ 160 h 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60">
                  <a:moveTo>
                    <a:pt x="197" y="144"/>
                  </a:moveTo>
                  <a:lnTo>
                    <a:pt x="184" y="144"/>
                  </a:lnTo>
                  <a:lnTo>
                    <a:pt x="184" y="150"/>
                  </a:lnTo>
                  <a:lnTo>
                    <a:pt x="178" y="150"/>
                  </a:lnTo>
                  <a:lnTo>
                    <a:pt x="178" y="154"/>
                  </a:lnTo>
                  <a:lnTo>
                    <a:pt x="168" y="154"/>
                  </a:lnTo>
                  <a:lnTo>
                    <a:pt x="166" y="154"/>
                  </a:lnTo>
                  <a:lnTo>
                    <a:pt x="163" y="154"/>
                  </a:lnTo>
                  <a:lnTo>
                    <a:pt x="163" y="156"/>
                  </a:lnTo>
                  <a:lnTo>
                    <a:pt x="159" y="156"/>
                  </a:lnTo>
                  <a:lnTo>
                    <a:pt x="157" y="156"/>
                  </a:lnTo>
                  <a:lnTo>
                    <a:pt x="153" y="156"/>
                  </a:lnTo>
                  <a:lnTo>
                    <a:pt x="153" y="139"/>
                  </a:lnTo>
                  <a:lnTo>
                    <a:pt x="147" y="139"/>
                  </a:lnTo>
                  <a:lnTo>
                    <a:pt x="143" y="139"/>
                  </a:lnTo>
                  <a:lnTo>
                    <a:pt x="128" y="139"/>
                  </a:lnTo>
                  <a:lnTo>
                    <a:pt x="128" y="158"/>
                  </a:lnTo>
                  <a:lnTo>
                    <a:pt x="35" y="158"/>
                  </a:lnTo>
                  <a:lnTo>
                    <a:pt x="28" y="160"/>
                  </a:lnTo>
                  <a:lnTo>
                    <a:pt x="28" y="152"/>
                  </a:lnTo>
                  <a:lnTo>
                    <a:pt x="26" y="152"/>
                  </a:lnTo>
                  <a:lnTo>
                    <a:pt x="26" y="156"/>
                  </a:lnTo>
                  <a:lnTo>
                    <a:pt x="22" y="156"/>
                  </a:lnTo>
                  <a:lnTo>
                    <a:pt x="20" y="160"/>
                  </a:lnTo>
                  <a:lnTo>
                    <a:pt x="10" y="150"/>
                  </a:lnTo>
                  <a:lnTo>
                    <a:pt x="2" y="146"/>
                  </a:lnTo>
                  <a:lnTo>
                    <a:pt x="22" y="146"/>
                  </a:lnTo>
                  <a:lnTo>
                    <a:pt x="22" y="135"/>
                  </a:lnTo>
                  <a:lnTo>
                    <a:pt x="12" y="135"/>
                  </a:lnTo>
                  <a:lnTo>
                    <a:pt x="12" y="144"/>
                  </a:lnTo>
                  <a:lnTo>
                    <a:pt x="2" y="144"/>
                  </a:lnTo>
                  <a:lnTo>
                    <a:pt x="2" y="131"/>
                  </a:lnTo>
                  <a:lnTo>
                    <a:pt x="8" y="131"/>
                  </a:lnTo>
                  <a:lnTo>
                    <a:pt x="8" y="121"/>
                  </a:lnTo>
                  <a:lnTo>
                    <a:pt x="2" y="121"/>
                  </a:lnTo>
                  <a:lnTo>
                    <a:pt x="2" y="110"/>
                  </a:lnTo>
                  <a:lnTo>
                    <a:pt x="8" y="110"/>
                  </a:lnTo>
                  <a:lnTo>
                    <a:pt x="22" y="114"/>
                  </a:lnTo>
                  <a:lnTo>
                    <a:pt x="22" y="110"/>
                  </a:lnTo>
                  <a:lnTo>
                    <a:pt x="20" y="63"/>
                  </a:lnTo>
                  <a:lnTo>
                    <a:pt x="2" y="63"/>
                  </a:lnTo>
                  <a:lnTo>
                    <a:pt x="2" y="60"/>
                  </a:lnTo>
                  <a:lnTo>
                    <a:pt x="0" y="58"/>
                  </a:lnTo>
                  <a:lnTo>
                    <a:pt x="4" y="54"/>
                  </a:lnTo>
                  <a:lnTo>
                    <a:pt x="4" y="58"/>
                  </a:lnTo>
                  <a:lnTo>
                    <a:pt x="8" y="58"/>
                  </a:lnTo>
                  <a:lnTo>
                    <a:pt x="8" y="60"/>
                  </a:lnTo>
                  <a:lnTo>
                    <a:pt x="10" y="60"/>
                  </a:lnTo>
                  <a:lnTo>
                    <a:pt x="18" y="60"/>
                  </a:lnTo>
                  <a:lnTo>
                    <a:pt x="20" y="60"/>
                  </a:lnTo>
                  <a:lnTo>
                    <a:pt x="20" y="48"/>
                  </a:lnTo>
                  <a:lnTo>
                    <a:pt x="20" y="42"/>
                  </a:lnTo>
                  <a:lnTo>
                    <a:pt x="70" y="40"/>
                  </a:lnTo>
                  <a:lnTo>
                    <a:pt x="70" y="36"/>
                  </a:lnTo>
                  <a:lnTo>
                    <a:pt x="74" y="34"/>
                  </a:lnTo>
                  <a:lnTo>
                    <a:pt x="76" y="34"/>
                  </a:lnTo>
                  <a:lnTo>
                    <a:pt x="80" y="34"/>
                  </a:lnTo>
                  <a:lnTo>
                    <a:pt x="82" y="34"/>
                  </a:lnTo>
                  <a:lnTo>
                    <a:pt x="85" y="34"/>
                  </a:lnTo>
                  <a:lnTo>
                    <a:pt x="85" y="21"/>
                  </a:lnTo>
                  <a:lnTo>
                    <a:pt x="101" y="25"/>
                  </a:lnTo>
                  <a:lnTo>
                    <a:pt x="101" y="21"/>
                  </a:lnTo>
                  <a:lnTo>
                    <a:pt x="105" y="21"/>
                  </a:lnTo>
                  <a:lnTo>
                    <a:pt x="105" y="25"/>
                  </a:lnTo>
                  <a:lnTo>
                    <a:pt x="105" y="27"/>
                  </a:lnTo>
                  <a:lnTo>
                    <a:pt x="107" y="31"/>
                  </a:lnTo>
                  <a:lnTo>
                    <a:pt x="107" y="27"/>
                  </a:lnTo>
                  <a:lnTo>
                    <a:pt x="107" y="25"/>
                  </a:lnTo>
                  <a:lnTo>
                    <a:pt x="107" y="19"/>
                  </a:lnTo>
                  <a:lnTo>
                    <a:pt x="101" y="19"/>
                  </a:lnTo>
                  <a:lnTo>
                    <a:pt x="103" y="0"/>
                  </a:lnTo>
                  <a:lnTo>
                    <a:pt x="118" y="0"/>
                  </a:lnTo>
                  <a:lnTo>
                    <a:pt x="120" y="5"/>
                  </a:lnTo>
                  <a:lnTo>
                    <a:pt x="122" y="5"/>
                  </a:lnTo>
                  <a:lnTo>
                    <a:pt x="122" y="15"/>
                  </a:lnTo>
                  <a:lnTo>
                    <a:pt x="136" y="15"/>
                  </a:lnTo>
                  <a:lnTo>
                    <a:pt x="136" y="32"/>
                  </a:lnTo>
                  <a:lnTo>
                    <a:pt x="139" y="36"/>
                  </a:lnTo>
                  <a:lnTo>
                    <a:pt x="141" y="36"/>
                  </a:lnTo>
                  <a:lnTo>
                    <a:pt x="141" y="38"/>
                  </a:lnTo>
                  <a:lnTo>
                    <a:pt x="145" y="38"/>
                  </a:lnTo>
                  <a:lnTo>
                    <a:pt x="155" y="38"/>
                  </a:lnTo>
                  <a:lnTo>
                    <a:pt x="186" y="38"/>
                  </a:lnTo>
                  <a:lnTo>
                    <a:pt x="186" y="34"/>
                  </a:lnTo>
                  <a:lnTo>
                    <a:pt x="188" y="38"/>
                  </a:lnTo>
                  <a:lnTo>
                    <a:pt x="192" y="38"/>
                  </a:lnTo>
                  <a:lnTo>
                    <a:pt x="192" y="34"/>
                  </a:lnTo>
                  <a:lnTo>
                    <a:pt x="195" y="32"/>
                  </a:lnTo>
                  <a:lnTo>
                    <a:pt x="188" y="34"/>
                  </a:lnTo>
                  <a:lnTo>
                    <a:pt x="186" y="29"/>
                  </a:lnTo>
                  <a:lnTo>
                    <a:pt x="211" y="29"/>
                  </a:lnTo>
                  <a:lnTo>
                    <a:pt x="211" y="38"/>
                  </a:lnTo>
                  <a:lnTo>
                    <a:pt x="232" y="38"/>
                  </a:lnTo>
                  <a:lnTo>
                    <a:pt x="232" y="40"/>
                  </a:lnTo>
                  <a:lnTo>
                    <a:pt x="226" y="40"/>
                  </a:lnTo>
                  <a:lnTo>
                    <a:pt x="226" y="48"/>
                  </a:lnTo>
                  <a:lnTo>
                    <a:pt x="217" y="44"/>
                  </a:lnTo>
                  <a:lnTo>
                    <a:pt x="217" y="56"/>
                  </a:lnTo>
                  <a:lnTo>
                    <a:pt x="211" y="56"/>
                  </a:lnTo>
                  <a:lnTo>
                    <a:pt x="211" y="63"/>
                  </a:lnTo>
                  <a:lnTo>
                    <a:pt x="207" y="75"/>
                  </a:lnTo>
                  <a:lnTo>
                    <a:pt x="211" y="75"/>
                  </a:lnTo>
                  <a:lnTo>
                    <a:pt x="215" y="75"/>
                  </a:lnTo>
                  <a:lnTo>
                    <a:pt x="215" y="79"/>
                  </a:lnTo>
                  <a:lnTo>
                    <a:pt x="211" y="81"/>
                  </a:lnTo>
                  <a:lnTo>
                    <a:pt x="211" y="85"/>
                  </a:lnTo>
                  <a:lnTo>
                    <a:pt x="211" y="88"/>
                  </a:lnTo>
                  <a:lnTo>
                    <a:pt x="211" y="90"/>
                  </a:lnTo>
                  <a:lnTo>
                    <a:pt x="209" y="96"/>
                  </a:lnTo>
                  <a:lnTo>
                    <a:pt x="205" y="110"/>
                  </a:lnTo>
                  <a:lnTo>
                    <a:pt x="197" y="144"/>
                  </a:lnTo>
                </a:path>
              </a:pathLst>
            </a:custGeom>
            <a:grpFill/>
            <a:ln w="9525">
              <a:noFill/>
              <a:round/>
              <a:headEnd/>
              <a:tailEnd/>
            </a:ln>
          </p:spPr>
          <p:txBody>
            <a:bodyPr/>
            <a:lstStyle/>
            <a:p>
              <a:pPr>
                <a:defRPr/>
              </a:pPr>
              <a:endParaRPr lang="en-US" dirty="0">
                <a:solidFill>
                  <a:prstClr val="black"/>
                </a:solidFill>
              </a:endParaRPr>
            </a:p>
          </p:txBody>
        </p:sp>
        <p:sp>
          <p:nvSpPr>
            <p:cNvPr id="16603" name="Rectangle 61"/>
            <p:cNvSpPr>
              <a:spLocks noChangeArrowheads="1"/>
            </p:cNvSpPr>
            <p:nvPr/>
          </p:nvSpPr>
          <p:spPr bwMode="ltGray">
            <a:xfrm>
              <a:off x="2618" y="938"/>
              <a:ext cx="6" cy="10"/>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04" name="Rectangle 62"/>
            <p:cNvSpPr>
              <a:spLocks noChangeArrowheads="1"/>
            </p:cNvSpPr>
            <p:nvPr/>
          </p:nvSpPr>
          <p:spPr bwMode="ltGray">
            <a:xfrm>
              <a:off x="2618" y="938"/>
              <a:ext cx="6" cy="10"/>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05" name="Freeform 63"/>
            <p:cNvSpPr>
              <a:spLocks noEditPoints="1"/>
            </p:cNvSpPr>
            <p:nvPr/>
          </p:nvSpPr>
          <p:spPr bwMode="ltGray">
            <a:xfrm>
              <a:off x="2643" y="942"/>
              <a:ext cx="19" cy="39"/>
            </a:xfrm>
            <a:custGeom>
              <a:avLst/>
              <a:gdLst>
                <a:gd name="T0" fmla="*/ 0 w 19"/>
                <a:gd name="T1" fmla="*/ 0 h 39"/>
                <a:gd name="T2" fmla="*/ 12 w 19"/>
                <a:gd name="T3" fmla="*/ 2 h 39"/>
                <a:gd name="T4" fmla="*/ 12 w 19"/>
                <a:gd name="T5" fmla="*/ 6 h 39"/>
                <a:gd name="T6" fmla="*/ 10 w 19"/>
                <a:gd name="T7" fmla="*/ 6 h 39"/>
                <a:gd name="T8" fmla="*/ 10 w 19"/>
                <a:gd name="T9" fmla="*/ 8 h 39"/>
                <a:gd name="T10" fmla="*/ 12 w 19"/>
                <a:gd name="T11" fmla="*/ 8 h 39"/>
                <a:gd name="T12" fmla="*/ 12 w 19"/>
                <a:gd name="T13" fmla="*/ 2 h 39"/>
                <a:gd name="T14" fmla="*/ 19 w 19"/>
                <a:gd name="T15" fmla="*/ 2 h 39"/>
                <a:gd name="T16" fmla="*/ 19 w 19"/>
                <a:gd name="T17" fmla="*/ 6 h 39"/>
                <a:gd name="T18" fmla="*/ 16 w 19"/>
                <a:gd name="T19" fmla="*/ 6 h 39"/>
                <a:gd name="T20" fmla="*/ 16 w 19"/>
                <a:gd name="T21" fmla="*/ 12 h 39"/>
                <a:gd name="T22" fmla="*/ 19 w 19"/>
                <a:gd name="T23" fmla="*/ 12 h 39"/>
                <a:gd name="T24" fmla="*/ 19 w 19"/>
                <a:gd name="T25" fmla="*/ 39 h 39"/>
                <a:gd name="T26" fmla="*/ 14 w 19"/>
                <a:gd name="T27" fmla="*/ 39 h 39"/>
                <a:gd name="T28" fmla="*/ 10 w 19"/>
                <a:gd name="T29" fmla="*/ 39 h 39"/>
                <a:gd name="T30" fmla="*/ 8 w 19"/>
                <a:gd name="T31" fmla="*/ 39 h 39"/>
                <a:gd name="T32" fmla="*/ 6 w 19"/>
                <a:gd name="T33" fmla="*/ 31 h 39"/>
                <a:gd name="T34" fmla="*/ 4 w 19"/>
                <a:gd name="T35" fmla="*/ 31 h 39"/>
                <a:gd name="T36" fmla="*/ 4 w 19"/>
                <a:gd name="T37" fmla="*/ 23 h 39"/>
                <a:gd name="T38" fmla="*/ 4 w 19"/>
                <a:gd name="T39" fmla="*/ 16 h 39"/>
                <a:gd name="T40" fmla="*/ 0 w 19"/>
                <a:gd name="T41" fmla="*/ 16 h 39"/>
                <a:gd name="T42" fmla="*/ 0 w 19"/>
                <a:gd name="T43" fmla="*/ 12 h 39"/>
                <a:gd name="T44" fmla="*/ 4 w 19"/>
                <a:gd name="T45" fmla="*/ 12 h 39"/>
                <a:gd name="T46" fmla="*/ 4 w 19"/>
                <a:gd name="T47" fmla="*/ 8 h 39"/>
                <a:gd name="T48" fmla="*/ 0 w 19"/>
                <a:gd name="T49" fmla="*/ 8 h 39"/>
                <a:gd name="T50" fmla="*/ 4 w 19"/>
                <a:gd name="T51" fmla="*/ 8 h 39"/>
                <a:gd name="T52" fmla="*/ 4 w 19"/>
                <a:gd name="T53" fmla="*/ 6 h 39"/>
                <a:gd name="T54" fmla="*/ 4 w 19"/>
                <a:gd name="T55" fmla="*/ 8 h 39"/>
                <a:gd name="T56" fmla="*/ 4 w 19"/>
                <a:gd name="T57" fmla="*/ 6 h 39"/>
                <a:gd name="T58" fmla="*/ 6 w 19"/>
                <a:gd name="T59" fmla="*/ 6 h 39"/>
                <a:gd name="T60" fmla="*/ 0 w 19"/>
                <a:gd name="T61" fmla="*/ 6 h 39"/>
                <a:gd name="T62" fmla="*/ 0 w 19"/>
                <a:gd name="T63" fmla="*/ 0 h 39"/>
                <a:gd name="T64" fmla="*/ 14 w 19"/>
                <a:gd name="T65" fmla="*/ 12 h 39"/>
                <a:gd name="T66" fmla="*/ 14 w 19"/>
                <a:gd name="T67" fmla="*/ 14 h 39"/>
                <a:gd name="T68" fmla="*/ 14 w 19"/>
                <a:gd name="T69" fmla="*/ 18 h 39"/>
                <a:gd name="T70" fmla="*/ 14 w 19"/>
                <a:gd name="T71" fmla="*/ 12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39"/>
                <a:gd name="T110" fmla="*/ 19 w 19"/>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39">
                  <a:moveTo>
                    <a:pt x="0" y="0"/>
                  </a:moveTo>
                  <a:lnTo>
                    <a:pt x="12" y="2"/>
                  </a:lnTo>
                  <a:lnTo>
                    <a:pt x="12" y="6"/>
                  </a:lnTo>
                  <a:lnTo>
                    <a:pt x="10" y="6"/>
                  </a:lnTo>
                  <a:lnTo>
                    <a:pt x="10" y="8"/>
                  </a:lnTo>
                  <a:lnTo>
                    <a:pt x="12" y="8"/>
                  </a:lnTo>
                  <a:lnTo>
                    <a:pt x="12" y="2"/>
                  </a:lnTo>
                  <a:lnTo>
                    <a:pt x="19" y="2"/>
                  </a:lnTo>
                  <a:lnTo>
                    <a:pt x="19" y="6"/>
                  </a:lnTo>
                  <a:lnTo>
                    <a:pt x="16" y="6"/>
                  </a:lnTo>
                  <a:lnTo>
                    <a:pt x="16" y="12"/>
                  </a:lnTo>
                  <a:lnTo>
                    <a:pt x="19" y="12"/>
                  </a:lnTo>
                  <a:lnTo>
                    <a:pt x="19" y="39"/>
                  </a:lnTo>
                  <a:lnTo>
                    <a:pt x="14" y="39"/>
                  </a:lnTo>
                  <a:lnTo>
                    <a:pt x="10" y="39"/>
                  </a:lnTo>
                  <a:lnTo>
                    <a:pt x="8" y="39"/>
                  </a:lnTo>
                  <a:lnTo>
                    <a:pt x="6" y="31"/>
                  </a:lnTo>
                  <a:lnTo>
                    <a:pt x="4" y="31"/>
                  </a:lnTo>
                  <a:lnTo>
                    <a:pt x="4" y="23"/>
                  </a:lnTo>
                  <a:lnTo>
                    <a:pt x="4" y="16"/>
                  </a:lnTo>
                  <a:lnTo>
                    <a:pt x="0" y="16"/>
                  </a:lnTo>
                  <a:lnTo>
                    <a:pt x="0" y="12"/>
                  </a:lnTo>
                  <a:lnTo>
                    <a:pt x="4" y="12"/>
                  </a:lnTo>
                  <a:lnTo>
                    <a:pt x="4" y="8"/>
                  </a:lnTo>
                  <a:lnTo>
                    <a:pt x="0" y="8"/>
                  </a:lnTo>
                  <a:lnTo>
                    <a:pt x="4" y="8"/>
                  </a:lnTo>
                  <a:lnTo>
                    <a:pt x="4" y="6"/>
                  </a:lnTo>
                  <a:lnTo>
                    <a:pt x="4" y="8"/>
                  </a:lnTo>
                  <a:lnTo>
                    <a:pt x="4" y="6"/>
                  </a:lnTo>
                  <a:lnTo>
                    <a:pt x="6" y="6"/>
                  </a:lnTo>
                  <a:lnTo>
                    <a:pt x="0" y="6"/>
                  </a:lnTo>
                  <a:lnTo>
                    <a:pt x="0" y="0"/>
                  </a:lnTo>
                  <a:close/>
                  <a:moveTo>
                    <a:pt x="14" y="12"/>
                  </a:moveTo>
                  <a:lnTo>
                    <a:pt x="14" y="14"/>
                  </a:lnTo>
                  <a:lnTo>
                    <a:pt x="14" y="18"/>
                  </a:lnTo>
                  <a:lnTo>
                    <a:pt x="14" y="12"/>
                  </a:lnTo>
                  <a:close/>
                </a:path>
              </a:pathLst>
            </a:custGeom>
            <a:grpFill/>
            <a:ln w="9525">
              <a:noFill/>
              <a:round/>
              <a:headEnd/>
              <a:tailEnd/>
            </a:ln>
          </p:spPr>
          <p:txBody>
            <a:bodyPr/>
            <a:lstStyle/>
            <a:p>
              <a:pPr>
                <a:defRPr/>
              </a:pPr>
              <a:endParaRPr lang="en-US" dirty="0">
                <a:solidFill>
                  <a:prstClr val="black"/>
                </a:solidFill>
              </a:endParaRPr>
            </a:p>
          </p:txBody>
        </p:sp>
        <p:sp>
          <p:nvSpPr>
            <p:cNvPr id="16606" name="Freeform 64"/>
            <p:cNvSpPr>
              <a:spLocks noEditPoints="1"/>
            </p:cNvSpPr>
            <p:nvPr/>
          </p:nvSpPr>
          <p:spPr bwMode="ltGray">
            <a:xfrm>
              <a:off x="2643" y="942"/>
              <a:ext cx="19" cy="39"/>
            </a:xfrm>
            <a:custGeom>
              <a:avLst/>
              <a:gdLst>
                <a:gd name="T0" fmla="*/ 0 w 19"/>
                <a:gd name="T1" fmla="*/ 0 h 39"/>
                <a:gd name="T2" fmla="*/ 12 w 19"/>
                <a:gd name="T3" fmla="*/ 2 h 39"/>
                <a:gd name="T4" fmla="*/ 12 w 19"/>
                <a:gd name="T5" fmla="*/ 6 h 39"/>
                <a:gd name="T6" fmla="*/ 10 w 19"/>
                <a:gd name="T7" fmla="*/ 6 h 39"/>
                <a:gd name="T8" fmla="*/ 10 w 19"/>
                <a:gd name="T9" fmla="*/ 8 h 39"/>
                <a:gd name="T10" fmla="*/ 12 w 19"/>
                <a:gd name="T11" fmla="*/ 8 h 39"/>
                <a:gd name="T12" fmla="*/ 12 w 19"/>
                <a:gd name="T13" fmla="*/ 2 h 39"/>
                <a:gd name="T14" fmla="*/ 19 w 19"/>
                <a:gd name="T15" fmla="*/ 2 h 39"/>
                <a:gd name="T16" fmla="*/ 19 w 19"/>
                <a:gd name="T17" fmla="*/ 6 h 39"/>
                <a:gd name="T18" fmla="*/ 16 w 19"/>
                <a:gd name="T19" fmla="*/ 6 h 39"/>
                <a:gd name="T20" fmla="*/ 16 w 19"/>
                <a:gd name="T21" fmla="*/ 12 h 39"/>
                <a:gd name="T22" fmla="*/ 19 w 19"/>
                <a:gd name="T23" fmla="*/ 12 h 39"/>
                <a:gd name="T24" fmla="*/ 19 w 19"/>
                <a:gd name="T25" fmla="*/ 39 h 39"/>
                <a:gd name="T26" fmla="*/ 14 w 19"/>
                <a:gd name="T27" fmla="*/ 39 h 39"/>
                <a:gd name="T28" fmla="*/ 10 w 19"/>
                <a:gd name="T29" fmla="*/ 39 h 39"/>
                <a:gd name="T30" fmla="*/ 8 w 19"/>
                <a:gd name="T31" fmla="*/ 39 h 39"/>
                <a:gd name="T32" fmla="*/ 6 w 19"/>
                <a:gd name="T33" fmla="*/ 31 h 39"/>
                <a:gd name="T34" fmla="*/ 4 w 19"/>
                <a:gd name="T35" fmla="*/ 31 h 39"/>
                <a:gd name="T36" fmla="*/ 4 w 19"/>
                <a:gd name="T37" fmla="*/ 23 h 39"/>
                <a:gd name="T38" fmla="*/ 4 w 19"/>
                <a:gd name="T39" fmla="*/ 16 h 39"/>
                <a:gd name="T40" fmla="*/ 0 w 19"/>
                <a:gd name="T41" fmla="*/ 16 h 39"/>
                <a:gd name="T42" fmla="*/ 0 w 19"/>
                <a:gd name="T43" fmla="*/ 12 h 39"/>
                <a:gd name="T44" fmla="*/ 4 w 19"/>
                <a:gd name="T45" fmla="*/ 12 h 39"/>
                <a:gd name="T46" fmla="*/ 4 w 19"/>
                <a:gd name="T47" fmla="*/ 8 h 39"/>
                <a:gd name="T48" fmla="*/ 0 w 19"/>
                <a:gd name="T49" fmla="*/ 8 h 39"/>
                <a:gd name="T50" fmla="*/ 4 w 19"/>
                <a:gd name="T51" fmla="*/ 8 h 39"/>
                <a:gd name="T52" fmla="*/ 4 w 19"/>
                <a:gd name="T53" fmla="*/ 6 h 39"/>
                <a:gd name="T54" fmla="*/ 4 w 19"/>
                <a:gd name="T55" fmla="*/ 8 h 39"/>
                <a:gd name="T56" fmla="*/ 4 w 19"/>
                <a:gd name="T57" fmla="*/ 6 h 39"/>
                <a:gd name="T58" fmla="*/ 6 w 19"/>
                <a:gd name="T59" fmla="*/ 6 h 39"/>
                <a:gd name="T60" fmla="*/ 0 w 19"/>
                <a:gd name="T61" fmla="*/ 6 h 39"/>
                <a:gd name="T62" fmla="*/ 0 w 19"/>
                <a:gd name="T63" fmla="*/ 0 h 39"/>
                <a:gd name="T64" fmla="*/ 14 w 19"/>
                <a:gd name="T65" fmla="*/ 12 h 39"/>
                <a:gd name="T66" fmla="*/ 14 w 19"/>
                <a:gd name="T67" fmla="*/ 14 h 39"/>
                <a:gd name="T68" fmla="*/ 14 w 19"/>
                <a:gd name="T69" fmla="*/ 18 h 39"/>
                <a:gd name="T70" fmla="*/ 14 w 19"/>
                <a:gd name="T71" fmla="*/ 12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39"/>
                <a:gd name="T110" fmla="*/ 19 w 19"/>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39">
                  <a:moveTo>
                    <a:pt x="0" y="0"/>
                  </a:moveTo>
                  <a:lnTo>
                    <a:pt x="12" y="2"/>
                  </a:lnTo>
                  <a:lnTo>
                    <a:pt x="12" y="6"/>
                  </a:lnTo>
                  <a:lnTo>
                    <a:pt x="10" y="6"/>
                  </a:lnTo>
                  <a:lnTo>
                    <a:pt x="10" y="8"/>
                  </a:lnTo>
                  <a:lnTo>
                    <a:pt x="12" y="8"/>
                  </a:lnTo>
                  <a:lnTo>
                    <a:pt x="12" y="2"/>
                  </a:lnTo>
                  <a:lnTo>
                    <a:pt x="19" y="2"/>
                  </a:lnTo>
                  <a:lnTo>
                    <a:pt x="19" y="6"/>
                  </a:lnTo>
                  <a:lnTo>
                    <a:pt x="16" y="6"/>
                  </a:lnTo>
                  <a:lnTo>
                    <a:pt x="16" y="12"/>
                  </a:lnTo>
                  <a:lnTo>
                    <a:pt x="19" y="12"/>
                  </a:lnTo>
                  <a:lnTo>
                    <a:pt x="19" y="39"/>
                  </a:lnTo>
                  <a:lnTo>
                    <a:pt x="14" y="39"/>
                  </a:lnTo>
                  <a:lnTo>
                    <a:pt x="10" y="39"/>
                  </a:lnTo>
                  <a:lnTo>
                    <a:pt x="8" y="39"/>
                  </a:lnTo>
                  <a:lnTo>
                    <a:pt x="6" y="31"/>
                  </a:lnTo>
                  <a:lnTo>
                    <a:pt x="4" y="31"/>
                  </a:lnTo>
                  <a:lnTo>
                    <a:pt x="4" y="23"/>
                  </a:lnTo>
                  <a:lnTo>
                    <a:pt x="4" y="16"/>
                  </a:lnTo>
                  <a:lnTo>
                    <a:pt x="0" y="16"/>
                  </a:lnTo>
                  <a:lnTo>
                    <a:pt x="0" y="12"/>
                  </a:lnTo>
                  <a:lnTo>
                    <a:pt x="4" y="12"/>
                  </a:lnTo>
                  <a:lnTo>
                    <a:pt x="4" y="8"/>
                  </a:lnTo>
                  <a:lnTo>
                    <a:pt x="0" y="8"/>
                  </a:lnTo>
                  <a:lnTo>
                    <a:pt x="4" y="8"/>
                  </a:lnTo>
                  <a:lnTo>
                    <a:pt x="4" y="6"/>
                  </a:lnTo>
                  <a:lnTo>
                    <a:pt x="4" y="8"/>
                  </a:lnTo>
                  <a:lnTo>
                    <a:pt x="4" y="6"/>
                  </a:lnTo>
                  <a:lnTo>
                    <a:pt x="6" y="6"/>
                  </a:lnTo>
                  <a:lnTo>
                    <a:pt x="0" y="6"/>
                  </a:lnTo>
                  <a:lnTo>
                    <a:pt x="0" y="0"/>
                  </a:lnTo>
                  <a:moveTo>
                    <a:pt x="14" y="12"/>
                  </a:moveTo>
                  <a:lnTo>
                    <a:pt x="14" y="14"/>
                  </a:lnTo>
                  <a:lnTo>
                    <a:pt x="14" y="18"/>
                  </a:lnTo>
                  <a:lnTo>
                    <a:pt x="14" y="12"/>
                  </a:lnTo>
                </a:path>
              </a:pathLst>
            </a:custGeom>
            <a:grpFill/>
            <a:ln w="9525">
              <a:noFill/>
              <a:round/>
              <a:headEnd/>
              <a:tailEnd/>
            </a:ln>
          </p:spPr>
          <p:txBody>
            <a:bodyPr/>
            <a:lstStyle/>
            <a:p>
              <a:pPr>
                <a:defRPr/>
              </a:pPr>
              <a:endParaRPr lang="en-US" dirty="0">
                <a:solidFill>
                  <a:prstClr val="black"/>
                </a:solidFill>
              </a:endParaRPr>
            </a:p>
          </p:txBody>
        </p:sp>
        <p:sp>
          <p:nvSpPr>
            <p:cNvPr id="16607" name="Rectangle 65"/>
            <p:cNvSpPr>
              <a:spLocks noChangeArrowheads="1"/>
            </p:cNvSpPr>
            <p:nvPr/>
          </p:nvSpPr>
          <p:spPr bwMode="ltGray">
            <a:xfrm>
              <a:off x="2633" y="948"/>
              <a:ext cx="6" cy="6"/>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08" name="Rectangle 66"/>
            <p:cNvSpPr>
              <a:spLocks noChangeArrowheads="1"/>
            </p:cNvSpPr>
            <p:nvPr/>
          </p:nvSpPr>
          <p:spPr bwMode="ltGray">
            <a:xfrm>
              <a:off x="2633" y="948"/>
              <a:ext cx="6" cy="6"/>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09" name="Freeform 67"/>
            <p:cNvSpPr>
              <a:spLocks/>
            </p:cNvSpPr>
            <p:nvPr/>
          </p:nvSpPr>
          <p:spPr bwMode="ltGray">
            <a:xfrm>
              <a:off x="2556" y="948"/>
              <a:ext cx="10" cy="10"/>
            </a:xfrm>
            <a:custGeom>
              <a:avLst/>
              <a:gdLst>
                <a:gd name="T0" fmla="*/ 0 w 10"/>
                <a:gd name="T1" fmla="*/ 2 h 10"/>
                <a:gd name="T2" fmla="*/ 10 w 10"/>
                <a:gd name="T3" fmla="*/ 0 h 10"/>
                <a:gd name="T4" fmla="*/ 10 w 10"/>
                <a:gd name="T5" fmla="*/ 10 h 10"/>
                <a:gd name="T6" fmla="*/ 0 w 10"/>
                <a:gd name="T7" fmla="*/ 10 h 10"/>
                <a:gd name="T8" fmla="*/ 0 w 10"/>
                <a:gd name="T9" fmla="*/ 2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0" y="10"/>
                  </a:lnTo>
                  <a:lnTo>
                    <a:pt x="0" y="2"/>
                  </a:lnTo>
                  <a:close/>
                </a:path>
              </a:pathLst>
            </a:custGeom>
            <a:grpFill/>
            <a:ln w="9525">
              <a:noFill/>
              <a:round/>
              <a:headEnd/>
              <a:tailEnd/>
            </a:ln>
          </p:spPr>
          <p:txBody>
            <a:bodyPr/>
            <a:lstStyle/>
            <a:p>
              <a:pPr>
                <a:defRPr/>
              </a:pPr>
              <a:endParaRPr lang="en-US" dirty="0">
                <a:solidFill>
                  <a:prstClr val="black"/>
                </a:solidFill>
              </a:endParaRPr>
            </a:p>
          </p:txBody>
        </p:sp>
        <p:sp>
          <p:nvSpPr>
            <p:cNvPr id="16610" name="Freeform 68"/>
            <p:cNvSpPr>
              <a:spLocks/>
            </p:cNvSpPr>
            <p:nvPr/>
          </p:nvSpPr>
          <p:spPr bwMode="ltGray">
            <a:xfrm>
              <a:off x="2556" y="948"/>
              <a:ext cx="10" cy="10"/>
            </a:xfrm>
            <a:custGeom>
              <a:avLst/>
              <a:gdLst>
                <a:gd name="T0" fmla="*/ 0 w 10"/>
                <a:gd name="T1" fmla="*/ 2 h 10"/>
                <a:gd name="T2" fmla="*/ 10 w 10"/>
                <a:gd name="T3" fmla="*/ 0 h 10"/>
                <a:gd name="T4" fmla="*/ 10 w 10"/>
                <a:gd name="T5" fmla="*/ 10 h 10"/>
                <a:gd name="T6" fmla="*/ 0 w 10"/>
                <a:gd name="T7" fmla="*/ 10 h 10"/>
                <a:gd name="T8" fmla="*/ 0 w 10"/>
                <a:gd name="T9" fmla="*/ 2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2"/>
                  </a:moveTo>
                  <a:lnTo>
                    <a:pt x="10" y="0"/>
                  </a:lnTo>
                  <a:lnTo>
                    <a:pt x="10" y="10"/>
                  </a:lnTo>
                  <a:lnTo>
                    <a:pt x="0" y="10"/>
                  </a:lnTo>
                  <a:lnTo>
                    <a:pt x="0" y="2"/>
                  </a:lnTo>
                </a:path>
              </a:pathLst>
            </a:custGeom>
            <a:grpFill/>
            <a:ln w="9525">
              <a:noFill/>
              <a:round/>
              <a:headEnd/>
              <a:tailEnd/>
            </a:ln>
          </p:spPr>
          <p:txBody>
            <a:bodyPr/>
            <a:lstStyle/>
            <a:p>
              <a:pPr>
                <a:defRPr/>
              </a:pPr>
              <a:endParaRPr lang="en-US" dirty="0">
                <a:solidFill>
                  <a:prstClr val="black"/>
                </a:solidFill>
              </a:endParaRPr>
            </a:p>
          </p:txBody>
        </p:sp>
        <p:sp>
          <p:nvSpPr>
            <p:cNvPr id="16611" name="Freeform 69"/>
            <p:cNvSpPr>
              <a:spLocks/>
            </p:cNvSpPr>
            <p:nvPr/>
          </p:nvSpPr>
          <p:spPr bwMode="ltGray">
            <a:xfrm>
              <a:off x="3048" y="950"/>
              <a:ext cx="20" cy="12"/>
            </a:xfrm>
            <a:custGeom>
              <a:avLst/>
              <a:gdLst>
                <a:gd name="T0" fmla="*/ 0 w 20"/>
                <a:gd name="T1" fmla="*/ 10 h 12"/>
                <a:gd name="T2" fmla="*/ 0 w 20"/>
                <a:gd name="T3" fmla="*/ 6 h 12"/>
                <a:gd name="T4" fmla="*/ 4 w 20"/>
                <a:gd name="T5" fmla="*/ 0 h 12"/>
                <a:gd name="T6" fmla="*/ 20 w 20"/>
                <a:gd name="T7" fmla="*/ 0 h 12"/>
                <a:gd name="T8" fmla="*/ 20 w 20"/>
                <a:gd name="T9" fmla="*/ 12 h 12"/>
                <a:gd name="T10" fmla="*/ 18 w 20"/>
                <a:gd name="T11" fmla="*/ 12 h 12"/>
                <a:gd name="T12" fmla="*/ 10 w 20"/>
                <a:gd name="T13" fmla="*/ 12 h 12"/>
                <a:gd name="T14" fmla="*/ 8 w 20"/>
                <a:gd name="T15" fmla="*/ 12 h 12"/>
                <a:gd name="T16" fmla="*/ 8 w 20"/>
                <a:gd name="T17" fmla="*/ 10 h 12"/>
                <a:gd name="T18" fmla="*/ 4 w 20"/>
                <a:gd name="T19" fmla="*/ 10 h 12"/>
                <a:gd name="T20" fmla="*/ 4 w 20"/>
                <a:gd name="T21" fmla="*/ 6 h 12"/>
                <a:gd name="T22" fmla="*/ 0 w 20"/>
                <a:gd name="T23" fmla="*/ 1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10"/>
                  </a:moveTo>
                  <a:lnTo>
                    <a:pt x="0" y="6"/>
                  </a:lnTo>
                  <a:lnTo>
                    <a:pt x="4" y="0"/>
                  </a:lnTo>
                  <a:lnTo>
                    <a:pt x="20" y="0"/>
                  </a:lnTo>
                  <a:lnTo>
                    <a:pt x="20" y="12"/>
                  </a:lnTo>
                  <a:lnTo>
                    <a:pt x="18" y="12"/>
                  </a:lnTo>
                  <a:lnTo>
                    <a:pt x="10" y="12"/>
                  </a:lnTo>
                  <a:lnTo>
                    <a:pt x="8" y="12"/>
                  </a:lnTo>
                  <a:lnTo>
                    <a:pt x="8" y="10"/>
                  </a:lnTo>
                  <a:lnTo>
                    <a:pt x="4" y="10"/>
                  </a:lnTo>
                  <a:lnTo>
                    <a:pt x="4" y="6"/>
                  </a:lnTo>
                  <a:lnTo>
                    <a:pt x="0" y="10"/>
                  </a:lnTo>
                  <a:close/>
                </a:path>
              </a:pathLst>
            </a:custGeom>
            <a:grpFill/>
            <a:ln w="9525">
              <a:noFill/>
              <a:round/>
              <a:headEnd/>
              <a:tailEnd/>
            </a:ln>
          </p:spPr>
          <p:txBody>
            <a:bodyPr/>
            <a:lstStyle/>
            <a:p>
              <a:pPr>
                <a:defRPr/>
              </a:pPr>
              <a:endParaRPr lang="en-US" dirty="0">
                <a:solidFill>
                  <a:prstClr val="black"/>
                </a:solidFill>
              </a:endParaRPr>
            </a:p>
          </p:txBody>
        </p:sp>
        <p:sp>
          <p:nvSpPr>
            <p:cNvPr id="16612" name="Freeform 70"/>
            <p:cNvSpPr>
              <a:spLocks/>
            </p:cNvSpPr>
            <p:nvPr/>
          </p:nvSpPr>
          <p:spPr bwMode="ltGray">
            <a:xfrm>
              <a:off x="3048" y="950"/>
              <a:ext cx="20" cy="12"/>
            </a:xfrm>
            <a:custGeom>
              <a:avLst/>
              <a:gdLst>
                <a:gd name="T0" fmla="*/ 0 w 20"/>
                <a:gd name="T1" fmla="*/ 10 h 12"/>
                <a:gd name="T2" fmla="*/ 0 w 20"/>
                <a:gd name="T3" fmla="*/ 6 h 12"/>
                <a:gd name="T4" fmla="*/ 4 w 20"/>
                <a:gd name="T5" fmla="*/ 0 h 12"/>
                <a:gd name="T6" fmla="*/ 20 w 20"/>
                <a:gd name="T7" fmla="*/ 0 h 12"/>
                <a:gd name="T8" fmla="*/ 20 w 20"/>
                <a:gd name="T9" fmla="*/ 12 h 12"/>
                <a:gd name="T10" fmla="*/ 18 w 20"/>
                <a:gd name="T11" fmla="*/ 12 h 12"/>
                <a:gd name="T12" fmla="*/ 10 w 20"/>
                <a:gd name="T13" fmla="*/ 12 h 12"/>
                <a:gd name="T14" fmla="*/ 8 w 20"/>
                <a:gd name="T15" fmla="*/ 12 h 12"/>
                <a:gd name="T16" fmla="*/ 8 w 20"/>
                <a:gd name="T17" fmla="*/ 10 h 12"/>
                <a:gd name="T18" fmla="*/ 4 w 20"/>
                <a:gd name="T19" fmla="*/ 10 h 12"/>
                <a:gd name="T20" fmla="*/ 4 w 20"/>
                <a:gd name="T21" fmla="*/ 6 h 12"/>
                <a:gd name="T22" fmla="*/ 0 w 20"/>
                <a:gd name="T23" fmla="*/ 1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10"/>
                  </a:moveTo>
                  <a:lnTo>
                    <a:pt x="0" y="6"/>
                  </a:lnTo>
                  <a:lnTo>
                    <a:pt x="4" y="0"/>
                  </a:lnTo>
                  <a:lnTo>
                    <a:pt x="20" y="0"/>
                  </a:lnTo>
                  <a:lnTo>
                    <a:pt x="20" y="12"/>
                  </a:lnTo>
                  <a:lnTo>
                    <a:pt x="18" y="12"/>
                  </a:lnTo>
                  <a:lnTo>
                    <a:pt x="10" y="12"/>
                  </a:lnTo>
                  <a:lnTo>
                    <a:pt x="8" y="12"/>
                  </a:lnTo>
                  <a:lnTo>
                    <a:pt x="8" y="10"/>
                  </a:lnTo>
                  <a:lnTo>
                    <a:pt x="4" y="10"/>
                  </a:lnTo>
                  <a:lnTo>
                    <a:pt x="4" y="6"/>
                  </a:lnTo>
                  <a:lnTo>
                    <a:pt x="0" y="10"/>
                  </a:lnTo>
                </a:path>
              </a:pathLst>
            </a:custGeom>
            <a:grpFill/>
            <a:ln w="9525">
              <a:noFill/>
              <a:round/>
              <a:headEnd/>
              <a:tailEnd/>
            </a:ln>
          </p:spPr>
          <p:txBody>
            <a:bodyPr/>
            <a:lstStyle/>
            <a:p>
              <a:pPr>
                <a:defRPr/>
              </a:pPr>
              <a:endParaRPr lang="en-US" dirty="0">
                <a:solidFill>
                  <a:prstClr val="black"/>
                </a:solidFill>
              </a:endParaRPr>
            </a:p>
          </p:txBody>
        </p:sp>
        <p:sp>
          <p:nvSpPr>
            <p:cNvPr id="16613" name="Freeform 71"/>
            <p:cNvSpPr>
              <a:spLocks/>
            </p:cNvSpPr>
            <p:nvPr/>
          </p:nvSpPr>
          <p:spPr bwMode="ltGray">
            <a:xfrm>
              <a:off x="2547" y="963"/>
              <a:ext cx="19" cy="14"/>
            </a:xfrm>
            <a:custGeom>
              <a:avLst/>
              <a:gdLst>
                <a:gd name="T0" fmla="*/ 0 w 19"/>
                <a:gd name="T1" fmla="*/ 10 h 14"/>
                <a:gd name="T2" fmla="*/ 0 w 19"/>
                <a:gd name="T3" fmla="*/ 2 h 14"/>
                <a:gd name="T4" fmla="*/ 19 w 19"/>
                <a:gd name="T5" fmla="*/ 0 h 14"/>
                <a:gd name="T6" fmla="*/ 19 w 19"/>
                <a:gd name="T7" fmla="*/ 4 h 14"/>
                <a:gd name="T8" fmla="*/ 9 w 19"/>
                <a:gd name="T9" fmla="*/ 4 h 14"/>
                <a:gd name="T10" fmla="*/ 9 w 19"/>
                <a:gd name="T11" fmla="*/ 8 h 14"/>
                <a:gd name="T12" fmla="*/ 9 w 19"/>
                <a:gd name="T13" fmla="*/ 10 h 14"/>
                <a:gd name="T14" fmla="*/ 9 w 19"/>
                <a:gd name="T15" fmla="*/ 14 h 14"/>
                <a:gd name="T16" fmla="*/ 0 w 19"/>
                <a:gd name="T17" fmla="*/ 14 h 14"/>
                <a:gd name="T18" fmla="*/ 0 w 19"/>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0" y="10"/>
                  </a:moveTo>
                  <a:lnTo>
                    <a:pt x="0" y="2"/>
                  </a:lnTo>
                  <a:lnTo>
                    <a:pt x="19" y="0"/>
                  </a:lnTo>
                  <a:lnTo>
                    <a:pt x="19" y="4"/>
                  </a:lnTo>
                  <a:lnTo>
                    <a:pt x="9" y="4"/>
                  </a:lnTo>
                  <a:lnTo>
                    <a:pt x="9" y="8"/>
                  </a:lnTo>
                  <a:lnTo>
                    <a:pt x="9" y="10"/>
                  </a:lnTo>
                  <a:lnTo>
                    <a:pt x="9" y="14"/>
                  </a:lnTo>
                  <a:lnTo>
                    <a:pt x="0" y="14"/>
                  </a:lnTo>
                  <a:lnTo>
                    <a:pt x="0" y="10"/>
                  </a:lnTo>
                  <a:close/>
                </a:path>
              </a:pathLst>
            </a:custGeom>
            <a:grpFill/>
            <a:ln w="9525">
              <a:noFill/>
              <a:round/>
              <a:headEnd/>
              <a:tailEnd/>
            </a:ln>
          </p:spPr>
          <p:txBody>
            <a:bodyPr/>
            <a:lstStyle/>
            <a:p>
              <a:pPr>
                <a:defRPr/>
              </a:pPr>
              <a:endParaRPr lang="en-US" dirty="0">
                <a:solidFill>
                  <a:prstClr val="black"/>
                </a:solidFill>
              </a:endParaRPr>
            </a:p>
          </p:txBody>
        </p:sp>
        <p:sp>
          <p:nvSpPr>
            <p:cNvPr id="16614" name="Freeform 72"/>
            <p:cNvSpPr>
              <a:spLocks/>
            </p:cNvSpPr>
            <p:nvPr/>
          </p:nvSpPr>
          <p:spPr bwMode="ltGray">
            <a:xfrm>
              <a:off x="2547" y="963"/>
              <a:ext cx="19" cy="14"/>
            </a:xfrm>
            <a:custGeom>
              <a:avLst/>
              <a:gdLst>
                <a:gd name="T0" fmla="*/ 0 w 19"/>
                <a:gd name="T1" fmla="*/ 10 h 14"/>
                <a:gd name="T2" fmla="*/ 0 w 19"/>
                <a:gd name="T3" fmla="*/ 2 h 14"/>
                <a:gd name="T4" fmla="*/ 19 w 19"/>
                <a:gd name="T5" fmla="*/ 0 h 14"/>
                <a:gd name="T6" fmla="*/ 19 w 19"/>
                <a:gd name="T7" fmla="*/ 4 h 14"/>
                <a:gd name="T8" fmla="*/ 9 w 19"/>
                <a:gd name="T9" fmla="*/ 4 h 14"/>
                <a:gd name="T10" fmla="*/ 9 w 19"/>
                <a:gd name="T11" fmla="*/ 8 h 14"/>
                <a:gd name="T12" fmla="*/ 9 w 19"/>
                <a:gd name="T13" fmla="*/ 10 h 14"/>
                <a:gd name="T14" fmla="*/ 9 w 19"/>
                <a:gd name="T15" fmla="*/ 14 h 14"/>
                <a:gd name="T16" fmla="*/ 0 w 19"/>
                <a:gd name="T17" fmla="*/ 14 h 14"/>
                <a:gd name="T18" fmla="*/ 0 w 19"/>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0" y="10"/>
                  </a:moveTo>
                  <a:lnTo>
                    <a:pt x="0" y="2"/>
                  </a:lnTo>
                  <a:lnTo>
                    <a:pt x="19" y="0"/>
                  </a:lnTo>
                  <a:lnTo>
                    <a:pt x="19" y="4"/>
                  </a:lnTo>
                  <a:lnTo>
                    <a:pt x="9" y="4"/>
                  </a:lnTo>
                  <a:lnTo>
                    <a:pt x="9" y="8"/>
                  </a:lnTo>
                  <a:lnTo>
                    <a:pt x="9" y="10"/>
                  </a:lnTo>
                  <a:lnTo>
                    <a:pt x="9" y="14"/>
                  </a:lnTo>
                  <a:lnTo>
                    <a:pt x="0" y="14"/>
                  </a:lnTo>
                  <a:lnTo>
                    <a:pt x="0" y="10"/>
                  </a:lnTo>
                </a:path>
              </a:pathLst>
            </a:custGeom>
            <a:grpFill/>
            <a:ln w="9525">
              <a:noFill/>
              <a:round/>
              <a:headEnd/>
              <a:tailEnd/>
            </a:ln>
          </p:spPr>
          <p:txBody>
            <a:bodyPr/>
            <a:lstStyle/>
            <a:p>
              <a:pPr>
                <a:defRPr/>
              </a:pPr>
              <a:endParaRPr lang="en-US" dirty="0">
                <a:solidFill>
                  <a:prstClr val="black"/>
                </a:solidFill>
              </a:endParaRPr>
            </a:p>
          </p:txBody>
        </p:sp>
        <p:sp>
          <p:nvSpPr>
            <p:cNvPr id="16615" name="Freeform 73"/>
            <p:cNvSpPr>
              <a:spLocks/>
            </p:cNvSpPr>
            <p:nvPr/>
          </p:nvSpPr>
          <p:spPr bwMode="ltGray">
            <a:xfrm>
              <a:off x="2672" y="965"/>
              <a:ext cx="10" cy="16"/>
            </a:xfrm>
            <a:custGeom>
              <a:avLst/>
              <a:gdLst>
                <a:gd name="T0" fmla="*/ 0 w 10"/>
                <a:gd name="T1" fmla="*/ 4 h 16"/>
                <a:gd name="T2" fmla="*/ 0 w 10"/>
                <a:gd name="T3" fmla="*/ 0 h 16"/>
                <a:gd name="T4" fmla="*/ 6 w 10"/>
                <a:gd name="T5" fmla="*/ 0 h 16"/>
                <a:gd name="T6" fmla="*/ 6 w 10"/>
                <a:gd name="T7" fmla="*/ 4 h 16"/>
                <a:gd name="T8" fmla="*/ 6 w 10"/>
                <a:gd name="T9" fmla="*/ 6 h 16"/>
                <a:gd name="T10" fmla="*/ 10 w 10"/>
                <a:gd name="T11" fmla="*/ 6 h 16"/>
                <a:gd name="T12" fmla="*/ 10 w 10"/>
                <a:gd name="T13" fmla="*/ 10 h 16"/>
                <a:gd name="T14" fmla="*/ 6 w 10"/>
                <a:gd name="T15" fmla="*/ 14 h 16"/>
                <a:gd name="T16" fmla="*/ 6 w 10"/>
                <a:gd name="T17" fmla="*/ 16 h 16"/>
                <a:gd name="T18" fmla="*/ 2 w 10"/>
                <a:gd name="T19" fmla="*/ 16 h 16"/>
                <a:gd name="T20" fmla="*/ 2 w 10"/>
                <a:gd name="T21" fmla="*/ 6 h 16"/>
                <a:gd name="T22" fmla="*/ 0 w 10"/>
                <a:gd name="T23" fmla="*/ 6 h 16"/>
                <a:gd name="T24" fmla="*/ 0 w 10"/>
                <a:gd name="T25" fmla="*/ 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0" y="4"/>
                  </a:moveTo>
                  <a:lnTo>
                    <a:pt x="0" y="0"/>
                  </a:lnTo>
                  <a:lnTo>
                    <a:pt x="6" y="0"/>
                  </a:lnTo>
                  <a:lnTo>
                    <a:pt x="6" y="4"/>
                  </a:lnTo>
                  <a:lnTo>
                    <a:pt x="6" y="6"/>
                  </a:lnTo>
                  <a:lnTo>
                    <a:pt x="10" y="6"/>
                  </a:lnTo>
                  <a:lnTo>
                    <a:pt x="10" y="10"/>
                  </a:lnTo>
                  <a:lnTo>
                    <a:pt x="6" y="14"/>
                  </a:lnTo>
                  <a:lnTo>
                    <a:pt x="6" y="16"/>
                  </a:lnTo>
                  <a:lnTo>
                    <a:pt x="2" y="16"/>
                  </a:lnTo>
                  <a:lnTo>
                    <a:pt x="2" y="6"/>
                  </a:lnTo>
                  <a:lnTo>
                    <a:pt x="0" y="6"/>
                  </a:lnTo>
                  <a:lnTo>
                    <a:pt x="0" y="4"/>
                  </a:lnTo>
                  <a:close/>
                </a:path>
              </a:pathLst>
            </a:custGeom>
            <a:grpFill/>
            <a:ln w="9525">
              <a:noFill/>
              <a:round/>
              <a:headEnd/>
              <a:tailEnd/>
            </a:ln>
          </p:spPr>
          <p:txBody>
            <a:bodyPr/>
            <a:lstStyle/>
            <a:p>
              <a:pPr>
                <a:defRPr/>
              </a:pPr>
              <a:endParaRPr lang="en-US" dirty="0">
                <a:solidFill>
                  <a:prstClr val="black"/>
                </a:solidFill>
              </a:endParaRPr>
            </a:p>
          </p:txBody>
        </p:sp>
        <p:sp>
          <p:nvSpPr>
            <p:cNvPr id="16616" name="Freeform 74"/>
            <p:cNvSpPr>
              <a:spLocks/>
            </p:cNvSpPr>
            <p:nvPr/>
          </p:nvSpPr>
          <p:spPr bwMode="ltGray">
            <a:xfrm>
              <a:off x="2672" y="965"/>
              <a:ext cx="10" cy="16"/>
            </a:xfrm>
            <a:custGeom>
              <a:avLst/>
              <a:gdLst>
                <a:gd name="T0" fmla="*/ 0 w 10"/>
                <a:gd name="T1" fmla="*/ 4 h 16"/>
                <a:gd name="T2" fmla="*/ 0 w 10"/>
                <a:gd name="T3" fmla="*/ 0 h 16"/>
                <a:gd name="T4" fmla="*/ 6 w 10"/>
                <a:gd name="T5" fmla="*/ 0 h 16"/>
                <a:gd name="T6" fmla="*/ 6 w 10"/>
                <a:gd name="T7" fmla="*/ 4 h 16"/>
                <a:gd name="T8" fmla="*/ 6 w 10"/>
                <a:gd name="T9" fmla="*/ 6 h 16"/>
                <a:gd name="T10" fmla="*/ 10 w 10"/>
                <a:gd name="T11" fmla="*/ 6 h 16"/>
                <a:gd name="T12" fmla="*/ 10 w 10"/>
                <a:gd name="T13" fmla="*/ 10 h 16"/>
                <a:gd name="T14" fmla="*/ 6 w 10"/>
                <a:gd name="T15" fmla="*/ 14 h 16"/>
                <a:gd name="T16" fmla="*/ 6 w 10"/>
                <a:gd name="T17" fmla="*/ 16 h 16"/>
                <a:gd name="T18" fmla="*/ 2 w 10"/>
                <a:gd name="T19" fmla="*/ 16 h 16"/>
                <a:gd name="T20" fmla="*/ 2 w 10"/>
                <a:gd name="T21" fmla="*/ 6 h 16"/>
                <a:gd name="T22" fmla="*/ 0 w 10"/>
                <a:gd name="T23" fmla="*/ 6 h 16"/>
                <a:gd name="T24" fmla="*/ 0 w 10"/>
                <a:gd name="T25" fmla="*/ 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0" y="4"/>
                  </a:moveTo>
                  <a:lnTo>
                    <a:pt x="0" y="0"/>
                  </a:lnTo>
                  <a:lnTo>
                    <a:pt x="6" y="0"/>
                  </a:lnTo>
                  <a:lnTo>
                    <a:pt x="6" y="4"/>
                  </a:lnTo>
                  <a:lnTo>
                    <a:pt x="6" y="6"/>
                  </a:lnTo>
                  <a:lnTo>
                    <a:pt x="10" y="6"/>
                  </a:lnTo>
                  <a:lnTo>
                    <a:pt x="10" y="10"/>
                  </a:lnTo>
                  <a:lnTo>
                    <a:pt x="6" y="14"/>
                  </a:lnTo>
                  <a:lnTo>
                    <a:pt x="6" y="16"/>
                  </a:lnTo>
                  <a:lnTo>
                    <a:pt x="2" y="16"/>
                  </a:lnTo>
                  <a:lnTo>
                    <a:pt x="2" y="6"/>
                  </a:lnTo>
                  <a:lnTo>
                    <a:pt x="0" y="6"/>
                  </a:lnTo>
                  <a:lnTo>
                    <a:pt x="0" y="4"/>
                  </a:lnTo>
                </a:path>
              </a:pathLst>
            </a:custGeom>
            <a:grpFill/>
            <a:ln w="9525">
              <a:noFill/>
              <a:round/>
              <a:headEnd/>
              <a:tailEnd/>
            </a:ln>
          </p:spPr>
          <p:txBody>
            <a:bodyPr/>
            <a:lstStyle/>
            <a:p>
              <a:pPr>
                <a:defRPr/>
              </a:pPr>
              <a:endParaRPr lang="en-US" dirty="0">
                <a:solidFill>
                  <a:prstClr val="black"/>
                </a:solidFill>
              </a:endParaRPr>
            </a:p>
          </p:txBody>
        </p:sp>
        <p:sp>
          <p:nvSpPr>
            <p:cNvPr id="16617" name="Freeform 75"/>
            <p:cNvSpPr>
              <a:spLocks/>
            </p:cNvSpPr>
            <p:nvPr/>
          </p:nvSpPr>
          <p:spPr bwMode="ltGray">
            <a:xfrm>
              <a:off x="2454" y="971"/>
              <a:ext cx="187" cy="226"/>
            </a:xfrm>
            <a:custGeom>
              <a:avLst/>
              <a:gdLst>
                <a:gd name="T0" fmla="*/ 181 w 187"/>
                <a:gd name="T1" fmla="*/ 74 h 226"/>
                <a:gd name="T2" fmla="*/ 187 w 187"/>
                <a:gd name="T3" fmla="*/ 75 h 226"/>
                <a:gd name="T4" fmla="*/ 185 w 187"/>
                <a:gd name="T5" fmla="*/ 81 h 226"/>
                <a:gd name="T6" fmla="*/ 181 w 187"/>
                <a:gd name="T7" fmla="*/ 89 h 226"/>
                <a:gd name="T8" fmla="*/ 179 w 187"/>
                <a:gd name="T9" fmla="*/ 91 h 226"/>
                <a:gd name="T10" fmla="*/ 179 w 187"/>
                <a:gd name="T11" fmla="*/ 99 h 226"/>
                <a:gd name="T12" fmla="*/ 176 w 187"/>
                <a:gd name="T13" fmla="*/ 101 h 226"/>
                <a:gd name="T14" fmla="*/ 179 w 187"/>
                <a:gd name="T15" fmla="*/ 106 h 226"/>
                <a:gd name="T16" fmla="*/ 176 w 187"/>
                <a:gd name="T17" fmla="*/ 122 h 226"/>
                <a:gd name="T18" fmla="*/ 164 w 187"/>
                <a:gd name="T19" fmla="*/ 135 h 226"/>
                <a:gd name="T20" fmla="*/ 158 w 187"/>
                <a:gd name="T21" fmla="*/ 139 h 226"/>
                <a:gd name="T22" fmla="*/ 158 w 187"/>
                <a:gd name="T23" fmla="*/ 155 h 226"/>
                <a:gd name="T24" fmla="*/ 149 w 187"/>
                <a:gd name="T25" fmla="*/ 157 h 226"/>
                <a:gd name="T26" fmla="*/ 139 w 187"/>
                <a:gd name="T27" fmla="*/ 145 h 226"/>
                <a:gd name="T28" fmla="*/ 139 w 187"/>
                <a:gd name="T29" fmla="*/ 187 h 226"/>
                <a:gd name="T30" fmla="*/ 143 w 187"/>
                <a:gd name="T31" fmla="*/ 191 h 226"/>
                <a:gd name="T32" fmla="*/ 143 w 187"/>
                <a:gd name="T33" fmla="*/ 197 h 226"/>
                <a:gd name="T34" fmla="*/ 137 w 187"/>
                <a:gd name="T35" fmla="*/ 211 h 226"/>
                <a:gd name="T36" fmla="*/ 137 w 187"/>
                <a:gd name="T37" fmla="*/ 216 h 226"/>
                <a:gd name="T38" fmla="*/ 133 w 187"/>
                <a:gd name="T39" fmla="*/ 222 h 226"/>
                <a:gd name="T40" fmla="*/ 118 w 187"/>
                <a:gd name="T41" fmla="*/ 211 h 226"/>
                <a:gd name="T42" fmla="*/ 77 w 187"/>
                <a:gd name="T43" fmla="*/ 211 h 226"/>
                <a:gd name="T44" fmla="*/ 68 w 187"/>
                <a:gd name="T45" fmla="*/ 203 h 226"/>
                <a:gd name="T46" fmla="*/ 31 w 187"/>
                <a:gd name="T47" fmla="*/ 214 h 226"/>
                <a:gd name="T48" fmla="*/ 2 w 187"/>
                <a:gd name="T49" fmla="*/ 207 h 226"/>
                <a:gd name="T50" fmla="*/ 2 w 187"/>
                <a:gd name="T51" fmla="*/ 137 h 226"/>
                <a:gd name="T52" fmla="*/ 25 w 187"/>
                <a:gd name="T53" fmla="*/ 106 h 226"/>
                <a:gd name="T54" fmla="*/ 19 w 187"/>
                <a:gd name="T55" fmla="*/ 89 h 226"/>
                <a:gd name="T56" fmla="*/ 35 w 187"/>
                <a:gd name="T57" fmla="*/ 70 h 226"/>
                <a:gd name="T58" fmla="*/ 35 w 187"/>
                <a:gd name="T59" fmla="*/ 45 h 226"/>
                <a:gd name="T60" fmla="*/ 35 w 187"/>
                <a:gd name="T61" fmla="*/ 39 h 226"/>
                <a:gd name="T62" fmla="*/ 33 w 187"/>
                <a:gd name="T63" fmla="*/ 14 h 226"/>
                <a:gd name="T64" fmla="*/ 62 w 187"/>
                <a:gd name="T65" fmla="*/ 0 h 226"/>
                <a:gd name="T66" fmla="*/ 68 w 187"/>
                <a:gd name="T67" fmla="*/ 25 h 226"/>
                <a:gd name="T68" fmla="*/ 66 w 187"/>
                <a:gd name="T69" fmla="*/ 35 h 226"/>
                <a:gd name="T70" fmla="*/ 66 w 187"/>
                <a:gd name="T71" fmla="*/ 41 h 226"/>
                <a:gd name="T72" fmla="*/ 66 w 187"/>
                <a:gd name="T73" fmla="*/ 60 h 226"/>
                <a:gd name="T74" fmla="*/ 96 w 187"/>
                <a:gd name="T75" fmla="*/ 58 h 226"/>
                <a:gd name="T76" fmla="*/ 131 w 187"/>
                <a:gd name="T77" fmla="*/ 48 h 226"/>
                <a:gd name="T78" fmla="*/ 147 w 187"/>
                <a:gd name="T79" fmla="*/ 54 h 226"/>
                <a:gd name="T80" fmla="*/ 160 w 187"/>
                <a:gd name="T81" fmla="*/ 54 h 226"/>
                <a:gd name="T82" fmla="*/ 176 w 187"/>
                <a:gd name="T83" fmla="*/ 45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226"/>
                <a:gd name="T128" fmla="*/ 187 w 187"/>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226">
                  <a:moveTo>
                    <a:pt x="178" y="50"/>
                  </a:moveTo>
                  <a:lnTo>
                    <a:pt x="181" y="74"/>
                  </a:lnTo>
                  <a:lnTo>
                    <a:pt x="187" y="74"/>
                  </a:lnTo>
                  <a:lnTo>
                    <a:pt x="187" y="75"/>
                  </a:lnTo>
                  <a:lnTo>
                    <a:pt x="185" y="79"/>
                  </a:lnTo>
                  <a:lnTo>
                    <a:pt x="185" y="81"/>
                  </a:lnTo>
                  <a:lnTo>
                    <a:pt x="181" y="85"/>
                  </a:lnTo>
                  <a:lnTo>
                    <a:pt x="181" y="89"/>
                  </a:lnTo>
                  <a:lnTo>
                    <a:pt x="181" y="91"/>
                  </a:lnTo>
                  <a:lnTo>
                    <a:pt x="179" y="91"/>
                  </a:lnTo>
                  <a:lnTo>
                    <a:pt x="179" y="95"/>
                  </a:lnTo>
                  <a:lnTo>
                    <a:pt x="179" y="99"/>
                  </a:lnTo>
                  <a:lnTo>
                    <a:pt x="179" y="101"/>
                  </a:lnTo>
                  <a:lnTo>
                    <a:pt x="176" y="101"/>
                  </a:lnTo>
                  <a:lnTo>
                    <a:pt x="176" y="104"/>
                  </a:lnTo>
                  <a:lnTo>
                    <a:pt x="179" y="106"/>
                  </a:lnTo>
                  <a:lnTo>
                    <a:pt x="179" y="110"/>
                  </a:lnTo>
                  <a:lnTo>
                    <a:pt x="176" y="122"/>
                  </a:lnTo>
                  <a:lnTo>
                    <a:pt x="166" y="122"/>
                  </a:lnTo>
                  <a:lnTo>
                    <a:pt x="164" y="135"/>
                  </a:lnTo>
                  <a:lnTo>
                    <a:pt x="158" y="131"/>
                  </a:lnTo>
                  <a:lnTo>
                    <a:pt x="158" y="139"/>
                  </a:lnTo>
                  <a:lnTo>
                    <a:pt x="158" y="145"/>
                  </a:lnTo>
                  <a:lnTo>
                    <a:pt x="158" y="155"/>
                  </a:lnTo>
                  <a:lnTo>
                    <a:pt x="149" y="155"/>
                  </a:lnTo>
                  <a:lnTo>
                    <a:pt x="149" y="157"/>
                  </a:lnTo>
                  <a:lnTo>
                    <a:pt x="143" y="157"/>
                  </a:lnTo>
                  <a:lnTo>
                    <a:pt x="139" y="145"/>
                  </a:lnTo>
                  <a:lnTo>
                    <a:pt x="135" y="157"/>
                  </a:lnTo>
                  <a:lnTo>
                    <a:pt x="139" y="187"/>
                  </a:lnTo>
                  <a:lnTo>
                    <a:pt x="143" y="187"/>
                  </a:lnTo>
                  <a:lnTo>
                    <a:pt x="143" y="191"/>
                  </a:lnTo>
                  <a:lnTo>
                    <a:pt x="143" y="195"/>
                  </a:lnTo>
                  <a:lnTo>
                    <a:pt x="143" y="197"/>
                  </a:lnTo>
                  <a:lnTo>
                    <a:pt x="143" y="201"/>
                  </a:lnTo>
                  <a:lnTo>
                    <a:pt x="137" y="211"/>
                  </a:lnTo>
                  <a:lnTo>
                    <a:pt x="137" y="213"/>
                  </a:lnTo>
                  <a:lnTo>
                    <a:pt x="137" y="216"/>
                  </a:lnTo>
                  <a:lnTo>
                    <a:pt x="133" y="220"/>
                  </a:lnTo>
                  <a:lnTo>
                    <a:pt x="133" y="222"/>
                  </a:lnTo>
                  <a:lnTo>
                    <a:pt x="131" y="226"/>
                  </a:lnTo>
                  <a:lnTo>
                    <a:pt x="118" y="211"/>
                  </a:lnTo>
                  <a:lnTo>
                    <a:pt x="93" y="211"/>
                  </a:lnTo>
                  <a:lnTo>
                    <a:pt x="77" y="211"/>
                  </a:lnTo>
                  <a:lnTo>
                    <a:pt x="83" y="199"/>
                  </a:lnTo>
                  <a:lnTo>
                    <a:pt x="68" y="203"/>
                  </a:lnTo>
                  <a:lnTo>
                    <a:pt x="68" y="211"/>
                  </a:lnTo>
                  <a:lnTo>
                    <a:pt x="31" y="214"/>
                  </a:lnTo>
                  <a:lnTo>
                    <a:pt x="2" y="216"/>
                  </a:lnTo>
                  <a:lnTo>
                    <a:pt x="2" y="207"/>
                  </a:lnTo>
                  <a:lnTo>
                    <a:pt x="2" y="182"/>
                  </a:lnTo>
                  <a:lnTo>
                    <a:pt x="2" y="137"/>
                  </a:lnTo>
                  <a:lnTo>
                    <a:pt x="0" y="106"/>
                  </a:lnTo>
                  <a:lnTo>
                    <a:pt x="25" y="106"/>
                  </a:lnTo>
                  <a:lnTo>
                    <a:pt x="25" y="87"/>
                  </a:lnTo>
                  <a:lnTo>
                    <a:pt x="19" y="89"/>
                  </a:lnTo>
                  <a:lnTo>
                    <a:pt x="19" y="79"/>
                  </a:lnTo>
                  <a:lnTo>
                    <a:pt x="35" y="70"/>
                  </a:lnTo>
                  <a:lnTo>
                    <a:pt x="35" y="48"/>
                  </a:lnTo>
                  <a:lnTo>
                    <a:pt x="35" y="45"/>
                  </a:lnTo>
                  <a:lnTo>
                    <a:pt x="35" y="41"/>
                  </a:lnTo>
                  <a:lnTo>
                    <a:pt x="35" y="39"/>
                  </a:lnTo>
                  <a:lnTo>
                    <a:pt x="35" y="29"/>
                  </a:lnTo>
                  <a:lnTo>
                    <a:pt x="33" y="14"/>
                  </a:lnTo>
                  <a:lnTo>
                    <a:pt x="33" y="0"/>
                  </a:lnTo>
                  <a:lnTo>
                    <a:pt x="62" y="0"/>
                  </a:lnTo>
                  <a:lnTo>
                    <a:pt x="66" y="16"/>
                  </a:lnTo>
                  <a:lnTo>
                    <a:pt x="68" y="25"/>
                  </a:lnTo>
                  <a:lnTo>
                    <a:pt x="68" y="31"/>
                  </a:lnTo>
                  <a:lnTo>
                    <a:pt x="66" y="35"/>
                  </a:lnTo>
                  <a:lnTo>
                    <a:pt x="66" y="37"/>
                  </a:lnTo>
                  <a:lnTo>
                    <a:pt x="66" y="41"/>
                  </a:lnTo>
                  <a:lnTo>
                    <a:pt x="66" y="46"/>
                  </a:lnTo>
                  <a:lnTo>
                    <a:pt x="66" y="60"/>
                  </a:lnTo>
                  <a:lnTo>
                    <a:pt x="95" y="58"/>
                  </a:lnTo>
                  <a:lnTo>
                    <a:pt x="96" y="58"/>
                  </a:lnTo>
                  <a:lnTo>
                    <a:pt x="131" y="58"/>
                  </a:lnTo>
                  <a:lnTo>
                    <a:pt x="131" y="48"/>
                  </a:lnTo>
                  <a:lnTo>
                    <a:pt x="147" y="48"/>
                  </a:lnTo>
                  <a:lnTo>
                    <a:pt x="147" y="54"/>
                  </a:lnTo>
                  <a:lnTo>
                    <a:pt x="152" y="54"/>
                  </a:lnTo>
                  <a:lnTo>
                    <a:pt x="160" y="54"/>
                  </a:lnTo>
                  <a:lnTo>
                    <a:pt x="158" y="45"/>
                  </a:lnTo>
                  <a:lnTo>
                    <a:pt x="176" y="45"/>
                  </a:lnTo>
                  <a:lnTo>
                    <a:pt x="178" y="50"/>
                  </a:lnTo>
                  <a:close/>
                </a:path>
              </a:pathLst>
            </a:custGeom>
            <a:grpFill/>
            <a:ln w="9525">
              <a:noFill/>
              <a:round/>
              <a:headEnd/>
              <a:tailEnd/>
            </a:ln>
          </p:spPr>
          <p:txBody>
            <a:bodyPr/>
            <a:lstStyle/>
            <a:p>
              <a:pPr>
                <a:defRPr/>
              </a:pPr>
              <a:endParaRPr lang="en-US" dirty="0">
                <a:solidFill>
                  <a:prstClr val="black"/>
                </a:solidFill>
              </a:endParaRPr>
            </a:p>
          </p:txBody>
        </p:sp>
        <p:sp>
          <p:nvSpPr>
            <p:cNvPr id="16618" name="Freeform 76"/>
            <p:cNvSpPr>
              <a:spLocks/>
            </p:cNvSpPr>
            <p:nvPr/>
          </p:nvSpPr>
          <p:spPr bwMode="ltGray">
            <a:xfrm>
              <a:off x="2454" y="971"/>
              <a:ext cx="187" cy="226"/>
            </a:xfrm>
            <a:custGeom>
              <a:avLst/>
              <a:gdLst>
                <a:gd name="T0" fmla="*/ 181 w 187"/>
                <a:gd name="T1" fmla="*/ 74 h 226"/>
                <a:gd name="T2" fmla="*/ 187 w 187"/>
                <a:gd name="T3" fmla="*/ 75 h 226"/>
                <a:gd name="T4" fmla="*/ 185 w 187"/>
                <a:gd name="T5" fmla="*/ 81 h 226"/>
                <a:gd name="T6" fmla="*/ 181 w 187"/>
                <a:gd name="T7" fmla="*/ 89 h 226"/>
                <a:gd name="T8" fmla="*/ 179 w 187"/>
                <a:gd name="T9" fmla="*/ 91 h 226"/>
                <a:gd name="T10" fmla="*/ 179 w 187"/>
                <a:gd name="T11" fmla="*/ 99 h 226"/>
                <a:gd name="T12" fmla="*/ 176 w 187"/>
                <a:gd name="T13" fmla="*/ 101 h 226"/>
                <a:gd name="T14" fmla="*/ 179 w 187"/>
                <a:gd name="T15" fmla="*/ 106 h 226"/>
                <a:gd name="T16" fmla="*/ 176 w 187"/>
                <a:gd name="T17" fmla="*/ 122 h 226"/>
                <a:gd name="T18" fmla="*/ 164 w 187"/>
                <a:gd name="T19" fmla="*/ 135 h 226"/>
                <a:gd name="T20" fmla="*/ 158 w 187"/>
                <a:gd name="T21" fmla="*/ 139 h 226"/>
                <a:gd name="T22" fmla="*/ 158 w 187"/>
                <a:gd name="T23" fmla="*/ 155 h 226"/>
                <a:gd name="T24" fmla="*/ 149 w 187"/>
                <a:gd name="T25" fmla="*/ 157 h 226"/>
                <a:gd name="T26" fmla="*/ 139 w 187"/>
                <a:gd name="T27" fmla="*/ 145 h 226"/>
                <a:gd name="T28" fmla="*/ 139 w 187"/>
                <a:gd name="T29" fmla="*/ 187 h 226"/>
                <a:gd name="T30" fmla="*/ 143 w 187"/>
                <a:gd name="T31" fmla="*/ 191 h 226"/>
                <a:gd name="T32" fmla="*/ 143 w 187"/>
                <a:gd name="T33" fmla="*/ 197 h 226"/>
                <a:gd name="T34" fmla="*/ 137 w 187"/>
                <a:gd name="T35" fmla="*/ 211 h 226"/>
                <a:gd name="T36" fmla="*/ 137 w 187"/>
                <a:gd name="T37" fmla="*/ 216 h 226"/>
                <a:gd name="T38" fmla="*/ 133 w 187"/>
                <a:gd name="T39" fmla="*/ 222 h 226"/>
                <a:gd name="T40" fmla="*/ 118 w 187"/>
                <a:gd name="T41" fmla="*/ 211 h 226"/>
                <a:gd name="T42" fmla="*/ 77 w 187"/>
                <a:gd name="T43" fmla="*/ 211 h 226"/>
                <a:gd name="T44" fmla="*/ 68 w 187"/>
                <a:gd name="T45" fmla="*/ 203 h 226"/>
                <a:gd name="T46" fmla="*/ 31 w 187"/>
                <a:gd name="T47" fmla="*/ 214 h 226"/>
                <a:gd name="T48" fmla="*/ 2 w 187"/>
                <a:gd name="T49" fmla="*/ 207 h 226"/>
                <a:gd name="T50" fmla="*/ 2 w 187"/>
                <a:gd name="T51" fmla="*/ 137 h 226"/>
                <a:gd name="T52" fmla="*/ 25 w 187"/>
                <a:gd name="T53" fmla="*/ 106 h 226"/>
                <a:gd name="T54" fmla="*/ 19 w 187"/>
                <a:gd name="T55" fmla="*/ 89 h 226"/>
                <a:gd name="T56" fmla="*/ 35 w 187"/>
                <a:gd name="T57" fmla="*/ 70 h 226"/>
                <a:gd name="T58" fmla="*/ 35 w 187"/>
                <a:gd name="T59" fmla="*/ 45 h 226"/>
                <a:gd name="T60" fmla="*/ 35 w 187"/>
                <a:gd name="T61" fmla="*/ 39 h 226"/>
                <a:gd name="T62" fmla="*/ 33 w 187"/>
                <a:gd name="T63" fmla="*/ 14 h 226"/>
                <a:gd name="T64" fmla="*/ 62 w 187"/>
                <a:gd name="T65" fmla="*/ 0 h 226"/>
                <a:gd name="T66" fmla="*/ 68 w 187"/>
                <a:gd name="T67" fmla="*/ 25 h 226"/>
                <a:gd name="T68" fmla="*/ 66 w 187"/>
                <a:gd name="T69" fmla="*/ 35 h 226"/>
                <a:gd name="T70" fmla="*/ 66 w 187"/>
                <a:gd name="T71" fmla="*/ 41 h 226"/>
                <a:gd name="T72" fmla="*/ 66 w 187"/>
                <a:gd name="T73" fmla="*/ 60 h 226"/>
                <a:gd name="T74" fmla="*/ 96 w 187"/>
                <a:gd name="T75" fmla="*/ 58 h 226"/>
                <a:gd name="T76" fmla="*/ 131 w 187"/>
                <a:gd name="T77" fmla="*/ 48 h 226"/>
                <a:gd name="T78" fmla="*/ 147 w 187"/>
                <a:gd name="T79" fmla="*/ 54 h 226"/>
                <a:gd name="T80" fmla="*/ 160 w 187"/>
                <a:gd name="T81" fmla="*/ 54 h 226"/>
                <a:gd name="T82" fmla="*/ 176 w 187"/>
                <a:gd name="T83" fmla="*/ 45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226"/>
                <a:gd name="T128" fmla="*/ 187 w 187"/>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226">
                  <a:moveTo>
                    <a:pt x="178" y="50"/>
                  </a:moveTo>
                  <a:lnTo>
                    <a:pt x="181" y="74"/>
                  </a:lnTo>
                  <a:lnTo>
                    <a:pt x="187" y="74"/>
                  </a:lnTo>
                  <a:lnTo>
                    <a:pt x="187" y="75"/>
                  </a:lnTo>
                  <a:lnTo>
                    <a:pt x="185" y="79"/>
                  </a:lnTo>
                  <a:lnTo>
                    <a:pt x="185" y="81"/>
                  </a:lnTo>
                  <a:lnTo>
                    <a:pt x="181" y="85"/>
                  </a:lnTo>
                  <a:lnTo>
                    <a:pt x="181" y="89"/>
                  </a:lnTo>
                  <a:lnTo>
                    <a:pt x="181" y="91"/>
                  </a:lnTo>
                  <a:lnTo>
                    <a:pt x="179" y="91"/>
                  </a:lnTo>
                  <a:lnTo>
                    <a:pt x="179" y="95"/>
                  </a:lnTo>
                  <a:lnTo>
                    <a:pt x="179" y="99"/>
                  </a:lnTo>
                  <a:lnTo>
                    <a:pt x="179" y="101"/>
                  </a:lnTo>
                  <a:lnTo>
                    <a:pt x="176" y="101"/>
                  </a:lnTo>
                  <a:lnTo>
                    <a:pt x="176" y="104"/>
                  </a:lnTo>
                  <a:lnTo>
                    <a:pt x="179" y="106"/>
                  </a:lnTo>
                  <a:lnTo>
                    <a:pt x="179" y="110"/>
                  </a:lnTo>
                  <a:lnTo>
                    <a:pt x="176" y="122"/>
                  </a:lnTo>
                  <a:lnTo>
                    <a:pt x="166" y="122"/>
                  </a:lnTo>
                  <a:lnTo>
                    <a:pt x="164" y="135"/>
                  </a:lnTo>
                  <a:lnTo>
                    <a:pt x="158" y="131"/>
                  </a:lnTo>
                  <a:lnTo>
                    <a:pt x="158" y="139"/>
                  </a:lnTo>
                  <a:lnTo>
                    <a:pt x="158" y="145"/>
                  </a:lnTo>
                  <a:lnTo>
                    <a:pt x="158" y="155"/>
                  </a:lnTo>
                  <a:lnTo>
                    <a:pt x="149" y="155"/>
                  </a:lnTo>
                  <a:lnTo>
                    <a:pt x="149" y="157"/>
                  </a:lnTo>
                  <a:lnTo>
                    <a:pt x="143" y="157"/>
                  </a:lnTo>
                  <a:lnTo>
                    <a:pt x="139" y="145"/>
                  </a:lnTo>
                  <a:lnTo>
                    <a:pt x="135" y="157"/>
                  </a:lnTo>
                  <a:lnTo>
                    <a:pt x="139" y="187"/>
                  </a:lnTo>
                  <a:lnTo>
                    <a:pt x="143" y="187"/>
                  </a:lnTo>
                  <a:lnTo>
                    <a:pt x="143" y="191"/>
                  </a:lnTo>
                  <a:lnTo>
                    <a:pt x="143" y="195"/>
                  </a:lnTo>
                  <a:lnTo>
                    <a:pt x="143" y="197"/>
                  </a:lnTo>
                  <a:lnTo>
                    <a:pt x="143" y="201"/>
                  </a:lnTo>
                  <a:lnTo>
                    <a:pt x="137" y="211"/>
                  </a:lnTo>
                  <a:lnTo>
                    <a:pt x="137" y="213"/>
                  </a:lnTo>
                  <a:lnTo>
                    <a:pt x="137" y="216"/>
                  </a:lnTo>
                  <a:lnTo>
                    <a:pt x="133" y="220"/>
                  </a:lnTo>
                  <a:lnTo>
                    <a:pt x="133" y="222"/>
                  </a:lnTo>
                  <a:lnTo>
                    <a:pt x="131" y="226"/>
                  </a:lnTo>
                  <a:lnTo>
                    <a:pt x="118" y="211"/>
                  </a:lnTo>
                  <a:lnTo>
                    <a:pt x="93" y="211"/>
                  </a:lnTo>
                  <a:lnTo>
                    <a:pt x="77" y="211"/>
                  </a:lnTo>
                  <a:lnTo>
                    <a:pt x="83" y="199"/>
                  </a:lnTo>
                  <a:lnTo>
                    <a:pt x="68" y="203"/>
                  </a:lnTo>
                  <a:lnTo>
                    <a:pt x="68" y="211"/>
                  </a:lnTo>
                  <a:lnTo>
                    <a:pt x="31" y="214"/>
                  </a:lnTo>
                  <a:lnTo>
                    <a:pt x="2" y="216"/>
                  </a:lnTo>
                  <a:lnTo>
                    <a:pt x="2" y="207"/>
                  </a:lnTo>
                  <a:lnTo>
                    <a:pt x="2" y="182"/>
                  </a:lnTo>
                  <a:lnTo>
                    <a:pt x="2" y="137"/>
                  </a:lnTo>
                  <a:lnTo>
                    <a:pt x="0" y="106"/>
                  </a:lnTo>
                  <a:lnTo>
                    <a:pt x="25" y="106"/>
                  </a:lnTo>
                  <a:lnTo>
                    <a:pt x="25" y="87"/>
                  </a:lnTo>
                  <a:lnTo>
                    <a:pt x="19" y="89"/>
                  </a:lnTo>
                  <a:lnTo>
                    <a:pt x="19" y="79"/>
                  </a:lnTo>
                  <a:lnTo>
                    <a:pt x="35" y="70"/>
                  </a:lnTo>
                  <a:lnTo>
                    <a:pt x="35" y="48"/>
                  </a:lnTo>
                  <a:lnTo>
                    <a:pt x="35" y="45"/>
                  </a:lnTo>
                  <a:lnTo>
                    <a:pt x="35" y="41"/>
                  </a:lnTo>
                  <a:lnTo>
                    <a:pt x="35" y="39"/>
                  </a:lnTo>
                  <a:lnTo>
                    <a:pt x="35" y="29"/>
                  </a:lnTo>
                  <a:lnTo>
                    <a:pt x="33" y="14"/>
                  </a:lnTo>
                  <a:lnTo>
                    <a:pt x="33" y="0"/>
                  </a:lnTo>
                  <a:lnTo>
                    <a:pt x="62" y="0"/>
                  </a:lnTo>
                  <a:lnTo>
                    <a:pt x="66" y="16"/>
                  </a:lnTo>
                  <a:lnTo>
                    <a:pt x="68" y="25"/>
                  </a:lnTo>
                  <a:lnTo>
                    <a:pt x="68" y="31"/>
                  </a:lnTo>
                  <a:lnTo>
                    <a:pt x="66" y="35"/>
                  </a:lnTo>
                  <a:lnTo>
                    <a:pt x="66" y="37"/>
                  </a:lnTo>
                  <a:lnTo>
                    <a:pt x="66" y="41"/>
                  </a:lnTo>
                  <a:lnTo>
                    <a:pt x="66" y="46"/>
                  </a:lnTo>
                  <a:lnTo>
                    <a:pt x="66" y="60"/>
                  </a:lnTo>
                  <a:lnTo>
                    <a:pt x="95" y="58"/>
                  </a:lnTo>
                  <a:lnTo>
                    <a:pt x="96" y="58"/>
                  </a:lnTo>
                  <a:lnTo>
                    <a:pt x="131" y="58"/>
                  </a:lnTo>
                  <a:lnTo>
                    <a:pt x="131" y="48"/>
                  </a:lnTo>
                  <a:lnTo>
                    <a:pt x="147" y="48"/>
                  </a:lnTo>
                  <a:lnTo>
                    <a:pt x="147" y="54"/>
                  </a:lnTo>
                  <a:lnTo>
                    <a:pt x="152" y="54"/>
                  </a:lnTo>
                  <a:lnTo>
                    <a:pt x="160" y="54"/>
                  </a:lnTo>
                  <a:lnTo>
                    <a:pt x="158" y="45"/>
                  </a:lnTo>
                  <a:lnTo>
                    <a:pt x="176" y="45"/>
                  </a:lnTo>
                  <a:lnTo>
                    <a:pt x="178" y="50"/>
                  </a:lnTo>
                </a:path>
              </a:pathLst>
            </a:custGeom>
            <a:grpFill/>
            <a:ln w="9525">
              <a:noFill/>
              <a:round/>
              <a:headEnd/>
              <a:tailEnd/>
            </a:ln>
          </p:spPr>
          <p:txBody>
            <a:bodyPr/>
            <a:lstStyle/>
            <a:p>
              <a:pPr>
                <a:defRPr/>
              </a:pPr>
              <a:endParaRPr lang="en-US" dirty="0">
                <a:solidFill>
                  <a:prstClr val="black"/>
                </a:solidFill>
              </a:endParaRPr>
            </a:p>
          </p:txBody>
        </p:sp>
        <p:sp>
          <p:nvSpPr>
            <p:cNvPr id="16619" name="Freeform 77"/>
            <p:cNvSpPr>
              <a:spLocks noEditPoints="1"/>
            </p:cNvSpPr>
            <p:nvPr/>
          </p:nvSpPr>
          <p:spPr bwMode="ltGray">
            <a:xfrm>
              <a:off x="2799" y="965"/>
              <a:ext cx="1161" cy="1000"/>
            </a:xfrm>
            <a:custGeom>
              <a:avLst/>
              <a:gdLst>
                <a:gd name="T0" fmla="*/ 112 w 1161"/>
                <a:gd name="T1" fmla="*/ 110 h 1000"/>
                <a:gd name="T2" fmla="*/ 143 w 1161"/>
                <a:gd name="T3" fmla="*/ 83 h 1000"/>
                <a:gd name="T4" fmla="*/ 170 w 1161"/>
                <a:gd name="T5" fmla="*/ 58 h 1000"/>
                <a:gd name="T6" fmla="*/ 201 w 1161"/>
                <a:gd name="T7" fmla="*/ 35 h 1000"/>
                <a:gd name="T8" fmla="*/ 228 w 1161"/>
                <a:gd name="T9" fmla="*/ 16 h 1000"/>
                <a:gd name="T10" fmla="*/ 271 w 1161"/>
                <a:gd name="T11" fmla="*/ 47 h 1000"/>
                <a:gd name="T12" fmla="*/ 251 w 1161"/>
                <a:gd name="T13" fmla="*/ 87 h 1000"/>
                <a:gd name="T14" fmla="*/ 213 w 1161"/>
                <a:gd name="T15" fmla="*/ 141 h 1000"/>
                <a:gd name="T16" fmla="*/ 197 w 1161"/>
                <a:gd name="T17" fmla="*/ 163 h 1000"/>
                <a:gd name="T18" fmla="*/ 219 w 1161"/>
                <a:gd name="T19" fmla="*/ 190 h 1000"/>
                <a:gd name="T20" fmla="*/ 273 w 1161"/>
                <a:gd name="T21" fmla="*/ 191 h 1000"/>
                <a:gd name="T22" fmla="*/ 294 w 1161"/>
                <a:gd name="T23" fmla="*/ 151 h 1000"/>
                <a:gd name="T24" fmla="*/ 302 w 1161"/>
                <a:gd name="T25" fmla="*/ 201 h 1000"/>
                <a:gd name="T26" fmla="*/ 369 w 1161"/>
                <a:gd name="T27" fmla="*/ 219 h 1000"/>
                <a:gd name="T28" fmla="*/ 427 w 1161"/>
                <a:gd name="T29" fmla="*/ 240 h 1000"/>
                <a:gd name="T30" fmla="*/ 464 w 1161"/>
                <a:gd name="T31" fmla="*/ 195 h 1000"/>
                <a:gd name="T32" fmla="*/ 498 w 1161"/>
                <a:gd name="T33" fmla="*/ 114 h 1000"/>
                <a:gd name="T34" fmla="*/ 541 w 1161"/>
                <a:gd name="T35" fmla="*/ 128 h 1000"/>
                <a:gd name="T36" fmla="*/ 574 w 1161"/>
                <a:gd name="T37" fmla="*/ 132 h 1000"/>
                <a:gd name="T38" fmla="*/ 609 w 1161"/>
                <a:gd name="T39" fmla="*/ 134 h 1000"/>
                <a:gd name="T40" fmla="*/ 657 w 1161"/>
                <a:gd name="T41" fmla="*/ 145 h 1000"/>
                <a:gd name="T42" fmla="*/ 674 w 1161"/>
                <a:gd name="T43" fmla="*/ 157 h 1000"/>
                <a:gd name="T44" fmla="*/ 761 w 1161"/>
                <a:gd name="T45" fmla="*/ 220 h 1000"/>
                <a:gd name="T46" fmla="*/ 941 w 1161"/>
                <a:gd name="T47" fmla="*/ 276 h 1000"/>
                <a:gd name="T48" fmla="*/ 1004 w 1161"/>
                <a:gd name="T49" fmla="*/ 356 h 1000"/>
                <a:gd name="T50" fmla="*/ 1002 w 1161"/>
                <a:gd name="T51" fmla="*/ 466 h 1000"/>
                <a:gd name="T52" fmla="*/ 1080 w 1161"/>
                <a:gd name="T53" fmla="*/ 545 h 1000"/>
                <a:gd name="T54" fmla="*/ 1083 w 1161"/>
                <a:gd name="T55" fmla="*/ 610 h 1000"/>
                <a:gd name="T56" fmla="*/ 1072 w 1161"/>
                <a:gd name="T57" fmla="*/ 995 h 1000"/>
                <a:gd name="T58" fmla="*/ 914 w 1161"/>
                <a:gd name="T59" fmla="*/ 935 h 1000"/>
                <a:gd name="T60" fmla="*/ 827 w 1161"/>
                <a:gd name="T61" fmla="*/ 956 h 1000"/>
                <a:gd name="T62" fmla="*/ 776 w 1161"/>
                <a:gd name="T63" fmla="*/ 919 h 1000"/>
                <a:gd name="T64" fmla="*/ 734 w 1161"/>
                <a:gd name="T65" fmla="*/ 894 h 1000"/>
                <a:gd name="T66" fmla="*/ 641 w 1161"/>
                <a:gd name="T67" fmla="*/ 774 h 1000"/>
                <a:gd name="T68" fmla="*/ 531 w 1161"/>
                <a:gd name="T69" fmla="*/ 653 h 1000"/>
                <a:gd name="T70" fmla="*/ 489 w 1161"/>
                <a:gd name="T71" fmla="*/ 554 h 1000"/>
                <a:gd name="T72" fmla="*/ 481 w 1161"/>
                <a:gd name="T73" fmla="*/ 458 h 1000"/>
                <a:gd name="T74" fmla="*/ 531 w 1161"/>
                <a:gd name="T75" fmla="*/ 346 h 1000"/>
                <a:gd name="T76" fmla="*/ 547 w 1161"/>
                <a:gd name="T77" fmla="*/ 278 h 1000"/>
                <a:gd name="T78" fmla="*/ 477 w 1161"/>
                <a:gd name="T79" fmla="*/ 273 h 1000"/>
                <a:gd name="T80" fmla="*/ 443 w 1161"/>
                <a:gd name="T81" fmla="*/ 261 h 1000"/>
                <a:gd name="T82" fmla="*/ 390 w 1161"/>
                <a:gd name="T83" fmla="*/ 317 h 1000"/>
                <a:gd name="T84" fmla="*/ 332 w 1161"/>
                <a:gd name="T85" fmla="*/ 350 h 1000"/>
                <a:gd name="T86" fmla="*/ 383 w 1161"/>
                <a:gd name="T87" fmla="*/ 396 h 1000"/>
                <a:gd name="T88" fmla="*/ 431 w 1161"/>
                <a:gd name="T89" fmla="*/ 456 h 1000"/>
                <a:gd name="T90" fmla="*/ 475 w 1161"/>
                <a:gd name="T91" fmla="*/ 539 h 1000"/>
                <a:gd name="T92" fmla="*/ 441 w 1161"/>
                <a:gd name="T93" fmla="*/ 552 h 1000"/>
                <a:gd name="T94" fmla="*/ 379 w 1161"/>
                <a:gd name="T95" fmla="*/ 514 h 1000"/>
                <a:gd name="T96" fmla="*/ 307 w 1161"/>
                <a:gd name="T97" fmla="*/ 589 h 1000"/>
                <a:gd name="T98" fmla="*/ 232 w 1161"/>
                <a:gd name="T99" fmla="*/ 552 h 1000"/>
                <a:gd name="T100" fmla="*/ 201 w 1161"/>
                <a:gd name="T101" fmla="*/ 525 h 1000"/>
                <a:gd name="T102" fmla="*/ 101 w 1161"/>
                <a:gd name="T103" fmla="*/ 419 h 1000"/>
                <a:gd name="T104" fmla="*/ 56 w 1161"/>
                <a:gd name="T105" fmla="*/ 377 h 1000"/>
                <a:gd name="T106" fmla="*/ 14 w 1161"/>
                <a:gd name="T107" fmla="*/ 352 h 1000"/>
                <a:gd name="T108" fmla="*/ 51 w 1161"/>
                <a:gd name="T109" fmla="*/ 307 h 1000"/>
                <a:gd name="T110" fmla="*/ 37 w 1161"/>
                <a:gd name="T111" fmla="*/ 271 h 1000"/>
                <a:gd name="T112" fmla="*/ 82 w 1161"/>
                <a:gd name="T113" fmla="*/ 190 h 1000"/>
                <a:gd name="T114" fmla="*/ 688 w 1161"/>
                <a:gd name="T115" fmla="*/ 647 h 1000"/>
                <a:gd name="T116" fmla="*/ 682 w 1161"/>
                <a:gd name="T117" fmla="*/ 707 h 1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1"/>
                <a:gd name="T178" fmla="*/ 0 h 1000"/>
                <a:gd name="T179" fmla="*/ 1161 w 1161"/>
                <a:gd name="T180" fmla="*/ 1000 h 1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1" h="1000">
                  <a:moveTo>
                    <a:pt x="103" y="164"/>
                  </a:moveTo>
                  <a:lnTo>
                    <a:pt x="103" y="161"/>
                  </a:lnTo>
                  <a:lnTo>
                    <a:pt x="103" y="159"/>
                  </a:lnTo>
                  <a:lnTo>
                    <a:pt x="103" y="155"/>
                  </a:lnTo>
                  <a:lnTo>
                    <a:pt x="103" y="149"/>
                  </a:lnTo>
                  <a:lnTo>
                    <a:pt x="103" y="145"/>
                  </a:lnTo>
                  <a:lnTo>
                    <a:pt x="107" y="145"/>
                  </a:lnTo>
                  <a:lnTo>
                    <a:pt x="107" y="143"/>
                  </a:lnTo>
                  <a:lnTo>
                    <a:pt x="109" y="143"/>
                  </a:lnTo>
                  <a:lnTo>
                    <a:pt x="112" y="139"/>
                  </a:lnTo>
                  <a:lnTo>
                    <a:pt x="112" y="135"/>
                  </a:lnTo>
                  <a:lnTo>
                    <a:pt x="112" y="130"/>
                  </a:lnTo>
                  <a:lnTo>
                    <a:pt x="112" y="118"/>
                  </a:lnTo>
                  <a:lnTo>
                    <a:pt x="112" y="114"/>
                  </a:lnTo>
                  <a:lnTo>
                    <a:pt x="112" y="110"/>
                  </a:lnTo>
                  <a:lnTo>
                    <a:pt x="114" y="110"/>
                  </a:lnTo>
                  <a:lnTo>
                    <a:pt x="118" y="110"/>
                  </a:lnTo>
                  <a:lnTo>
                    <a:pt x="122" y="110"/>
                  </a:lnTo>
                  <a:lnTo>
                    <a:pt x="122" y="108"/>
                  </a:lnTo>
                  <a:lnTo>
                    <a:pt x="122" y="105"/>
                  </a:lnTo>
                  <a:lnTo>
                    <a:pt x="128" y="105"/>
                  </a:lnTo>
                  <a:lnTo>
                    <a:pt x="128" y="99"/>
                  </a:lnTo>
                  <a:lnTo>
                    <a:pt x="128" y="95"/>
                  </a:lnTo>
                  <a:lnTo>
                    <a:pt x="130" y="95"/>
                  </a:lnTo>
                  <a:lnTo>
                    <a:pt x="138" y="95"/>
                  </a:lnTo>
                  <a:lnTo>
                    <a:pt x="136" y="89"/>
                  </a:lnTo>
                  <a:lnTo>
                    <a:pt x="136" y="85"/>
                  </a:lnTo>
                  <a:lnTo>
                    <a:pt x="136" y="83"/>
                  </a:lnTo>
                  <a:lnTo>
                    <a:pt x="139" y="83"/>
                  </a:lnTo>
                  <a:lnTo>
                    <a:pt x="143" y="83"/>
                  </a:lnTo>
                  <a:lnTo>
                    <a:pt x="143" y="85"/>
                  </a:lnTo>
                  <a:lnTo>
                    <a:pt x="145" y="85"/>
                  </a:lnTo>
                  <a:lnTo>
                    <a:pt x="145" y="83"/>
                  </a:lnTo>
                  <a:lnTo>
                    <a:pt x="145" y="76"/>
                  </a:lnTo>
                  <a:lnTo>
                    <a:pt x="151" y="76"/>
                  </a:lnTo>
                  <a:lnTo>
                    <a:pt x="151" y="74"/>
                  </a:lnTo>
                  <a:lnTo>
                    <a:pt x="151" y="70"/>
                  </a:lnTo>
                  <a:lnTo>
                    <a:pt x="151" y="68"/>
                  </a:lnTo>
                  <a:lnTo>
                    <a:pt x="155" y="68"/>
                  </a:lnTo>
                  <a:lnTo>
                    <a:pt x="159" y="68"/>
                  </a:lnTo>
                  <a:lnTo>
                    <a:pt x="161" y="68"/>
                  </a:lnTo>
                  <a:lnTo>
                    <a:pt x="166" y="66"/>
                  </a:lnTo>
                  <a:lnTo>
                    <a:pt x="170" y="66"/>
                  </a:lnTo>
                  <a:lnTo>
                    <a:pt x="170" y="60"/>
                  </a:lnTo>
                  <a:lnTo>
                    <a:pt x="170" y="58"/>
                  </a:lnTo>
                  <a:lnTo>
                    <a:pt x="170" y="54"/>
                  </a:lnTo>
                  <a:lnTo>
                    <a:pt x="170" y="51"/>
                  </a:lnTo>
                  <a:lnTo>
                    <a:pt x="174" y="51"/>
                  </a:lnTo>
                  <a:lnTo>
                    <a:pt x="176" y="51"/>
                  </a:lnTo>
                  <a:lnTo>
                    <a:pt x="180" y="51"/>
                  </a:lnTo>
                  <a:lnTo>
                    <a:pt x="182" y="51"/>
                  </a:lnTo>
                  <a:lnTo>
                    <a:pt x="186" y="51"/>
                  </a:lnTo>
                  <a:lnTo>
                    <a:pt x="190" y="51"/>
                  </a:lnTo>
                  <a:lnTo>
                    <a:pt x="192" y="51"/>
                  </a:lnTo>
                  <a:lnTo>
                    <a:pt x="195" y="51"/>
                  </a:lnTo>
                  <a:lnTo>
                    <a:pt x="201" y="51"/>
                  </a:lnTo>
                  <a:lnTo>
                    <a:pt x="201" y="49"/>
                  </a:lnTo>
                  <a:lnTo>
                    <a:pt x="201" y="45"/>
                  </a:lnTo>
                  <a:lnTo>
                    <a:pt x="201" y="41"/>
                  </a:lnTo>
                  <a:lnTo>
                    <a:pt x="201" y="35"/>
                  </a:lnTo>
                  <a:lnTo>
                    <a:pt x="205" y="35"/>
                  </a:lnTo>
                  <a:lnTo>
                    <a:pt x="207" y="35"/>
                  </a:lnTo>
                  <a:lnTo>
                    <a:pt x="211" y="35"/>
                  </a:lnTo>
                  <a:lnTo>
                    <a:pt x="217" y="35"/>
                  </a:lnTo>
                  <a:lnTo>
                    <a:pt x="221" y="35"/>
                  </a:lnTo>
                  <a:lnTo>
                    <a:pt x="221" y="29"/>
                  </a:lnTo>
                  <a:lnTo>
                    <a:pt x="221" y="25"/>
                  </a:lnTo>
                  <a:lnTo>
                    <a:pt x="221" y="22"/>
                  </a:lnTo>
                  <a:lnTo>
                    <a:pt x="221" y="20"/>
                  </a:lnTo>
                  <a:lnTo>
                    <a:pt x="221" y="16"/>
                  </a:lnTo>
                  <a:lnTo>
                    <a:pt x="222" y="16"/>
                  </a:lnTo>
                  <a:lnTo>
                    <a:pt x="226" y="16"/>
                  </a:lnTo>
                  <a:lnTo>
                    <a:pt x="226" y="20"/>
                  </a:lnTo>
                  <a:lnTo>
                    <a:pt x="228" y="20"/>
                  </a:lnTo>
                  <a:lnTo>
                    <a:pt x="228" y="16"/>
                  </a:lnTo>
                  <a:lnTo>
                    <a:pt x="228" y="20"/>
                  </a:lnTo>
                  <a:lnTo>
                    <a:pt x="232" y="20"/>
                  </a:lnTo>
                  <a:lnTo>
                    <a:pt x="236" y="20"/>
                  </a:lnTo>
                  <a:lnTo>
                    <a:pt x="236" y="16"/>
                  </a:lnTo>
                  <a:lnTo>
                    <a:pt x="236" y="14"/>
                  </a:lnTo>
                  <a:lnTo>
                    <a:pt x="236" y="10"/>
                  </a:lnTo>
                  <a:lnTo>
                    <a:pt x="236" y="6"/>
                  </a:lnTo>
                  <a:lnTo>
                    <a:pt x="234" y="4"/>
                  </a:lnTo>
                  <a:lnTo>
                    <a:pt x="234" y="0"/>
                  </a:lnTo>
                  <a:lnTo>
                    <a:pt x="238" y="0"/>
                  </a:lnTo>
                  <a:lnTo>
                    <a:pt x="244" y="0"/>
                  </a:lnTo>
                  <a:lnTo>
                    <a:pt x="248" y="0"/>
                  </a:lnTo>
                  <a:lnTo>
                    <a:pt x="251" y="0"/>
                  </a:lnTo>
                  <a:lnTo>
                    <a:pt x="269" y="0"/>
                  </a:lnTo>
                  <a:lnTo>
                    <a:pt x="271" y="47"/>
                  </a:lnTo>
                  <a:lnTo>
                    <a:pt x="271" y="51"/>
                  </a:lnTo>
                  <a:lnTo>
                    <a:pt x="257" y="47"/>
                  </a:lnTo>
                  <a:lnTo>
                    <a:pt x="251" y="47"/>
                  </a:lnTo>
                  <a:lnTo>
                    <a:pt x="251" y="58"/>
                  </a:lnTo>
                  <a:lnTo>
                    <a:pt x="257" y="58"/>
                  </a:lnTo>
                  <a:lnTo>
                    <a:pt x="257" y="68"/>
                  </a:lnTo>
                  <a:lnTo>
                    <a:pt x="251" y="68"/>
                  </a:lnTo>
                  <a:lnTo>
                    <a:pt x="251" y="81"/>
                  </a:lnTo>
                  <a:lnTo>
                    <a:pt x="261" y="81"/>
                  </a:lnTo>
                  <a:lnTo>
                    <a:pt x="261" y="72"/>
                  </a:lnTo>
                  <a:lnTo>
                    <a:pt x="271" y="72"/>
                  </a:lnTo>
                  <a:lnTo>
                    <a:pt x="271" y="83"/>
                  </a:lnTo>
                  <a:lnTo>
                    <a:pt x="251" y="83"/>
                  </a:lnTo>
                  <a:lnTo>
                    <a:pt x="259" y="87"/>
                  </a:lnTo>
                  <a:lnTo>
                    <a:pt x="251" y="87"/>
                  </a:lnTo>
                  <a:lnTo>
                    <a:pt x="251" y="97"/>
                  </a:lnTo>
                  <a:lnTo>
                    <a:pt x="261" y="97"/>
                  </a:lnTo>
                  <a:lnTo>
                    <a:pt x="261" y="112"/>
                  </a:lnTo>
                  <a:lnTo>
                    <a:pt x="265" y="112"/>
                  </a:lnTo>
                  <a:lnTo>
                    <a:pt x="265" y="114"/>
                  </a:lnTo>
                  <a:lnTo>
                    <a:pt x="261" y="114"/>
                  </a:lnTo>
                  <a:lnTo>
                    <a:pt x="263" y="128"/>
                  </a:lnTo>
                  <a:lnTo>
                    <a:pt x="253" y="128"/>
                  </a:lnTo>
                  <a:lnTo>
                    <a:pt x="253" y="134"/>
                  </a:lnTo>
                  <a:lnTo>
                    <a:pt x="249" y="134"/>
                  </a:lnTo>
                  <a:lnTo>
                    <a:pt x="249" y="137"/>
                  </a:lnTo>
                  <a:lnTo>
                    <a:pt x="248" y="137"/>
                  </a:lnTo>
                  <a:lnTo>
                    <a:pt x="222" y="137"/>
                  </a:lnTo>
                  <a:lnTo>
                    <a:pt x="219" y="141"/>
                  </a:lnTo>
                  <a:lnTo>
                    <a:pt x="213" y="141"/>
                  </a:lnTo>
                  <a:lnTo>
                    <a:pt x="209" y="141"/>
                  </a:lnTo>
                  <a:lnTo>
                    <a:pt x="209" y="143"/>
                  </a:lnTo>
                  <a:lnTo>
                    <a:pt x="203" y="143"/>
                  </a:lnTo>
                  <a:lnTo>
                    <a:pt x="203" y="151"/>
                  </a:lnTo>
                  <a:lnTo>
                    <a:pt x="199" y="151"/>
                  </a:lnTo>
                  <a:lnTo>
                    <a:pt x="199" y="153"/>
                  </a:lnTo>
                  <a:lnTo>
                    <a:pt x="197" y="153"/>
                  </a:lnTo>
                  <a:lnTo>
                    <a:pt x="197" y="157"/>
                  </a:lnTo>
                  <a:lnTo>
                    <a:pt x="194" y="157"/>
                  </a:lnTo>
                  <a:lnTo>
                    <a:pt x="194" y="163"/>
                  </a:lnTo>
                  <a:lnTo>
                    <a:pt x="192" y="163"/>
                  </a:lnTo>
                  <a:lnTo>
                    <a:pt x="192" y="166"/>
                  </a:lnTo>
                  <a:lnTo>
                    <a:pt x="194" y="166"/>
                  </a:lnTo>
                  <a:lnTo>
                    <a:pt x="194" y="163"/>
                  </a:lnTo>
                  <a:lnTo>
                    <a:pt x="197" y="163"/>
                  </a:lnTo>
                  <a:lnTo>
                    <a:pt x="197" y="166"/>
                  </a:lnTo>
                  <a:lnTo>
                    <a:pt x="201" y="166"/>
                  </a:lnTo>
                  <a:lnTo>
                    <a:pt x="203" y="166"/>
                  </a:lnTo>
                  <a:lnTo>
                    <a:pt x="203" y="168"/>
                  </a:lnTo>
                  <a:lnTo>
                    <a:pt x="201" y="168"/>
                  </a:lnTo>
                  <a:lnTo>
                    <a:pt x="194" y="172"/>
                  </a:lnTo>
                  <a:lnTo>
                    <a:pt x="197" y="174"/>
                  </a:lnTo>
                  <a:lnTo>
                    <a:pt x="197" y="178"/>
                  </a:lnTo>
                  <a:lnTo>
                    <a:pt x="192" y="178"/>
                  </a:lnTo>
                  <a:lnTo>
                    <a:pt x="192" y="193"/>
                  </a:lnTo>
                  <a:lnTo>
                    <a:pt x="201" y="193"/>
                  </a:lnTo>
                  <a:lnTo>
                    <a:pt x="203" y="193"/>
                  </a:lnTo>
                  <a:lnTo>
                    <a:pt x="207" y="193"/>
                  </a:lnTo>
                  <a:lnTo>
                    <a:pt x="207" y="190"/>
                  </a:lnTo>
                  <a:lnTo>
                    <a:pt x="219" y="190"/>
                  </a:lnTo>
                  <a:lnTo>
                    <a:pt x="213" y="188"/>
                  </a:lnTo>
                  <a:lnTo>
                    <a:pt x="222" y="188"/>
                  </a:lnTo>
                  <a:lnTo>
                    <a:pt x="228" y="188"/>
                  </a:lnTo>
                  <a:lnTo>
                    <a:pt x="228" y="184"/>
                  </a:lnTo>
                  <a:lnTo>
                    <a:pt x="232" y="184"/>
                  </a:lnTo>
                  <a:lnTo>
                    <a:pt x="232" y="180"/>
                  </a:lnTo>
                  <a:lnTo>
                    <a:pt x="269" y="180"/>
                  </a:lnTo>
                  <a:lnTo>
                    <a:pt x="269" y="186"/>
                  </a:lnTo>
                  <a:lnTo>
                    <a:pt x="263" y="186"/>
                  </a:lnTo>
                  <a:lnTo>
                    <a:pt x="263" y="193"/>
                  </a:lnTo>
                  <a:lnTo>
                    <a:pt x="267" y="191"/>
                  </a:lnTo>
                  <a:lnTo>
                    <a:pt x="269" y="191"/>
                  </a:lnTo>
                  <a:lnTo>
                    <a:pt x="269" y="190"/>
                  </a:lnTo>
                  <a:lnTo>
                    <a:pt x="269" y="191"/>
                  </a:lnTo>
                  <a:lnTo>
                    <a:pt x="273" y="191"/>
                  </a:lnTo>
                  <a:lnTo>
                    <a:pt x="278" y="191"/>
                  </a:lnTo>
                  <a:lnTo>
                    <a:pt x="284" y="191"/>
                  </a:lnTo>
                  <a:lnTo>
                    <a:pt x="284" y="176"/>
                  </a:lnTo>
                  <a:lnTo>
                    <a:pt x="288" y="176"/>
                  </a:lnTo>
                  <a:lnTo>
                    <a:pt x="288" y="174"/>
                  </a:lnTo>
                  <a:lnTo>
                    <a:pt x="288" y="170"/>
                  </a:lnTo>
                  <a:lnTo>
                    <a:pt x="284" y="170"/>
                  </a:lnTo>
                  <a:lnTo>
                    <a:pt x="284" y="155"/>
                  </a:lnTo>
                  <a:lnTo>
                    <a:pt x="290" y="155"/>
                  </a:lnTo>
                  <a:lnTo>
                    <a:pt x="290" y="161"/>
                  </a:lnTo>
                  <a:lnTo>
                    <a:pt x="294" y="161"/>
                  </a:lnTo>
                  <a:lnTo>
                    <a:pt x="298" y="161"/>
                  </a:lnTo>
                  <a:lnTo>
                    <a:pt x="298" y="159"/>
                  </a:lnTo>
                  <a:lnTo>
                    <a:pt x="294" y="159"/>
                  </a:lnTo>
                  <a:lnTo>
                    <a:pt x="294" y="151"/>
                  </a:lnTo>
                  <a:lnTo>
                    <a:pt x="304" y="151"/>
                  </a:lnTo>
                  <a:lnTo>
                    <a:pt x="304" y="155"/>
                  </a:lnTo>
                  <a:lnTo>
                    <a:pt x="300" y="155"/>
                  </a:lnTo>
                  <a:lnTo>
                    <a:pt x="300" y="161"/>
                  </a:lnTo>
                  <a:lnTo>
                    <a:pt x="298" y="161"/>
                  </a:lnTo>
                  <a:lnTo>
                    <a:pt x="298" y="164"/>
                  </a:lnTo>
                  <a:lnTo>
                    <a:pt x="300" y="164"/>
                  </a:lnTo>
                  <a:lnTo>
                    <a:pt x="300" y="166"/>
                  </a:lnTo>
                  <a:lnTo>
                    <a:pt x="304" y="166"/>
                  </a:lnTo>
                  <a:lnTo>
                    <a:pt x="294" y="170"/>
                  </a:lnTo>
                  <a:lnTo>
                    <a:pt x="294" y="176"/>
                  </a:lnTo>
                  <a:lnTo>
                    <a:pt x="300" y="176"/>
                  </a:lnTo>
                  <a:lnTo>
                    <a:pt x="300" y="182"/>
                  </a:lnTo>
                  <a:lnTo>
                    <a:pt x="304" y="182"/>
                  </a:lnTo>
                  <a:lnTo>
                    <a:pt x="302" y="201"/>
                  </a:lnTo>
                  <a:lnTo>
                    <a:pt x="294" y="201"/>
                  </a:lnTo>
                  <a:lnTo>
                    <a:pt x="296" y="211"/>
                  </a:lnTo>
                  <a:lnTo>
                    <a:pt x="336" y="209"/>
                  </a:lnTo>
                  <a:lnTo>
                    <a:pt x="336" y="217"/>
                  </a:lnTo>
                  <a:lnTo>
                    <a:pt x="344" y="217"/>
                  </a:lnTo>
                  <a:lnTo>
                    <a:pt x="344" y="219"/>
                  </a:lnTo>
                  <a:lnTo>
                    <a:pt x="336" y="219"/>
                  </a:lnTo>
                  <a:lnTo>
                    <a:pt x="336" y="234"/>
                  </a:lnTo>
                  <a:lnTo>
                    <a:pt x="348" y="234"/>
                  </a:lnTo>
                  <a:lnTo>
                    <a:pt x="348" y="232"/>
                  </a:lnTo>
                  <a:lnTo>
                    <a:pt x="352" y="232"/>
                  </a:lnTo>
                  <a:lnTo>
                    <a:pt x="352" y="224"/>
                  </a:lnTo>
                  <a:lnTo>
                    <a:pt x="361" y="224"/>
                  </a:lnTo>
                  <a:lnTo>
                    <a:pt x="361" y="219"/>
                  </a:lnTo>
                  <a:lnTo>
                    <a:pt x="369" y="219"/>
                  </a:lnTo>
                  <a:lnTo>
                    <a:pt x="369" y="224"/>
                  </a:lnTo>
                  <a:lnTo>
                    <a:pt x="383" y="224"/>
                  </a:lnTo>
                  <a:lnTo>
                    <a:pt x="383" y="230"/>
                  </a:lnTo>
                  <a:lnTo>
                    <a:pt x="383" y="234"/>
                  </a:lnTo>
                  <a:lnTo>
                    <a:pt x="387" y="234"/>
                  </a:lnTo>
                  <a:lnTo>
                    <a:pt x="387" y="244"/>
                  </a:lnTo>
                  <a:lnTo>
                    <a:pt x="396" y="244"/>
                  </a:lnTo>
                  <a:lnTo>
                    <a:pt x="396" y="236"/>
                  </a:lnTo>
                  <a:lnTo>
                    <a:pt x="402" y="236"/>
                  </a:lnTo>
                  <a:lnTo>
                    <a:pt x="402" y="234"/>
                  </a:lnTo>
                  <a:lnTo>
                    <a:pt x="408" y="234"/>
                  </a:lnTo>
                  <a:lnTo>
                    <a:pt x="419" y="234"/>
                  </a:lnTo>
                  <a:lnTo>
                    <a:pt x="421" y="240"/>
                  </a:lnTo>
                  <a:lnTo>
                    <a:pt x="423" y="240"/>
                  </a:lnTo>
                  <a:lnTo>
                    <a:pt x="427" y="240"/>
                  </a:lnTo>
                  <a:lnTo>
                    <a:pt x="427" y="236"/>
                  </a:lnTo>
                  <a:lnTo>
                    <a:pt x="429" y="236"/>
                  </a:lnTo>
                  <a:lnTo>
                    <a:pt x="433" y="236"/>
                  </a:lnTo>
                  <a:lnTo>
                    <a:pt x="423" y="226"/>
                  </a:lnTo>
                  <a:lnTo>
                    <a:pt x="435" y="226"/>
                  </a:lnTo>
                  <a:lnTo>
                    <a:pt x="437" y="230"/>
                  </a:lnTo>
                  <a:lnTo>
                    <a:pt x="439" y="230"/>
                  </a:lnTo>
                  <a:lnTo>
                    <a:pt x="439" y="232"/>
                  </a:lnTo>
                  <a:lnTo>
                    <a:pt x="452" y="232"/>
                  </a:lnTo>
                  <a:lnTo>
                    <a:pt x="452" y="226"/>
                  </a:lnTo>
                  <a:lnTo>
                    <a:pt x="458" y="211"/>
                  </a:lnTo>
                  <a:lnTo>
                    <a:pt x="454" y="211"/>
                  </a:lnTo>
                  <a:lnTo>
                    <a:pt x="458" y="201"/>
                  </a:lnTo>
                  <a:lnTo>
                    <a:pt x="460" y="201"/>
                  </a:lnTo>
                  <a:lnTo>
                    <a:pt x="464" y="195"/>
                  </a:lnTo>
                  <a:lnTo>
                    <a:pt x="470" y="186"/>
                  </a:lnTo>
                  <a:lnTo>
                    <a:pt x="470" y="182"/>
                  </a:lnTo>
                  <a:lnTo>
                    <a:pt x="471" y="176"/>
                  </a:lnTo>
                  <a:lnTo>
                    <a:pt x="475" y="164"/>
                  </a:lnTo>
                  <a:lnTo>
                    <a:pt x="477" y="149"/>
                  </a:lnTo>
                  <a:lnTo>
                    <a:pt x="481" y="139"/>
                  </a:lnTo>
                  <a:lnTo>
                    <a:pt x="485" y="135"/>
                  </a:lnTo>
                  <a:lnTo>
                    <a:pt x="485" y="134"/>
                  </a:lnTo>
                  <a:lnTo>
                    <a:pt x="487" y="130"/>
                  </a:lnTo>
                  <a:lnTo>
                    <a:pt x="491" y="126"/>
                  </a:lnTo>
                  <a:lnTo>
                    <a:pt x="493" y="124"/>
                  </a:lnTo>
                  <a:lnTo>
                    <a:pt x="491" y="120"/>
                  </a:lnTo>
                  <a:lnTo>
                    <a:pt x="493" y="120"/>
                  </a:lnTo>
                  <a:lnTo>
                    <a:pt x="493" y="116"/>
                  </a:lnTo>
                  <a:lnTo>
                    <a:pt x="498" y="114"/>
                  </a:lnTo>
                  <a:lnTo>
                    <a:pt x="502" y="110"/>
                  </a:lnTo>
                  <a:lnTo>
                    <a:pt x="508" y="110"/>
                  </a:lnTo>
                  <a:lnTo>
                    <a:pt x="508" y="114"/>
                  </a:lnTo>
                  <a:lnTo>
                    <a:pt x="518" y="110"/>
                  </a:lnTo>
                  <a:lnTo>
                    <a:pt x="533" y="110"/>
                  </a:lnTo>
                  <a:lnTo>
                    <a:pt x="537" y="120"/>
                  </a:lnTo>
                  <a:lnTo>
                    <a:pt x="541" y="120"/>
                  </a:lnTo>
                  <a:lnTo>
                    <a:pt x="543" y="120"/>
                  </a:lnTo>
                  <a:lnTo>
                    <a:pt x="543" y="122"/>
                  </a:lnTo>
                  <a:lnTo>
                    <a:pt x="547" y="122"/>
                  </a:lnTo>
                  <a:lnTo>
                    <a:pt x="543" y="122"/>
                  </a:lnTo>
                  <a:lnTo>
                    <a:pt x="541" y="126"/>
                  </a:lnTo>
                  <a:lnTo>
                    <a:pt x="541" y="128"/>
                  </a:lnTo>
                  <a:lnTo>
                    <a:pt x="541" y="132"/>
                  </a:lnTo>
                  <a:lnTo>
                    <a:pt x="541" y="128"/>
                  </a:lnTo>
                  <a:lnTo>
                    <a:pt x="543" y="128"/>
                  </a:lnTo>
                  <a:lnTo>
                    <a:pt x="547" y="132"/>
                  </a:lnTo>
                  <a:lnTo>
                    <a:pt x="551" y="132"/>
                  </a:lnTo>
                  <a:lnTo>
                    <a:pt x="551" y="135"/>
                  </a:lnTo>
                  <a:lnTo>
                    <a:pt x="553" y="135"/>
                  </a:lnTo>
                  <a:lnTo>
                    <a:pt x="553" y="137"/>
                  </a:lnTo>
                  <a:lnTo>
                    <a:pt x="556" y="137"/>
                  </a:lnTo>
                  <a:lnTo>
                    <a:pt x="556" y="141"/>
                  </a:lnTo>
                  <a:lnTo>
                    <a:pt x="558" y="141"/>
                  </a:lnTo>
                  <a:lnTo>
                    <a:pt x="562" y="141"/>
                  </a:lnTo>
                  <a:lnTo>
                    <a:pt x="562" y="137"/>
                  </a:lnTo>
                  <a:lnTo>
                    <a:pt x="562" y="134"/>
                  </a:lnTo>
                  <a:lnTo>
                    <a:pt x="562" y="132"/>
                  </a:lnTo>
                  <a:lnTo>
                    <a:pt x="572" y="132"/>
                  </a:lnTo>
                  <a:lnTo>
                    <a:pt x="574" y="132"/>
                  </a:lnTo>
                  <a:lnTo>
                    <a:pt x="578" y="132"/>
                  </a:lnTo>
                  <a:lnTo>
                    <a:pt x="578" y="134"/>
                  </a:lnTo>
                  <a:lnTo>
                    <a:pt x="581" y="132"/>
                  </a:lnTo>
                  <a:lnTo>
                    <a:pt x="583" y="134"/>
                  </a:lnTo>
                  <a:lnTo>
                    <a:pt x="583" y="132"/>
                  </a:lnTo>
                  <a:lnTo>
                    <a:pt x="587" y="132"/>
                  </a:lnTo>
                  <a:lnTo>
                    <a:pt x="591" y="132"/>
                  </a:lnTo>
                  <a:lnTo>
                    <a:pt x="591" y="128"/>
                  </a:lnTo>
                  <a:lnTo>
                    <a:pt x="593" y="128"/>
                  </a:lnTo>
                  <a:lnTo>
                    <a:pt x="593" y="132"/>
                  </a:lnTo>
                  <a:lnTo>
                    <a:pt x="599" y="128"/>
                  </a:lnTo>
                  <a:lnTo>
                    <a:pt x="599" y="132"/>
                  </a:lnTo>
                  <a:lnTo>
                    <a:pt x="603" y="132"/>
                  </a:lnTo>
                  <a:lnTo>
                    <a:pt x="603" y="134"/>
                  </a:lnTo>
                  <a:lnTo>
                    <a:pt x="609" y="134"/>
                  </a:lnTo>
                  <a:lnTo>
                    <a:pt x="607" y="134"/>
                  </a:lnTo>
                  <a:lnTo>
                    <a:pt x="612" y="137"/>
                  </a:lnTo>
                  <a:lnTo>
                    <a:pt x="618" y="137"/>
                  </a:lnTo>
                  <a:lnTo>
                    <a:pt x="624" y="137"/>
                  </a:lnTo>
                  <a:lnTo>
                    <a:pt x="628" y="139"/>
                  </a:lnTo>
                  <a:lnTo>
                    <a:pt x="634" y="139"/>
                  </a:lnTo>
                  <a:lnTo>
                    <a:pt x="634" y="143"/>
                  </a:lnTo>
                  <a:lnTo>
                    <a:pt x="641" y="143"/>
                  </a:lnTo>
                  <a:lnTo>
                    <a:pt x="643" y="143"/>
                  </a:lnTo>
                  <a:lnTo>
                    <a:pt x="643" y="145"/>
                  </a:lnTo>
                  <a:lnTo>
                    <a:pt x="647" y="145"/>
                  </a:lnTo>
                  <a:lnTo>
                    <a:pt x="647" y="149"/>
                  </a:lnTo>
                  <a:lnTo>
                    <a:pt x="649" y="149"/>
                  </a:lnTo>
                  <a:lnTo>
                    <a:pt x="653" y="145"/>
                  </a:lnTo>
                  <a:lnTo>
                    <a:pt x="657" y="145"/>
                  </a:lnTo>
                  <a:lnTo>
                    <a:pt x="657" y="141"/>
                  </a:lnTo>
                  <a:lnTo>
                    <a:pt x="657" y="145"/>
                  </a:lnTo>
                  <a:lnTo>
                    <a:pt x="659" y="145"/>
                  </a:lnTo>
                  <a:lnTo>
                    <a:pt x="663" y="141"/>
                  </a:lnTo>
                  <a:lnTo>
                    <a:pt x="663" y="145"/>
                  </a:lnTo>
                  <a:lnTo>
                    <a:pt x="666" y="145"/>
                  </a:lnTo>
                  <a:lnTo>
                    <a:pt x="668" y="141"/>
                  </a:lnTo>
                  <a:lnTo>
                    <a:pt x="672" y="139"/>
                  </a:lnTo>
                  <a:lnTo>
                    <a:pt x="674" y="141"/>
                  </a:lnTo>
                  <a:lnTo>
                    <a:pt x="678" y="147"/>
                  </a:lnTo>
                  <a:lnTo>
                    <a:pt x="674" y="149"/>
                  </a:lnTo>
                  <a:lnTo>
                    <a:pt x="674" y="151"/>
                  </a:lnTo>
                  <a:lnTo>
                    <a:pt x="674" y="155"/>
                  </a:lnTo>
                  <a:lnTo>
                    <a:pt x="672" y="155"/>
                  </a:lnTo>
                  <a:lnTo>
                    <a:pt x="674" y="157"/>
                  </a:lnTo>
                  <a:lnTo>
                    <a:pt x="678" y="155"/>
                  </a:lnTo>
                  <a:lnTo>
                    <a:pt x="697" y="157"/>
                  </a:lnTo>
                  <a:lnTo>
                    <a:pt x="699" y="161"/>
                  </a:lnTo>
                  <a:lnTo>
                    <a:pt x="707" y="161"/>
                  </a:lnTo>
                  <a:lnTo>
                    <a:pt x="703" y="163"/>
                  </a:lnTo>
                  <a:lnTo>
                    <a:pt x="713" y="163"/>
                  </a:lnTo>
                  <a:lnTo>
                    <a:pt x="719" y="166"/>
                  </a:lnTo>
                  <a:lnTo>
                    <a:pt x="717" y="168"/>
                  </a:lnTo>
                  <a:lnTo>
                    <a:pt x="709" y="168"/>
                  </a:lnTo>
                  <a:lnTo>
                    <a:pt x="703" y="163"/>
                  </a:lnTo>
                  <a:lnTo>
                    <a:pt x="701" y="170"/>
                  </a:lnTo>
                  <a:lnTo>
                    <a:pt x="713" y="182"/>
                  </a:lnTo>
                  <a:lnTo>
                    <a:pt x="728" y="193"/>
                  </a:lnTo>
                  <a:lnTo>
                    <a:pt x="746" y="209"/>
                  </a:lnTo>
                  <a:lnTo>
                    <a:pt x="761" y="220"/>
                  </a:lnTo>
                  <a:lnTo>
                    <a:pt x="776" y="234"/>
                  </a:lnTo>
                  <a:lnTo>
                    <a:pt x="796" y="247"/>
                  </a:lnTo>
                  <a:lnTo>
                    <a:pt x="811" y="263"/>
                  </a:lnTo>
                  <a:lnTo>
                    <a:pt x="832" y="238"/>
                  </a:lnTo>
                  <a:lnTo>
                    <a:pt x="856" y="257"/>
                  </a:lnTo>
                  <a:lnTo>
                    <a:pt x="854" y="219"/>
                  </a:lnTo>
                  <a:lnTo>
                    <a:pt x="850" y="180"/>
                  </a:lnTo>
                  <a:lnTo>
                    <a:pt x="865" y="178"/>
                  </a:lnTo>
                  <a:lnTo>
                    <a:pt x="865" y="182"/>
                  </a:lnTo>
                  <a:lnTo>
                    <a:pt x="935" y="180"/>
                  </a:lnTo>
                  <a:lnTo>
                    <a:pt x="941" y="180"/>
                  </a:lnTo>
                  <a:lnTo>
                    <a:pt x="939" y="193"/>
                  </a:lnTo>
                  <a:lnTo>
                    <a:pt x="939" y="224"/>
                  </a:lnTo>
                  <a:lnTo>
                    <a:pt x="939" y="259"/>
                  </a:lnTo>
                  <a:lnTo>
                    <a:pt x="941" y="276"/>
                  </a:lnTo>
                  <a:lnTo>
                    <a:pt x="937" y="276"/>
                  </a:lnTo>
                  <a:lnTo>
                    <a:pt x="937" y="282"/>
                  </a:lnTo>
                  <a:lnTo>
                    <a:pt x="937" y="292"/>
                  </a:lnTo>
                  <a:lnTo>
                    <a:pt x="937" y="307"/>
                  </a:lnTo>
                  <a:lnTo>
                    <a:pt x="937" y="311"/>
                  </a:lnTo>
                  <a:lnTo>
                    <a:pt x="937" y="317"/>
                  </a:lnTo>
                  <a:lnTo>
                    <a:pt x="937" y="323"/>
                  </a:lnTo>
                  <a:lnTo>
                    <a:pt x="937" y="330"/>
                  </a:lnTo>
                  <a:lnTo>
                    <a:pt x="1035" y="329"/>
                  </a:lnTo>
                  <a:lnTo>
                    <a:pt x="1035" y="330"/>
                  </a:lnTo>
                  <a:lnTo>
                    <a:pt x="1035" y="340"/>
                  </a:lnTo>
                  <a:lnTo>
                    <a:pt x="1016" y="340"/>
                  </a:lnTo>
                  <a:lnTo>
                    <a:pt x="1002" y="340"/>
                  </a:lnTo>
                  <a:lnTo>
                    <a:pt x="1004" y="348"/>
                  </a:lnTo>
                  <a:lnTo>
                    <a:pt x="1004" y="356"/>
                  </a:lnTo>
                  <a:lnTo>
                    <a:pt x="991" y="357"/>
                  </a:lnTo>
                  <a:lnTo>
                    <a:pt x="981" y="357"/>
                  </a:lnTo>
                  <a:lnTo>
                    <a:pt x="971" y="357"/>
                  </a:lnTo>
                  <a:lnTo>
                    <a:pt x="969" y="357"/>
                  </a:lnTo>
                  <a:lnTo>
                    <a:pt x="969" y="367"/>
                  </a:lnTo>
                  <a:lnTo>
                    <a:pt x="969" y="375"/>
                  </a:lnTo>
                  <a:lnTo>
                    <a:pt x="969" y="390"/>
                  </a:lnTo>
                  <a:lnTo>
                    <a:pt x="969" y="404"/>
                  </a:lnTo>
                  <a:lnTo>
                    <a:pt x="969" y="419"/>
                  </a:lnTo>
                  <a:lnTo>
                    <a:pt x="971" y="439"/>
                  </a:lnTo>
                  <a:lnTo>
                    <a:pt x="971" y="446"/>
                  </a:lnTo>
                  <a:lnTo>
                    <a:pt x="971" y="456"/>
                  </a:lnTo>
                  <a:lnTo>
                    <a:pt x="998" y="456"/>
                  </a:lnTo>
                  <a:lnTo>
                    <a:pt x="1002" y="456"/>
                  </a:lnTo>
                  <a:lnTo>
                    <a:pt x="1002" y="466"/>
                  </a:lnTo>
                  <a:lnTo>
                    <a:pt x="1002" y="475"/>
                  </a:lnTo>
                  <a:lnTo>
                    <a:pt x="1033" y="473"/>
                  </a:lnTo>
                  <a:lnTo>
                    <a:pt x="1047" y="473"/>
                  </a:lnTo>
                  <a:lnTo>
                    <a:pt x="1052" y="473"/>
                  </a:lnTo>
                  <a:lnTo>
                    <a:pt x="1052" y="489"/>
                  </a:lnTo>
                  <a:lnTo>
                    <a:pt x="1052" y="504"/>
                  </a:lnTo>
                  <a:lnTo>
                    <a:pt x="1062" y="504"/>
                  </a:lnTo>
                  <a:lnTo>
                    <a:pt x="1068" y="504"/>
                  </a:lnTo>
                  <a:lnTo>
                    <a:pt x="1068" y="514"/>
                  </a:lnTo>
                  <a:lnTo>
                    <a:pt x="1070" y="525"/>
                  </a:lnTo>
                  <a:lnTo>
                    <a:pt x="1070" y="529"/>
                  </a:lnTo>
                  <a:lnTo>
                    <a:pt x="1076" y="529"/>
                  </a:lnTo>
                  <a:lnTo>
                    <a:pt x="1076" y="539"/>
                  </a:lnTo>
                  <a:lnTo>
                    <a:pt x="1080" y="539"/>
                  </a:lnTo>
                  <a:lnTo>
                    <a:pt x="1080" y="545"/>
                  </a:lnTo>
                  <a:lnTo>
                    <a:pt x="1080" y="551"/>
                  </a:lnTo>
                  <a:lnTo>
                    <a:pt x="1076" y="551"/>
                  </a:lnTo>
                  <a:lnTo>
                    <a:pt x="1070" y="551"/>
                  </a:lnTo>
                  <a:lnTo>
                    <a:pt x="1070" y="556"/>
                  </a:lnTo>
                  <a:lnTo>
                    <a:pt x="1070" y="566"/>
                  </a:lnTo>
                  <a:lnTo>
                    <a:pt x="1080" y="566"/>
                  </a:lnTo>
                  <a:lnTo>
                    <a:pt x="1085" y="566"/>
                  </a:lnTo>
                  <a:lnTo>
                    <a:pt x="1085" y="572"/>
                  </a:lnTo>
                  <a:lnTo>
                    <a:pt x="1081" y="572"/>
                  </a:lnTo>
                  <a:lnTo>
                    <a:pt x="1080" y="572"/>
                  </a:lnTo>
                  <a:lnTo>
                    <a:pt x="1076" y="581"/>
                  </a:lnTo>
                  <a:lnTo>
                    <a:pt x="1076" y="591"/>
                  </a:lnTo>
                  <a:lnTo>
                    <a:pt x="1076" y="601"/>
                  </a:lnTo>
                  <a:lnTo>
                    <a:pt x="1078" y="610"/>
                  </a:lnTo>
                  <a:lnTo>
                    <a:pt x="1083" y="610"/>
                  </a:lnTo>
                  <a:lnTo>
                    <a:pt x="1083" y="616"/>
                  </a:lnTo>
                  <a:lnTo>
                    <a:pt x="1099" y="616"/>
                  </a:lnTo>
                  <a:lnTo>
                    <a:pt x="1099" y="632"/>
                  </a:lnTo>
                  <a:lnTo>
                    <a:pt x="1157" y="676"/>
                  </a:lnTo>
                  <a:lnTo>
                    <a:pt x="1159" y="817"/>
                  </a:lnTo>
                  <a:lnTo>
                    <a:pt x="1159" y="848"/>
                  </a:lnTo>
                  <a:lnTo>
                    <a:pt x="1159" y="871"/>
                  </a:lnTo>
                  <a:lnTo>
                    <a:pt x="1159" y="879"/>
                  </a:lnTo>
                  <a:lnTo>
                    <a:pt x="1159" y="881"/>
                  </a:lnTo>
                  <a:lnTo>
                    <a:pt x="1161" y="927"/>
                  </a:lnTo>
                  <a:lnTo>
                    <a:pt x="1161" y="958"/>
                  </a:lnTo>
                  <a:lnTo>
                    <a:pt x="1151" y="966"/>
                  </a:lnTo>
                  <a:lnTo>
                    <a:pt x="1105" y="995"/>
                  </a:lnTo>
                  <a:lnTo>
                    <a:pt x="1072" y="1000"/>
                  </a:lnTo>
                  <a:lnTo>
                    <a:pt x="1072" y="995"/>
                  </a:lnTo>
                  <a:lnTo>
                    <a:pt x="1039" y="995"/>
                  </a:lnTo>
                  <a:lnTo>
                    <a:pt x="1039" y="998"/>
                  </a:lnTo>
                  <a:lnTo>
                    <a:pt x="1027" y="998"/>
                  </a:lnTo>
                  <a:lnTo>
                    <a:pt x="987" y="989"/>
                  </a:lnTo>
                  <a:lnTo>
                    <a:pt x="968" y="940"/>
                  </a:lnTo>
                  <a:lnTo>
                    <a:pt x="964" y="940"/>
                  </a:lnTo>
                  <a:lnTo>
                    <a:pt x="960" y="937"/>
                  </a:lnTo>
                  <a:lnTo>
                    <a:pt x="952" y="937"/>
                  </a:lnTo>
                  <a:lnTo>
                    <a:pt x="948" y="939"/>
                  </a:lnTo>
                  <a:lnTo>
                    <a:pt x="942" y="939"/>
                  </a:lnTo>
                  <a:lnTo>
                    <a:pt x="939" y="940"/>
                  </a:lnTo>
                  <a:lnTo>
                    <a:pt x="923" y="940"/>
                  </a:lnTo>
                  <a:lnTo>
                    <a:pt x="923" y="939"/>
                  </a:lnTo>
                  <a:lnTo>
                    <a:pt x="917" y="935"/>
                  </a:lnTo>
                  <a:lnTo>
                    <a:pt x="914" y="935"/>
                  </a:lnTo>
                  <a:lnTo>
                    <a:pt x="904" y="942"/>
                  </a:lnTo>
                  <a:lnTo>
                    <a:pt x="904" y="958"/>
                  </a:lnTo>
                  <a:lnTo>
                    <a:pt x="896" y="969"/>
                  </a:lnTo>
                  <a:lnTo>
                    <a:pt x="892" y="966"/>
                  </a:lnTo>
                  <a:lnTo>
                    <a:pt x="881" y="975"/>
                  </a:lnTo>
                  <a:lnTo>
                    <a:pt x="858" y="968"/>
                  </a:lnTo>
                  <a:lnTo>
                    <a:pt x="852" y="968"/>
                  </a:lnTo>
                  <a:lnTo>
                    <a:pt x="848" y="969"/>
                  </a:lnTo>
                  <a:lnTo>
                    <a:pt x="846" y="968"/>
                  </a:lnTo>
                  <a:lnTo>
                    <a:pt x="842" y="962"/>
                  </a:lnTo>
                  <a:lnTo>
                    <a:pt x="832" y="958"/>
                  </a:lnTo>
                  <a:lnTo>
                    <a:pt x="827" y="964"/>
                  </a:lnTo>
                  <a:lnTo>
                    <a:pt x="827" y="962"/>
                  </a:lnTo>
                  <a:lnTo>
                    <a:pt x="827" y="958"/>
                  </a:lnTo>
                  <a:lnTo>
                    <a:pt x="827" y="956"/>
                  </a:lnTo>
                  <a:lnTo>
                    <a:pt x="827" y="952"/>
                  </a:lnTo>
                  <a:lnTo>
                    <a:pt x="827" y="948"/>
                  </a:lnTo>
                  <a:lnTo>
                    <a:pt x="823" y="948"/>
                  </a:lnTo>
                  <a:lnTo>
                    <a:pt x="823" y="946"/>
                  </a:lnTo>
                  <a:lnTo>
                    <a:pt x="821" y="946"/>
                  </a:lnTo>
                  <a:lnTo>
                    <a:pt x="817" y="946"/>
                  </a:lnTo>
                  <a:lnTo>
                    <a:pt x="817" y="931"/>
                  </a:lnTo>
                  <a:lnTo>
                    <a:pt x="802" y="931"/>
                  </a:lnTo>
                  <a:lnTo>
                    <a:pt x="802" y="921"/>
                  </a:lnTo>
                  <a:lnTo>
                    <a:pt x="792" y="921"/>
                  </a:lnTo>
                  <a:lnTo>
                    <a:pt x="792" y="915"/>
                  </a:lnTo>
                  <a:lnTo>
                    <a:pt x="786" y="913"/>
                  </a:lnTo>
                  <a:lnTo>
                    <a:pt x="786" y="919"/>
                  </a:lnTo>
                  <a:lnTo>
                    <a:pt x="782" y="919"/>
                  </a:lnTo>
                  <a:lnTo>
                    <a:pt x="776" y="919"/>
                  </a:lnTo>
                  <a:lnTo>
                    <a:pt x="773" y="915"/>
                  </a:lnTo>
                  <a:lnTo>
                    <a:pt x="769" y="915"/>
                  </a:lnTo>
                  <a:lnTo>
                    <a:pt x="769" y="913"/>
                  </a:lnTo>
                  <a:lnTo>
                    <a:pt x="767" y="913"/>
                  </a:lnTo>
                  <a:lnTo>
                    <a:pt x="763" y="915"/>
                  </a:lnTo>
                  <a:lnTo>
                    <a:pt x="757" y="915"/>
                  </a:lnTo>
                  <a:lnTo>
                    <a:pt x="757" y="913"/>
                  </a:lnTo>
                  <a:lnTo>
                    <a:pt x="757" y="910"/>
                  </a:lnTo>
                  <a:lnTo>
                    <a:pt x="761" y="910"/>
                  </a:lnTo>
                  <a:lnTo>
                    <a:pt x="757" y="908"/>
                  </a:lnTo>
                  <a:lnTo>
                    <a:pt x="757" y="904"/>
                  </a:lnTo>
                  <a:lnTo>
                    <a:pt x="757" y="900"/>
                  </a:lnTo>
                  <a:lnTo>
                    <a:pt x="757" y="898"/>
                  </a:lnTo>
                  <a:lnTo>
                    <a:pt x="736" y="898"/>
                  </a:lnTo>
                  <a:lnTo>
                    <a:pt x="734" y="894"/>
                  </a:lnTo>
                  <a:lnTo>
                    <a:pt x="734" y="863"/>
                  </a:lnTo>
                  <a:lnTo>
                    <a:pt x="719" y="863"/>
                  </a:lnTo>
                  <a:lnTo>
                    <a:pt x="719" y="836"/>
                  </a:lnTo>
                  <a:lnTo>
                    <a:pt x="703" y="836"/>
                  </a:lnTo>
                  <a:lnTo>
                    <a:pt x="703" y="832"/>
                  </a:lnTo>
                  <a:lnTo>
                    <a:pt x="701" y="709"/>
                  </a:lnTo>
                  <a:lnTo>
                    <a:pt x="678" y="709"/>
                  </a:lnTo>
                  <a:lnTo>
                    <a:pt x="678" y="713"/>
                  </a:lnTo>
                  <a:lnTo>
                    <a:pt x="678" y="717"/>
                  </a:lnTo>
                  <a:lnTo>
                    <a:pt x="676" y="718"/>
                  </a:lnTo>
                  <a:lnTo>
                    <a:pt x="676" y="724"/>
                  </a:lnTo>
                  <a:lnTo>
                    <a:pt x="676" y="728"/>
                  </a:lnTo>
                  <a:lnTo>
                    <a:pt x="676" y="732"/>
                  </a:lnTo>
                  <a:lnTo>
                    <a:pt x="676" y="734"/>
                  </a:lnTo>
                  <a:lnTo>
                    <a:pt x="641" y="774"/>
                  </a:lnTo>
                  <a:lnTo>
                    <a:pt x="624" y="761"/>
                  </a:lnTo>
                  <a:lnTo>
                    <a:pt x="616" y="767"/>
                  </a:lnTo>
                  <a:lnTo>
                    <a:pt x="512" y="676"/>
                  </a:lnTo>
                  <a:lnTo>
                    <a:pt x="522" y="662"/>
                  </a:lnTo>
                  <a:lnTo>
                    <a:pt x="512" y="653"/>
                  </a:lnTo>
                  <a:lnTo>
                    <a:pt x="508" y="653"/>
                  </a:lnTo>
                  <a:lnTo>
                    <a:pt x="508" y="651"/>
                  </a:lnTo>
                  <a:lnTo>
                    <a:pt x="512" y="651"/>
                  </a:lnTo>
                  <a:lnTo>
                    <a:pt x="516" y="651"/>
                  </a:lnTo>
                  <a:lnTo>
                    <a:pt x="518" y="651"/>
                  </a:lnTo>
                  <a:lnTo>
                    <a:pt x="518" y="653"/>
                  </a:lnTo>
                  <a:lnTo>
                    <a:pt x="522" y="653"/>
                  </a:lnTo>
                  <a:lnTo>
                    <a:pt x="524" y="653"/>
                  </a:lnTo>
                  <a:lnTo>
                    <a:pt x="527" y="653"/>
                  </a:lnTo>
                  <a:lnTo>
                    <a:pt x="531" y="653"/>
                  </a:lnTo>
                  <a:lnTo>
                    <a:pt x="527" y="641"/>
                  </a:lnTo>
                  <a:lnTo>
                    <a:pt x="522" y="628"/>
                  </a:lnTo>
                  <a:lnTo>
                    <a:pt x="522" y="626"/>
                  </a:lnTo>
                  <a:lnTo>
                    <a:pt x="518" y="626"/>
                  </a:lnTo>
                  <a:lnTo>
                    <a:pt x="518" y="622"/>
                  </a:lnTo>
                  <a:lnTo>
                    <a:pt x="522" y="622"/>
                  </a:lnTo>
                  <a:lnTo>
                    <a:pt x="522" y="620"/>
                  </a:lnTo>
                  <a:lnTo>
                    <a:pt x="520" y="616"/>
                  </a:lnTo>
                  <a:lnTo>
                    <a:pt x="518" y="612"/>
                  </a:lnTo>
                  <a:lnTo>
                    <a:pt x="518" y="607"/>
                  </a:lnTo>
                  <a:lnTo>
                    <a:pt x="514" y="607"/>
                  </a:lnTo>
                  <a:lnTo>
                    <a:pt x="514" y="605"/>
                  </a:lnTo>
                  <a:lnTo>
                    <a:pt x="485" y="583"/>
                  </a:lnTo>
                  <a:lnTo>
                    <a:pt x="489" y="576"/>
                  </a:lnTo>
                  <a:lnTo>
                    <a:pt x="489" y="554"/>
                  </a:lnTo>
                  <a:lnTo>
                    <a:pt x="481" y="518"/>
                  </a:lnTo>
                  <a:lnTo>
                    <a:pt x="481" y="514"/>
                  </a:lnTo>
                  <a:lnTo>
                    <a:pt x="481" y="512"/>
                  </a:lnTo>
                  <a:lnTo>
                    <a:pt x="481" y="508"/>
                  </a:lnTo>
                  <a:lnTo>
                    <a:pt x="485" y="508"/>
                  </a:lnTo>
                  <a:lnTo>
                    <a:pt x="485" y="504"/>
                  </a:lnTo>
                  <a:lnTo>
                    <a:pt x="485" y="508"/>
                  </a:lnTo>
                  <a:lnTo>
                    <a:pt x="487" y="508"/>
                  </a:lnTo>
                  <a:lnTo>
                    <a:pt x="504" y="520"/>
                  </a:lnTo>
                  <a:lnTo>
                    <a:pt x="506" y="514"/>
                  </a:lnTo>
                  <a:lnTo>
                    <a:pt x="481" y="493"/>
                  </a:lnTo>
                  <a:lnTo>
                    <a:pt x="487" y="487"/>
                  </a:lnTo>
                  <a:lnTo>
                    <a:pt x="475" y="473"/>
                  </a:lnTo>
                  <a:lnTo>
                    <a:pt x="487" y="462"/>
                  </a:lnTo>
                  <a:lnTo>
                    <a:pt x="481" y="458"/>
                  </a:lnTo>
                  <a:lnTo>
                    <a:pt x="541" y="383"/>
                  </a:lnTo>
                  <a:lnTo>
                    <a:pt x="539" y="383"/>
                  </a:lnTo>
                  <a:lnTo>
                    <a:pt x="541" y="383"/>
                  </a:lnTo>
                  <a:lnTo>
                    <a:pt x="539" y="383"/>
                  </a:lnTo>
                  <a:lnTo>
                    <a:pt x="539" y="381"/>
                  </a:lnTo>
                  <a:lnTo>
                    <a:pt x="541" y="381"/>
                  </a:lnTo>
                  <a:lnTo>
                    <a:pt x="541" y="367"/>
                  </a:lnTo>
                  <a:lnTo>
                    <a:pt x="522" y="365"/>
                  </a:lnTo>
                  <a:lnTo>
                    <a:pt x="522" y="359"/>
                  </a:lnTo>
                  <a:lnTo>
                    <a:pt x="526" y="359"/>
                  </a:lnTo>
                  <a:lnTo>
                    <a:pt x="526" y="356"/>
                  </a:lnTo>
                  <a:lnTo>
                    <a:pt x="522" y="356"/>
                  </a:lnTo>
                  <a:lnTo>
                    <a:pt x="522" y="346"/>
                  </a:lnTo>
                  <a:lnTo>
                    <a:pt x="529" y="346"/>
                  </a:lnTo>
                  <a:lnTo>
                    <a:pt x="531" y="346"/>
                  </a:lnTo>
                  <a:lnTo>
                    <a:pt x="531" y="342"/>
                  </a:lnTo>
                  <a:lnTo>
                    <a:pt x="535" y="342"/>
                  </a:lnTo>
                  <a:lnTo>
                    <a:pt x="541" y="342"/>
                  </a:lnTo>
                  <a:lnTo>
                    <a:pt x="541" y="340"/>
                  </a:lnTo>
                  <a:lnTo>
                    <a:pt x="537" y="340"/>
                  </a:lnTo>
                  <a:lnTo>
                    <a:pt x="537" y="336"/>
                  </a:lnTo>
                  <a:lnTo>
                    <a:pt x="541" y="336"/>
                  </a:lnTo>
                  <a:lnTo>
                    <a:pt x="545" y="336"/>
                  </a:lnTo>
                  <a:lnTo>
                    <a:pt x="543" y="330"/>
                  </a:lnTo>
                  <a:lnTo>
                    <a:pt x="543" y="321"/>
                  </a:lnTo>
                  <a:lnTo>
                    <a:pt x="543" y="315"/>
                  </a:lnTo>
                  <a:lnTo>
                    <a:pt x="547" y="311"/>
                  </a:lnTo>
                  <a:lnTo>
                    <a:pt x="547" y="309"/>
                  </a:lnTo>
                  <a:lnTo>
                    <a:pt x="547" y="284"/>
                  </a:lnTo>
                  <a:lnTo>
                    <a:pt x="547" y="278"/>
                  </a:lnTo>
                  <a:lnTo>
                    <a:pt x="531" y="278"/>
                  </a:lnTo>
                  <a:lnTo>
                    <a:pt x="529" y="273"/>
                  </a:lnTo>
                  <a:lnTo>
                    <a:pt x="537" y="271"/>
                  </a:lnTo>
                  <a:lnTo>
                    <a:pt x="527" y="273"/>
                  </a:lnTo>
                  <a:lnTo>
                    <a:pt x="527" y="269"/>
                  </a:lnTo>
                  <a:lnTo>
                    <a:pt x="522" y="269"/>
                  </a:lnTo>
                  <a:lnTo>
                    <a:pt x="514" y="273"/>
                  </a:lnTo>
                  <a:lnTo>
                    <a:pt x="512" y="273"/>
                  </a:lnTo>
                  <a:lnTo>
                    <a:pt x="508" y="273"/>
                  </a:lnTo>
                  <a:lnTo>
                    <a:pt x="506" y="273"/>
                  </a:lnTo>
                  <a:lnTo>
                    <a:pt x="502" y="273"/>
                  </a:lnTo>
                  <a:lnTo>
                    <a:pt x="497" y="269"/>
                  </a:lnTo>
                  <a:lnTo>
                    <a:pt x="493" y="273"/>
                  </a:lnTo>
                  <a:lnTo>
                    <a:pt x="489" y="273"/>
                  </a:lnTo>
                  <a:lnTo>
                    <a:pt x="477" y="273"/>
                  </a:lnTo>
                  <a:lnTo>
                    <a:pt x="477" y="267"/>
                  </a:lnTo>
                  <a:lnTo>
                    <a:pt x="471" y="267"/>
                  </a:lnTo>
                  <a:lnTo>
                    <a:pt x="468" y="267"/>
                  </a:lnTo>
                  <a:lnTo>
                    <a:pt x="464" y="263"/>
                  </a:lnTo>
                  <a:lnTo>
                    <a:pt x="462" y="263"/>
                  </a:lnTo>
                  <a:lnTo>
                    <a:pt x="458" y="263"/>
                  </a:lnTo>
                  <a:lnTo>
                    <a:pt x="456" y="261"/>
                  </a:lnTo>
                  <a:lnTo>
                    <a:pt x="454" y="257"/>
                  </a:lnTo>
                  <a:lnTo>
                    <a:pt x="452" y="257"/>
                  </a:lnTo>
                  <a:lnTo>
                    <a:pt x="448" y="255"/>
                  </a:lnTo>
                  <a:lnTo>
                    <a:pt x="448" y="251"/>
                  </a:lnTo>
                  <a:lnTo>
                    <a:pt x="446" y="255"/>
                  </a:lnTo>
                  <a:lnTo>
                    <a:pt x="446" y="257"/>
                  </a:lnTo>
                  <a:lnTo>
                    <a:pt x="443" y="257"/>
                  </a:lnTo>
                  <a:lnTo>
                    <a:pt x="443" y="261"/>
                  </a:lnTo>
                  <a:lnTo>
                    <a:pt x="443" y="263"/>
                  </a:lnTo>
                  <a:lnTo>
                    <a:pt x="437" y="276"/>
                  </a:lnTo>
                  <a:lnTo>
                    <a:pt x="431" y="273"/>
                  </a:lnTo>
                  <a:lnTo>
                    <a:pt x="423" y="273"/>
                  </a:lnTo>
                  <a:lnTo>
                    <a:pt x="425" y="286"/>
                  </a:lnTo>
                  <a:lnTo>
                    <a:pt x="417" y="286"/>
                  </a:lnTo>
                  <a:lnTo>
                    <a:pt x="417" y="276"/>
                  </a:lnTo>
                  <a:lnTo>
                    <a:pt x="415" y="276"/>
                  </a:lnTo>
                  <a:lnTo>
                    <a:pt x="412" y="276"/>
                  </a:lnTo>
                  <a:lnTo>
                    <a:pt x="412" y="280"/>
                  </a:lnTo>
                  <a:lnTo>
                    <a:pt x="408" y="280"/>
                  </a:lnTo>
                  <a:lnTo>
                    <a:pt x="410" y="298"/>
                  </a:lnTo>
                  <a:lnTo>
                    <a:pt x="400" y="300"/>
                  </a:lnTo>
                  <a:lnTo>
                    <a:pt x="400" y="323"/>
                  </a:lnTo>
                  <a:lnTo>
                    <a:pt x="390" y="317"/>
                  </a:lnTo>
                  <a:lnTo>
                    <a:pt x="394" y="317"/>
                  </a:lnTo>
                  <a:lnTo>
                    <a:pt x="394" y="307"/>
                  </a:lnTo>
                  <a:lnTo>
                    <a:pt x="356" y="309"/>
                  </a:lnTo>
                  <a:lnTo>
                    <a:pt x="356" y="311"/>
                  </a:lnTo>
                  <a:lnTo>
                    <a:pt x="356" y="309"/>
                  </a:lnTo>
                  <a:lnTo>
                    <a:pt x="356" y="311"/>
                  </a:lnTo>
                  <a:lnTo>
                    <a:pt x="354" y="311"/>
                  </a:lnTo>
                  <a:lnTo>
                    <a:pt x="354" y="309"/>
                  </a:lnTo>
                  <a:lnTo>
                    <a:pt x="344" y="309"/>
                  </a:lnTo>
                  <a:lnTo>
                    <a:pt x="344" y="325"/>
                  </a:lnTo>
                  <a:lnTo>
                    <a:pt x="334" y="325"/>
                  </a:lnTo>
                  <a:lnTo>
                    <a:pt x="334" y="330"/>
                  </a:lnTo>
                  <a:lnTo>
                    <a:pt x="334" y="340"/>
                  </a:lnTo>
                  <a:lnTo>
                    <a:pt x="334" y="350"/>
                  </a:lnTo>
                  <a:lnTo>
                    <a:pt x="332" y="350"/>
                  </a:lnTo>
                  <a:lnTo>
                    <a:pt x="332" y="359"/>
                  </a:lnTo>
                  <a:lnTo>
                    <a:pt x="334" y="359"/>
                  </a:lnTo>
                  <a:lnTo>
                    <a:pt x="334" y="367"/>
                  </a:lnTo>
                  <a:lnTo>
                    <a:pt x="344" y="367"/>
                  </a:lnTo>
                  <a:lnTo>
                    <a:pt x="344" y="371"/>
                  </a:lnTo>
                  <a:lnTo>
                    <a:pt x="344" y="375"/>
                  </a:lnTo>
                  <a:lnTo>
                    <a:pt x="369" y="373"/>
                  </a:lnTo>
                  <a:lnTo>
                    <a:pt x="369" y="367"/>
                  </a:lnTo>
                  <a:lnTo>
                    <a:pt x="385" y="367"/>
                  </a:lnTo>
                  <a:lnTo>
                    <a:pt x="385" y="377"/>
                  </a:lnTo>
                  <a:lnTo>
                    <a:pt x="388" y="379"/>
                  </a:lnTo>
                  <a:lnTo>
                    <a:pt x="385" y="383"/>
                  </a:lnTo>
                  <a:lnTo>
                    <a:pt x="385" y="386"/>
                  </a:lnTo>
                  <a:lnTo>
                    <a:pt x="383" y="392"/>
                  </a:lnTo>
                  <a:lnTo>
                    <a:pt x="383" y="396"/>
                  </a:lnTo>
                  <a:lnTo>
                    <a:pt x="379" y="398"/>
                  </a:lnTo>
                  <a:lnTo>
                    <a:pt x="379" y="404"/>
                  </a:lnTo>
                  <a:lnTo>
                    <a:pt x="377" y="408"/>
                  </a:lnTo>
                  <a:lnTo>
                    <a:pt x="373" y="412"/>
                  </a:lnTo>
                  <a:lnTo>
                    <a:pt x="371" y="417"/>
                  </a:lnTo>
                  <a:lnTo>
                    <a:pt x="367" y="423"/>
                  </a:lnTo>
                  <a:lnTo>
                    <a:pt x="363" y="429"/>
                  </a:lnTo>
                  <a:lnTo>
                    <a:pt x="361" y="437"/>
                  </a:lnTo>
                  <a:lnTo>
                    <a:pt x="358" y="439"/>
                  </a:lnTo>
                  <a:lnTo>
                    <a:pt x="377" y="439"/>
                  </a:lnTo>
                  <a:lnTo>
                    <a:pt x="377" y="454"/>
                  </a:lnTo>
                  <a:lnTo>
                    <a:pt x="400" y="454"/>
                  </a:lnTo>
                  <a:lnTo>
                    <a:pt x="398" y="450"/>
                  </a:lnTo>
                  <a:lnTo>
                    <a:pt x="431" y="450"/>
                  </a:lnTo>
                  <a:lnTo>
                    <a:pt x="431" y="456"/>
                  </a:lnTo>
                  <a:lnTo>
                    <a:pt x="473" y="456"/>
                  </a:lnTo>
                  <a:lnTo>
                    <a:pt x="473" y="462"/>
                  </a:lnTo>
                  <a:lnTo>
                    <a:pt x="462" y="477"/>
                  </a:lnTo>
                  <a:lnTo>
                    <a:pt x="462" y="481"/>
                  </a:lnTo>
                  <a:lnTo>
                    <a:pt x="460" y="481"/>
                  </a:lnTo>
                  <a:lnTo>
                    <a:pt x="456" y="483"/>
                  </a:lnTo>
                  <a:lnTo>
                    <a:pt x="452" y="491"/>
                  </a:lnTo>
                  <a:lnTo>
                    <a:pt x="444" y="500"/>
                  </a:lnTo>
                  <a:lnTo>
                    <a:pt x="441" y="502"/>
                  </a:lnTo>
                  <a:lnTo>
                    <a:pt x="444" y="506"/>
                  </a:lnTo>
                  <a:lnTo>
                    <a:pt x="444" y="508"/>
                  </a:lnTo>
                  <a:lnTo>
                    <a:pt x="444" y="512"/>
                  </a:lnTo>
                  <a:lnTo>
                    <a:pt x="446" y="516"/>
                  </a:lnTo>
                  <a:lnTo>
                    <a:pt x="460" y="527"/>
                  </a:lnTo>
                  <a:lnTo>
                    <a:pt x="475" y="539"/>
                  </a:lnTo>
                  <a:lnTo>
                    <a:pt x="470" y="545"/>
                  </a:lnTo>
                  <a:lnTo>
                    <a:pt x="473" y="545"/>
                  </a:lnTo>
                  <a:lnTo>
                    <a:pt x="470" y="549"/>
                  </a:lnTo>
                  <a:lnTo>
                    <a:pt x="470" y="545"/>
                  </a:lnTo>
                  <a:lnTo>
                    <a:pt x="464" y="552"/>
                  </a:lnTo>
                  <a:lnTo>
                    <a:pt x="464" y="554"/>
                  </a:lnTo>
                  <a:lnTo>
                    <a:pt x="464" y="552"/>
                  </a:lnTo>
                  <a:lnTo>
                    <a:pt x="460" y="554"/>
                  </a:lnTo>
                  <a:lnTo>
                    <a:pt x="460" y="558"/>
                  </a:lnTo>
                  <a:lnTo>
                    <a:pt x="454" y="552"/>
                  </a:lnTo>
                  <a:lnTo>
                    <a:pt x="450" y="552"/>
                  </a:lnTo>
                  <a:lnTo>
                    <a:pt x="448" y="552"/>
                  </a:lnTo>
                  <a:lnTo>
                    <a:pt x="448" y="549"/>
                  </a:lnTo>
                  <a:lnTo>
                    <a:pt x="444" y="549"/>
                  </a:lnTo>
                  <a:lnTo>
                    <a:pt x="441" y="552"/>
                  </a:lnTo>
                  <a:lnTo>
                    <a:pt x="439" y="552"/>
                  </a:lnTo>
                  <a:lnTo>
                    <a:pt x="435" y="552"/>
                  </a:lnTo>
                  <a:lnTo>
                    <a:pt x="435" y="556"/>
                  </a:lnTo>
                  <a:lnTo>
                    <a:pt x="433" y="556"/>
                  </a:lnTo>
                  <a:lnTo>
                    <a:pt x="433" y="558"/>
                  </a:lnTo>
                  <a:lnTo>
                    <a:pt x="433" y="562"/>
                  </a:lnTo>
                  <a:lnTo>
                    <a:pt x="433" y="564"/>
                  </a:lnTo>
                  <a:lnTo>
                    <a:pt x="429" y="564"/>
                  </a:lnTo>
                  <a:lnTo>
                    <a:pt x="429" y="568"/>
                  </a:lnTo>
                  <a:lnTo>
                    <a:pt x="423" y="562"/>
                  </a:lnTo>
                  <a:lnTo>
                    <a:pt x="417" y="556"/>
                  </a:lnTo>
                  <a:lnTo>
                    <a:pt x="404" y="547"/>
                  </a:lnTo>
                  <a:lnTo>
                    <a:pt x="410" y="537"/>
                  </a:lnTo>
                  <a:lnTo>
                    <a:pt x="379" y="537"/>
                  </a:lnTo>
                  <a:lnTo>
                    <a:pt x="379" y="514"/>
                  </a:lnTo>
                  <a:lnTo>
                    <a:pt x="344" y="514"/>
                  </a:lnTo>
                  <a:lnTo>
                    <a:pt x="340" y="524"/>
                  </a:lnTo>
                  <a:lnTo>
                    <a:pt x="338" y="524"/>
                  </a:lnTo>
                  <a:lnTo>
                    <a:pt x="334" y="539"/>
                  </a:lnTo>
                  <a:lnTo>
                    <a:pt x="329" y="539"/>
                  </a:lnTo>
                  <a:lnTo>
                    <a:pt x="329" y="545"/>
                  </a:lnTo>
                  <a:lnTo>
                    <a:pt x="327" y="545"/>
                  </a:lnTo>
                  <a:lnTo>
                    <a:pt x="327" y="549"/>
                  </a:lnTo>
                  <a:lnTo>
                    <a:pt x="323" y="549"/>
                  </a:lnTo>
                  <a:lnTo>
                    <a:pt x="323" y="551"/>
                  </a:lnTo>
                  <a:lnTo>
                    <a:pt x="319" y="551"/>
                  </a:lnTo>
                  <a:lnTo>
                    <a:pt x="317" y="560"/>
                  </a:lnTo>
                  <a:lnTo>
                    <a:pt x="313" y="570"/>
                  </a:lnTo>
                  <a:lnTo>
                    <a:pt x="313" y="574"/>
                  </a:lnTo>
                  <a:lnTo>
                    <a:pt x="307" y="589"/>
                  </a:lnTo>
                  <a:lnTo>
                    <a:pt x="307" y="591"/>
                  </a:lnTo>
                  <a:lnTo>
                    <a:pt x="307" y="595"/>
                  </a:lnTo>
                  <a:lnTo>
                    <a:pt x="307" y="601"/>
                  </a:lnTo>
                  <a:lnTo>
                    <a:pt x="305" y="605"/>
                  </a:lnTo>
                  <a:lnTo>
                    <a:pt x="298" y="599"/>
                  </a:lnTo>
                  <a:lnTo>
                    <a:pt x="292" y="595"/>
                  </a:lnTo>
                  <a:lnTo>
                    <a:pt x="290" y="595"/>
                  </a:lnTo>
                  <a:lnTo>
                    <a:pt x="290" y="593"/>
                  </a:lnTo>
                  <a:lnTo>
                    <a:pt x="280" y="585"/>
                  </a:lnTo>
                  <a:lnTo>
                    <a:pt x="248" y="566"/>
                  </a:lnTo>
                  <a:lnTo>
                    <a:pt x="246" y="562"/>
                  </a:lnTo>
                  <a:lnTo>
                    <a:pt x="242" y="558"/>
                  </a:lnTo>
                  <a:lnTo>
                    <a:pt x="238" y="556"/>
                  </a:lnTo>
                  <a:lnTo>
                    <a:pt x="236" y="556"/>
                  </a:lnTo>
                  <a:lnTo>
                    <a:pt x="232" y="552"/>
                  </a:lnTo>
                  <a:lnTo>
                    <a:pt x="228" y="552"/>
                  </a:lnTo>
                  <a:lnTo>
                    <a:pt x="228" y="551"/>
                  </a:lnTo>
                  <a:lnTo>
                    <a:pt x="226" y="551"/>
                  </a:lnTo>
                  <a:lnTo>
                    <a:pt x="222" y="547"/>
                  </a:lnTo>
                  <a:lnTo>
                    <a:pt x="222" y="543"/>
                  </a:lnTo>
                  <a:lnTo>
                    <a:pt x="219" y="545"/>
                  </a:lnTo>
                  <a:lnTo>
                    <a:pt x="219" y="541"/>
                  </a:lnTo>
                  <a:lnTo>
                    <a:pt x="217" y="541"/>
                  </a:lnTo>
                  <a:lnTo>
                    <a:pt x="217" y="537"/>
                  </a:lnTo>
                  <a:lnTo>
                    <a:pt x="213" y="537"/>
                  </a:lnTo>
                  <a:lnTo>
                    <a:pt x="213" y="535"/>
                  </a:lnTo>
                  <a:lnTo>
                    <a:pt x="207" y="531"/>
                  </a:lnTo>
                  <a:lnTo>
                    <a:pt x="207" y="529"/>
                  </a:lnTo>
                  <a:lnTo>
                    <a:pt x="203" y="529"/>
                  </a:lnTo>
                  <a:lnTo>
                    <a:pt x="201" y="525"/>
                  </a:lnTo>
                  <a:lnTo>
                    <a:pt x="197" y="522"/>
                  </a:lnTo>
                  <a:lnTo>
                    <a:pt x="194" y="520"/>
                  </a:lnTo>
                  <a:lnTo>
                    <a:pt x="192" y="516"/>
                  </a:lnTo>
                  <a:lnTo>
                    <a:pt x="172" y="498"/>
                  </a:lnTo>
                  <a:lnTo>
                    <a:pt x="168" y="498"/>
                  </a:lnTo>
                  <a:lnTo>
                    <a:pt x="134" y="452"/>
                  </a:lnTo>
                  <a:lnTo>
                    <a:pt x="130" y="452"/>
                  </a:lnTo>
                  <a:lnTo>
                    <a:pt x="130" y="448"/>
                  </a:lnTo>
                  <a:lnTo>
                    <a:pt x="128" y="446"/>
                  </a:lnTo>
                  <a:lnTo>
                    <a:pt x="124" y="442"/>
                  </a:lnTo>
                  <a:lnTo>
                    <a:pt x="120" y="437"/>
                  </a:lnTo>
                  <a:lnTo>
                    <a:pt x="114" y="431"/>
                  </a:lnTo>
                  <a:lnTo>
                    <a:pt x="110" y="427"/>
                  </a:lnTo>
                  <a:lnTo>
                    <a:pt x="109" y="425"/>
                  </a:lnTo>
                  <a:lnTo>
                    <a:pt x="101" y="419"/>
                  </a:lnTo>
                  <a:lnTo>
                    <a:pt x="99" y="415"/>
                  </a:lnTo>
                  <a:lnTo>
                    <a:pt x="91" y="410"/>
                  </a:lnTo>
                  <a:lnTo>
                    <a:pt x="89" y="410"/>
                  </a:lnTo>
                  <a:lnTo>
                    <a:pt x="89" y="406"/>
                  </a:lnTo>
                  <a:lnTo>
                    <a:pt x="85" y="406"/>
                  </a:lnTo>
                  <a:lnTo>
                    <a:pt x="85" y="404"/>
                  </a:lnTo>
                  <a:lnTo>
                    <a:pt x="76" y="394"/>
                  </a:lnTo>
                  <a:lnTo>
                    <a:pt x="74" y="394"/>
                  </a:lnTo>
                  <a:lnTo>
                    <a:pt x="74" y="390"/>
                  </a:lnTo>
                  <a:lnTo>
                    <a:pt x="70" y="388"/>
                  </a:lnTo>
                  <a:lnTo>
                    <a:pt x="66" y="388"/>
                  </a:lnTo>
                  <a:lnTo>
                    <a:pt x="66" y="385"/>
                  </a:lnTo>
                  <a:lnTo>
                    <a:pt x="64" y="383"/>
                  </a:lnTo>
                  <a:lnTo>
                    <a:pt x="60" y="379"/>
                  </a:lnTo>
                  <a:lnTo>
                    <a:pt x="56" y="377"/>
                  </a:lnTo>
                  <a:lnTo>
                    <a:pt x="55" y="373"/>
                  </a:lnTo>
                  <a:lnTo>
                    <a:pt x="51" y="369"/>
                  </a:lnTo>
                  <a:lnTo>
                    <a:pt x="47" y="367"/>
                  </a:lnTo>
                  <a:lnTo>
                    <a:pt x="45" y="367"/>
                  </a:lnTo>
                  <a:lnTo>
                    <a:pt x="41" y="363"/>
                  </a:lnTo>
                  <a:lnTo>
                    <a:pt x="41" y="367"/>
                  </a:lnTo>
                  <a:lnTo>
                    <a:pt x="35" y="363"/>
                  </a:lnTo>
                  <a:lnTo>
                    <a:pt x="31" y="363"/>
                  </a:lnTo>
                  <a:lnTo>
                    <a:pt x="29" y="361"/>
                  </a:lnTo>
                  <a:lnTo>
                    <a:pt x="26" y="357"/>
                  </a:lnTo>
                  <a:lnTo>
                    <a:pt x="22" y="357"/>
                  </a:lnTo>
                  <a:lnTo>
                    <a:pt x="22" y="356"/>
                  </a:lnTo>
                  <a:lnTo>
                    <a:pt x="20" y="356"/>
                  </a:lnTo>
                  <a:lnTo>
                    <a:pt x="20" y="352"/>
                  </a:lnTo>
                  <a:lnTo>
                    <a:pt x="14" y="352"/>
                  </a:lnTo>
                  <a:lnTo>
                    <a:pt x="10" y="352"/>
                  </a:lnTo>
                  <a:lnTo>
                    <a:pt x="4" y="352"/>
                  </a:lnTo>
                  <a:lnTo>
                    <a:pt x="6" y="350"/>
                  </a:lnTo>
                  <a:lnTo>
                    <a:pt x="0" y="346"/>
                  </a:lnTo>
                  <a:lnTo>
                    <a:pt x="6" y="340"/>
                  </a:lnTo>
                  <a:lnTo>
                    <a:pt x="12" y="332"/>
                  </a:lnTo>
                  <a:lnTo>
                    <a:pt x="20" y="330"/>
                  </a:lnTo>
                  <a:lnTo>
                    <a:pt x="22" y="327"/>
                  </a:lnTo>
                  <a:lnTo>
                    <a:pt x="26" y="327"/>
                  </a:lnTo>
                  <a:lnTo>
                    <a:pt x="37" y="317"/>
                  </a:lnTo>
                  <a:lnTo>
                    <a:pt x="41" y="317"/>
                  </a:lnTo>
                  <a:lnTo>
                    <a:pt x="47" y="315"/>
                  </a:lnTo>
                  <a:lnTo>
                    <a:pt x="47" y="311"/>
                  </a:lnTo>
                  <a:lnTo>
                    <a:pt x="51" y="311"/>
                  </a:lnTo>
                  <a:lnTo>
                    <a:pt x="51" y="307"/>
                  </a:lnTo>
                  <a:lnTo>
                    <a:pt x="49" y="305"/>
                  </a:lnTo>
                  <a:lnTo>
                    <a:pt x="49" y="302"/>
                  </a:lnTo>
                  <a:lnTo>
                    <a:pt x="49" y="298"/>
                  </a:lnTo>
                  <a:lnTo>
                    <a:pt x="49" y="296"/>
                  </a:lnTo>
                  <a:lnTo>
                    <a:pt x="49" y="292"/>
                  </a:lnTo>
                  <a:lnTo>
                    <a:pt x="47" y="292"/>
                  </a:lnTo>
                  <a:lnTo>
                    <a:pt x="47" y="290"/>
                  </a:lnTo>
                  <a:lnTo>
                    <a:pt x="47" y="286"/>
                  </a:lnTo>
                  <a:lnTo>
                    <a:pt x="47" y="282"/>
                  </a:lnTo>
                  <a:lnTo>
                    <a:pt x="43" y="282"/>
                  </a:lnTo>
                  <a:lnTo>
                    <a:pt x="43" y="280"/>
                  </a:lnTo>
                  <a:lnTo>
                    <a:pt x="39" y="276"/>
                  </a:lnTo>
                  <a:lnTo>
                    <a:pt x="39" y="274"/>
                  </a:lnTo>
                  <a:lnTo>
                    <a:pt x="37" y="274"/>
                  </a:lnTo>
                  <a:lnTo>
                    <a:pt x="37" y="271"/>
                  </a:lnTo>
                  <a:lnTo>
                    <a:pt x="39" y="267"/>
                  </a:lnTo>
                  <a:lnTo>
                    <a:pt x="43" y="255"/>
                  </a:lnTo>
                  <a:lnTo>
                    <a:pt x="45" y="249"/>
                  </a:lnTo>
                  <a:lnTo>
                    <a:pt x="49" y="249"/>
                  </a:lnTo>
                  <a:lnTo>
                    <a:pt x="49" y="246"/>
                  </a:lnTo>
                  <a:lnTo>
                    <a:pt x="58" y="230"/>
                  </a:lnTo>
                  <a:lnTo>
                    <a:pt x="58" y="226"/>
                  </a:lnTo>
                  <a:lnTo>
                    <a:pt x="60" y="224"/>
                  </a:lnTo>
                  <a:lnTo>
                    <a:pt x="60" y="220"/>
                  </a:lnTo>
                  <a:lnTo>
                    <a:pt x="64" y="211"/>
                  </a:lnTo>
                  <a:lnTo>
                    <a:pt x="70" y="201"/>
                  </a:lnTo>
                  <a:lnTo>
                    <a:pt x="76" y="195"/>
                  </a:lnTo>
                  <a:lnTo>
                    <a:pt x="80" y="193"/>
                  </a:lnTo>
                  <a:lnTo>
                    <a:pt x="80" y="190"/>
                  </a:lnTo>
                  <a:lnTo>
                    <a:pt x="82" y="190"/>
                  </a:lnTo>
                  <a:lnTo>
                    <a:pt x="85" y="186"/>
                  </a:lnTo>
                  <a:lnTo>
                    <a:pt x="85" y="184"/>
                  </a:lnTo>
                  <a:lnTo>
                    <a:pt x="87" y="184"/>
                  </a:lnTo>
                  <a:lnTo>
                    <a:pt x="91" y="180"/>
                  </a:lnTo>
                  <a:lnTo>
                    <a:pt x="95" y="176"/>
                  </a:lnTo>
                  <a:lnTo>
                    <a:pt x="103" y="174"/>
                  </a:lnTo>
                  <a:lnTo>
                    <a:pt x="103" y="170"/>
                  </a:lnTo>
                  <a:lnTo>
                    <a:pt x="103" y="166"/>
                  </a:lnTo>
                  <a:lnTo>
                    <a:pt x="103" y="164"/>
                  </a:lnTo>
                  <a:close/>
                  <a:moveTo>
                    <a:pt x="703" y="672"/>
                  </a:moveTo>
                  <a:lnTo>
                    <a:pt x="699" y="672"/>
                  </a:lnTo>
                  <a:lnTo>
                    <a:pt x="697" y="668"/>
                  </a:lnTo>
                  <a:lnTo>
                    <a:pt x="699" y="657"/>
                  </a:lnTo>
                  <a:lnTo>
                    <a:pt x="688" y="645"/>
                  </a:lnTo>
                  <a:lnTo>
                    <a:pt x="688" y="647"/>
                  </a:lnTo>
                  <a:lnTo>
                    <a:pt x="688" y="651"/>
                  </a:lnTo>
                  <a:lnTo>
                    <a:pt x="684" y="651"/>
                  </a:lnTo>
                  <a:lnTo>
                    <a:pt x="684" y="653"/>
                  </a:lnTo>
                  <a:lnTo>
                    <a:pt x="680" y="653"/>
                  </a:lnTo>
                  <a:lnTo>
                    <a:pt x="680" y="657"/>
                  </a:lnTo>
                  <a:lnTo>
                    <a:pt x="680" y="662"/>
                  </a:lnTo>
                  <a:lnTo>
                    <a:pt x="682" y="666"/>
                  </a:lnTo>
                  <a:lnTo>
                    <a:pt x="678" y="666"/>
                  </a:lnTo>
                  <a:lnTo>
                    <a:pt x="678" y="670"/>
                  </a:lnTo>
                  <a:lnTo>
                    <a:pt x="682" y="672"/>
                  </a:lnTo>
                  <a:lnTo>
                    <a:pt x="682" y="682"/>
                  </a:lnTo>
                  <a:lnTo>
                    <a:pt x="682" y="693"/>
                  </a:lnTo>
                  <a:lnTo>
                    <a:pt x="678" y="703"/>
                  </a:lnTo>
                  <a:lnTo>
                    <a:pt x="678" y="707"/>
                  </a:lnTo>
                  <a:lnTo>
                    <a:pt x="682" y="707"/>
                  </a:lnTo>
                  <a:lnTo>
                    <a:pt x="684" y="701"/>
                  </a:lnTo>
                  <a:lnTo>
                    <a:pt x="692" y="697"/>
                  </a:lnTo>
                  <a:lnTo>
                    <a:pt x="692" y="693"/>
                  </a:lnTo>
                  <a:lnTo>
                    <a:pt x="693" y="691"/>
                  </a:lnTo>
                  <a:lnTo>
                    <a:pt x="697" y="691"/>
                  </a:lnTo>
                  <a:lnTo>
                    <a:pt x="697" y="688"/>
                  </a:lnTo>
                  <a:lnTo>
                    <a:pt x="699" y="688"/>
                  </a:lnTo>
                  <a:lnTo>
                    <a:pt x="699" y="684"/>
                  </a:lnTo>
                  <a:lnTo>
                    <a:pt x="703" y="682"/>
                  </a:lnTo>
                  <a:lnTo>
                    <a:pt x="703" y="678"/>
                  </a:lnTo>
                  <a:lnTo>
                    <a:pt x="703" y="674"/>
                  </a:lnTo>
                  <a:lnTo>
                    <a:pt x="703" y="672"/>
                  </a:lnTo>
                  <a:close/>
                </a:path>
              </a:pathLst>
            </a:custGeom>
            <a:grpFill/>
            <a:ln w="9525">
              <a:noFill/>
              <a:round/>
              <a:headEnd/>
              <a:tailEnd/>
            </a:ln>
          </p:spPr>
          <p:txBody>
            <a:bodyPr/>
            <a:lstStyle/>
            <a:p>
              <a:pPr>
                <a:defRPr/>
              </a:pPr>
              <a:endParaRPr lang="en-US" dirty="0">
                <a:solidFill>
                  <a:prstClr val="black"/>
                </a:solidFill>
              </a:endParaRPr>
            </a:p>
          </p:txBody>
        </p:sp>
        <p:sp>
          <p:nvSpPr>
            <p:cNvPr id="16620" name="Freeform 78"/>
            <p:cNvSpPr>
              <a:spLocks noEditPoints="1"/>
            </p:cNvSpPr>
            <p:nvPr/>
          </p:nvSpPr>
          <p:spPr bwMode="ltGray">
            <a:xfrm>
              <a:off x="2799" y="965"/>
              <a:ext cx="1161" cy="1000"/>
            </a:xfrm>
            <a:custGeom>
              <a:avLst/>
              <a:gdLst>
                <a:gd name="T0" fmla="*/ 112 w 1161"/>
                <a:gd name="T1" fmla="*/ 110 h 1000"/>
                <a:gd name="T2" fmla="*/ 143 w 1161"/>
                <a:gd name="T3" fmla="*/ 83 h 1000"/>
                <a:gd name="T4" fmla="*/ 170 w 1161"/>
                <a:gd name="T5" fmla="*/ 58 h 1000"/>
                <a:gd name="T6" fmla="*/ 201 w 1161"/>
                <a:gd name="T7" fmla="*/ 35 h 1000"/>
                <a:gd name="T8" fmla="*/ 228 w 1161"/>
                <a:gd name="T9" fmla="*/ 16 h 1000"/>
                <a:gd name="T10" fmla="*/ 271 w 1161"/>
                <a:gd name="T11" fmla="*/ 47 h 1000"/>
                <a:gd name="T12" fmla="*/ 251 w 1161"/>
                <a:gd name="T13" fmla="*/ 87 h 1000"/>
                <a:gd name="T14" fmla="*/ 213 w 1161"/>
                <a:gd name="T15" fmla="*/ 141 h 1000"/>
                <a:gd name="T16" fmla="*/ 197 w 1161"/>
                <a:gd name="T17" fmla="*/ 163 h 1000"/>
                <a:gd name="T18" fmla="*/ 219 w 1161"/>
                <a:gd name="T19" fmla="*/ 190 h 1000"/>
                <a:gd name="T20" fmla="*/ 273 w 1161"/>
                <a:gd name="T21" fmla="*/ 191 h 1000"/>
                <a:gd name="T22" fmla="*/ 294 w 1161"/>
                <a:gd name="T23" fmla="*/ 151 h 1000"/>
                <a:gd name="T24" fmla="*/ 302 w 1161"/>
                <a:gd name="T25" fmla="*/ 201 h 1000"/>
                <a:gd name="T26" fmla="*/ 369 w 1161"/>
                <a:gd name="T27" fmla="*/ 219 h 1000"/>
                <a:gd name="T28" fmla="*/ 427 w 1161"/>
                <a:gd name="T29" fmla="*/ 240 h 1000"/>
                <a:gd name="T30" fmla="*/ 464 w 1161"/>
                <a:gd name="T31" fmla="*/ 195 h 1000"/>
                <a:gd name="T32" fmla="*/ 498 w 1161"/>
                <a:gd name="T33" fmla="*/ 114 h 1000"/>
                <a:gd name="T34" fmla="*/ 541 w 1161"/>
                <a:gd name="T35" fmla="*/ 128 h 1000"/>
                <a:gd name="T36" fmla="*/ 574 w 1161"/>
                <a:gd name="T37" fmla="*/ 132 h 1000"/>
                <a:gd name="T38" fmla="*/ 609 w 1161"/>
                <a:gd name="T39" fmla="*/ 134 h 1000"/>
                <a:gd name="T40" fmla="*/ 657 w 1161"/>
                <a:gd name="T41" fmla="*/ 145 h 1000"/>
                <a:gd name="T42" fmla="*/ 674 w 1161"/>
                <a:gd name="T43" fmla="*/ 157 h 1000"/>
                <a:gd name="T44" fmla="*/ 761 w 1161"/>
                <a:gd name="T45" fmla="*/ 220 h 1000"/>
                <a:gd name="T46" fmla="*/ 941 w 1161"/>
                <a:gd name="T47" fmla="*/ 276 h 1000"/>
                <a:gd name="T48" fmla="*/ 1004 w 1161"/>
                <a:gd name="T49" fmla="*/ 356 h 1000"/>
                <a:gd name="T50" fmla="*/ 1002 w 1161"/>
                <a:gd name="T51" fmla="*/ 466 h 1000"/>
                <a:gd name="T52" fmla="*/ 1080 w 1161"/>
                <a:gd name="T53" fmla="*/ 545 h 1000"/>
                <a:gd name="T54" fmla="*/ 1083 w 1161"/>
                <a:gd name="T55" fmla="*/ 610 h 1000"/>
                <a:gd name="T56" fmla="*/ 1072 w 1161"/>
                <a:gd name="T57" fmla="*/ 995 h 1000"/>
                <a:gd name="T58" fmla="*/ 914 w 1161"/>
                <a:gd name="T59" fmla="*/ 935 h 1000"/>
                <a:gd name="T60" fmla="*/ 827 w 1161"/>
                <a:gd name="T61" fmla="*/ 956 h 1000"/>
                <a:gd name="T62" fmla="*/ 776 w 1161"/>
                <a:gd name="T63" fmla="*/ 919 h 1000"/>
                <a:gd name="T64" fmla="*/ 734 w 1161"/>
                <a:gd name="T65" fmla="*/ 894 h 1000"/>
                <a:gd name="T66" fmla="*/ 641 w 1161"/>
                <a:gd name="T67" fmla="*/ 774 h 1000"/>
                <a:gd name="T68" fmla="*/ 531 w 1161"/>
                <a:gd name="T69" fmla="*/ 653 h 1000"/>
                <a:gd name="T70" fmla="*/ 489 w 1161"/>
                <a:gd name="T71" fmla="*/ 554 h 1000"/>
                <a:gd name="T72" fmla="*/ 481 w 1161"/>
                <a:gd name="T73" fmla="*/ 458 h 1000"/>
                <a:gd name="T74" fmla="*/ 531 w 1161"/>
                <a:gd name="T75" fmla="*/ 346 h 1000"/>
                <a:gd name="T76" fmla="*/ 547 w 1161"/>
                <a:gd name="T77" fmla="*/ 278 h 1000"/>
                <a:gd name="T78" fmla="*/ 477 w 1161"/>
                <a:gd name="T79" fmla="*/ 273 h 1000"/>
                <a:gd name="T80" fmla="*/ 443 w 1161"/>
                <a:gd name="T81" fmla="*/ 261 h 1000"/>
                <a:gd name="T82" fmla="*/ 390 w 1161"/>
                <a:gd name="T83" fmla="*/ 317 h 1000"/>
                <a:gd name="T84" fmla="*/ 332 w 1161"/>
                <a:gd name="T85" fmla="*/ 350 h 1000"/>
                <a:gd name="T86" fmla="*/ 383 w 1161"/>
                <a:gd name="T87" fmla="*/ 396 h 1000"/>
                <a:gd name="T88" fmla="*/ 431 w 1161"/>
                <a:gd name="T89" fmla="*/ 456 h 1000"/>
                <a:gd name="T90" fmla="*/ 475 w 1161"/>
                <a:gd name="T91" fmla="*/ 539 h 1000"/>
                <a:gd name="T92" fmla="*/ 441 w 1161"/>
                <a:gd name="T93" fmla="*/ 552 h 1000"/>
                <a:gd name="T94" fmla="*/ 379 w 1161"/>
                <a:gd name="T95" fmla="*/ 514 h 1000"/>
                <a:gd name="T96" fmla="*/ 307 w 1161"/>
                <a:gd name="T97" fmla="*/ 589 h 1000"/>
                <a:gd name="T98" fmla="*/ 232 w 1161"/>
                <a:gd name="T99" fmla="*/ 552 h 1000"/>
                <a:gd name="T100" fmla="*/ 201 w 1161"/>
                <a:gd name="T101" fmla="*/ 525 h 1000"/>
                <a:gd name="T102" fmla="*/ 101 w 1161"/>
                <a:gd name="T103" fmla="*/ 419 h 1000"/>
                <a:gd name="T104" fmla="*/ 56 w 1161"/>
                <a:gd name="T105" fmla="*/ 377 h 1000"/>
                <a:gd name="T106" fmla="*/ 14 w 1161"/>
                <a:gd name="T107" fmla="*/ 352 h 1000"/>
                <a:gd name="T108" fmla="*/ 51 w 1161"/>
                <a:gd name="T109" fmla="*/ 307 h 1000"/>
                <a:gd name="T110" fmla="*/ 37 w 1161"/>
                <a:gd name="T111" fmla="*/ 271 h 1000"/>
                <a:gd name="T112" fmla="*/ 82 w 1161"/>
                <a:gd name="T113" fmla="*/ 190 h 1000"/>
                <a:gd name="T114" fmla="*/ 688 w 1161"/>
                <a:gd name="T115" fmla="*/ 647 h 1000"/>
                <a:gd name="T116" fmla="*/ 682 w 1161"/>
                <a:gd name="T117" fmla="*/ 707 h 1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1"/>
                <a:gd name="T178" fmla="*/ 0 h 1000"/>
                <a:gd name="T179" fmla="*/ 1161 w 1161"/>
                <a:gd name="T180" fmla="*/ 1000 h 1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1" h="1000">
                  <a:moveTo>
                    <a:pt x="103" y="164"/>
                  </a:moveTo>
                  <a:lnTo>
                    <a:pt x="103" y="161"/>
                  </a:lnTo>
                  <a:lnTo>
                    <a:pt x="103" y="159"/>
                  </a:lnTo>
                  <a:lnTo>
                    <a:pt x="103" y="155"/>
                  </a:lnTo>
                  <a:lnTo>
                    <a:pt x="103" y="149"/>
                  </a:lnTo>
                  <a:lnTo>
                    <a:pt x="103" y="145"/>
                  </a:lnTo>
                  <a:lnTo>
                    <a:pt x="107" y="145"/>
                  </a:lnTo>
                  <a:lnTo>
                    <a:pt x="107" y="143"/>
                  </a:lnTo>
                  <a:lnTo>
                    <a:pt x="109" y="143"/>
                  </a:lnTo>
                  <a:lnTo>
                    <a:pt x="112" y="139"/>
                  </a:lnTo>
                  <a:lnTo>
                    <a:pt x="112" y="135"/>
                  </a:lnTo>
                  <a:lnTo>
                    <a:pt x="112" y="130"/>
                  </a:lnTo>
                  <a:lnTo>
                    <a:pt x="112" y="118"/>
                  </a:lnTo>
                  <a:lnTo>
                    <a:pt x="112" y="114"/>
                  </a:lnTo>
                  <a:lnTo>
                    <a:pt x="112" y="110"/>
                  </a:lnTo>
                  <a:lnTo>
                    <a:pt x="114" y="110"/>
                  </a:lnTo>
                  <a:lnTo>
                    <a:pt x="118" y="110"/>
                  </a:lnTo>
                  <a:lnTo>
                    <a:pt x="122" y="110"/>
                  </a:lnTo>
                  <a:lnTo>
                    <a:pt x="122" y="108"/>
                  </a:lnTo>
                  <a:lnTo>
                    <a:pt x="122" y="105"/>
                  </a:lnTo>
                  <a:lnTo>
                    <a:pt x="128" y="105"/>
                  </a:lnTo>
                  <a:lnTo>
                    <a:pt x="128" y="99"/>
                  </a:lnTo>
                  <a:lnTo>
                    <a:pt x="128" y="95"/>
                  </a:lnTo>
                  <a:lnTo>
                    <a:pt x="130" y="95"/>
                  </a:lnTo>
                  <a:lnTo>
                    <a:pt x="138" y="95"/>
                  </a:lnTo>
                  <a:lnTo>
                    <a:pt x="136" y="89"/>
                  </a:lnTo>
                  <a:lnTo>
                    <a:pt x="136" y="85"/>
                  </a:lnTo>
                  <a:lnTo>
                    <a:pt x="136" y="83"/>
                  </a:lnTo>
                  <a:lnTo>
                    <a:pt x="139" y="83"/>
                  </a:lnTo>
                  <a:lnTo>
                    <a:pt x="143" y="83"/>
                  </a:lnTo>
                  <a:lnTo>
                    <a:pt x="143" y="85"/>
                  </a:lnTo>
                  <a:lnTo>
                    <a:pt x="145" y="85"/>
                  </a:lnTo>
                  <a:lnTo>
                    <a:pt x="145" y="83"/>
                  </a:lnTo>
                  <a:lnTo>
                    <a:pt x="145" y="76"/>
                  </a:lnTo>
                  <a:lnTo>
                    <a:pt x="151" y="76"/>
                  </a:lnTo>
                  <a:lnTo>
                    <a:pt x="151" y="74"/>
                  </a:lnTo>
                  <a:lnTo>
                    <a:pt x="151" y="70"/>
                  </a:lnTo>
                  <a:lnTo>
                    <a:pt x="151" y="68"/>
                  </a:lnTo>
                  <a:lnTo>
                    <a:pt x="155" y="68"/>
                  </a:lnTo>
                  <a:lnTo>
                    <a:pt x="159" y="68"/>
                  </a:lnTo>
                  <a:lnTo>
                    <a:pt x="161" y="68"/>
                  </a:lnTo>
                  <a:lnTo>
                    <a:pt x="166" y="66"/>
                  </a:lnTo>
                  <a:lnTo>
                    <a:pt x="170" y="66"/>
                  </a:lnTo>
                  <a:lnTo>
                    <a:pt x="170" y="60"/>
                  </a:lnTo>
                  <a:lnTo>
                    <a:pt x="170" y="58"/>
                  </a:lnTo>
                  <a:lnTo>
                    <a:pt x="170" y="54"/>
                  </a:lnTo>
                  <a:lnTo>
                    <a:pt x="170" y="51"/>
                  </a:lnTo>
                  <a:lnTo>
                    <a:pt x="174" y="51"/>
                  </a:lnTo>
                  <a:lnTo>
                    <a:pt x="176" y="51"/>
                  </a:lnTo>
                  <a:lnTo>
                    <a:pt x="180" y="51"/>
                  </a:lnTo>
                  <a:lnTo>
                    <a:pt x="182" y="51"/>
                  </a:lnTo>
                  <a:lnTo>
                    <a:pt x="186" y="51"/>
                  </a:lnTo>
                  <a:lnTo>
                    <a:pt x="190" y="51"/>
                  </a:lnTo>
                  <a:lnTo>
                    <a:pt x="192" y="51"/>
                  </a:lnTo>
                  <a:lnTo>
                    <a:pt x="195" y="51"/>
                  </a:lnTo>
                  <a:lnTo>
                    <a:pt x="201" y="51"/>
                  </a:lnTo>
                  <a:lnTo>
                    <a:pt x="201" y="49"/>
                  </a:lnTo>
                  <a:lnTo>
                    <a:pt x="201" y="45"/>
                  </a:lnTo>
                  <a:lnTo>
                    <a:pt x="201" y="41"/>
                  </a:lnTo>
                  <a:lnTo>
                    <a:pt x="201" y="35"/>
                  </a:lnTo>
                  <a:lnTo>
                    <a:pt x="205" y="35"/>
                  </a:lnTo>
                  <a:lnTo>
                    <a:pt x="207" y="35"/>
                  </a:lnTo>
                  <a:lnTo>
                    <a:pt x="211" y="35"/>
                  </a:lnTo>
                  <a:lnTo>
                    <a:pt x="217" y="35"/>
                  </a:lnTo>
                  <a:lnTo>
                    <a:pt x="221" y="35"/>
                  </a:lnTo>
                  <a:lnTo>
                    <a:pt x="221" y="29"/>
                  </a:lnTo>
                  <a:lnTo>
                    <a:pt x="221" y="25"/>
                  </a:lnTo>
                  <a:lnTo>
                    <a:pt x="221" y="22"/>
                  </a:lnTo>
                  <a:lnTo>
                    <a:pt x="221" y="20"/>
                  </a:lnTo>
                  <a:lnTo>
                    <a:pt x="221" y="16"/>
                  </a:lnTo>
                  <a:lnTo>
                    <a:pt x="222" y="16"/>
                  </a:lnTo>
                  <a:lnTo>
                    <a:pt x="226" y="16"/>
                  </a:lnTo>
                  <a:lnTo>
                    <a:pt x="226" y="20"/>
                  </a:lnTo>
                  <a:lnTo>
                    <a:pt x="228" y="20"/>
                  </a:lnTo>
                  <a:lnTo>
                    <a:pt x="228" y="16"/>
                  </a:lnTo>
                  <a:lnTo>
                    <a:pt x="228" y="20"/>
                  </a:lnTo>
                  <a:lnTo>
                    <a:pt x="232" y="20"/>
                  </a:lnTo>
                  <a:lnTo>
                    <a:pt x="236" y="20"/>
                  </a:lnTo>
                  <a:lnTo>
                    <a:pt x="236" y="16"/>
                  </a:lnTo>
                  <a:lnTo>
                    <a:pt x="236" y="14"/>
                  </a:lnTo>
                  <a:lnTo>
                    <a:pt x="236" y="10"/>
                  </a:lnTo>
                  <a:lnTo>
                    <a:pt x="236" y="6"/>
                  </a:lnTo>
                  <a:lnTo>
                    <a:pt x="234" y="4"/>
                  </a:lnTo>
                  <a:lnTo>
                    <a:pt x="234" y="0"/>
                  </a:lnTo>
                  <a:lnTo>
                    <a:pt x="238" y="0"/>
                  </a:lnTo>
                  <a:lnTo>
                    <a:pt x="244" y="0"/>
                  </a:lnTo>
                  <a:lnTo>
                    <a:pt x="248" y="0"/>
                  </a:lnTo>
                  <a:lnTo>
                    <a:pt x="251" y="0"/>
                  </a:lnTo>
                  <a:lnTo>
                    <a:pt x="269" y="0"/>
                  </a:lnTo>
                  <a:lnTo>
                    <a:pt x="271" y="47"/>
                  </a:lnTo>
                  <a:lnTo>
                    <a:pt x="271" y="51"/>
                  </a:lnTo>
                  <a:lnTo>
                    <a:pt x="257" y="47"/>
                  </a:lnTo>
                  <a:lnTo>
                    <a:pt x="251" y="47"/>
                  </a:lnTo>
                  <a:lnTo>
                    <a:pt x="251" y="58"/>
                  </a:lnTo>
                  <a:lnTo>
                    <a:pt x="257" y="58"/>
                  </a:lnTo>
                  <a:lnTo>
                    <a:pt x="257" y="68"/>
                  </a:lnTo>
                  <a:lnTo>
                    <a:pt x="251" y="68"/>
                  </a:lnTo>
                  <a:lnTo>
                    <a:pt x="251" y="81"/>
                  </a:lnTo>
                  <a:lnTo>
                    <a:pt x="261" y="81"/>
                  </a:lnTo>
                  <a:lnTo>
                    <a:pt x="261" y="72"/>
                  </a:lnTo>
                  <a:lnTo>
                    <a:pt x="271" y="72"/>
                  </a:lnTo>
                  <a:lnTo>
                    <a:pt x="271" y="83"/>
                  </a:lnTo>
                  <a:lnTo>
                    <a:pt x="251" y="83"/>
                  </a:lnTo>
                  <a:lnTo>
                    <a:pt x="259" y="87"/>
                  </a:lnTo>
                  <a:lnTo>
                    <a:pt x="251" y="87"/>
                  </a:lnTo>
                  <a:lnTo>
                    <a:pt x="251" y="97"/>
                  </a:lnTo>
                  <a:lnTo>
                    <a:pt x="261" y="97"/>
                  </a:lnTo>
                  <a:lnTo>
                    <a:pt x="261" y="112"/>
                  </a:lnTo>
                  <a:lnTo>
                    <a:pt x="265" y="112"/>
                  </a:lnTo>
                  <a:lnTo>
                    <a:pt x="265" y="114"/>
                  </a:lnTo>
                  <a:lnTo>
                    <a:pt x="261" y="114"/>
                  </a:lnTo>
                  <a:lnTo>
                    <a:pt x="263" y="128"/>
                  </a:lnTo>
                  <a:lnTo>
                    <a:pt x="253" y="128"/>
                  </a:lnTo>
                  <a:lnTo>
                    <a:pt x="253" y="134"/>
                  </a:lnTo>
                  <a:lnTo>
                    <a:pt x="249" y="134"/>
                  </a:lnTo>
                  <a:lnTo>
                    <a:pt x="249" y="137"/>
                  </a:lnTo>
                  <a:lnTo>
                    <a:pt x="248" y="137"/>
                  </a:lnTo>
                  <a:lnTo>
                    <a:pt x="222" y="137"/>
                  </a:lnTo>
                  <a:lnTo>
                    <a:pt x="219" y="141"/>
                  </a:lnTo>
                  <a:lnTo>
                    <a:pt x="213" y="141"/>
                  </a:lnTo>
                  <a:lnTo>
                    <a:pt x="209" y="141"/>
                  </a:lnTo>
                  <a:lnTo>
                    <a:pt x="209" y="143"/>
                  </a:lnTo>
                  <a:lnTo>
                    <a:pt x="203" y="143"/>
                  </a:lnTo>
                  <a:lnTo>
                    <a:pt x="203" y="151"/>
                  </a:lnTo>
                  <a:lnTo>
                    <a:pt x="199" y="151"/>
                  </a:lnTo>
                  <a:lnTo>
                    <a:pt x="199" y="153"/>
                  </a:lnTo>
                  <a:lnTo>
                    <a:pt x="197" y="153"/>
                  </a:lnTo>
                  <a:lnTo>
                    <a:pt x="197" y="157"/>
                  </a:lnTo>
                  <a:lnTo>
                    <a:pt x="194" y="157"/>
                  </a:lnTo>
                  <a:lnTo>
                    <a:pt x="194" y="163"/>
                  </a:lnTo>
                  <a:lnTo>
                    <a:pt x="192" y="163"/>
                  </a:lnTo>
                  <a:lnTo>
                    <a:pt x="192" y="166"/>
                  </a:lnTo>
                  <a:lnTo>
                    <a:pt x="194" y="166"/>
                  </a:lnTo>
                  <a:lnTo>
                    <a:pt x="194" y="163"/>
                  </a:lnTo>
                  <a:lnTo>
                    <a:pt x="197" y="163"/>
                  </a:lnTo>
                  <a:lnTo>
                    <a:pt x="197" y="166"/>
                  </a:lnTo>
                  <a:lnTo>
                    <a:pt x="201" y="166"/>
                  </a:lnTo>
                  <a:lnTo>
                    <a:pt x="203" y="166"/>
                  </a:lnTo>
                  <a:lnTo>
                    <a:pt x="203" y="168"/>
                  </a:lnTo>
                  <a:lnTo>
                    <a:pt x="201" y="168"/>
                  </a:lnTo>
                  <a:lnTo>
                    <a:pt x="194" y="172"/>
                  </a:lnTo>
                  <a:lnTo>
                    <a:pt x="197" y="174"/>
                  </a:lnTo>
                  <a:lnTo>
                    <a:pt x="197" y="178"/>
                  </a:lnTo>
                  <a:lnTo>
                    <a:pt x="192" y="178"/>
                  </a:lnTo>
                  <a:lnTo>
                    <a:pt x="192" y="193"/>
                  </a:lnTo>
                  <a:lnTo>
                    <a:pt x="201" y="193"/>
                  </a:lnTo>
                  <a:lnTo>
                    <a:pt x="203" y="193"/>
                  </a:lnTo>
                  <a:lnTo>
                    <a:pt x="207" y="193"/>
                  </a:lnTo>
                  <a:lnTo>
                    <a:pt x="207" y="190"/>
                  </a:lnTo>
                  <a:lnTo>
                    <a:pt x="219" y="190"/>
                  </a:lnTo>
                  <a:lnTo>
                    <a:pt x="213" y="188"/>
                  </a:lnTo>
                  <a:lnTo>
                    <a:pt x="222" y="188"/>
                  </a:lnTo>
                  <a:lnTo>
                    <a:pt x="228" y="188"/>
                  </a:lnTo>
                  <a:lnTo>
                    <a:pt x="228" y="184"/>
                  </a:lnTo>
                  <a:lnTo>
                    <a:pt x="232" y="184"/>
                  </a:lnTo>
                  <a:lnTo>
                    <a:pt x="232" y="180"/>
                  </a:lnTo>
                  <a:lnTo>
                    <a:pt x="269" y="180"/>
                  </a:lnTo>
                  <a:lnTo>
                    <a:pt x="269" y="186"/>
                  </a:lnTo>
                  <a:lnTo>
                    <a:pt x="263" y="186"/>
                  </a:lnTo>
                  <a:lnTo>
                    <a:pt x="263" y="193"/>
                  </a:lnTo>
                  <a:lnTo>
                    <a:pt x="267" y="191"/>
                  </a:lnTo>
                  <a:lnTo>
                    <a:pt x="269" y="191"/>
                  </a:lnTo>
                  <a:lnTo>
                    <a:pt x="269" y="190"/>
                  </a:lnTo>
                  <a:lnTo>
                    <a:pt x="269" y="191"/>
                  </a:lnTo>
                  <a:lnTo>
                    <a:pt x="273" y="191"/>
                  </a:lnTo>
                  <a:lnTo>
                    <a:pt x="278" y="191"/>
                  </a:lnTo>
                  <a:lnTo>
                    <a:pt x="284" y="191"/>
                  </a:lnTo>
                  <a:lnTo>
                    <a:pt x="284" y="176"/>
                  </a:lnTo>
                  <a:lnTo>
                    <a:pt x="288" y="176"/>
                  </a:lnTo>
                  <a:lnTo>
                    <a:pt x="288" y="174"/>
                  </a:lnTo>
                  <a:lnTo>
                    <a:pt x="288" y="170"/>
                  </a:lnTo>
                  <a:lnTo>
                    <a:pt x="284" y="170"/>
                  </a:lnTo>
                  <a:lnTo>
                    <a:pt x="284" y="155"/>
                  </a:lnTo>
                  <a:lnTo>
                    <a:pt x="290" y="155"/>
                  </a:lnTo>
                  <a:lnTo>
                    <a:pt x="290" y="161"/>
                  </a:lnTo>
                  <a:lnTo>
                    <a:pt x="294" y="161"/>
                  </a:lnTo>
                  <a:lnTo>
                    <a:pt x="298" y="161"/>
                  </a:lnTo>
                  <a:lnTo>
                    <a:pt x="298" y="159"/>
                  </a:lnTo>
                  <a:lnTo>
                    <a:pt x="294" y="159"/>
                  </a:lnTo>
                  <a:lnTo>
                    <a:pt x="294" y="151"/>
                  </a:lnTo>
                  <a:lnTo>
                    <a:pt x="304" y="151"/>
                  </a:lnTo>
                  <a:lnTo>
                    <a:pt x="304" y="155"/>
                  </a:lnTo>
                  <a:lnTo>
                    <a:pt x="300" y="155"/>
                  </a:lnTo>
                  <a:lnTo>
                    <a:pt x="300" y="161"/>
                  </a:lnTo>
                  <a:lnTo>
                    <a:pt x="298" y="161"/>
                  </a:lnTo>
                  <a:lnTo>
                    <a:pt x="298" y="164"/>
                  </a:lnTo>
                  <a:lnTo>
                    <a:pt x="300" y="164"/>
                  </a:lnTo>
                  <a:lnTo>
                    <a:pt x="300" y="166"/>
                  </a:lnTo>
                  <a:lnTo>
                    <a:pt x="304" y="166"/>
                  </a:lnTo>
                  <a:lnTo>
                    <a:pt x="294" y="170"/>
                  </a:lnTo>
                  <a:lnTo>
                    <a:pt x="294" y="176"/>
                  </a:lnTo>
                  <a:lnTo>
                    <a:pt x="300" y="176"/>
                  </a:lnTo>
                  <a:lnTo>
                    <a:pt x="300" y="182"/>
                  </a:lnTo>
                  <a:lnTo>
                    <a:pt x="304" y="182"/>
                  </a:lnTo>
                  <a:lnTo>
                    <a:pt x="302" y="201"/>
                  </a:lnTo>
                  <a:lnTo>
                    <a:pt x="294" y="201"/>
                  </a:lnTo>
                  <a:lnTo>
                    <a:pt x="296" y="211"/>
                  </a:lnTo>
                  <a:lnTo>
                    <a:pt x="336" y="209"/>
                  </a:lnTo>
                  <a:lnTo>
                    <a:pt x="336" y="217"/>
                  </a:lnTo>
                  <a:lnTo>
                    <a:pt x="344" y="217"/>
                  </a:lnTo>
                  <a:lnTo>
                    <a:pt x="344" y="219"/>
                  </a:lnTo>
                  <a:lnTo>
                    <a:pt x="336" y="219"/>
                  </a:lnTo>
                  <a:lnTo>
                    <a:pt x="336" y="234"/>
                  </a:lnTo>
                  <a:lnTo>
                    <a:pt x="348" y="234"/>
                  </a:lnTo>
                  <a:lnTo>
                    <a:pt x="348" y="232"/>
                  </a:lnTo>
                  <a:lnTo>
                    <a:pt x="352" y="232"/>
                  </a:lnTo>
                  <a:lnTo>
                    <a:pt x="352" y="224"/>
                  </a:lnTo>
                  <a:lnTo>
                    <a:pt x="361" y="224"/>
                  </a:lnTo>
                  <a:lnTo>
                    <a:pt x="361" y="219"/>
                  </a:lnTo>
                  <a:lnTo>
                    <a:pt x="369" y="219"/>
                  </a:lnTo>
                  <a:lnTo>
                    <a:pt x="369" y="224"/>
                  </a:lnTo>
                  <a:lnTo>
                    <a:pt x="383" y="224"/>
                  </a:lnTo>
                  <a:lnTo>
                    <a:pt x="383" y="230"/>
                  </a:lnTo>
                  <a:lnTo>
                    <a:pt x="383" y="234"/>
                  </a:lnTo>
                  <a:lnTo>
                    <a:pt x="387" y="234"/>
                  </a:lnTo>
                  <a:lnTo>
                    <a:pt x="387" y="244"/>
                  </a:lnTo>
                  <a:lnTo>
                    <a:pt x="396" y="244"/>
                  </a:lnTo>
                  <a:lnTo>
                    <a:pt x="396" y="236"/>
                  </a:lnTo>
                  <a:lnTo>
                    <a:pt x="402" y="236"/>
                  </a:lnTo>
                  <a:lnTo>
                    <a:pt x="402" y="234"/>
                  </a:lnTo>
                  <a:lnTo>
                    <a:pt x="408" y="234"/>
                  </a:lnTo>
                  <a:lnTo>
                    <a:pt x="419" y="234"/>
                  </a:lnTo>
                  <a:lnTo>
                    <a:pt x="421" y="240"/>
                  </a:lnTo>
                  <a:lnTo>
                    <a:pt x="423" y="240"/>
                  </a:lnTo>
                  <a:lnTo>
                    <a:pt x="427" y="240"/>
                  </a:lnTo>
                  <a:lnTo>
                    <a:pt x="427" y="236"/>
                  </a:lnTo>
                  <a:lnTo>
                    <a:pt x="429" y="236"/>
                  </a:lnTo>
                  <a:lnTo>
                    <a:pt x="433" y="236"/>
                  </a:lnTo>
                  <a:lnTo>
                    <a:pt x="423" y="226"/>
                  </a:lnTo>
                  <a:lnTo>
                    <a:pt x="435" y="226"/>
                  </a:lnTo>
                  <a:lnTo>
                    <a:pt x="437" y="230"/>
                  </a:lnTo>
                  <a:lnTo>
                    <a:pt x="439" y="230"/>
                  </a:lnTo>
                  <a:lnTo>
                    <a:pt x="439" y="232"/>
                  </a:lnTo>
                  <a:lnTo>
                    <a:pt x="452" y="232"/>
                  </a:lnTo>
                  <a:lnTo>
                    <a:pt x="452" y="226"/>
                  </a:lnTo>
                  <a:lnTo>
                    <a:pt x="458" y="211"/>
                  </a:lnTo>
                  <a:lnTo>
                    <a:pt x="454" y="211"/>
                  </a:lnTo>
                  <a:lnTo>
                    <a:pt x="458" y="201"/>
                  </a:lnTo>
                  <a:lnTo>
                    <a:pt x="460" y="201"/>
                  </a:lnTo>
                  <a:lnTo>
                    <a:pt x="464" y="195"/>
                  </a:lnTo>
                  <a:lnTo>
                    <a:pt x="470" y="186"/>
                  </a:lnTo>
                  <a:lnTo>
                    <a:pt x="470" y="182"/>
                  </a:lnTo>
                  <a:lnTo>
                    <a:pt x="471" y="176"/>
                  </a:lnTo>
                  <a:lnTo>
                    <a:pt x="475" y="164"/>
                  </a:lnTo>
                  <a:lnTo>
                    <a:pt x="477" y="149"/>
                  </a:lnTo>
                  <a:lnTo>
                    <a:pt x="481" y="139"/>
                  </a:lnTo>
                  <a:lnTo>
                    <a:pt x="485" y="135"/>
                  </a:lnTo>
                  <a:lnTo>
                    <a:pt x="485" y="134"/>
                  </a:lnTo>
                  <a:lnTo>
                    <a:pt x="487" y="130"/>
                  </a:lnTo>
                  <a:lnTo>
                    <a:pt x="491" y="126"/>
                  </a:lnTo>
                  <a:lnTo>
                    <a:pt x="493" y="124"/>
                  </a:lnTo>
                  <a:lnTo>
                    <a:pt x="491" y="120"/>
                  </a:lnTo>
                  <a:lnTo>
                    <a:pt x="493" y="120"/>
                  </a:lnTo>
                  <a:lnTo>
                    <a:pt x="493" y="116"/>
                  </a:lnTo>
                  <a:lnTo>
                    <a:pt x="498" y="114"/>
                  </a:lnTo>
                  <a:lnTo>
                    <a:pt x="502" y="110"/>
                  </a:lnTo>
                  <a:lnTo>
                    <a:pt x="508" y="110"/>
                  </a:lnTo>
                  <a:lnTo>
                    <a:pt x="508" y="114"/>
                  </a:lnTo>
                  <a:lnTo>
                    <a:pt x="518" y="110"/>
                  </a:lnTo>
                  <a:lnTo>
                    <a:pt x="533" y="110"/>
                  </a:lnTo>
                  <a:lnTo>
                    <a:pt x="537" y="120"/>
                  </a:lnTo>
                  <a:lnTo>
                    <a:pt x="541" y="120"/>
                  </a:lnTo>
                  <a:lnTo>
                    <a:pt x="543" y="120"/>
                  </a:lnTo>
                  <a:lnTo>
                    <a:pt x="543" y="122"/>
                  </a:lnTo>
                  <a:lnTo>
                    <a:pt x="547" y="122"/>
                  </a:lnTo>
                  <a:lnTo>
                    <a:pt x="543" y="122"/>
                  </a:lnTo>
                  <a:lnTo>
                    <a:pt x="541" y="126"/>
                  </a:lnTo>
                  <a:lnTo>
                    <a:pt x="541" y="128"/>
                  </a:lnTo>
                  <a:lnTo>
                    <a:pt x="541" y="132"/>
                  </a:lnTo>
                  <a:lnTo>
                    <a:pt x="541" y="128"/>
                  </a:lnTo>
                  <a:lnTo>
                    <a:pt x="543" y="128"/>
                  </a:lnTo>
                  <a:lnTo>
                    <a:pt x="547" y="132"/>
                  </a:lnTo>
                  <a:lnTo>
                    <a:pt x="551" y="132"/>
                  </a:lnTo>
                  <a:lnTo>
                    <a:pt x="551" y="135"/>
                  </a:lnTo>
                  <a:lnTo>
                    <a:pt x="553" y="135"/>
                  </a:lnTo>
                  <a:lnTo>
                    <a:pt x="553" y="137"/>
                  </a:lnTo>
                  <a:lnTo>
                    <a:pt x="556" y="137"/>
                  </a:lnTo>
                  <a:lnTo>
                    <a:pt x="556" y="141"/>
                  </a:lnTo>
                  <a:lnTo>
                    <a:pt x="558" y="141"/>
                  </a:lnTo>
                  <a:lnTo>
                    <a:pt x="562" y="141"/>
                  </a:lnTo>
                  <a:lnTo>
                    <a:pt x="562" y="137"/>
                  </a:lnTo>
                  <a:lnTo>
                    <a:pt x="562" y="134"/>
                  </a:lnTo>
                  <a:lnTo>
                    <a:pt x="562" y="132"/>
                  </a:lnTo>
                  <a:lnTo>
                    <a:pt x="572" y="132"/>
                  </a:lnTo>
                  <a:lnTo>
                    <a:pt x="574" y="132"/>
                  </a:lnTo>
                  <a:lnTo>
                    <a:pt x="578" y="132"/>
                  </a:lnTo>
                  <a:lnTo>
                    <a:pt x="578" y="134"/>
                  </a:lnTo>
                  <a:lnTo>
                    <a:pt x="581" y="132"/>
                  </a:lnTo>
                  <a:lnTo>
                    <a:pt x="583" y="134"/>
                  </a:lnTo>
                  <a:lnTo>
                    <a:pt x="583" y="132"/>
                  </a:lnTo>
                  <a:lnTo>
                    <a:pt x="587" y="132"/>
                  </a:lnTo>
                  <a:lnTo>
                    <a:pt x="591" y="132"/>
                  </a:lnTo>
                  <a:lnTo>
                    <a:pt x="591" y="128"/>
                  </a:lnTo>
                  <a:lnTo>
                    <a:pt x="593" y="128"/>
                  </a:lnTo>
                  <a:lnTo>
                    <a:pt x="593" y="132"/>
                  </a:lnTo>
                  <a:lnTo>
                    <a:pt x="599" y="128"/>
                  </a:lnTo>
                  <a:lnTo>
                    <a:pt x="599" y="132"/>
                  </a:lnTo>
                  <a:lnTo>
                    <a:pt x="603" y="132"/>
                  </a:lnTo>
                  <a:lnTo>
                    <a:pt x="603" y="134"/>
                  </a:lnTo>
                  <a:lnTo>
                    <a:pt x="609" y="134"/>
                  </a:lnTo>
                  <a:lnTo>
                    <a:pt x="607" y="134"/>
                  </a:lnTo>
                  <a:lnTo>
                    <a:pt x="612" y="137"/>
                  </a:lnTo>
                  <a:lnTo>
                    <a:pt x="618" y="137"/>
                  </a:lnTo>
                  <a:lnTo>
                    <a:pt x="624" y="137"/>
                  </a:lnTo>
                  <a:lnTo>
                    <a:pt x="628" y="139"/>
                  </a:lnTo>
                  <a:lnTo>
                    <a:pt x="634" y="139"/>
                  </a:lnTo>
                  <a:lnTo>
                    <a:pt x="634" y="143"/>
                  </a:lnTo>
                  <a:lnTo>
                    <a:pt x="641" y="143"/>
                  </a:lnTo>
                  <a:lnTo>
                    <a:pt x="643" y="143"/>
                  </a:lnTo>
                  <a:lnTo>
                    <a:pt x="643" y="145"/>
                  </a:lnTo>
                  <a:lnTo>
                    <a:pt x="647" y="145"/>
                  </a:lnTo>
                  <a:lnTo>
                    <a:pt x="647" y="149"/>
                  </a:lnTo>
                  <a:lnTo>
                    <a:pt x="649" y="149"/>
                  </a:lnTo>
                  <a:lnTo>
                    <a:pt x="653" y="145"/>
                  </a:lnTo>
                  <a:lnTo>
                    <a:pt x="657" y="145"/>
                  </a:lnTo>
                  <a:lnTo>
                    <a:pt x="657" y="141"/>
                  </a:lnTo>
                  <a:lnTo>
                    <a:pt x="657" y="145"/>
                  </a:lnTo>
                  <a:lnTo>
                    <a:pt x="659" y="145"/>
                  </a:lnTo>
                  <a:lnTo>
                    <a:pt x="663" y="141"/>
                  </a:lnTo>
                  <a:lnTo>
                    <a:pt x="663" y="145"/>
                  </a:lnTo>
                  <a:lnTo>
                    <a:pt x="666" y="145"/>
                  </a:lnTo>
                  <a:lnTo>
                    <a:pt x="668" y="141"/>
                  </a:lnTo>
                  <a:lnTo>
                    <a:pt x="672" y="139"/>
                  </a:lnTo>
                  <a:lnTo>
                    <a:pt x="674" y="141"/>
                  </a:lnTo>
                  <a:lnTo>
                    <a:pt x="678" y="147"/>
                  </a:lnTo>
                  <a:lnTo>
                    <a:pt x="674" y="149"/>
                  </a:lnTo>
                  <a:lnTo>
                    <a:pt x="674" y="151"/>
                  </a:lnTo>
                  <a:lnTo>
                    <a:pt x="674" y="155"/>
                  </a:lnTo>
                  <a:lnTo>
                    <a:pt x="672" y="155"/>
                  </a:lnTo>
                  <a:lnTo>
                    <a:pt x="674" y="157"/>
                  </a:lnTo>
                  <a:lnTo>
                    <a:pt x="678" y="155"/>
                  </a:lnTo>
                  <a:lnTo>
                    <a:pt x="697" y="157"/>
                  </a:lnTo>
                  <a:lnTo>
                    <a:pt x="699" y="161"/>
                  </a:lnTo>
                  <a:lnTo>
                    <a:pt x="707" y="161"/>
                  </a:lnTo>
                  <a:lnTo>
                    <a:pt x="703" y="163"/>
                  </a:lnTo>
                  <a:lnTo>
                    <a:pt x="713" y="163"/>
                  </a:lnTo>
                  <a:lnTo>
                    <a:pt x="719" y="166"/>
                  </a:lnTo>
                  <a:lnTo>
                    <a:pt x="717" y="168"/>
                  </a:lnTo>
                  <a:lnTo>
                    <a:pt x="709" y="168"/>
                  </a:lnTo>
                  <a:lnTo>
                    <a:pt x="703" y="163"/>
                  </a:lnTo>
                  <a:lnTo>
                    <a:pt x="701" y="170"/>
                  </a:lnTo>
                  <a:lnTo>
                    <a:pt x="713" y="182"/>
                  </a:lnTo>
                  <a:lnTo>
                    <a:pt x="728" y="193"/>
                  </a:lnTo>
                  <a:lnTo>
                    <a:pt x="746" y="209"/>
                  </a:lnTo>
                  <a:lnTo>
                    <a:pt x="761" y="220"/>
                  </a:lnTo>
                  <a:lnTo>
                    <a:pt x="776" y="234"/>
                  </a:lnTo>
                  <a:lnTo>
                    <a:pt x="796" y="247"/>
                  </a:lnTo>
                  <a:lnTo>
                    <a:pt x="811" y="263"/>
                  </a:lnTo>
                  <a:lnTo>
                    <a:pt x="832" y="238"/>
                  </a:lnTo>
                  <a:lnTo>
                    <a:pt x="856" y="257"/>
                  </a:lnTo>
                  <a:lnTo>
                    <a:pt x="854" y="219"/>
                  </a:lnTo>
                  <a:lnTo>
                    <a:pt x="850" y="180"/>
                  </a:lnTo>
                  <a:lnTo>
                    <a:pt x="865" y="178"/>
                  </a:lnTo>
                  <a:lnTo>
                    <a:pt x="865" y="182"/>
                  </a:lnTo>
                  <a:lnTo>
                    <a:pt x="935" y="180"/>
                  </a:lnTo>
                  <a:lnTo>
                    <a:pt x="941" y="180"/>
                  </a:lnTo>
                  <a:lnTo>
                    <a:pt x="939" y="193"/>
                  </a:lnTo>
                  <a:lnTo>
                    <a:pt x="939" y="224"/>
                  </a:lnTo>
                  <a:lnTo>
                    <a:pt x="939" y="259"/>
                  </a:lnTo>
                  <a:lnTo>
                    <a:pt x="941" y="276"/>
                  </a:lnTo>
                  <a:lnTo>
                    <a:pt x="937" y="276"/>
                  </a:lnTo>
                  <a:lnTo>
                    <a:pt x="937" y="282"/>
                  </a:lnTo>
                  <a:lnTo>
                    <a:pt x="937" y="292"/>
                  </a:lnTo>
                  <a:lnTo>
                    <a:pt x="937" y="307"/>
                  </a:lnTo>
                  <a:lnTo>
                    <a:pt x="937" y="311"/>
                  </a:lnTo>
                  <a:lnTo>
                    <a:pt x="937" y="317"/>
                  </a:lnTo>
                  <a:lnTo>
                    <a:pt x="937" y="323"/>
                  </a:lnTo>
                  <a:lnTo>
                    <a:pt x="937" y="330"/>
                  </a:lnTo>
                  <a:lnTo>
                    <a:pt x="1035" y="329"/>
                  </a:lnTo>
                  <a:lnTo>
                    <a:pt x="1035" y="330"/>
                  </a:lnTo>
                  <a:lnTo>
                    <a:pt x="1035" y="340"/>
                  </a:lnTo>
                  <a:lnTo>
                    <a:pt x="1016" y="340"/>
                  </a:lnTo>
                  <a:lnTo>
                    <a:pt x="1002" y="340"/>
                  </a:lnTo>
                  <a:lnTo>
                    <a:pt x="1004" y="348"/>
                  </a:lnTo>
                  <a:lnTo>
                    <a:pt x="1004" y="356"/>
                  </a:lnTo>
                  <a:lnTo>
                    <a:pt x="991" y="357"/>
                  </a:lnTo>
                  <a:lnTo>
                    <a:pt x="981" y="357"/>
                  </a:lnTo>
                  <a:lnTo>
                    <a:pt x="971" y="357"/>
                  </a:lnTo>
                  <a:lnTo>
                    <a:pt x="969" y="357"/>
                  </a:lnTo>
                  <a:lnTo>
                    <a:pt x="969" y="367"/>
                  </a:lnTo>
                  <a:lnTo>
                    <a:pt x="969" y="375"/>
                  </a:lnTo>
                  <a:lnTo>
                    <a:pt x="969" y="390"/>
                  </a:lnTo>
                  <a:lnTo>
                    <a:pt x="969" y="404"/>
                  </a:lnTo>
                  <a:lnTo>
                    <a:pt x="969" y="419"/>
                  </a:lnTo>
                  <a:lnTo>
                    <a:pt x="971" y="439"/>
                  </a:lnTo>
                  <a:lnTo>
                    <a:pt x="971" y="446"/>
                  </a:lnTo>
                  <a:lnTo>
                    <a:pt x="971" y="456"/>
                  </a:lnTo>
                  <a:lnTo>
                    <a:pt x="998" y="456"/>
                  </a:lnTo>
                  <a:lnTo>
                    <a:pt x="1002" y="456"/>
                  </a:lnTo>
                  <a:lnTo>
                    <a:pt x="1002" y="466"/>
                  </a:lnTo>
                  <a:lnTo>
                    <a:pt x="1002" y="475"/>
                  </a:lnTo>
                  <a:lnTo>
                    <a:pt x="1033" y="473"/>
                  </a:lnTo>
                  <a:lnTo>
                    <a:pt x="1047" y="473"/>
                  </a:lnTo>
                  <a:lnTo>
                    <a:pt x="1052" y="473"/>
                  </a:lnTo>
                  <a:lnTo>
                    <a:pt x="1052" y="489"/>
                  </a:lnTo>
                  <a:lnTo>
                    <a:pt x="1052" y="504"/>
                  </a:lnTo>
                  <a:lnTo>
                    <a:pt x="1062" y="504"/>
                  </a:lnTo>
                  <a:lnTo>
                    <a:pt x="1068" y="504"/>
                  </a:lnTo>
                  <a:lnTo>
                    <a:pt x="1068" y="514"/>
                  </a:lnTo>
                  <a:lnTo>
                    <a:pt x="1070" y="525"/>
                  </a:lnTo>
                  <a:lnTo>
                    <a:pt x="1070" y="529"/>
                  </a:lnTo>
                  <a:lnTo>
                    <a:pt x="1076" y="529"/>
                  </a:lnTo>
                  <a:lnTo>
                    <a:pt x="1076" y="539"/>
                  </a:lnTo>
                  <a:lnTo>
                    <a:pt x="1080" y="539"/>
                  </a:lnTo>
                  <a:lnTo>
                    <a:pt x="1080" y="545"/>
                  </a:lnTo>
                  <a:lnTo>
                    <a:pt x="1080" y="551"/>
                  </a:lnTo>
                  <a:lnTo>
                    <a:pt x="1076" y="551"/>
                  </a:lnTo>
                  <a:lnTo>
                    <a:pt x="1070" y="551"/>
                  </a:lnTo>
                  <a:lnTo>
                    <a:pt x="1070" y="556"/>
                  </a:lnTo>
                  <a:lnTo>
                    <a:pt x="1070" y="566"/>
                  </a:lnTo>
                  <a:lnTo>
                    <a:pt x="1080" y="566"/>
                  </a:lnTo>
                  <a:lnTo>
                    <a:pt x="1085" y="566"/>
                  </a:lnTo>
                  <a:lnTo>
                    <a:pt x="1085" y="572"/>
                  </a:lnTo>
                  <a:lnTo>
                    <a:pt x="1081" y="572"/>
                  </a:lnTo>
                  <a:lnTo>
                    <a:pt x="1080" y="572"/>
                  </a:lnTo>
                  <a:lnTo>
                    <a:pt x="1076" y="581"/>
                  </a:lnTo>
                  <a:lnTo>
                    <a:pt x="1076" y="591"/>
                  </a:lnTo>
                  <a:lnTo>
                    <a:pt x="1076" y="601"/>
                  </a:lnTo>
                  <a:lnTo>
                    <a:pt x="1078" y="610"/>
                  </a:lnTo>
                  <a:lnTo>
                    <a:pt x="1083" y="610"/>
                  </a:lnTo>
                  <a:lnTo>
                    <a:pt x="1083" y="616"/>
                  </a:lnTo>
                  <a:lnTo>
                    <a:pt x="1099" y="616"/>
                  </a:lnTo>
                  <a:lnTo>
                    <a:pt x="1099" y="632"/>
                  </a:lnTo>
                  <a:lnTo>
                    <a:pt x="1157" y="676"/>
                  </a:lnTo>
                  <a:lnTo>
                    <a:pt x="1159" y="817"/>
                  </a:lnTo>
                  <a:lnTo>
                    <a:pt x="1159" y="848"/>
                  </a:lnTo>
                  <a:lnTo>
                    <a:pt x="1159" y="871"/>
                  </a:lnTo>
                  <a:lnTo>
                    <a:pt x="1159" y="879"/>
                  </a:lnTo>
                  <a:lnTo>
                    <a:pt x="1159" y="881"/>
                  </a:lnTo>
                  <a:lnTo>
                    <a:pt x="1161" y="927"/>
                  </a:lnTo>
                  <a:lnTo>
                    <a:pt x="1161" y="958"/>
                  </a:lnTo>
                  <a:lnTo>
                    <a:pt x="1151" y="966"/>
                  </a:lnTo>
                  <a:lnTo>
                    <a:pt x="1105" y="995"/>
                  </a:lnTo>
                  <a:lnTo>
                    <a:pt x="1072" y="1000"/>
                  </a:lnTo>
                  <a:lnTo>
                    <a:pt x="1072" y="995"/>
                  </a:lnTo>
                  <a:lnTo>
                    <a:pt x="1039" y="995"/>
                  </a:lnTo>
                  <a:lnTo>
                    <a:pt x="1039" y="998"/>
                  </a:lnTo>
                  <a:lnTo>
                    <a:pt x="1027" y="998"/>
                  </a:lnTo>
                  <a:lnTo>
                    <a:pt x="987" y="989"/>
                  </a:lnTo>
                  <a:lnTo>
                    <a:pt x="968" y="940"/>
                  </a:lnTo>
                  <a:lnTo>
                    <a:pt x="964" y="940"/>
                  </a:lnTo>
                  <a:lnTo>
                    <a:pt x="960" y="937"/>
                  </a:lnTo>
                  <a:lnTo>
                    <a:pt x="952" y="937"/>
                  </a:lnTo>
                  <a:lnTo>
                    <a:pt x="948" y="939"/>
                  </a:lnTo>
                  <a:lnTo>
                    <a:pt x="942" y="939"/>
                  </a:lnTo>
                  <a:lnTo>
                    <a:pt x="939" y="940"/>
                  </a:lnTo>
                  <a:lnTo>
                    <a:pt x="923" y="940"/>
                  </a:lnTo>
                  <a:lnTo>
                    <a:pt x="923" y="939"/>
                  </a:lnTo>
                  <a:lnTo>
                    <a:pt x="917" y="935"/>
                  </a:lnTo>
                  <a:lnTo>
                    <a:pt x="914" y="935"/>
                  </a:lnTo>
                  <a:lnTo>
                    <a:pt x="904" y="942"/>
                  </a:lnTo>
                  <a:lnTo>
                    <a:pt x="904" y="958"/>
                  </a:lnTo>
                  <a:lnTo>
                    <a:pt x="896" y="969"/>
                  </a:lnTo>
                  <a:lnTo>
                    <a:pt x="892" y="966"/>
                  </a:lnTo>
                  <a:lnTo>
                    <a:pt x="881" y="975"/>
                  </a:lnTo>
                  <a:lnTo>
                    <a:pt x="858" y="968"/>
                  </a:lnTo>
                  <a:lnTo>
                    <a:pt x="852" y="968"/>
                  </a:lnTo>
                  <a:lnTo>
                    <a:pt x="848" y="969"/>
                  </a:lnTo>
                  <a:lnTo>
                    <a:pt x="846" y="968"/>
                  </a:lnTo>
                  <a:lnTo>
                    <a:pt x="842" y="962"/>
                  </a:lnTo>
                  <a:lnTo>
                    <a:pt x="832" y="958"/>
                  </a:lnTo>
                  <a:lnTo>
                    <a:pt x="827" y="964"/>
                  </a:lnTo>
                  <a:lnTo>
                    <a:pt x="827" y="962"/>
                  </a:lnTo>
                  <a:lnTo>
                    <a:pt x="827" y="958"/>
                  </a:lnTo>
                  <a:lnTo>
                    <a:pt x="827" y="956"/>
                  </a:lnTo>
                  <a:lnTo>
                    <a:pt x="827" y="952"/>
                  </a:lnTo>
                  <a:lnTo>
                    <a:pt x="827" y="948"/>
                  </a:lnTo>
                  <a:lnTo>
                    <a:pt x="823" y="948"/>
                  </a:lnTo>
                  <a:lnTo>
                    <a:pt x="823" y="946"/>
                  </a:lnTo>
                  <a:lnTo>
                    <a:pt x="821" y="946"/>
                  </a:lnTo>
                  <a:lnTo>
                    <a:pt x="817" y="946"/>
                  </a:lnTo>
                  <a:lnTo>
                    <a:pt x="817" y="931"/>
                  </a:lnTo>
                  <a:lnTo>
                    <a:pt x="802" y="931"/>
                  </a:lnTo>
                  <a:lnTo>
                    <a:pt x="802" y="921"/>
                  </a:lnTo>
                  <a:lnTo>
                    <a:pt x="792" y="921"/>
                  </a:lnTo>
                  <a:lnTo>
                    <a:pt x="792" y="915"/>
                  </a:lnTo>
                  <a:lnTo>
                    <a:pt x="786" y="913"/>
                  </a:lnTo>
                  <a:lnTo>
                    <a:pt x="786" y="919"/>
                  </a:lnTo>
                  <a:lnTo>
                    <a:pt x="782" y="919"/>
                  </a:lnTo>
                  <a:lnTo>
                    <a:pt x="776" y="919"/>
                  </a:lnTo>
                  <a:lnTo>
                    <a:pt x="773" y="915"/>
                  </a:lnTo>
                  <a:lnTo>
                    <a:pt x="769" y="915"/>
                  </a:lnTo>
                  <a:lnTo>
                    <a:pt x="769" y="913"/>
                  </a:lnTo>
                  <a:lnTo>
                    <a:pt x="767" y="913"/>
                  </a:lnTo>
                  <a:lnTo>
                    <a:pt x="763" y="915"/>
                  </a:lnTo>
                  <a:lnTo>
                    <a:pt x="757" y="915"/>
                  </a:lnTo>
                  <a:lnTo>
                    <a:pt x="757" y="913"/>
                  </a:lnTo>
                  <a:lnTo>
                    <a:pt x="757" y="910"/>
                  </a:lnTo>
                  <a:lnTo>
                    <a:pt x="761" y="910"/>
                  </a:lnTo>
                  <a:lnTo>
                    <a:pt x="757" y="908"/>
                  </a:lnTo>
                  <a:lnTo>
                    <a:pt x="757" y="904"/>
                  </a:lnTo>
                  <a:lnTo>
                    <a:pt x="757" y="900"/>
                  </a:lnTo>
                  <a:lnTo>
                    <a:pt x="757" y="898"/>
                  </a:lnTo>
                  <a:lnTo>
                    <a:pt x="736" y="898"/>
                  </a:lnTo>
                  <a:lnTo>
                    <a:pt x="734" y="894"/>
                  </a:lnTo>
                  <a:lnTo>
                    <a:pt x="734" y="863"/>
                  </a:lnTo>
                  <a:lnTo>
                    <a:pt x="719" y="863"/>
                  </a:lnTo>
                  <a:lnTo>
                    <a:pt x="719" y="836"/>
                  </a:lnTo>
                  <a:lnTo>
                    <a:pt x="703" y="836"/>
                  </a:lnTo>
                  <a:lnTo>
                    <a:pt x="703" y="832"/>
                  </a:lnTo>
                  <a:lnTo>
                    <a:pt x="701" y="709"/>
                  </a:lnTo>
                  <a:lnTo>
                    <a:pt x="678" y="709"/>
                  </a:lnTo>
                  <a:lnTo>
                    <a:pt x="678" y="713"/>
                  </a:lnTo>
                  <a:lnTo>
                    <a:pt x="678" y="717"/>
                  </a:lnTo>
                  <a:lnTo>
                    <a:pt x="676" y="718"/>
                  </a:lnTo>
                  <a:lnTo>
                    <a:pt x="676" y="724"/>
                  </a:lnTo>
                  <a:lnTo>
                    <a:pt x="676" y="728"/>
                  </a:lnTo>
                  <a:lnTo>
                    <a:pt x="676" y="732"/>
                  </a:lnTo>
                  <a:lnTo>
                    <a:pt x="676" y="734"/>
                  </a:lnTo>
                  <a:lnTo>
                    <a:pt x="641" y="774"/>
                  </a:lnTo>
                  <a:lnTo>
                    <a:pt x="624" y="761"/>
                  </a:lnTo>
                  <a:lnTo>
                    <a:pt x="616" y="767"/>
                  </a:lnTo>
                  <a:lnTo>
                    <a:pt x="512" y="676"/>
                  </a:lnTo>
                  <a:lnTo>
                    <a:pt x="522" y="662"/>
                  </a:lnTo>
                  <a:lnTo>
                    <a:pt x="512" y="653"/>
                  </a:lnTo>
                  <a:lnTo>
                    <a:pt x="508" y="653"/>
                  </a:lnTo>
                  <a:lnTo>
                    <a:pt x="508" y="651"/>
                  </a:lnTo>
                  <a:lnTo>
                    <a:pt x="512" y="651"/>
                  </a:lnTo>
                  <a:lnTo>
                    <a:pt x="516" y="651"/>
                  </a:lnTo>
                  <a:lnTo>
                    <a:pt x="518" y="651"/>
                  </a:lnTo>
                  <a:lnTo>
                    <a:pt x="518" y="653"/>
                  </a:lnTo>
                  <a:lnTo>
                    <a:pt x="522" y="653"/>
                  </a:lnTo>
                  <a:lnTo>
                    <a:pt x="524" y="653"/>
                  </a:lnTo>
                  <a:lnTo>
                    <a:pt x="527" y="653"/>
                  </a:lnTo>
                  <a:lnTo>
                    <a:pt x="531" y="653"/>
                  </a:lnTo>
                  <a:lnTo>
                    <a:pt x="527" y="641"/>
                  </a:lnTo>
                  <a:lnTo>
                    <a:pt x="522" y="628"/>
                  </a:lnTo>
                  <a:lnTo>
                    <a:pt x="522" y="626"/>
                  </a:lnTo>
                  <a:lnTo>
                    <a:pt x="518" y="626"/>
                  </a:lnTo>
                  <a:lnTo>
                    <a:pt x="518" y="622"/>
                  </a:lnTo>
                  <a:lnTo>
                    <a:pt x="522" y="622"/>
                  </a:lnTo>
                  <a:lnTo>
                    <a:pt x="522" y="620"/>
                  </a:lnTo>
                  <a:lnTo>
                    <a:pt x="520" y="616"/>
                  </a:lnTo>
                  <a:lnTo>
                    <a:pt x="518" y="612"/>
                  </a:lnTo>
                  <a:lnTo>
                    <a:pt x="518" y="607"/>
                  </a:lnTo>
                  <a:lnTo>
                    <a:pt x="514" y="607"/>
                  </a:lnTo>
                  <a:lnTo>
                    <a:pt x="514" y="605"/>
                  </a:lnTo>
                  <a:lnTo>
                    <a:pt x="485" y="583"/>
                  </a:lnTo>
                  <a:lnTo>
                    <a:pt x="489" y="576"/>
                  </a:lnTo>
                  <a:lnTo>
                    <a:pt x="489" y="554"/>
                  </a:lnTo>
                  <a:lnTo>
                    <a:pt x="481" y="518"/>
                  </a:lnTo>
                  <a:lnTo>
                    <a:pt x="481" y="514"/>
                  </a:lnTo>
                  <a:lnTo>
                    <a:pt x="481" y="512"/>
                  </a:lnTo>
                  <a:lnTo>
                    <a:pt x="481" y="508"/>
                  </a:lnTo>
                  <a:lnTo>
                    <a:pt x="485" y="508"/>
                  </a:lnTo>
                  <a:lnTo>
                    <a:pt x="485" y="504"/>
                  </a:lnTo>
                  <a:lnTo>
                    <a:pt x="485" y="508"/>
                  </a:lnTo>
                  <a:lnTo>
                    <a:pt x="487" y="508"/>
                  </a:lnTo>
                  <a:lnTo>
                    <a:pt x="504" y="520"/>
                  </a:lnTo>
                  <a:lnTo>
                    <a:pt x="506" y="514"/>
                  </a:lnTo>
                  <a:lnTo>
                    <a:pt x="481" y="493"/>
                  </a:lnTo>
                  <a:lnTo>
                    <a:pt x="487" y="487"/>
                  </a:lnTo>
                  <a:lnTo>
                    <a:pt x="475" y="473"/>
                  </a:lnTo>
                  <a:lnTo>
                    <a:pt x="487" y="462"/>
                  </a:lnTo>
                  <a:lnTo>
                    <a:pt x="481" y="458"/>
                  </a:lnTo>
                  <a:lnTo>
                    <a:pt x="541" y="383"/>
                  </a:lnTo>
                  <a:lnTo>
                    <a:pt x="539" y="383"/>
                  </a:lnTo>
                  <a:lnTo>
                    <a:pt x="541" y="383"/>
                  </a:lnTo>
                  <a:lnTo>
                    <a:pt x="539" y="383"/>
                  </a:lnTo>
                  <a:lnTo>
                    <a:pt x="539" y="381"/>
                  </a:lnTo>
                  <a:lnTo>
                    <a:pt x="541" y="381"/>
                  </a:lnTo>
                  <a:lnTo>
                    <a:pt x="541" y="367"/>
                  </a:lnTo>
                  <a:lnTo>
                    <a:pt x="522" y="365"/>
                  </a:lnTo>
                  <a:lnTo>
                    <a:pt x="522" y="359"/>
                  </a:lnTo>
                  <a:lnTo>
                    <a:pt x="526" y="359"/>
                  </a:lnTo>
                  <a:lnTo>
                    <a:pt x="526" y="356"/>
                  </a:lnTo>
                  <a:lnTo>
                    <a:pt x="522" y="356"/>
                  </a:lnTo>
                  <a:lnTo>
                    <a:pt x="522" y="346"/>
                  </a:lnTo>
                  <a:lnTo>
                    <a:pt x="529" y="346"/>
                  </a:lnTo>
                  <a:lnTo>
                    <a:pt x="531" y="346"/>
                  </a:lnTo>
                  <a:lnTo>
                    <a:pt x="531" y="342"/>
                  </a:lnTo>
                  <a:lnTo>
                    <a:pt x="535" y="342"/>
                  </a:lnTo>
                  <a:lnTo>
                    <a:pt x="541" y="342"/>
                  </a:lnTo>
                  <a:lnTo>
                    <a:pt x="541" y="340"/>
                  </a:lnTo>
                  <a:lnTo>
                    <a:pt x="537" y="340"/>
                  </a:lnTo>
                  <a:lnTo>
                    <a:pt x="537" y="336"/>
                  </a:lnTo>
                  <a:lnTo>
                    <a:pt x="541" y="336"/>
                  </a:lnTo>
                  <a:lnTo>
                    <a:pt x="545" y="336"/>
                  </a:lnTo>
                  <a:lnTo>
                    <a:pt x="543" y="330"/>
                  </a:lnTo>
                  <a:lnTo>
                    <a:pt x="543" y="321"/>
                  </a:lnTo>
                  <a:lnTo>
                    <a:pt x="543" y="315"/>
                  </a:lnTo>
                  <a:lnTo>
                    <a:pt x="547" y="311"/>
                  </a:lnTo>
                  <a:lnTo>
                    <a:pt x="547" y="309"/>
                  </a:lnTo>
                  <a:lnTo>
                    <a:pt x="547" y="284"/>
                  </a:lnTo>
                  <a:lnTo>
                    <a:pt x="547" y="278"/>
                  </a:lnTo>
                  <a:lnTo>
                    <a:pt x="531" y="278"/>
                  </a:lnTo>
                  <a:lnTo>
                    <a:pt x="529" y="273"/>
                  </a:lnTo>
                  <a:lnTo>
                    <a:pt x="537" y="271"/>
                  </a:lnTo>
                  <a:lnTo>
                    <a:pt x="527" y="273"/>
                  </a:lnTo>
                  <a:lnTo>
                    <a:pt x="527" y="269"/>
                  </a:lnTo>
                  <a:lnTo>
                    <a:pt x="522" y="269"/>
                  </a:lnTo>
                  <a:lnTo>
                    <a:pt x="514" y="273"/>
                  </a:lnTo>
                  <a:lnTo>
                    <a:pt x="512" y="273"/>
                  </a:lnTo>
                  <a:lnTo>
                    <a:pt x="508" y="273"/>
                  </a:lnTo>
                  <a:lnTo>
                    <a:pt x="506" y="273"/>
                  </a:lnTo>
                  <a:lnTo>
                    <a:pt x="502" y="273"/>
                  </a:lnTo>
                  <a:lnTo>
                    <a:pt x="497" y="269"/>
                  </a:lnTo>
                  <a:lnTo>
                    <a:pt x="493" y="273"/>
                  </a:lnTo>
                  <a:lnTo>
                    <a:pt x="489" y="273"/>
                  </a:lnTo>
                  <a:lnTo>
                    <a:pt x="477" y="273"/>
                  </a:lnTo>
                  <a:lnTo>
                    <a:pt x="477" y="267"/>
                  </a:lnTo>
                  <a:lnTo>
                    <a:pt x="471" y="267"/>
                  </a:lnTo>
                  <a:lnTo>
                    <a:pt x="468" y="267"/>
                  </a:lnTo>
                  <a:lnTo>
                    <a:pt x="464" y="263"/>
                  </a:lnTo>
                  <a:lnTo>
                    <a:pt x="462" y="263"/>
                  </a:lnTo>
                  <a:lnTo>
                    <a:pt x="458" y="263"/>
                  </a:lnTo>
                  <a:lnTo>
                    <a:pt x="456" y="261"/>
                  </a:lnTo>
                  <a:lnTo>
                    <a:pt x="454" y="257"/>
                  </a:lnTo>
                  <a:lnTo>
                    <a:pt x="452" y="257"/>
                  </a:lnTo>
                  <a:lnTo>
                    <a:pt x="448" y="255"/>
                  </a:lnTo>
                  <a:lnTo>
                    <a:pt x="448" y="251"/>
                  </a:lnTo>
                  <a:lnTo>
                    <a:pt x="446" y="255"/>
                  </a:lnTo>
                  <a:lnTo>
                    <a:pt x="446" y="257"/>
                  </a:lnTo>
                  <a:lnTo>
                    <a:pt x="443" y="257"/>
                  </a:lnTo>
                  <a:lnTo>
                    <a:pt x="443" y="261"/>
                  </a:lnTo>
                  <a:lnTo>
                    <a:pt x="443" y="263"/>
                  </a:lnTo>
                  <a:lnTo>
                    <a:pt x="437" y="276"/>
                  </a:lnTo>
                  <a:lnTo>
                    <a:pt x="431" y="273"/>
                  </a:lnTo>
                  <a:lnTo>
                    <a:pt x="423" y="273"/>
                  </a:lnTo>
                  <a:lnTo>
                    <a:pt x="425" y="286"/>
                  </a:lnTo>
                  <a:lnTo>
                    <a:pt x="417" y="286"/>
                  </a:lnTo>
                  <a:lnTo>
                    <a:pt x="417" y="276"/>
                  </a:lnTo>
                  <a:lnTo>
                    <a:pt x="415" y="276"/>
                  </a:lnTo>
                  <a:lnTo>
                    <a:pt x="412" y="276"/>
                  </a:lnTo>
                  <a:lnTo>
                    <a:pt x="412" y="280"/>
                  </a:lnTo>
                  <a:lnTo>
                    <a:pt x="408" y="280"/>
                  </a:lnTo>
                  <a:lnTo>
                    <a:pt x="410" y="298"/>
                  </a:lnTo>
                  <a:lnTo>
                    <a:pt x="400" y="300"/>
                  </a:lnTo>
                  <a:lnTo>
                    <a:pt x="400" y="323"/>
                  </a:lnTo>
                  <a:lnTo>
                    <a:pt x="390" y="317"/>
                  </a:lnTo>
                  <a:lnTo>
                    <a:pt x="394" y="317"/>
                  </a:lnTo>
                  <a:lnTo>
                    <a:pt x="394" y="307"/>
                  </a:lnTo>
                  <a:lnTo>
                    <a:pt x="356" y="309"/>
                  </a:lnTo>
                  <a:lnTo>
                    <a:pt x="356" y="311"/>
                  </a:lnTo>
                  <a:lnTo>
                    <a:pt x="356" y="309"/>
                  </a:lnTo>
                  <a:lnTo>
                    <a:pt x="356" y="311"/>
                  </a:lnTo>
                  <a:lnTo>
                    <a:pt x="354" y="311"/>
                  </a:lnTo>
                  <a:lnTo>
                    <a:pt x="354" y="309"/>
                  </a:lnTo>
                  <a:lnTo>
                    <a:pt x="344" y="309"/>
                  </a:lnTo>
                  <a:lnTo>
                    <a:pt x="344" y="325"/>
                  </a:lnTo>
                  <a:lnTo>
                    <a:pt x="334" y="325"/>
                  </a:lnTo>
                  <a:lnTo>
                    <a:pt x="334" y="330"/>
                  </a:lnTo>
                  <a:lnTo>
                    <a:pt x="334" y="340"/>
                  </a:lnTo>
                  <a:lnTo>
                    <a:pt x="334" y="350"/>
                  </a:lnTo>
                  <a:lnTo>
                    <a:pt x="332" y="350"/>
                  </a:lnTo>
                  <a:lnTo>
                    <a:pt x="332" y="359"/>
                  </a:lnTo>
                  <a:lnTo>
                    <a:pt x="334" y="359"/>
                  </a:lnTo>
                  <a:lnTo>
                    <a:pt x="334" y="367"/>
                  </a:lnTo>
                  <a:lnTo>
                    <a:pt x="344" y="367"/>
                  </a:lnTo>
                  <a:lnTo>
                    <a:pt x="344" y="371"/>
                  </a:lnTo>
                  <a:lnTo>
                    <a:pt x="344" y="375"/>
                  </a:lnTo>
                  <a:lnTo>
                    <a:pt x="369" y="373"/>
                  </a:lnTo>
                  <a:lnTo>
                    <a:pt x="369" y="367"/>
                  </a:lnTo>
                  <a:lnTo>
                    <a:pt x="385" y="367"/>
                  </a:lnTo>
                  <a:lnTo>
                    <a:pt x="385" y="377"/>
                  </a:lnTo>
                  <a:lnTo>
                    <a:pt x="388" y="379"/>
                  </a:lnTo>
                  <a:lnTo>
                    <a:pt x="385" y="383"/>
                  </a:lnTo>
                  <a:lnTo>
                    <a:pt x="385" y="386"/>
                  </a:lnTo>
                  <a:lnTo>
                    <a:pt x="383" y="392"/>
                  </a:lnTo>
                  <a:lnTo>
                    <a:pt x="383" y="396"/>
                  </a:lnTo>
                  <a:lnTo>
                    <a:pt x="379" y="398"/>
                  </a:lnTo>
                  <a:lnTo>
                    <a:pt x="379" y="404"/>
                  </a:lnTo>
                  <a:lnTo>
                    <a:pt x="377" y="408"/>
                  </a:lnTo>
                  <a:lnTo>
                    <a:pt x="373" y="412"/>
                  </a:lnTo>
                  <a:lnTo>
                    <a:pt x="371" y="417"/>
                  </a:lnTo>
                  <a:lnTo>
                    <a:pt x="367" y="423"/>
                  </a:lnTo>
                  <a:lnTo>
                    <a:pt x="363" y="429"/>
                  </a:lnTo>
                  <a:lnTo>
                    <a:pt x="361" y="437"/>
                  </a:lnTo>
                  <a:lnTo>
                    <a:pt x="358" y="439"/>
                  </a:lnTo>
                  <a:lnTo>
                    <a:pt x="377" y="439"/>
                  </a:lnTo>
                  <a:lnTo>
                    <a:pt x="377" y="454"/>
                  </a:lnTo>
                  <a:lnTo>
                    <a:pt x="400" y="454"/>
                  </a:lnTo>
                  <a:lnTo>
                    <a:pt x="398" y="450"/>
                  </a:lnTo>
                  <a:lnTo>
                    <a:pt x="431" y="450"/>
                  </a:lnTo>
                  <a:lnTo>
                    <a:pt x="431" y="456"/>
                  </a:lnTo>
                  <a:lnTo>
                    <a:pt x="473" y="456"/>
                  </a:lnTo>
                  <a:lnTo>
                    <a:pt x="473" y="462"/>
                  </a:lnTo>
                  <a:lnTo>
                    <a:pt x="462" y="477"/>
                  </a:lnTo>
                  <a:lnTo>
                    <a:pt x="462" y="481"/>
                  </a:lnTo>
                  <a:lnTo>
                    <a:pt x="460" y="481"/>
                  </a:lnTo>
                  <a:lnTo>
                    <a:pt x="456" y="483"/>
                  </a:lnTo>
                  <a:lnTo>
                    <a:pt x="452" y="491"/>
                  </a:lnTo>
                  <a:lnTo>
                    <a:pt x="444" y="500"/>
                  </a:lnTo>
                  <a:lnTo>
                    <a:pt x="441" y="502"/>
                  </a:lnTo>
                  <a:lnTo>
                    <a:pt x="444" y="506"/>
                  </a:lnTo>
                  <a:lnTo>
                    <a:pt x="444" y="508"/>
                  </a:lnTo>
                  <a:lnTo>
                    <a:pt x="444" y="512"/>
                  </a:lnTo>
                  <a:lnTo>
                    <a:pt x="446" y="516"/>
                  </a:lnTo>
                  <a:lnTo>
                    <a:pt x="460" y="527"/>
                  </a:lnTo>
                  <a:lnTo>
                    <a:pt x="475" y="539"/>
                  </a:lnTo>
                  <a:lnTo>
                    <a:pt x="470" y="545"/>
                  </a:lnTo>
                  <a:lnTo>
                    <a:pt x="473" y="545"/>
                  </a:lnTo>
                  <a:lnTo>
                    <a:pt x="470" y="549"/>
                  </a:lnTo>
                  <a:lnTo>
                    <a:pt x="470" y="545"/>
                  </a:lnTo>
                  <a:lnTo>
                    <a:pt x="464" y="552"/>
                  </a:lnTo>
                  <a:lnTo>
                    <a:pt x="464" y="554"/>
                  </a:lnTo>
                  <a:lnTo>
                    <a:pt x="464" y="552"/>
                  </a:lnTo>
                  <a:lnTo>
                    <a:pt x="460" y="554"/>
                  </a:lnTo>
                  <a:lnTo>
                    <a:pt x="460" y="558"/>
                  </a:lnTo>
                  <a:lnTo>
                    <a:pt x="454" y="552"/>
                  </a:lnTo>
                  <a:lnTo>
                    <a:pt x="450" y="552"/>
                  </a:lnTo>
                  <a:lnTo>
                    <a:pt x="448" y="552"/>
                  </a:lnTo>
                  <a:lnTo>
                    <a:pt x="448" y="549"/>
                  </a:lnTo>
                  <a:lnTo>
                    <a:pt x="444" y="549"/>
                  </a:lnTo>
                  <a:lnTo>
                    <a:pt x="441" y="552"/>
                  </a:lnTo>
                  <a:lnTo>
                    <a:pt x="439" y="552"/>
                  </a:lnTo>
                  <a:lnTo>
                    <a:pt x="435" y="552"/>
                  </a:lnTo>
                  <a:lnTo>
                    <a:pt x="435" y="556"/>
                  </a:lnTo>
                  <a:lnTo>
                    <a:pt x="433" y="556"/>
                  </a:lnTo>
                  <a:lnTo>
                    <a:pt x="433" y="558"/>
                  </a:lnTo>
                  <a:lnTo>
                    <a:pt x="433" y="562"/>
                  </a:lnTo>
                  <a:lnTo>
                    <a:pt x="433" y="564"/>
                  </a:lnTo>
                  <a:lnTo>
                    <a:pt x="429" y="564"/>
                  </a:lnTo>
                  <a:lnTo>
                    <a:pt x="429" y="568"/>
                  </a:lnTo>
                  <a:lnTo>
                    <a:pt x="423" y="562"/>
                  </a:lnTo>
                  <a:lnTo>
                    <a:pt x="417" y="556"/>
                  </a:lnTo>
                  <a:lnTo>
                    <a:pt x="404" y="547"/>
                  </a:lnTo>
                  <a:lnTo>
                    <a:pt x="410" y="537"/>
                  </a:lnTo>
                  <a:lnTo>
                    <a:pt x="379" y="537"/>
                  </a:lnTo>
                  <a:lnTo>
                    <a:pt x="379" y="514"/>
                  </a:lnTo>
                  <a:lnTo>
                    <a:pt x="344" y="514"/>
                  </a:lnTo>
                  <a:lnTo>
                    <a:pt x="340" y="524"/>
                  </a:lnTo>
                  <a:lnTo>
                    <a:pt x="338" y="524"/>
                  </a:lnTo>
                  <a:lnTo>
                    <a:pt x="334" y="539"/>
                  </a:lnTo>
                  <a:lnTo>
                    <a:pt x="329" y="539"/>
                  </a:lnTo>
                  <a:lnTo>
                    <a:pt x="329" y="545"/>
                  </a:lnTo>
                  <a:lnTo>
                    <a:pt x="327" y="545"/>
                  </a:lnTo>
                  <a:lnTo>
                    <a:pt x="327" y="549"/>
                  </a:lnTo>
                  <a:lnTo>
                    <a:pt x="323" y="549"/>
                  </a:lnTo>
                  <a:lnTo>
                    <a:pt x="323" y="551"/>
                  </a:lnTo>
                  <a:lnTo>
                    <a:pt x="319" y="551"/>
                  </a:lnTo>
                  <a:lnTo>
                    <a:pt x="317" y="560"/>
                  </a:lnTo>
                  <a:lnTo>
                    <a:pt x="313" y="570"/>
                  </a:lnTo>
                  <a:lnTo>
                    <a:pt x="313" y="574"/>
                  </a:lnTo>
                  <a:lnTo>
                    <a:pt x="307" y="589"/>
                  </a:lnTo>
                  <a:lnTo>
                    <a:pt x="307" y="591"/>
                  </a:lnTo>
                  <a:lnTo>
                    <a:pt x="307" y="595"/>
                  </a:lnTo>
                  <a:lnTo>
                    <a:pt x="307" y="601"/>
                  </a:lnTo>
                  <a:lnTo>
                    <a:pt x="305" y="605"/>
                  </a:lnTo>
                  <a:lnTo>
                    <a:pt x="298" y="599"/>
                  </a:lnTo>
                  <a:lnTo>
                    <a:pt x="292" y="595"/>
                  </a:lnTo>
                  <a:lnTo>
                    <a:pt x="290" y="595"/>
                  </a:lnTo>
                  <a:lnTo>
                    <a:pt x="290" y="593"/>
                  </a:lnTo>
                  <a:lnTo>
                    <a:pt x="280" y="585"/>
                  </a:lnTo>
                  <a:lnTo>
                    <a:pt x="248" y="566"/>
                  </a:lnTo>
                  <a:lnTo>
                    <a:pt x="246" y="562"/>
                  </a:lnTo>
                  <a:lnTo>
                    <a:pt x="242" y="558"/>
                  </a:lnTo>
                  <a:lnTo>
                    <a:pt x="238" y="556"/>
                  </a:lnTo>
                  <a:lnTo>
                    <a:pt x="236" y="556"/>
                  </a:lnTo>
                  <a:lnTo>
                    <a:pt x="232" y="552"/>
                  </a:lnTo>
                  <a:lnTo>
                    <a:pt x="228" y="552"/>
                  </a:lnTo>
                  <a:lnTo>
                    <a:pt x="228" y="551"/>
                  </a:lnTo>
                  <a:lnTo>
                    <a:pt x="226" y="551"/>
                  </a:lnTo>
                  <a:lnTo>
                    <a:pt x="222" y="547"/>
                  </a:lnTo>
                  <a:lnTo>
                    <a:pt x="222" y="543"/>
                  </a:lnTo>
                  <a:lnTo>
                    <a:pt x="219" y="545"/>
                  </a:lnTo>
                  <a:lnTo>
                    <a:pt x="219" y="541"/>
                  </a:lnTo>
                  <a:lnTo>
                    <a:pt x="217" y="541"/>
                  </a:lnTo>
                  <a:lnTo>
                    <a:pt x="217" y="537"/>
                  </a:lnTo>
                  <a:lnTo>
                    <a:pt x="213" y="537"/>
                  </a:lnTo>
                  <a:lnTo>
                    <a:pt x="213" y="535"/>
                  </a:lnTo>
                  <a:lnTo>
                    <a:pt x="207" y="531"/>
                  </a:lnTo>
                  <a:lnTo>
                    <a:pt x="207" y="529"/>
                  </a:lnTo>
                  <a:lnTo>
                    <a:pt x="203" y="529"/>
                  </a:lnTo>
                  <a:lnTo>
                    <a:pt x="201" y="525"/>
                  </a:lnTo>
                  <a:lnTo>
                    <a:pt x="197" y="522"/>
                  </a:lnTo>
                  <a:lnTo>
                    <a:pt x="194" y="520"/>
                  </a:lnTo>
                  <a:lnTo>
                    <a:pt x="192" y="516"/>
                  </a:lnTo>
                  <a:lnTo>
                    <a:pt x="172" y="498"/>
                  </a:lnTo>
                  <a:lnTo>
                    <a:pt x="168" y="498"/>
                  </a:lnTo>
                  <a:lnTo>
                    <a:pt x="134" y="452"/>
                  </a:lnTo>
                  <a:lnTo>
                    <a:pt x="130" y="452"/>
                  </a:lnTo>
                  <a:lnTo>
                    <a:pt x="130" y="448"/>
                  </a:lnTo>
                  <a:lnTo>
                    <a:pt x="128" y="446"/>
                  </a:lnTo>
                  <a:lnTo>
                    <a:pt x="124" y="442"/>
                  </a:lnTo>
                  <a:lnTo>
                    <a:pt x="120" y="437"/>
                  </a:lnTo>
                  <a:lnTo>
                    <a:pt x="114" y="431"/>
                  </a:lnTo>
                  <a:lnTo>
                    <a:pt x="110" y="427"/>
                  </a:lnTo>
                  <a:lnTo>
                    <a:pt x="109" y="425"/>
                  </a:lnTo>
                  <a:lnTo>
                    <a:pt x="101" y="419"/>
                  </a:lnTo>
                  <a:lnTo>
                    <a:pt x="99" y="415"/>
                  </a:lnTo>
                  <a:lnTo>
                    <a:pt x="91" y="410"/>
                  </a:lnTo>
                  <a:lnTo>
                    <a:pt x="89" y="410"/>
                  </a:lnTo>
                  <a:lnTo>
                    <a:pt x="89" y="406"/>
                  </a:lnTo>
                  <a:lnTo>
                    <a:pt x="85" y="406"/>
                  </a:lnTo>
                  <a:lnTo>
                    <a:pt x="85" y="404"/>
                  </a:lnTo>
                  <a:lnTo>
                    <a:pt x="76" y="394"/>
                  </a:lnTo>
                  <a:lnTo>
                    <a:pt x="74" y="394"/>
                  </a:lnTo>
                  <a:lnTo>
                    <a:pt x="74" y="390"/>
                  </a:lnTo>
                  <a:lnTo>
                    <a:pt x="70" y="388"/>
                  </a:lnTo>
                  <a:lnTo>
                    <a:pt x="66" y="388"/>
                  </a:lnTo>
                  <a:lnTo>
                    <a:pt x="66" y="385"/>
                  </a:lnTo>
                  <a:lnTo>
                    <a:pt x="64" y="383"/>
                  </a:lnTo>
                  <a:lnTo>
                    <a:pt x="60" y="379"/>
                  </a:lnTo>
                  <a:lnTo>
                    <a:pt x="56" y="377"/>
                  </a:lnTo>
                  <a:lnTo>
                    <a:pt x="55" y="373"/>
                  </a:lnTo>
                  <a:lnTo>
                    <a:pt x="51" y="369"/>
                  </a:lnTo>
                  <a:lnTo>
                    <a:pt x="47" y="367"/>
                  </a:lnTo>
                  <a:lnTo>
                    <a:pt x="45" y="367"/>
                  </a:lnTo>
                  <a:lnTo>
                    <a:pt x="41" y="363"/>
                  </a:lnTo>
                  <a:lnTo>
                    <a:pt x="41" y="367"/>
                  </a:lnTo>
                  <a:lnTo>
                    <a:pt x="35" y="363"/>
                  </a:lnTo>
                  <a:lnTo>
                    <a:pt x="31" y="363"/>
                  </a:lnTo>
                  <a:lnTo>
                    <a:pt x="29" y="361"/>
                  </a:lnTo>
                  <a:lnTo>
                    <a:pt x="26" y="357"/>
                  </a:lnTo>
                  <a:lnTo>
                    <a:pt x="22" y="357"/>
                  </a:lnTo>
                  <a:lnTo>
                    <a:pt x="22" y="356"/>
                  </a:lnTo>
                  <a:lnTo>
                    <a:pt x="20" y="356"/>
                  </a:lnTo>
                  <a:lnTo>
                    <a:pt x="20" y="352"/>
                  </a:lnTo>
                  <a:lnTo>
                    <a:pt x="14" y="352"/>
                  </a:lnTo>
                  <a:lnTo>
                    <a:pt x="10" y="352"/>
                  </a:lnTo>
                  <a:lnTo>
                    <a:pt x="4" y="352"/>
                  </a:lnTo>
                  <a:lnTo>
                    <a:pt x="6" y="350"/>
                  </a:lnTo>
                  <a:lnTo>
                    <a:pt x="0" y="346"/>
                  </a:lnTo>
                  <a:lnTo>
                    <a:pt x="6" y="340"/>
                  </a:lnTo>
                  <a:lnTo>
                    <a:pt x="12" y="332"/>
                  </a:lnTo>
                  <a:lnTo>
                    <a:pt x="20" y="330"/>
                  </a:lnTo>
                  <a:lnTo>
                    <a:pt x="22" y="327"/>
                  </a:lnTo>
                  <a:lnTo>
                    <a:pt x="26" y="327"/>
                  </a:lnTo>
                  <a:lnTo>
                    <a:pt x="37" y="317"/>
                  </a:lnTo>
                  <a:lnTo>
                    <a:pt x="41" y="317"/>
                  </a:lnTo>
                  <a:lnTo>
                    <a:pt x="47" y="315"/>
                  </a:lnTo>
                  <a:lnTo>
                    <a:pt x="47" y="311"/>
                  </a:lnTo>
                  <a:lnTo>
                    <a:pt x="51" y="311"/>
                  </a:lnTo>
                  <a:lnTo>
                    <a:pt x="51" y="307"/>
                  </a:lnTo>
                  <a:lnTo>
                    <a:pt x="49" y="305"/>
                  </a:lnTo>
                  <a:lnTo>
                    <a:pt x="49" y="302"/>
                  </a:lnTo>
                  <a:lnTo>
                    <a:pt x="49" y="298"/>
                  </a:lnTo>
                  <a:lnTo>
                    <a:pt x="49" y="296"/>
                  </a:lnTo>
                  <a:lnTo>
                    <a:pt x="49" y="292"/>
                  </a:lnTo>
                  <a:lnTo>
                    <a:pt x="47" y="292"/>
                  </a:lnTo>
                  <a:lnTo>
                    <a:pt x="47" y="290"/>
                  </a:lnTo>
                  <a:lnTo>
                    <a:pt x="47" y="286"/>
                  </a:lnTo>
                  <a:lnTo>
                    <a:pt x="47" y="282"/>
                  </a:lnTo>
                  <a:lnTo>
                    <a:pt x="43" y="282"/>
                  </a:lnTo>
                  <a:lnTo>
                    <a:pt x="43" y="280"/>
                  </a:lnTo>
                  <a:lnTo>
                    <a:pt x="39" y="276"/>
                  </a:lnTo>
                  <a:lnTo>
                    <a:pt x="39" y="274"/>
                  </a:lnTo>
                  <a:lnTo>
                    <a:pt x="37" y="274"/>
                  </a:lnTo>
                  <a:lnTo>
                    <a:pt x="37" y="271"/>
                  </a:lnTo>
                  <a:lnTo>
                    <a:pt x="39" y="267"/>
                  </a:lnTo>
                  <a:lnTo>
                    <a:pt x="43" y="255"/>
                  </a:lnTo>
                  <a:lnTo>
                    <a:pt x="45" y="249"/>
                  </a:lnTo>
                  <a:lnTo>
                    <a:pt x="49" y="249"/>
                  </a:lnTo>
                  <a:lnTo>
                    <a:pt x="49" y="246"/>
                  </a:lnTo>
                  <a:lnTo>
                    <a:pt x="58" y="230"/>
                  </a:lnTo>
                  <a:lnTo>
                    <a:pt x="58" y="226"/>
                  </a:lnTo>
                  <a:lnTo>
                    <a:pt x="60" y="224"/>
                  </a:lnTo>
                  <a:lnTo>
                    <a:pt x="60" y="220"/>
                  </a:lnTo>
                  <a:lnTo>
                    <a:pt x="64" y="211"/>
                  </a:lnTo>
                  <a:lnTo>
                    <a:pt x="70" y="201"/>
                  </a:lnTo>
                  <a:lnTo>
                    <a:pt x="76" y="195"/>
                  </a:lnTo>
                  <a:lnTo>
                    <a:pt x="80" y="193"/>
                  </a:lnTo>
                  <a:lnTo>
                    <a:pt x="80" y="190"/>
                  </a:lnTo>
                  <a:lnTo>
                    <a:pt x="82" y="190"/>
                  </a:lnTo>
                  <a:lnTo>
                    <a:pt x="85" y="186"/>
                  </a:lnTo>
                  <a:lnTo>
                    <a:pt x="85" y="184"/>
                  </a:lnTo>
                  <a:lnTo>
                    <a:pt x="87" y="184"/>
                  </a:lnTo>
                  <a:lnTo>
                    <a:pt x="91" y="180"/>
                  </a:lnTo>
                  <a:lnTo>
                    <a:pt x="95" y="176"/>
                  </a:lnTo>
                  <a:lnTo>
                    <a:pt x="103" y="174"/>
                  </a:lnTo>
                  <a:lnTo>
                    <a:pt x="103" y="170"/>
                  </a:lnTo>
                  <a:lnTo>
                    <a:pt x="103" y="166"/>
                  </a:lnTo>
                  <a:lnTo>
                    <a:pt x="103" y="164"/>
                  </a:lnTo>
                  <a:moveTo>
                    <a:pt x="703" y="672"/>
                  </a:moveTo>
                  <a:lnTo>
                    <a:pt x="699" y="672"/>
                  </a:lnTo>
                  <a:lnTo>
                    <a:pt x="697" y="668"/>
                  </a:lnTo>
                  <a:lnTo>
                    <a:pt x="699" y="657"/>
                  </a:lnTo>
                  <a:lnTo>
                    <a:pt x="688" y="645"/>
                  </a:lnTo>
                  <a:lnTo>
                    <a:pt x="688" y="647"/>
                  </a:lnTo>
                  <a:lnTo>
                    <a:pt x="688" y="651"/>
                  </a:lnTo>
                  <a:lnTo>
                    <a:pt x="684" y="651"/>
                  </a:lnTo>
                  <a:lnTo>
                    <a:pt x="684" y="653"/>
                  </a:lnTo>
                  <a:lnTo>
                    <a:pt x="680" y="653"/>
                  </a:lnTo>
                  <a:lnTo>
                    <a:pt x="680" y="657"/>
                  </a:lnTo>
                  <a:lnTo>
                    <a:pt x="680" y="662"/>
                  </a:lnTo>
                  <a:lnTo>
                    <a:pt x="682" y="666"/>
                  </a:lnTo>
                  <a:lnTo>
                    <a:pt x="678" y="666"/>
                  </a:lnTo>
                  <a:lnTo>
                    <a:pt x="678" y="670"/>
                  </a:lnTo>
                  <a:lnTo>
                    <a:pt x="682" y="672"/>
                  </a:lnTo>
                  <a:lnTo>
                    <a:pt x="682" y="682"/>
                  </a:lnTo>
                  <a:lnTo>
                    <a:pt x="682" y="693"/>
                  </a:lnTo>
                  <a:lnTo>
                    <a:pt x="678" y="703"/>
                  </a:lnTo>
                  <a:lnTo>
                    <a:pt x="678" y="707"/>
                  </a:lnTo>
                  <a:lnTo>
                    <a:pt x="682" y="707"/>
                  </a:lnTo>
                  <a:lnTo>
                    <a:pt x="684" y="701"/>
                  </a:lnTo>
                  <a:lnTo>
                    <a:pt x="692" y="697"/>
                  </a:lnTo>
                  <a:lnTo>
                    <a:pt x="692" y="693"/>
                  </a:lnTo>
                  <a:lnTo>
                    <a:pt x="693" y="691"/>
                  </a:lnTo>
                  <a:lnTo>
                    <a:pt x="697" y="691"/>
                  </a:lnTo>
                  <a:lnTo>
                    <a:pt x="697" y="688"/>
                  </a:lnTo>
                  <a:lnTo>
                    <a:pt x="699" y="688"/>
                  </a:lnTo>
                  <a:lnTo>
                    <a:pt x="699" y="684"/>
                  </a:lnTo>
                  <a:lnTo>
                    <a:pt x="703" y="682"/>
                  </a:lnTo>
                  <a:lnTo>
                    <a:pt x="703" y="678"/>
                  </a:lnTo>
                  <a:lnTo>
                    <a:pt x="703" y="674"/>
                  </a:lnTo>
                  <a:lnTo>
                    <a:pt x="703" y="672"/>
                  </a:lnTo>
                </a:path>
              </a:pathLst>
            </a:custGeom>
            <a:grpFill/>
            <a:ln w="9525">
              <a:noFill/>
              <a:round/>
              <a:headEnd/>
              <a:tailEnd/>
            </a:ln>
          </p:spPr>
          <p:txBody>
            <a:bodyPr/>
            <a:lstStyle/>
            <a:p>
              <a:pPr>
                <a:defRPr/>
              </a:pPr>
              <a:endParaRPr lang="en-US" dirty="0">
                <a:solidFill>
                  <a:prstClr val="black"/>
                </a:solidFill>
              </a:endParaRPr>
            </a:p>
          </p:txBody>
        </p:sp>
        <p:sp>
          <p:nvSpPr>
            <p:cNvPr id="16621" name="Freeform 79"/>
            <p:cNvSpPr>
              <a:spLocks/>
            </p:cNvSpPr>
            <p:nvPr/>
          </p:nvSpPr>
          <p:spPr bwMode="ltGray">
            <a:xfrm>
              <a:off x="2278" y="985"/>
              <a:ext cx="161" cy="239"/>
            </a:xfrm>
            <a:custGeom>
              <a:avLst/>
              <a:gdLst>
                <a:gd name="T0" fmla="*/ 157 w 161"/>
                <a:gd name="T1" fmla="*/ 61 h 239"/>
                <a:gd name="T2" fmla="*/ 159 w 161"/>
                <a:gd name="T3" fmla="*/ 90 h 239"/>
                <a:gd name="T4" fmla="*/ 159 w 161"/>
                <a:gd name="T5" fmla="*/ 162 h 239"/>
                <a:gd name="T6" fmla="*/ 159 w 161"/>
                <a:gd name="T7" fmla="*/ 171 h 239"/>
                <a:gd name="T8" fmla="*/ 159 w 161"/>
                <a:gd name="T9" fmla="*/ 177 h 239"/>
                <a:gd name="T10" fmla="*/ 161 w 161"/>
                <a:gd name="T11" fmla="*/ 181 h 239"/>
                <a:gd name="T12" fmla="*/ 153 w 161"/>
                <a:gd name="T13" fmla="*/ 193 h 239"/>
                <a:gd name="T14" fmla="*/ 122 w 161"/>
                <a:gd name="T15" fmla="*/ 181 h 239"/>
                <a:gd name="T16" fmla="*/ 122 w 161"/>
                <a:gd name="T17" fmla="*/ 193 h 239"/>
                <a:gd name="T18" fmla="*/ 120 w 161"/>
                <a:gd name="T19" fmla="*/ 222 h 239"/>
                <a:gd name="T20" fmla="*/ 120 w 161"/>
                <a:gd name="T21" fmla="*/ 231 h 239"/>
                <a:gd name="T22" fmla="*/ 110 w 161"/>
                <a:gd name="T23" fmla="*/ 239 h 239"/>
                <a:gd name="T24" fmla="*/ 35 w 161"/>
                <a:gd name="T25" fmla="*/ 185 h 239"/>
                <a:gd name="T26" fmla="*/ 4 w 161"/>
                <a:gd name="T27" fmla="*/ 187 h 239"/>
                <a:gd name="T28" fmla="*/ 0 w 161"/>
                <a:gd name="T29" fmla="*/ 173 h 239"/>
                <a:gd name="T30" fmla="*/ 2 w 161"/>
                <a:gd name="T31" fmla="*/ 164 h 239"/>
                <a:gd name="T32" fmla="*/ 6 w 161"/>
                <a:gd name="T33" fmla="*/ 162 h 239"/>
                <a:gd name="T34" fmla="*/ 10 w 161"/>
                <a:gd name="T35" fmla="*/ 164 h 239"/>
                <a:gd name="T36" fmla="*/ 12 w 161"/>
                <a:gd name="T37" fmla="*/ 162 h 239"/>
                <a:gd name="T38" fmla="*/ 16 w 161"/>
                <a:gd name="T39" fmla="*/ 158 h 239"/>
                <a:gd name="T40" fmla="*/ 16 w 161"/>
                <a:gd name="T41" fmla="*/ 154 h 239"/>
                <a:gd name="T42" fmla="*/ 22 w 161"/>
                <a:gd name="T43" fmla="*/ 158 h 239"/>
                <a:gd name="T44" fmla="*/ 25 w 161"/>
                <a:gd name="T45" fmla="*/ 160 h 239"/>
                <a:gd name="T46" fmla="*/ 31 w 161"/>
                <a:gd name="T47" fmla="*/ 160 h 239"/>
                <a:gd name="T48" fmla="*/ 33 w 161"/>
                <a:gd name="T49" fmla="*/ 133 h 239"/>
                <a:gd name="T50" fmla="*/ 37 w 161"/>
                <a:gd name="T51" fmla="*/ 133 h 239"/>
                <a:gd name="T52" fmla="*/ 74 w 161"/>
                <a:gd name="T53" fmla="*/ 110 h 239"/>
                <a:gd name="T54" fmla="*/ 43 w 161"/>
                <a:gd name="T55" fmla="*/ 87 h 239"/>
                <a:gd name="T56" fmla="*/ 33 w 161"/>
                <a:gd name="T57" fmla="*/ 87 h 239"/>
                <a:gd name="T58" fmla="*/ 27 w 161"/>
                <a:gd name="T59" fmla="*/ 71 h 239"/>
                <a:gd name="T60" fmla="*/ 33 w 161"/>
                <a:gd name="T61" fmla="*/ 65 h 239"/>
                <a:gd name="T62" fmla="*/ 76 w 161"/>
                <a:gd name="T63" fmla="*/ 63 h 239"/>
                <a:gd name="T64" fmla="*/ 66 w 161"/>
                <a:gd name="T65" fmla="*/ 54 h 239"/>
                <a:gd name="T66" fmla="*/ 64 w 161"/>
                <a:gd name="T67" fmla="*/ 52 h 239"/>
                <a:gd name="T68" fmla="*/ 70 w 161"/>
                <a:gd name="T69" fmla="*/ 48 h 239"/>
                <a:gd name="T70" fmla="*/ 66 w 161"/>
                <a:gd name="T71" fmla="*/ 36 h 239"/>
                <a:gd name="T72" fmla="*/ 76 w 161"/>
                <a:gd name="T73" fmla="*/ 32 h 239"/>
                <a:gd name="T74" fmla="*/ 79 w 161"/>
                <a:gd name="T75" fmla="*/ 27 h 239"/>
                <a:gd name="T76" fmla="*/ 79 w 161"/>
                <a:gd name="T77" fmla="*/ 27 h 239"/>
                <a:gd name="T78" fmla="*/ 151 w 161"/>
                <a:gd name="T79" fmla="*/ 29 h 239"/>
                <a:gd name="T80" fmla="*/ 161 w 161"/>
                <a:gd name="T81" fmla="*/ 31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39"/>
                <a:gd name="T125" fmla="*/ 161 w 161"/>
                <a:gd name="T126" fmla="*/ 239 h 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39">
                  <a:moveTo>
                    <a:pt x="157" y="50"/>
                  </a:moveTo>
                  <a:lnTo>
                    <a:pt x="157" y="61"/>
                  </a:lnTo>
                  <a:lnTo>
                    <a:pt x="157" y="65"/>
                  </a:lnTo>
                  <a:lnTo>
                    <a:pt x="159" y="90"/>
                  </a:lnTo>
                  <a:lnTo>
                    <a:pt x="159" y="125"/>
                  </a:lnTo>
                  <a:lnTo>
                    <a:pt x="159" y="162"/>
                  </a:lnTo>
                  <a:lnTo>
                    <a:pt x="159" y="164"/>
                  </a:lnTo>
                  <a:lnTo>
                    <a:pt x="159" y="171"/>
                  </a:lnTo>
                  <a:lnTo>
                    <a:pt x="159" y="173"/>
                  </a:lnTo>
                  <a:lnTo>
                    <a:pt x="159" y="177"/>
                  </a:lnTo>
                  <a:lnTo>
                    <a:pt x="157" y="177"/>
                  </a:lnTo>
                  <a:lnTo>
                    <a:pt x="161" y="181"/>
                  </a:lnTo>
                  <a:lnTo>
                    <a:pt x="161" y="193"/>
                  </a:lnTo>
                  <a:lnTo>
                    <a:pt x="153" y="193"/>
                  </a:lnTo>
                  <a:lnTo>
                    <a:pt x="153" y="181"/>
                  </a:lnTo>
                  <a:lnTo>
                    <a:pt x="122" y="181"/>
                  </a:lnTo>
                  <a:lnTo>
                    <a:pt x="122" y="191"/>
                  </a:lnTo>
                  <a:lnTo>
                    <a:pt x="122" y="193"/>
                  </a:lnTo>
                  <a:lnTo>
                    <a:pt x="122" y="222"/>
                  </a:lnTo>
                  <a:lnTo>
                    <a:pt x="120" y="222"/>
                  </a:lnTo>
                  <a:lnTo>
                    <a:pt x="120" y="227"/>
                  </a:lnTo>
                  <a:lnTo>
                    <a:pt x="120" y="231"/>
                  </a:lnTo>
                  <a:lnTo>
                    <a:pt x="120" y="239"/>
                  </a:lnTo>
                  <a:lnTo>
                    <a:pt x="110" y="239"/>
                  </a:lnTo>
                  <a:lnTo>
                    <a:pt x="60" y="189"/>
                  </a:lnTo>
                  <a:lnTo>
                    <a:pt x="35" y="185"/>
                  </a:lnTo>
                  <a:lnTo>
                    <a:pt x="31" y="185"/>
                  </a:lnTo>
                  <a:lnTo>
                    <a:pt x="4" y="187"/>
                  </a:lnTo>
                  <a:lnTo>
                    <a:pt x="4" y="179"/>
                  </a:lnTo>
                  <a:lnTo>
                    <a:pt x="0" y="173"/>
                  </a:lnTo>
                  <a:lnTo>
                    <a:pt x="0" y="171"/>
                  </a:lnTo>
                  <a:lnTo>
                    <a:pt x="2" y="164"/>
                  </a:lnTo>
                  <a:lnTo>
                    <a:pt x="2" y="162"/>
                  </a:lnTo>
                  <a:lnTo>
                    <a:pt x="6" y="162"/>
                  </a:lnTo>
                  <a:lnTo>
                    <a:pt x="10" y="162"/>
                  </a:lnTo>
                  <a:lnTo>
                    <a:pt x="10" y="164"/>
                  </a:lnTo>
                  <a:lnTo>
                    <a:pt x="10" y="162"/>
                  </a:lnTo>
                  <a:lnTo>
                    <a:pt x="12" y="162"/>
                  </a:lnTo>
                  <a:lnTo>
                    <a:pt x="12" y="158"/>
                  </a:lnTo>
                  <a:lnTo>
                    <a:pt x="16" y="158"/>
                  </a:lnTo>
                  <a:lnTo>
                    <a:pt x="12" y="154"/>
                  </a:lnTo>
                  <a:lnTo>
                    <a:pt x="16" y="154"/>
                  </a:lnTo>
                  <a:lnTo>
                    <a:pt x="18" y="154"/>
                  </a:lnTo>
                  <a:lnTo>
                    <a:pt x="22" y="158"/>
                  </a:lnTo>
                  <a:lnTo>
                    <a:pt x="25" y="158"/>
                  </a:lnTo>
                  <a:lnTo>
                    <a:pt x="25" y="160"/>
                  </a:lnTo>
                  <a:lnTo>
                    <a:pt x="27" y="160"/>
                  </a:lnTo>
                  <a:lnTo>
                    <a:pt x="31" y="160"/>
                  </a:lnTo>
                  <a:lnTo>
                    <a:pt x="35" y="160"/>
                  </a:lnTo>
                  <a:lnTo>
                    <a:pt x="33" y="133"/>
                  </a:lnTo>
                  <a:lnTo>
                    <a:pt x="37" y="135"/>
                  </a:lnTo>
                  <a:lnTo>
                    <a:pt x="37" y="133"/>
                  </a:lnTo>
                  <a:lnTo>
                    <a:pt x="33" y="112"/>
                  </a:lnTo>
                  <a:lnTo>
                    <a:pt x="74" y="110"/>
                  </a:lnTo>
                  <a:lnTo>
                    <a:pt x="74" y="85"/>
                  </a:lnTo>
                  <a:lnTo>
                    <a:pt x="43" y="87"/>
                  </a:lnTo>
                  <a:lnTo>
                    <a:pt x="39" y="87"/>
                  </a:lnTo>
                  <a:lnTo>
                    <a:pt x="33" y="87"/>
                  </a:lnTo>
                  <a:lnTo>
                    <a:pt x="29" y="87"/>
                  </a:lnTo>
                  <a:lnTo>
                    <a:pt x="27" y="71"/>
                  </a:lnTo>
                  <a:lnTo>
                    <a:pt x="33" y="71"/>
                  </a:lnTo>
                  <a:lnTo>
                    <a:pt x="33" y="65"/>
                  </a:lnTo>
                  <a:lnTo>
                    <a:pt x="74" y="63"/>
                  </a:lnTo>
                  <a:lnTo>
                    <a:pt x="76" y="63"/>
                  </a:lnTo>
                  <a:lnTo>
                    <a:pt x="70" y="58"/>
                  </a:lnTo>
                  <a:lnTo>
                    <a:pt x="66" y="54"/>
                  </a:lnTo>
                  <a:lnTo>
                    <a:pt x="64" y="54"/>
                  </a:lnTo>
                  <a:lnTo>
                    <a:pt x="64" y="52"/>
                  </a:lnTo>
                  <a:lnTo>
                    <a:pt x="64" y="48"/>
                  </a:lnTo>
                  <a:lnTo>
                    <a:pt x="70" y="48"/>
                  </a:lnTo>
                  <a:lnTo>
                    <a:pt x="70" y="36"/>
                  </a:lnTo>
                  <a:lnTo>
                    <a:pt x="66" y="36"/>
                  </a:lnTo>
                  <a:lnTo>
                    <a:pt x="66" y="32"/>
                  </a:lnTo>
                  <a:lnTo>
                    <a:pt x="76" y="32"/>
                  </a:lnTo>
                  <a:lnTo>
                    <a:pt x="76" y="29"/>
                  </a:lnTo>
                  <a:lnTo>
                    <a:pt x="79" y="27"/>
                  </a:lnTo>
                  <a:lnTo>
                    <a:pt x="81" y="27"/>
                  </a:lnTo>
                  <a:lnTo>
                    <a:pt x="79" y="27"/>
                  </a:lnTo>
                  <a:lnTo>
                    <a:pt x="151" y="0"/>
                  </a:lnTo>
                  <a:lnTo>
                    <a:pt x="151" y="29"/>
                  </a:lnTo>
                  <a:lnTo>
                    <a:pt x="151" y="31"/>
                  </a:lnTo>
                  <a:lnTo>
                    <a:pt x="161" y="31"/>
                  </a:lnTo>
                  <a:lnTo>
                    <a:pt x="157" y="50"/>
                  </a:lnTo>
                  <a:close/>
                </a:path>
              </a:pathLst>
            </a:custGeom>
            <a:grpFill/>
            <a:ln w="9525">
              <a:noFill/>
              <a:round/>
              <a:headEnd/>
              <a:tailEnd/>
            </a:ln>
          </p:spPr>
          <p:txBody>
            <a:bodyPr/>
            <a:lstStyle/>
            <a:p>
              <a:pPr>
                <a:defRPr/>
              </a:pPr>
              <a:endParaRPr lang="en-US" dirty="0">
                <a:solidFill>
                  <a:prstClr val="black"/>
                </a:solidFill>
              </a:endParaRPr>
            </a:p>
          </p:txBody>
        </p:sp>
        <p:sp>
          <p:nvSpPr>
            <p:cNvPr id="16622" name="Freeform 80"/>
            <p:cNvSpPr>
              <a:spLocks/>
            </p:cNvSpPr>
            <p:nvPr/>
          </p:nvSpPr>
          <p:spPr bwMode="ltGray">
            <a:xfrm>
              <a:off x="2260" y="988"/>
              <a:ext cx="161" cy="239"/>
            </a:xfrm>
            <a:custGeom>
              <a:avLst/>
              <a:gdLst>
                <a:gd name="T0" fmla="*/ 157 w 161"/>
                <a:gd name="T1" fmla="*/ 61 h 239"/>
                <a:gd name="T2" fmla="*/ 159 w 161"/>
                <a:gd name="T3" fmla="*/ 90 h 239"/>
                <a:gd name="T4" fmla="*/ 159 w 161"/>
                <a:gd name="T5" fmla="*/ 162 h 239"/>
                <a:gd name="T6" fmla="*/ 159 w 161"/>
                <a:gd name="T7" fmla="*/ 171 h 239"/>
                <a:gd name="T8" fmla="*/ 159 w 161"/>
                <a:gd name="T9" fmla="*/ 177 h 239"/>
                <a:gd name="T10" fmla="*/ 161 w 161"/>
                <a:gd name="T11" fmla="*/ 181 h 239"/>
                <a:gd name="T12" fmla="*/ 153 w 161"/>
                <a:gd name="T13" fmla="*/ 193 h 239"/>
                <a:gd name="T14" fmla="*/ 122 w 161"/>
                <a:gd name="T15" fmla="*/ 181 h 239"/>
                <a:gd name="T16" fmla="*/ 122 w 161"/>
                <a:gd name="T17" fmla="*/ 193 h 239"/>
                <a:gd name="T18" fmla="*/ 120 w 161"/>
                <a:gd name="T19" fmla="*/ 222 h 239"/>
                <a:gd name="T20" fmla="*/ 120 w 161"/>
                <a:gd name="T21" fmla="*/ 231 h 239"/>
                <a:gd name="T22" fmla="*/ 110 w 161"/>
                <a:gd name="T23" fmla="*/ 239 h 239"/>
                <a:gd name="T24" fmla="*/ 35 w 161"/>
                <a:gd name="T25" fmla="*/ 185 h 239"/>
                <a:gd name="T26" fmla="*/ 4 w 161"/>
                <a:gd name="T27" fmla="*/ 187 h 239"/>
                <a:gd name="T28" fmla="*/ 0 w 161"/>
                <a:gd name="T29" fmla="*/ 173 h 239"/>
                <a:gd name="T30" fmla="*/ 2 w 161"/>
                <a:gd name="T31" fmla="*/ 164 h 239"/>
                <a:gd name="T32" fmla="*/ 6 w 161"/>
                <a:gd name="T33" fmla="*/ 162 h 239"/>
                <a:gd name="T34" fmla="*/ 10 w 161"/>
                <a:gd name="T35" fmla="*/ 164 h 239"/>
                <a:gd name="T36" fmla="*/ 12 w 161"/>
                <a:gd name="T37" fmla="*/ 162 h 239"/>
                <a:gd name="T38" fmla="*/ 16 w 161"/>
                <a:gd name="T39" fmla="*/ 158 h 239"/>
                <a:gd name="T40" fmla="*/ 16 w 161"/>
                <a:gd name="T41" fmla="*/ 154 h 239"/>
                <a:gd name="T42" fmla="*/ 22 w 161"/>
                <a:gd name="T43" fmla="*/ 158 h 239"/>
                <a:gd name="T44" fmla="*/ 25 w 161"/>
                <a:gd name="T45" fmla="*/ 160 h 239"/>
                <a:gd name="T46" fmla="*/ 31 w 161"/>
                <a:gd name="T47" fmla="*/ 160 h 239"/>
                <a:gd name="T48" fmla="*/ 33 w 161"/>
                <a:gd name="T49" fmla="*/ 133 h 239"/>
                <a:gd name="T50" fmla="*/ 37 w 161"/>
                <a:gd name="T51" fmla="*/ 133 h 239"/>
                <a:gd name="T52" fmla="*/ 74 w 161"/>
                <a:gd name="T53" fmla="*/ 110 h 239"/>
                <a:gd name="T54" fmla="*/ 43 w 161"/>
                <a:gd name="T55" fmla="*/ 87 h 239"/>
                <a:gd name="T56" fmla="*/ 33 w 161"/>
                <a:gd name="T57" fmla="*/ 87 h 239"/>
                <a:gd name="T58" fmla="*/ 27 w 161"/>
                <a:gd name="T59" fmla="*/ 71 h 239"/>
                <a:gd name="T60" fmla="*/ 33 w 161"/>
                <a:gd name="T61" fmla="*/ 65 h 239"/>
                <a:gd name="T62" fmla="*/ 76 w 161"/>
                <a:gd name="T63" fmla="*/ 63 h 239"/>
                <a:gd name="T64" fmla="*/ 66 w 161"/>
                <a:gd name="T65" fmla="*/ 54 h 239"/>
                <a:gd name="T66" fmla="*/ 64 w 161"/>
                <a:gd name="T67" fmla="*/ 52 h 239"/>
                <a:gd name="T68" fmla="*/ 70 w 161"/>
                <a:gd name="T69" fmla="*/ 48 h 239"/>
                <a:gd name="T70" fmla="*/ 66 w 161"/>
                <a:gd name="T71" fmla="*/ 36 h 239"/>
                <a:gd name="T72" fmla="*/ 76 w 161"/>
                <a:gd name="T73" fmla="*/ 32 h 239"/>
                <a:gd name="T74" fmla="*/ 79 w 161"/>
                <a:gd name="T75" fmla="*/ 27 h 239"/>
                <a:gd name="T76" fmla="*/ 79 w 161"/>
                <a:gd name="T77" fmla="*/ 27 h 239"/>
                <a:gd name="T78" fmla="*/ 151 w 161"/>
                <a:gd name="T79" fmla="*/ 29 h 239"/>
                <a:gd name="T80" fmla="*/ 161 w 161"/>
                <a:gd name="T81" fmla="*/ 31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39"/>
                <a:gd name="T125" fmla="*/ 161 w 161"/>
                <a:gd name="T126" fmla="*/ 239 h 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39">
                  <a:moveTo>
                    <a:pt x="157" y="50"/>
                  </a:moveTo>
                  <a:lnTo>
                    <a:pt x="157" y="61"/>
                  </a:lnTo>
                  <a:lnTo>
                    <a:pt x="157" y="65"/>
                  </a:lnTo>
                  <a:lnTo>
                    <a:pt x="159" y="90"/>
                  </a:lnTo>
                  <a:lnTo>
                    <a:pt x="159" y="125"/>
                  </a:lnTo>
                  <a:lnTo>
                    <a:pt x="159" y="162"/>
                  </a:lnTo>
                  <a:lnTo>
                    <a:pt x="159" y="164"/>
                  </a:lnTo>
                  <a:lnTo>
                    <a:pt x="159" y="171"/>
                  </a:lnTo>
                  <a:lnTo>
                    <a:pt x="159" y="173"/>
                  </a:lnTo>
                  <a:lnTo>
                    <a:pt x="159" y="177"/>
                  </a:lnTo>
                  <a:lnTo>
                    <a:pt x="157" y="177"/>
                  </a:lnTo>
                  <a:lnTo>
                    <a:pt x="161" y="181"/>
                  </a:lnTo>
                  <a:lnTo>
                    <a:pt x="161" y="193"/>
                  </a:lnTo>
                  <a:lnTo>
                    <a:pt x="153" y="193"/>
                  </a:lnTo>
                  <a:lnTo>
                    <a:pt x="153" y="181"/>
                  </a:lnTo>
                  <a:lnTo>
                    <a:pt x="122" y="181"/>
                  </a:lnTo>
                  <a:lnTo>
                    <a:pt x="122" y="191"/>
                  </a:lnTo>
                  <a:lnTo>
                    <a:pt x="122" y="193"/>
                  </a:lnTo>
                  <a:lnTo>
                    <a:pt x="122" y="222"/>
                  </a:lnTo>
                  <a:lnTo>
                    <a:pt x="120" y="222"/>
                  </a:lnTo>
                  <a:lnTo>
                    <a:pt x="120" y="227"/>
                  </a:lnTo>
                  <a:lnTo>
                    <a:pt x="120" y="231"/>
                  </a:lnTo>
                  <a:lnTo>
                    <a:pt x="120" y="239"/>
                  </a:lnTo>
                  <a:lnTo>
                    <a:pt x="110" y="239"/>
                  </a:lnTo>
                  <a:lnTo>
                    <a:pt x="60" y="189"/>
                  </a:lnTo>
                  <a:lnTo>
                    <a:pt x="35" y="185"/>
                  </a:lnTo>
                  <a:lnTo>
                    <a:pt x="31" y="185"/>
                  </a:lnTo>
                  <a:lnTo>
                    <a:pt x="4" y="187"/>
                  </a:lnTo>
                  <a:lnTo>
                    <a:pt x="4" y="179"/>
                  </a:lnTo>
                  <a:lnTo>
                    <a:pt x="0" y="173"/>
                  </a:lnTo>
                  <a:lnTo>
                    <a:pt x="0" y="171"/>
                  </a:lnTo>
                  <a:lnTo>
                    <a:pt x="2" y="164"/>
                  </a:lnTo>
                  <a:lnTo>
                    <a:pt x="2" y="162"/>
                  </a:lnTo>
                  <a:lnTo>
                    <a:pt x="6" y="162"/>
                  </a:lnTo>
                  <a:lnTo>
                    <a:pt x="10" y="162"/>
                  </a:lnTo>
                  <a:lnTo>
                    <a:pt x="10" y="164"/>
                  </a:lnTo>
                  <a:lnTo>
                    <a:pt x="10" y="162"/>
                  </a:lnTo>
                  <a:lnTo>
                    <a:pt x="12" y="162"/>
                  </a:lnTo>
                  <a:lnTo>
                    <a:pt x="12" y="158"/>
                  </a:lnTo>
                  <a:lnTo>
                    <a:pt x="16" y="158"/>
                  </a:lnTo>
                  <a:lnTo>
                    <a:pt x="12" y="154"/>
                  </a:lnTo>
                  <a:lnTo>
                    <a:pt x="16" y="154"/>
                  </a:lnTo>
                  <a:lnTo>
                    <a:pt x="18" y="154"/>
                  </a:lnTo>
                  <a:lnTo>
                    <a:pt x="22" y="158"/>
                  </a:lnTo>
                  <a:lnTo>
                    <a:pt x="25" y="158"/>
                  </a:lnTo>
                  <a:lnTo>
                    <a:pt x="25" y="160"/>
                  </a:lnTo>
                  <a:lnTo>
                    <a:pt x="27" y="160"/>
                  </a:lnTo>
                  <a:lnTo>
                    <a:pt x="31" y="160"/>
                  </a:lnTo>
                  <a:lnTo>
                    <a:pt x="35" y="160"/>
                  </a:lnTo>
                  <a:lnTo>
                    <a:pt x="33" y="133"/>
                  </a:lnTo>
                  <a:lnTo>
                    <a:pt x="37" y="135"/>
                  </a:lnTo>
                  <a:lnTo>
                    <a:pt x="37" y="133"/>
                  </a:lnTo>
                  <a:lnTo>
                    <a:pt x="33" y="112"/>
                  </a:lnTo>
                  <a:lnTo>
                    <a:pt x="74" y="110"/>
                  </a:lnTo>
                  <a:lnTo>
                    <a:pt x="74" y="85"/>
                  </a:lnTo>
                  <a:lnTo>
                    <a:pt x="43" y="87"/>
                  </a:lnTo>
                  <a:lnTo>
                    <a:pt x="39" y="87"/>
                  </a:lnTo>
                  <a:lnTo>
                    <a:pt x="33" y="87"/>
                  </a:lnTo>
                  <a:lnTo>
                    <a:pt x="29" y="87"/>
                  </a:lnTo>
                  <a:lnTo>
                    <a:pt x="27" y="71"/>
                  </a:lnTo>
                  <a:lnTo>
                    <a:pt x="33" y="71"/>
                  </a:lnTo>
                  <a:lnTo>
                    <a:pt x="33" y="65"/>
                  </a:lnTo>
                  <a:lnTo>
                    <a:pt x="74" y="63"/>
                  </a:lnTo>
                  <a:lnTo>
                    <a:pt x="76" y="63"/>
                  </a:lnTo>
                  <a:lnTo>
                    <a:pt x="70" y="58"/>
                  </a:lnTo>
                  <a:lnTo>
                    <a:pt x="66" y="54"/>
                  </a:lnTo>
                  <a:lnTo>
                    <a:pt x="64" y="54"/>
                  </a:lnTo>
                  <a:lnTo>
                    <a:pt x="64" y="52"/>
                  </a:lnTo>
                  <a:lnTo>
                    <a:pt x="64" y="48"/>
                  </a:lnTo>
                  <a:lnTo>
                    <a:pt x="70" y="48"/>
                  </a:lnTo>
                  <a:lnTo>
                    <a:pt x="70" y="36"/>
                  </a:lnTo>
                  <a:lnTo>
                    <a:pt x="66" y="36"/>
                  </a:lnTo>
                  <a:lnTo>
                    <a:pt x="66" y="32"/>
                  </a:lnTo>
                  <a:lnTo>
                    <a:pt x="76" y="32"/>
                  </a:lnTo>
                  <a:lnTo>
                    <a:pt x="76" y="29"/>
                  </a:lnTo>
                  <a:lnTo>
                    <a:pt x="79" y="27"/>
                  </a:lnTo>
                  <a:lnTo>
                    <a:pt x="81" y="27"/>
                  </a:lnTo>
                  <a:lnTo>
                    <a:pt x="79" y="27"/>
                  </a:lnTo>
                  <a:lnTo>
                    <a:pt x="151" y="0"/>
                  </a:lnTo>
                  <a:lnTo>
                    <a:pt x="151" y="29"/>
                  </a:lnTo>
                  <a:lnTo>
                    <a:pt x="151" y="31"/>
                  </a:lnTo>
                  <a:lnTo>
                    <a:pt x="161" y="31"/>
                  </a:lnTo>
                  <a:lnTo>
                    <a:pt x="157" y="50"/>
                  </a:lnTo>
                </a:path>
              </a:pathLst>
            </a:custGeom>
            <a:grpFill/>
            <a:ln w="9525">
              <a:noFill/>
              <a:round/>
              <a:headEnd/>
              <a:tailEnd/>
            </a:ln>
          </p:spPr>
          <p:txBody>
            <a:bodyPr/>
            <a:lstStyle/>
            <a:p>
              <a:pPr>
                <a:defRPr/>
              </a:pPr>
              <a:endParaRPr lang="en-US" dirty="0">
                <a:solidFill>
                  <a:prstClr val="black"/>
                </a:solidFill>
              </a:endParaRPr>
            </a:p>
          </p:txBody>
        </p:sp>
        <p:sp>
          <p:nvSpPr>
            <p:cNvPr id="16623" name="Freeform 81"/>
            <p:cNvSpPr>
              <a:spLocks/>
            </p:cNvSpPr>
            <p:nvPr/>
          </p:nvSpPr>
          <p:spPr bwMode="ltGray">
            <a:xfrm>
              <a:off x="2632" y="981"/>
              <a:ext cx="19" cy="17"/>
            </a:xfrm>
            <a:custGeom>
              <a:avLst/>
              <a:gdLst>
                <a:gd name="T0" fmla="*/ 3 w 19"/>
                <a:gd name="T1" fmla="*/ 17 h 17"/>
                <a:gd name="T2" fmla="*/ 0 w 19"/>
                <a:gd name="T3" fmla="*/ 4 h 17"/>
                <a:gd name="T4" fmla="*/ 0 w 19"/>
                <a:gd name="T5" fmla="*/ 2 h 17"/>
                <a:gd name="T6" fmla="*/ 9 w 19"/>
                <a:gd name="T7" fmla="*/ 0 h 17"/>
                <a:gd name="T8" fmla="*/ 9 w 19"/>
                <a:gd name="T9" fmla="*/ 8 h 17"/>
                <a:gd name="T10" fmla="*/ 11 w 19"/>
                <a:gd name="T11" fmla="*/ 8 h 17"/>
                <a:gd name="T12" fmla="*/ 11 w 19"/>
                <a:gd name="T13" fmla="*/ 0 h 17"/>
                <a:gd name="T14" fmla="*/ 15 w 19"/>
                <a:gd name="T15" fmla="*/ 0 h 17"/>
                <a:gd name="T16" fmla="*/ 15 w 19"/>
                <a:gd name="T17" fmla="*/ 9 h 17"/>
                <a:gd name="T18" fmla="*/ 19 w 19"/>
                <a:gd name="T19" fmla="*/ 9 h 17"/>
                <a:gd name="T20" fmla="*/ 19 w 19"/>
                <a:gd name="T21" fmla="*/ 13 h 17"/>
                <a:gd name="T22" fmla="*/ 15 w 19"/>
                <a:gd name="T23" fmla="*/ 13 h 17"/>
                <a:gd name="T24" fmla="*/ 19 w 19"/>
                <a:gd name="T25" fmla="*/ 13 h 17"/>
                <a:gd name="T26" fmla="*/ 19 w 19"/>
                <a:gd name="T27" fmla="*/ 15 h 17"/>
                <a:gd name="T28" fmla="*/ 3 w 19"/>
                <a:gd name="T29" fmla="*/ 1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7"/>
                <a:gd name="T47" fmla="*/ 19 w 1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7">
                  <a:moveTo>
                    <a:pt x="3" y="17"/>
                  </a:moveTo>
                  <a:lnTo>
                    <a:pt x="0" y="4"/>
                  </a:lnTo>
                  <a:lnTo>
                    <a:pt x="0" y="2"/>
                  </a:lnTo>
                  <a:lnTo>
                    <a:pt x="9" y="0"/>
                  </a:lnTo>
                  <a:lnTo>
                    <a:pt x="9" y="8"/>
                  </a:lnTo>
                  <a:lnTo>
                    <a:pt x="11" y="8"/>
                  </a:lnTo>
                  <a:lnTo>
                    <a:pt x="11" y="0"/>
                  </a:lnTo>
                  <a:lnTo>
                    <a:pt x="15" y="0"/>
                  </a:lnTo>
                  <a:lnTo>
                    <a:pt x="15" y="9"/>
                  </a:lnTo>
                  <a:lnTo>
                    <a:pt x="19" y="9"/>
                  </a:lnTo>
                  <a:lnTo>
                    <a:pt x="19" y="13"/>
                  </a:lnTo>
                  <a:lnTo>
                    <a:pt x="15" y="13"/>
                  </a:lnTo>
                  <a:lnTo>
                    <a:pt x="19" y="13"/>
                  </a:lnTo>
                  <a:lnTo>
                    <a:pt x="19" y="15"/>
                  </a:lnTo>
                  <a:lnTo>
                    <a:pt x="3" y="17"/>
                  </a:lnTo>
                  <a:close/>
                </a:path>
              </a:pathLst>
            </a:custGeom>
            <a:grpFill/>
            <a:ln w="9525">
              <a:noFill/>
              <a:round/>
              <a:headEnd/>
              <a:tailEnd/>
            </a:ln>
          </p:spPr>
          <p:txBody>
            <a:bodyPr/>
            <a:lstStyle/>
            <a:p>
              <a:pPr>
                <a:defRPr/>
              </a:pPr>
              <a:endParaRPr lang="en-US" dirty="0">
                <a:solidFill>
                  <a:prstClr val="black"/>
                </a:solidFill>
              </a:endParaRPr>
            </a:p>
          </p:txBody>
        </p:sp>
        <p:sp>
          <p:nvSpPr>
            <p:cNvPr id="16624" name="Freeform 82"/>
            <p:cNvSpPr>
              <a:spLocks/>
            </p:cNvSpPr>
            <p:nvPr/>
          </p:nvSpPr>
          <p:spPr bwMode="ltGray">
            <a:xfrm>
              <a:off x="2632" y="981"/>
              <a:ext cx="19" cy="17"/>
            </a:xfrm>
            <a:custGeom>
              <a:avLst/>
              <a:gdLst>
                <a:gd name="T0" fmla="*/ 3 w 19"/>
                <a:gd name="T1" fmla="*/ 17 h 17"/>
                <a:gd name="T2" fmla="*/ 0 w 19"/>
                <a:gd name="T3" fmla="*/ 4 h 17"/>
                <a:gd name="T4" fmla="*/ 0 w 19"/>
                <a:gd name="T5" fmla="*/ 2 h 17"/>
                <a:gd name="T6" fmla="*/ 9 w 19"/>
                <a:gd name="T7" fmla="*/ 0 h 17"/>
                <a:gd name="T8" fmla="*/ 9 w 19"/>
                <a:gd name="T9" fmla="*/ 8 h 17"/>
                <a:gd name="T10" fmla="*/ 11 w 19"/>
                <a:gd name="T11" fmla="*/ 8 h 17"/>
                <a:gd name="T12" fmla="*/ 11 w 19"/>
                <a:gd name="T13" fmla="*/ 0 h 17"/>
                <a:gd name="T14" fmla="*/ 15 w 19"/>
                <a:gd name="T15" fmla="*/ 0 h 17"/>
                <a:gd name="T16" fmla="*/ 15 w 19"/>
                <a:gd name="T17" fmla="*/ 9 h 17"/>
                <a:gd name="T18" fmla="*/ 19 w 19"/>
                <a:gd name="T19" fmla="*/ 9 h 17"/>
                <a:gd name="T20" fmla="*/ 19 w 19"/>
                <a:gd name="T21" fmla="*/ 13 h 17"/>
                <a:gd name="T22" fmla="*/ 15 w 19"/>
                <a:gd name="T23" fmla="*/ 13 h 17"/>
                <a:gd name="T24" fmla="*/ 19 w 19"/>
                <a:gd name="T25" fmla="*/ 13 h 17"/>
                <a:gd name="T26" fmla="*/ 19 w 19"/>
                <a:gd name="T27" fmla="*/ 15 h 17"/>
                <a:gd name="T28" fmla="*/ 3 w 19"/>
                <a:gd name="T29" fmla="*/ 1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7"/>
                <a:gd name="T47" fmla="*/ 19 w 1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7">
                  <a:moveTo>
                    <a:pt x="3" y="17"/>
                  </a:moveTo>
                  <a:lnTo>
                    <a:pt x="0" y="4"/>
                  </a:lnTo>
                  <a:lnTo>
                    <a:pt x="0" y="2"/>
                  </a:lnTo>
                  <a:lnTo>
                    <a:pt x="9" y="0"/>
                  </a:lnTo>
                  <a:lnTo>
                    <a:pt x="9" y="8"/>
                  </a:lnTo>
                  <a:lnTo>
                    <a:pt x="11" y="8"/>
                  </a:lnTo>
                  <a:lnTo>
                    <a:pt x="11" y="0"/>
                  </a:lnTo>
                  <a:lnTo>
                    <a:pt x="15" y="0"/>
                  </a:lnTo>
                  <a:lnTo>
                    <a:pt x="15" y="9"/>
                  </a:lnTo>
                  <a:lnTo>
                    <a:pt x="19" y="9"/>
                  </a:lnTo>
                  <a:lnTo>
                    <a:pt x="19" y="13"/>
                  </a:lnTo>
                  <a:lnTo>
                    <a:pt x="15" y="13"/>
                  </a:lnTo>
                  <a:lnTo>
                    <a:pt x="19" y="13"/>
                  </a:lnTo>
                  <a:lnTo>
                    <a:pt x="19" y="15"/>
                  </a:lnTo>
                  <a:lnTo>
                    <a:pt x="3" y="17"/>
                  </a:lnTo>
                </a:path>
              </a:pathLst>
            </a:custGeom>
            <a:grpFill/>
            <a:ln w="9525">
              <a:noFill/>
              <a:round/>
              <a:headEnd/>
              <a:tailEnd/>
            </a:ln>
          </p:spPr>
          <p:txBody>
            <a:bodyPr/>
            <a:lstStyle/>
            <a:p>
              <a:pPr>
                <a:defRPr/>
              </a:pPr>
              <a:endParaRPr lang="en-US" dirty="0">
                <a:solidFill>
                  <a:prstClr val="black"/>
                </a:solidFill>
              </a:endParaRPr>
            </a:p>
          </p:txBody>
        </p:sp>
        <p:sp>
          <p:nvSpPr>
            <p:cNvPr id="16625" name="Freeform 83"/>
            <p:cNvSpPr>
              <a:spLocks noEditPoints="1"/>
            </p:cNvSpPr>
            <p:nvPr/>
          </p:nvSpPr>
          <p:spPr bwMode="ltGray">
            <a:xfrm>
              <a:off x="2558" y="987"/>
              <a:ext cx="344" cy="318"/>
            </a:xfrm>
            <a:custGeom>
              <a:avLst/>
              <a:gdLst>
                <a:gd name="T0" fmla="*/ 170 w 344"/>
                <a:gd name="T1" fmla="*/ 139 h 318"/>
                <a:gd name="T2" fmla="*/ 178 w 344"/>
                <a:gd name="T3" fmla="*/ 129 h 318"/>
                <a:gd name="T4" fmla="*/ 224 w 344"/>
                <a:gd name="T5" fmla="*/ 88 h 318"/>
                <a:gd name="T6" fmla="*/ 288 w 344"/>
                <a:gd name="T7" fmla="*/ 125 h 318"/>
                <a:gd name="T8" fmla="*/ 311 w 344"/>
                <a:gd name="T9" fmla="*/ 141 h 318"/>
                <a:gd name="T10" fmla="*/ 328 w 344"/>
                <a:gd name="T11" fmla="*/ 139 h 318"/>
                <a:gd name="T12" fmla="*/ 342 w 344"/>
                <a:gd name="T13" fmla="*/ 142 h 318"/>
                <a:gd name="T14" fmla="*/ 344 w 344"/>
                <a:gd name="T15" fmla="*/ 152 h 318"/>
                <a:gd name="T16" fmla="*/ 326 w 344"/>
                <a:gd name="T17" fmla="*/ 162 h 318"/>
                <a:gd name="T18" fmla="*/ 321 w 344"/>
                <a:gd name="T19" fmla="*/ 171 h 318"/>
                <a:gd name="T20" fmla="*/ 301 w 344"/>
                <a:gd name="T21" fmla="*/ 198 h 318"/>
                <a:gd name="T22" fmla="*/ 290 w 344"/>
                <a:gd name="T23" fmla="*/ 224 h 318"/>
                <a:gd name="T24" fmla="*/ 280 w 344"/>
                <a:gd name="T25" fmla="*/ 245 h 318"/>
                <a:gd name="T26" fmla="*/ 280 w 344"/>
                <a:gd name="T27" fmla="*/ 254 h 318"/>
                <a:gd name="T28" fmla="*/ 288 w 344"/>
                <a:gd name="T29" fmla="*/ 264 h 318"/>
                <a:gd name="T30" fmla="*/ 290 w 344"/>
                <a:gd name="T31" fmla="*/ 274 h 318"/>
                <a:gd name="T32" fmla="*/ 292 w 344"/>
                <a:gd name="T33" fmla="*/ 285 h 318"/>
                <a:gd name="T34" fmla="*/ 282 w 344"/>
                <a:gd name="T35" fmla="*/ 293 h 318"/>
                <a:gd name="T36" fmla="*/ 268 w 344"/>
                <a:gd name="T37" fmla="*/ 283 h 318"/>
                <a:gd name="T38" fmla="*/ 247 w 344"/>
                <a:gd name="T39" fmla="*/ 280 h 318"/>
                <a:gd name="T40" fmla="*/ 238 w 344"/>
                <a:gd name="T41" fmla="*/ 281 h 318"/>
                <a:gd name="T42" fmla="*/ 224 w 344"/>
                <a:gd name="T43" fmla="*/ 268 h 318"/>
                <a:gd name="T44" fmla="*/ 238 w 344"/>
                <a:gd name="T45" fmla="*/ 283 h 318"/>
                <a:gd name="T46" fmla="*/ 226 w 344"/>
                <a:gd name="T47" fmla="*/ 289 h 318"/>
                <a:gd name="T48" fmla="*/ 236 w 344"/>
                <a:gd name="T49" fmla="*/ 308 h 318"/>
                <a:gd name="T50" fmla="*/ 236 w 344"/>
                <a:gd name="T51" fmla="*/ 314 h 318"/>
                <a:gd name="T52" fmla="*/ 218 w 344"/>
                <a:gd name="T53" fmla="*/ 307 h 318"/>
                <a:gd name="T54" fmla="*/ 178 w 344"/>
                <a:gd name="T55" fmla="*/ 287 h 318"/>
                <a:gd name="T56" fmla="*/ 137 w 344"/>
                <a:gd name="T57" fmla="*/ 280 h 318"/>
                <a:gd name="T58" fmla="*/ 91 w 344"/>
                <a:gd name="T59" fmla="*/ 280 h 318"/>
                <a:gd name="T60" fmla="*/ 52 w 344"/>
                <a:gd name="T61" fmla="*/ 268 h 318"/>
                <a:gd name="T62" fmla="*/ 75 w 344"/>
                <a:gd name="T63" fmla="*/ 256 h 318"/>
                <a:gd name="T64" fmla="*/ 41 w 344"/>
                <a:gd name="T65" fmla="*/ 262 h 318"/>
                <a:gd name="T66" fmla="*/ 47 w 344"/>
                <a:gd name="T67" fmla="*/ 235 h 318"/>
                <a:gd name="T68" fmla="*/ 43 w 344"/>
                <a:gd name="T69" fmla="*/ 187 h 318"/>
                <a:gd name="T70" fmla="*/ 45 w 344"/>
                <a:gd name="T71" fmla="*/ 141 h 318"/>
                <a:gd name="T72" fmla="*/ 54 w 344"/>
                <a:gd name="T73" fmla="*/ 123 h 318"/>
                <a:gd name="T74" fmla="*/ 72 w 344"/>
                <a:gd name="T75" fmla="*/ 106 h 318"/>
                <a:gd name="T76" fmla="*/ 72 w 344"/>
                <a:gd name="T77" fmla="*/ 85 h 318"/>
                <a:gd name="T78" fmla="*/ 75 w 344"/>
                <a:gd name="T79" fmla="*/ 75 h 318"/>
                <a:gd name="T80" fmla="*/ 81 w 344"/>
                <a:gd name="T81" fmla="*/ 65 h 318"/>
                <a:gd name="T82" fmla="*/ 77 w 344"/>
                <a:gd name="T83" fmla="*/ 58 h 318"/>
                <a:gd name="T84" fmla="*/ 70 w 344"/>
                <a:gd name="T85" fmla="*/ 23 h 318"/>
                <a:gd name="T86" fmla="*/ 99 w 344"/>
                <a:gd name="T87" fmla="*/ 9 h 318"/>
                <a:gd name="T88" fmla="*/ 108 w 344"/>
                <a:gd name="T89" fmla="*/ 0 h 318"/>
                <a:gd name="T90" fmla="*/ 130 w 344"/>
                <a:gd name="T91" fmla="*/ 9 h 318"/>
                <a:gd name="T92" fmla="*/ 178 w 344"/>
                <a:gd name="T93" fmla="*/ 27 h 318"/>
                <a:gd name="T94" fmla="*/ 168 w 344"/>
                <a:gd name="T95" fmla="*/ 58 h 318"/>
                <a:gd name="T96" fmla="*/ 153 w 344"/>
                <a:gd name="T97" fmla="*/ 71 h 318"/>
                <a:gd name="T98" fmla="*/ 147 w 344"/>
                <a:gd name="T99" fmla="*/ 71 h 318"/>
                <a:gd name="T100" fmla="*/ 153 w 344"/>
                <a:gd name="T101" fmla="*/ 90 h 318"/>
                <a:gd name="T102" fmla="*/ 155 w 344"/>
                <a:gd name="T103" fmla="*/ 148 h 318"/>
                <a:gd name="T104" fmla="*/ 114 w 344"/>
                <a:gd name="T105" fmla="*/ 152 h 318"/>
                <a:gd name="T106" fmla="*/ 153 w 344"/>
                <a:gd name="T107" fmla="*/ 218 h 318"/>
                <a:gd name="T108" fmla="*/ 178 w 344"/>
                <a:gd name="T109" fmla="*/ 210 h 318"/>
                <a:gd name="T110" fmla="*/ 164 w 344"/>
                <a:gd name="T111" fmla="*/ 200 h 318"/>
                <a:gd name="T112" fmla="*/ 164 w 344"/>
                <a:gd name="T113" fmla="*/ 189 h 318"/>
                <a:gd name="T114" fmla="*/ 130 w 344"/>
                <a:gd name="T115" fmla="*/ 168 h 318"/>
                <a:gd name="T116" fmla="*/ 126 w 344"/>
                <a:gd name="T117" fmla="*/ 168 h 318"/>
                <a:gd name="T118" fmla="*/ 139 w 344"/>
                <a:gd name="T119" fmla="*/ 16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4"/>
                <a:gd name="T181" fmla="*/ 0 h 318"/>
                <a:gd name="T182" fmla="*/ 344 w 344"/>
                <a:gd name="T183" fmla="*/ 318 h 3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4" h="318">
                  <a:moveTo>
                    <a:pt x="155" y="133"/>
                  </a:moveTo>
                  <a:lnTo>
                    <a:pt x="160" y="133"/>
                  </a:lnTo>
                  <a:lnTo>
                    <a:pt x="166" y="139"/>
                  </a:lnTo>
                  <a:lnTo>
                    <a:pt x="170" y="139"/>
                  </a:lnTo>
                  <a:lnTo>
                    <a:pt x="170" y="133"/>
                  </a:lnTo>
                  <a:lnTo>
                    <a:pt x="172" y="133"/>
                  </a:lnTo>
                  <a:lnTo>
                    <a:pt x="172" y="129"/>
                  </a:lnTo>
                  <a:lnTo>
                    <a:pt x="178" y="129"/>
                  </a:lnTo>
                  <a:lnTo>
                    <a:pt x="182" y="123"/>
                  </a:lnTo>
                  <a:lnTo>
                    <a:pt x="193" y="123"/>
                  </a:lnTo>
                  <a:lnTo>
                    <a:pt x="193" y="88"/>
                  </a:lnTo>
                  <a:lnTo>
                    <a:pt x="224" y="88"/>
                  </a:lnTo>
                  <a:lnTo>
                    <a:pt x="228" y="88"/>
                  </a:lnTo>
                  <a:lnTo>
                    <a:pt x="228" y="123"/>
                  </a:lnTo>
                  <a:lnTo>
                    <a:pt x="282" y="121"/>
                  </a:lnTo>
                  <a:lnTo>
                    <a:pt x="288" y="125"/>
                  </a:lnTo>
                  <a:lnTo>
                    <a:pt x="292" y="125"/>
                  </a:lnTo>
                  <a:lnTo>
                    <a:pt x="309" y="125"/>
                  </a:lnTo>
                  <a:lnTo>
                    <a:pt x="309" y="133"/>
                  </a:lnTo>
                  <a:lnTo>
                    <a:pt x="311" y="141"/>
                  </a:lnTo>
                  <a:lnTo>
                    <a:pt x="323" y="142"/>
                  </a:lnTo>
                  <a:lnTo>
                    <a:pt x="326" y="142"/>
                  </a:lnTo>
                  <a:lnTo>
                    <a:pt x="328" y="142"/>
                  </a:lnTo>
                  <a:lnTo>
                    <a:pt x="328" y="139"/>
                  </a:lnTo>
                  <a:lnTo>
                    <a:pt x="334" y="139"/>
                  </a:lnTo>
                  <a:lnTo>
                    <a:pt x="336" y="146"/>
                  </a:lnTo>
                  <a:lnTo>
                    <a:pt x="338" y="146"/>
                  </a:lnTo>
                  <a:lnTo>
                    <a:pt x="342" y="142"/>
                  </a:lnTo>
                  <a:lnTo>
                    <a:pt x="344" y="142"/>
                  </a:lnTo>
                  <a:lnTo>
                    <a:pt x="344" y="144"/>
                  </a:lnTo>
                  <a:lnTo>
                    <a:pt x="344" y="148"/>
                  </a:lnTo>
                  <a:lnTo>
                    <a:pt x="344" y="152"/>
                  </a:lnTo>
                  <a:lnTo>
                    <a:pt x="336" y="154"/>
                  </a:lnTo>
                  <a:lnTo>
                    <a:pt x="332" y="158"/>
                  </a:lnTo>
                  <a:lnTo>
                    <a:pt x="328" y="162"/>
                  </a:lnTo>
                  <a:lnTo>
                    <a:pt x="326" y="162"/>
                  </a:lnTo>
                  <a:lnTo>
                    <a:pt x="326" y="164"/>
                  </a:lnTo>
                  <a:lnTo>
                    <a:pt x="323" y="168"/>
                  </a:lnTo>
                  <a:lnTo>
                    <a:pt x="321" y="168"/>
                  </a:lnTo>
                  <a:lnTo>
                    <a:pt x="321" y="171"/>
                  </a:lnTo>
                  <a:lnTo>
                    <a:pt x="317" y="173"/>
                  </a:lnTo>
                  <a:lnTo>
                    <a:pt x="311" y="179"/>
                  </a:lnTo>
                  <a:lnTo>
                    <a:pt x="305" y="189"/>
                  </a:lnTo>
                  <a:lnTo>
                    <a:pt x="301" y="198"/>
                  </a:lnTo>
                  <a:lnTo>
                    <a:pt x="301" y="202"/>
                  </a:lnTo>
                  <a:lnTo>
                    <a:pt x="299" y="204"/>
                  </a:lnTo>
                  <a:lnTo>
                    <a:pt x="299" y="208"/>
                  </a:lnTo>
                  <a:lnTo>
                    <a:pt x="290" y="224"/>
                  </a:lnTo>
                  <a:lnTo>
                    <a:pt x="290" y="227"/>
                  </a:lnTo>
                  <a:lnTo>
                    <a:pt x="286" y="227"/>
                  </a:lnTo>
                  <a:lnTo>
                    <a:pt x="284" y="233"/>
                  </a:lnTo>
                  <a:lnTo>
                    <a:pt x="280" y="245"/>
                  </a:lnTo>
                  <a:lnTo>
                    <a:pt x="278" y="249"/>
                  </a:lnTo>
                  <a:lnTo>
                    <a:pt x="278" y="252"/>
                  </a:lnTo>
                  <a:lnTo>
                    <a:pt x="280" y="252"/>
                  </a:lnTo>
                  <a:lnTo>
                    <a:pt x="280" y="254"/>
                  </a:lnTo>
                  <a:lnTo>
                    <a:pt x="284" y="258"/>
                  </a:lnTo>
                  <a:lnTo>
                    <a:pt x="284" y="260"/>
                  </a:lnTo>
                  <a:lnTo>
                    <a:pt x="288" y="260"/>
                  </a:lnTo>
                  <a:lnTo>
                    <a:pt x="288" y="264"/>
                  </a:lnTo>
                  <a:lnTo>
                    <a:pt x="288" y="268"/>
                  </a:lnTo>
                  <a:lnTo>
                    <a:pt x="288" y="270"/>
                  </a:lnTo>
                  <a:lnTo>
                    <a:pt x="290" y="270"/>
                  </a:lnTo>
                  <a:lnTo>
                    <a:pt x="290" y="274"/>
                  </a:lnTo>
                  <a:lnTo>
                    <a:pt x="290" y="276"/>
                  </a:lnTo>
                  <a:lnTo>
                    <a:pt x="290" y="280"/>
                  </a:lnTo>
                  <a:lnTo>
                    <a:pt x="290" y="283"/>
                  </a:lnTo>
                  <a:lnTo>
                    <a:pt x="292" y="285"/>
                  </a:lnTo>
                  <a:lnTo>
                    <a:pt x="292" y="289"/>
                  </a:lnTo>
                  <a:lnTo>
                    <a:pt x="288" y="289"/>
                  </a:lnTo>
                  <a:lnTo>
                    <a:pt x="288" y="293"/>
                  </a:lnTo>
                  <a:lnTo>
                    <a:pt x="282" y="293"/>
                  </a:lnTo>
                  <a:lnTo>
                    <a:pt x="282" y="289"/>
                  </a:lnTo>
                  <a:lnTo>
                    <a:pt x="284" y="285"/>
                  </a:lnTo>
                  <a:lnTo>
                    <a:pt x="268" y="285"/>
                  </a:lnTo>
                  <a:lnTo>
                    <a:pt x="268" y="283"/>
                  </a:lnTo>
                  <a:lnTo>
                    <a:pt x="267" y="283"/>
                  </a:lnTo>
                  <a:lnTo>
                    <a:pt x="268" y="270"/>
                  </a:lnTo>
                  <a:lnTo>
                    <a:pt x="253" y="274"/>
                  </a:lnTo>
                  <a:lnTo>
                    <a:pt x="247" y="280"/>
                  </a:lnTo>
                  <a:lnTo>
                    <a:pt x="249" y="283"/>
                  </a:lnTo>
                  <a:lnTo>
                    <a:pt x="243" y="283"/>
                  </a:lnTo>
                  <a:lnTo>
                    <a:pt x="241" y="281"/>
                  </a:lnTo>
                  <a:lnTo>
                    <a:pt x="238" y="281"/>
                  </a:lnTo>
                  <a:lnTo>
                    <a:pt x="234" y="278"/>
                  </a:lnTo>
                  <a:lnTo>
                    <a:pt x="234" y="274"/>
                  </a:lnTo>
                  <a:lnTo>
                    <a:pt x="228" y="272"/>
                  </a:lnTo>
                  <a:lnTo>
                    <a:pt x="224" y="268"/>
                  </a:lnTo>
                  <a:lnTo>
                    <a:pt x="222" y="268"/>
                  </a:lnTo>
                  <a:lnTo>
                    <a:pt x="224" y="272"/>
                  </a:lnTo>
                  <a:lnTo>
                    <a:pt x="228" y="274"/>
                  </a:lnTo>
                  <a:lnTo>
                    <a:pt x="238" y="283"/>
                  </a:lnTo>
                  <a:lnTo>
                    <a:pt x="232" y="287"/>
                  </a:lnTo>
                  <a:lnTo>
                    <a:pt x="228" y="287"/>
                  </a:lnTo>
                  <a:lnTo>
                    <a:pt x="228" y="289"/>
                  </a:lnTo>
                  <a:lnTo>
                    <a:pt x="226" y="289"/>
                  </a:lnTo>
                  <a:lnTo>
                    <a:pt x="226" y="299"/>
                  </a:lnTo>
                  <a:lnTo>
                    <a:pt x="226" y="303"/>
                  </a:lnTo>
                  <a:lnTo>
                    <a:pt x="228" y="305"/>
                  </a:lnTo>
                  <a:lnTo>
                    <a:pt x="236" y="308"/>
                  </a:lnTo>
                  <a:lnTo>
                    <a:pt x="241" y="314"/>
                  </a:lnTo>
                  <a:lnTo>
                    <a:pt x="245" y="318"/>
                  </a:lnTo>
                  <a:lnTo>
                    <a:pt x="236" y="318"/>
                  </a:lnTo>
                  <a:lnTo>
                    <a:pt x="236" y="314"/>
                  </a:lnTo>
                  <a:lnTo>
                    <a:pt x="228" y="312"/>
                  </a:lnTo>
                  <a:lnTo>
                    <a:pt x="222" y="308"/>
                  </a:lnTo>
                  <a:lnTo>
                    <a:pt x="222" y="307"/>
                  </a:lnTo>
                  <a:lnTo>
                    <a:pt x="218" y="307"/>
                  </a:lnTo>
                  <a:lnTo>
                    <a:pt x="216" y="303"/>
                  </a:lnTo>
                  <a:lnTo>
                    <a:pt x="201" y="297"/>
                  </a:lnTo>
                  <a:lnTo>
                    <a:pt x="185" y="293"/>
                  </a:lnTo>
                  <a:lnTo>
                    <a:pt x="178" y="287"/>
                  </a:lnTo>
                  <a:lnTo>
                    <a:pt x="166" y="285"/>
                  </a:lnTo>
                  <a:lnTo>
                    <a:pt x="160" y="281"/>
                  </a:lnTo>
                  <a:lnTo>
                    <a:pt x="153" y="281"/>
                  </a:lnTo>
                  <a:lnTo>
                    <a:pt x="137" y="280"/>
                  </a:lnTo>
                  <a:lnTo>
                    <a:pt x="112" y="276"/>
                  </a:lnTo>
                  <a:lnTo>
                    <a:pt x="101" y="280"/>
                  </a:lnTo>
                  <a:lnTo>
                    <a:pt x="97" y="280"/>
                  </a:lnTo>
                  <a:lnTo>
                    <a:pt x="91" y="280"/>
                  </a:lnTo>
                  <a:lnTo>
                    <a:pt x="85" y="278"/>
                  </a:lnTo>
                  <a:lnTo>
                    <a:pt x="75" y="272"/>
                  </a:lnTo>
                  <a:lnTo>
                    <a:pt x="75" y="264"/>
                  </a:lnTo>
                  <a:lnTo>
                    <a:pt x="52" y="268"/>
                  </a:lnTo>
                  <a:lnTo>
                    <a:pt x="60" y="262"/>
                  </a:lnTo>
                  <a:lnTo>
                    <a:pt x="62" y="262"/>
                  </a:lnTo>
                  <a:lnTo>
                    <a:pt x="68" y="256"/>
                  </a:lnTo>
                  <a:lnTo>
                    <a:pt x="75" y="256"/>
                  </a:lnTo>
                  <a:lnTo>
                    <a:pt x="68" y="252"/>
                  </a:lnTo>
                  <a:lnTo>
                    <a:pt x="58" y="252"/>
                  </a:lnTo>
                  <a:lnTo>
                    <a:pt x="52" y="256"/>
                  </a:lnTo>
                  <a:lnTo>
                    <a:pt x="41" y="262"/>
                  </a:lnTo>
                  <a:lnTo>
                    <a:pt x="25" y="268"/>
                  </a:lnTo>
                  <a:lnTo>
                    <a:pt x="10" y="272"/>
                  </a:lnTo>
                  <a:lnTo>
                    <a:pt x="0" y="276"/>
                  </a:lnTo>
                  <a:lnTo>
                    <a:pt x="47" y="235"/>
                  </a:lnTo>
                  <a:lnTo>
                    <a:pt x="33" y="220"/>
                  </a:lnTo>
                  <a:lnTo>
                    <a:pt x="33" y="216"/>
                  </a:lnTo>
                  <a:lnTo>
                    <a:pt x="39" y="200"/>
                  </a:lnTo>
                  <a:lnTo>
                    <a:pt x="43" y="187"/>
                  </a:lnTo>
                  <a:lnTo>
                    <a:pt x="43" y="166"/>
                  </a:lnTo>
                  <a:lnTo>
                    <a:pt x="39" y="148"/>
                  </a:lnTo>
                  <a:lnTo>
                    <a:pt x="39" y="141"/>
                  </a:lnTo>
                  <a:lnTo>
                    <a:pt x="45" y="141"/>
                  </a:lnTo>
                  <a:lnTo>
                    <a:pt x="45" y="139"/>
                  </a:lnTo>
                  <a:lnTo>
                    <a:pt x="54" y="139"/>
                  </a:lnTo>
                  <a:lnTo>
                    <a:pt x="54" y="129"/>
                  </a:lnTo>
                  <a:lnTo>
                    <a:pt x="54" y="123"/>
                  </a:lnTo>
                  <a:lnTo>
                    <a:pt x="54" y="115"/>
                  </a:lnTo>
                  <a:lnTo>
                    <a:pt x="60" y="119"/>
                  </a:lnTo>
                  <a:lnTo>
                    <a:pt x="62" y="106"/>
                  </a:lnTo>
                  <a:lnTo>
                    <a:pt x="72" y="106"/>
                  </a:lnTo>
                  <a:lnTo>
                    <a:pt x="75" y="94"/>
                  </a:lnTo>
                  <a:lnTo>
                    <a:pt x="75" y="90"/>
                  </a:lnTo>
                  <a:lnTo>
                    <a:pt x="72" y="88"/>
                  </a:lnTo>
                  <a:lnTo>
                    <a:pt x="72" y="85"/>
                  </a:lnTo>
                  <a:lnTo>
                    <a:pt x="75" y="85"/>
                  </a:lnTo>
                  <a:lnTo>
                    <a:pt x="75" y="83"/>
                  </a:lnTo>
                  <a:lnTo>
                    <a:pt x="75" y="79"/>
                  </a:lnTo>
                  <a:lnTo>
                    <a:pt x="75" y="75"/>
                  </a:lnTo>
                  <a:lnTo>
                    <a:pt x="77" y="75"/>
                  </a:lnTo>
                  <a:lnTo>
                    <a:pt x="77" y="73"/>
                  </a:lnTo>
                  <a:lnTo>
                    <a:pt x="77" y="69"/>
                  </a:lnTo>
                  <a:lnTo>
                    <a:pt x="81" y="65"/>
                  </a:lnTo>
                  <a:lnTo>
                    <a:pt x="81" y="63"/>
                  </a:lnTo>
                  <a:lnTo>
                    <a:pt x="83" y="59"/>
                  </a:lnTo>
                  <a:lnTo>
                    <a:pt x="83" y="58"/>
                  </a:lnTo>
                  <a:lnTo>
                    <a:pt x="77" y="58"/>
                  </a:lnTo>
                  <a:lnTo>
                    <a:pt x="74" y="34"/>
                  </a:lnTo>
                  <a:lnTo>
                    <a:pt x="74" y="27"/>
                  </a:lnTo>
                  <a:lnTo>
                    <a:pt x="70" y="27"/>
                  </a:lnTo>
                  <a:lnTo>
                    <a:pt x="70" y="23"/>
                  </a:lnTo>
                  <a:lnTo>
                    <a:pt x="70" y="17"/>
                  </a:lnTo>
                  <a:lnTo>
                    <a:pt x="70" y="11"/>
                  </a:lnTo>
                  <a:lnTo>
                    <a:pt x="77" y="11"/>
                  </a:lnTo>
                  <a:lnTo>
                    <a:pt x="99" y="9"/>
                  </a:lnTo>
                  <a:lnTo>
                    <a:pt x="102" y="9"/>
                  </a:lnTo>
                  <a:lnTo>
                    <a:pt x="104" y="9"/>
                  </a:lnTo>
                  <a:lnTo>
                    <a:pt x="108" y="7"/>
                  </a:lnTo>
                  <a:lnTo>
                    <a:pt x="108" y="0"/>
                  </a:lnTo>
                  <a:lnTo>
                    <a:pt x="110" y="0"/>
                  </a:lnTo>
                  <a:lnTo>
                    <a:pt x="114" y="3"/>
                  </a:lnTo>
                  <a:lnTo>
                    <a:pt x="130" y="3"/>
                  </a:lnTo>
                  <a:lnTo>
                    <a:pt x="130" y="9"/>
                  </a:lnTo>
                  <a:lnTo>
                    <a:pt x="180" y="9"/>
                  </a:lnTo>
                  <a:lnTo>
                    <a:pt x="180" y="15"/>
                  </a:lnTo>
                  <a:lnTo>
                    <a:pt x="176" y="25"/>
                  </a:lnTo>
                  <a:lnTo>
                    <a:pt x="178" y="27"/>
                  </a:lnTo>
                  <a:lnTo>
                    <a:pt x="178" y="40"/>
                  </a:lnTo>
                  <a:lnTo>
                    <a:pt x="185" y="40"/>
                  </a:lnTo>
                  <a:lnTo>
                    <a:pt x="187" y="58"/>
                  </a:lnTo>
                  <a:lnTo>
                    <a:pt x="168" y="58"/>
                  </a:lnTo>
                  <a:lnTo>
                    <a:pt x="168" y="65"/>
                  </a:lnTo>
                  <a:lnTo>
                    <a:pt x="172" y="65"/>
                  </a:lnTo>
                  <a:lnTo>
                    <a:pt x="172" y="71"/>
                  </a:lnTo>
                  <a:lnTo>
                    <a:pt x="153" y="71"/>
                  </a:lnTo>
                  <a:lnTo>
                    <a:pt x="153" y="75"/>
                  </a:lnTo>
                  <a:lnTo>
                    <a:pt x="153" y="71"/>
                  </a:lnTo>
                  <a:lnTo>
                    <a:pt x="149" y="71"/>
                  </a:lnTo>
                  <a:lnTo>
                    <a:pt x="147" y="71"/>
                  </a:lnTo>
                  <a:lnTo>
                    <a:pt x="147" y="75"/>
                  </a:lnTo>
                  <a:lnTo>
                    <a:pt x="147" y="90"/>
                  </a:lnTo>
                  <a:lnTo>
                    <a:pt x="151" y="90"/>
                  </a:lnTo>
                  <a:lnTo>
                    <a:pt x="153" y="90"/>
                  </a:lnTo>
                  <a:lnTo>
                    <a:pt x="155" y="133"/>
                  </a:lnTo>
                  <a:close/>
                  <a:moveTo>
                    <a:pt x="147" y="133"/>
                  </a:moveTo>
                  <a:lnTo>
                    <a:pt x="147" y="148"/>
                  </a:lnTo>
                  <a:lnTo>
                    <a:pt x="155" y="148"/>
                  </a:lnTo>
                  <a:lnTo>
                    <a:pt x="155" y="142"/>
                  </a:lnTo>
                  <a:lnTo>
                    <a:pt x="155" y="133"/>
                  </a:lnTo>
                  <a:lnTo>
                    <a:pt x="147" y="133"/>
                  </a:lnTo>
                  <a:close/>
                  <a:moveTo>
                    <a:pt x="114" y="152"/>
                  </a:moveTo>
                  <a:lnTo>
                    <a:pt x="114" y="187"/>
                  </a:lnTo>
                  <a:lnTo>
                    <a:pt x="120" y="187"/>
                  </a:lnTo>
                  <a:lnTo>
                    <a:pt x="120" y="193"/>
                  </a:lnTo>
                  <a:lnTo>
                    <a:pt x="153" y="218"/>
                  </a:lnTo>
                  <a:lnTo>
                    <a:pt x="180" y="216"/>
                  </a:lnTo>
                  <a:lnTo>
                    <a:pt x="178" y="216"/>
                  </a:lnTo>
                  <a:lnTo>
                    <a:pt x="178" y="214"/>
                  </a:lnTo>
                  <a:lnTo>
                    <a:pt x="178" y="210"/>
                  </a:lnTo>
                  <a:lnTo>
                    <a:pt x="170" y="210"/>
                  </a:lnTo>
                  <a:lnTo>
                    <a:pt x="170" y="204"/>
                  </a:lnTo>
                  <a:lnTo>
                    <a:pt x="164" y="204"/>
                  </a:lnTo>
                  <a:lnTo>
                    <a:pt x="164" y="200"/>
                  </a:lnTo>
                  <a:lnTo>
                    <a:pt x="176" y="200"/>
                  </a:lnTo>
                  <a:lnTo>
                    <a:pt x="176" y="185"/>
                  </a:lnTo>
                  <a:lnTo>
                    <a:pt x="170" y="185"/>
                  </a:lnTo>
                  <a:lnTo>
                    <a:pt x="164" y="189"/>
                  </a:lnTo>
                  <a:lnTo>
                    <a:pt x="164" y="173"/>
                  </a:lnTo>
                  <a:lnTo>
                    <a:pt x="155" y="173"/>
                  </a:lnTo>
                  <a:lnTo>
                    <a:pt x="155" y="168"/>
                  </a:lnTo>
                  <a:lnTo>
                    <a:pt x="130" y="168"/>
                  </a:lnTo>
                  <a:lnTo>
                    <a:pt x="130" y="187"/>
                  </a:lnTo>
                  <a:lnTo>
                    <a:pt x="124" y="187"/>
                  </a:lnTo>
                  <a:lnTo>
                    <a:pt x="124" y="168"/>
                  </a:lnTo>
                  <a:lnTo>
                    <a:pt x="126" y="168"/>
                  </a:lnTo>
                  <a:lnTo>
                    <a:pt x="126" y="164"/>
                  </a:lnTo>
                  <a:lnTo>
                    <a:pt x="135" y="164"/>
                  </a:lnTo>
                  <a:lnTo>
                    <a:pt x="135" y="162"/>
                  </a:lnTo>
                  <a:lnTo>
                    <a:pt x="139" y="162"/>
                  </a:lnTo>
                  <a:lnTo>
                    <a:pt x="139" y="152"/>
                  </a:lnTo>
                  <a:lnTo>
                    <a:pt x="114" y="152"/>
                  </a:lnTo>
                  <a:close/>
                </a:path>
              </a:pathLst>
            </a:custGeom>
            <a:grpFill/>
            <a:ln w="9525">
              <a:noFill/>
              <a:round/>
              <a:headEnd/>
              <a:tailEnd/>
            </a:ln>
          </p:spPr>
          <p:txBody>
            <a:bodyPr/>
            <a:lstStyle/>
            <a:p>
              <a:pPr>
                <a:defRPr/>
              </a:pPr>
              <a:endParaRPr lang="en-US" dirty="0">
                <a:solidFill>
                  <a:prstClr val="black"/>
                </a:solidFill>
              </a:endParaRPr>
            </a:p>
          </p:txBody>
        </p:sp>
        <p:sp>
          <p:nvSpPr>
            <p:cNvPr id="16626" name="Freeform 84"/>
            <p:cNvSpPr>
              <a:spLocks noEditPoints="1"/>
            </p:cNvSpPr>
            <p:nvPr/>
          </p:nvSpPr>
          <p:spPr bwMode="ltGray">
            <a:xfrm>
              <a:off x="2558" y="987"/>
              <a:ext cx="344" cy="318"/>
            </a:xfrm>
            <a:custGeom>
              <a:avLst/>
              <a:gdLst>
                <a:gd name="T0" fmla="*/ 170 w 344"/>
                <a:gd name="T1" fmla="*/ 139 h 318"/>
                <a:gd name="T2" fmla="*/ 178 w 344"/>
                <a:gd name="T3" fmla="*/ 129 h 318"/>
                <a:gd name="T4" fmla="*/ 224 w 344"/>
                <a:gd name="T5" fmla="*/ 88 h 318"/>
                <a:gd name="T6" fmla="*/ 288 w 344"/>
                <a:gd name="T7" fmla="*/ 125 h 318"/>
                <a:gd name="T8" fmla="*/ 311 w 344"/>
                <a:gd name="T9" fmla="*/ 141 h 318"/>
                <a:gd name="T10" fmla="*/ 328 w 344"/>
                <a:gd name="T11" fmla="*/ 139 h 318"/>
                <a:gd name="T12" fmla="*/ 342 w 344"/>
                <a:gd name="T13" fmla="*/ 142 h 318"/>
                <a:gd name="T14" fmla="*/ 344 w 344"/>
                <a:gd name="T15" fmla="*/ 152 h 318"/>
                <a:gd name="T16" fmla="*/ 326 w 344"/>
                <a:gd name="T17" fmla="*/ 162 h 318"/>
                <a:gd name="T18" fmla="*/ 321 w 344"/>
                <a:gd name="T19" fmla="*/ 171 h 318"/>
                <a:gd name="T20" fmla="*/ 301 w 344"/>
                <a:gd name="T21" fmla="*/ 198 h 318"/>
                <a:gd name="T22" fmla="*/ 290 w 344"/>
                <a:gd name="T23" fmla="*/ 224 h 318"/>
                <a:gd name="T24" fmla="*/ 280 w 344"/>
                <a:gd name="T25" fmla="*/ 245 h 318"/>
                <a:gd name="T26" fmla="*/ 280 w 344"/>
                <a:gd name="T27" fmla="*/ 254 h 318"/>
                <a:gd name="T28" fmla="*/ 288 w 344"/>
                <a:gd name="T29" fmla="*/ 264 h 318"/>
                <a:gd name="T30" fmla="*/ 290 w 344"/>
                <a:gd name="T31" fmla="*/ 274 h 318"/>
                <a:gd name="T32" fmla="*/ 292 w 344"/>
                <a:gd name="T33" fmla="*/ 285 h 318"/>
                <a:gd name="T34" fmla="*/ 282 w 344"/>
                <a:gd name="T35" fmla="*/ 293 h 318"/>
                <a:gd name="T36" fmla="*/ 268 w 344"/>
                <a:gd name="T37" fmla="*/ 283 h 318"/>
                <a:gd name="T38" fmla="*/ 247 w 344"/>
                <a:gd name="T39" fmla="*/ 280 h 318"/>
                <a:gd name="T40" fmla="*/ 238 w 344"/>
                <a:gd name="T41" fmla="*/ 281 h 318"/>
                <a:gd name="T42" fmla="*/ 224 w 344"/>
                <a:gd name="T43" fmla="*/ 268 h 318"/>
                <a:gd name="T44" fmla="*/ 238 w 344"/>
                <a:gd name="T45" fmla="*/ 283 h 318"/>
                <a:gd name="T46" fmla="*/ 226 w 344"/>
                <a:gd name="T47" fmla="*/ 289 h 318"/>
                <a:gd name="T48" fmla="*/ 236 w 344"/>
                <a:gd name="T49" fmla="*/ 308 h 318"/>
                <a:gd name="T50" fmla="*/ 236 w 344"/>
                <a:gd name="T51" fmla="*/ 314 h 318"/>
                <a:gd name="T52" fmla="*/ 218 w 344"/>
                <a:gd name="T53" fmla="*/ 307 h 318"/>
                <a:gd name="T54" fmla="*/ 178 w 344"/>
                <a:gd name="T55" fmla="*/ 287 h 318"/>
                <a:gd name="T56" fmla="*/ 137 w 344"/>
                <a:gd name="T57" fmla="*/ 280 h 318"/>
                <a:gd name="T58" fmla="*/ 91 w 344"/>
                <a:gd name="T59" fmla="*/ 280 h 318"/>
                <a:gd name="T60" fmla="*/ 52 w 344"/>
                <a:gd name="T61" fmla="*/ 268 h 318"/>
                <a:gd name="T62" fmla="*/ 75 w 344"/>
                <a:gd name="T63" fmla="*/ 256 h 318"/>
                <a:gd name="T64" fmla="*/ 41 w 344"/>
                <a:gd name="T65" fmla="*/ 262 h 318"/>
                <a:gd name="T66" fmla="*/ 47 w 344"/>
                <a:gd name="T67" fmla="*/ 235 h 318"/>
                <a:gd name="T68" fmla="*/ 43 w 344"/>
                <a:gd name="T69" fmla="*/ 187 h 318"/>
                <a:gd name="T70" fmla="*/ 45 w 344"/>
                <a:gd name="T71" fmla="*/ 141 h 318"/>
                <a:gd name="T72" fmla="*/ 54 w 344"/>
                <a:gd name="T73" fmla="*/ 123 h 318"/>
                <a:gd name="T74" fmla="*/ 72 w 344"/>
                <a:gd name="T75" fmla="*/ 106 h 318"/>
                <a:gd name="T76" fmla="*/ 72 w 344"/>
                <a:gd name="T77" fmla="*/ 85 h 318"/>
                <a:gd name="T78" fmla="*/ 75 w 344"/>
                <a:gd name="T79" fmla="*/ 75 h 318"/>
                <a:gd name="T80" fmla="*/ 81 w 344"/>
                <a:gd name="T81" fmla="*/ 65 h 318"/>
                <a:gd name="T82" fmla="*/ 77 w 344"/>
                <a:gd name="T83" fmla="*/ 58 h 318"/>
                <a:gd name="T84" fmla="*/ 70 w 344"/>
                <a:gd name="T85" fmla="*/ 23 h 318"/>
                <a:gd name="T86" fmla="*/ 99 w 344"/>
                <a:gd name="T87" fmla="*/ 9 h 318"/>
                <a:gd name="T88" fmla="*/ 108 w 344"/>
                <a:gd name="T89" fmla="*/ 0 h 318"/>
                <a:gd name="T90" fmla="*/ 130 w 344"/>
                <a:gd name="T91" fmla="*/ 9 h 318"/>
                <a:gd name="T92" fmla="*/ 178 w 344"/>
                <a:gd name="T93" fmla="*/ 27 h 318"/>
                <a:gd name="T94" fmla="*/ 168 w 344"/>
                <a:gd name="T95" fmla="*/ 58 h 318"/>
                <a:gd name="T96" fmla="*/ 153 w 344"/>
                <a:gd name="T97" fmla="*/ 71 h 318"/>
                <a:gd name="T98" fmla="*/ 147 w 344"/>
                <a:gd name="T99" fmla="*/ 71 h 318"/>
                <a:gd name="T100" fmla="*/ 153 w 344"/>
                <a:gd name="T101" fmla="*/ 90 h 318"/>
                <a:gd name="T102" fmla="*/ 155 w 344"/>
                <a:gd name="T103" fmla="*/ 148 h 318"/>
                <a:gd name="T104" fmla="*/ 114 w 344"/>
                <a:gd name="T105" fmla="*/ 152 h 318"/>
                <a:gd name="T106" fmla="*/ 153 w 344"/>
                <a:gd name="T107" fmla="*/ 218 h 318"/>
                <a:gd name="T108" fmla="*/ 178 w 344"/>
                <a:gd name="T109" fmla="*/ 210 h 318"/>
                <a:gd name="T110" fmla="*/ 164 w 344"/>
                <a:gd name="T111" fmla="*/ 200 h 318"/>
                <a:gd name="T112" fmla="*/ 164 w 344"/>
                <a:gd name="T113" fmla="*/ 189 h 318"/>
                <a:gd name="T114" fmla="*/ 130 w 344"/>
                <a:gd name="T115" fmla="*/ 168 h 318"/>
                <a:gd name="T116" fmla="*/ 126 w 344"/>
                <a:gd name="T117" fmla="*/ 168 h 318"/>
                <a:gd name="T118" fmla="*/ 139 w 344"/>
                <a:gd name="T119" fmla="*/ 16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4"/>
                <a:gd name="T181" fmla="*/ 0 h 318"/>
                <a:gd name="T182" fmla="*/ 344 w 344"/>
                <a:gd name="T183" fmla="*/ 318 h 3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4" h="318">
                  <a:moveTo>
                    <a:pt x="155" y="133"/>
                  </a:moveTo>
                  <a:lnTo>
                    <a:pt x="160" y="133"/>
                  </a:lnTo>
                  <a:lnTo>
                    <a:pt x="166" y="139"/>
                  </a:lnTo>
                  <a:lnTo>
                    <a:pt x="170" y="139"/>
                  </a:lnTo>
                  <a:lnTo>
                    <a:pt x="170" y="133"/>
                  </a:lnTo>
                  <a:lnTo>
                    <a:pt x="172" y="133"/>
                  </a:lnTo>
                  <a:lnTo>
                    <a:pt x="172" y="129"/>
                  </a:lnTo>
                  <a:lnTo>
                    <a:pt x="178" y="129"/>
                  </a:lnTo>
                  <a:lnTo>
                    <a:pt x="182" y="123"/>
                  </a:lnTo>
                  <a:lnTo>
                    <a:pt x="193" y="123"/>
                  </a:lnTo>
                  <a:lnTo>
                    <a:pt x="193" y="88"/>
                  </a:lnTo>
                  <a:lnTo>
                    <a:pt x="224" y="88"/>
                  </a:lnTo>
                  <a:lnTo>
                    <a:pt x="228" y="88"/>
                  </a:lnTo>
                  <a:lnTo>
                    <a:pt x="228" y="123"/>
                  </a:lnTo>
                  <a:lnTo>
                    <a:pt x="282" y="121"/>
                  </a:lnTo>
                  <a:lnTo>
                    <a:pt x="288" y="125"/>
                  </a:lnTo>
                  <a:lnTo>
                    <a:pt x="292" y="125"/>
                  </a:lnTo>
                  <a:lnTo>
                    <a:pt x="309" y="125"/>
                  </a:lnTo>
                  <a:lnTo>
                    <a:pt x="309" y="133"/>
                  </a:lnTo>
                  <a:lnTo>
                    <a:pt x="311" y="141"/>
                  </a:lnTo>
                  <a:lnTo>
                    <a:pt x="323" y="142"/>
                  </a:lnTo>
                  <a:lnTo>
                    <a:pt x="326" y="142"/>
                  </a:lnTo>
                  <a:lnTo>
                    <a:pt x="328" y="142"/>
                  </a:lnTo>
                  <a:lnTo>
                    <a:pt x="328" y="139"/>
                  </a:lnTo>
                  <a:lnTo>
                    <a:pt x="334" y="139"/>
                  </a:lnTo>
                  <a:lnTo>
                    <a:pt x="336" y="146"/>
                  </a:lnTo>
                  <a:lnTo>
                    <a:pt x="338" y="146"/>
                  </a:lnTo>
                  <a:lnTo>
                    <a:pt x="342" y="142"/>
                  </a:lnTo>
                  <a:lnTo>
                    <a:pt x="344" y="142"/>
                  </a:lnTo>
                  <a:lnTo>
                    <a:pt x="344" y="144"/>
                  </a:lnTo>
                  <a:lnTo>
                    <a:pt x="344" y="148"/>
                  </a:lnTo>
                  <a:lnTo>
                    <a:pt x="344" y="152"/>
                  </a:lnTo>
                  <a:lnTo>
                    <a:pt x="336" y="154"/>
                  </a:lnTo>
                  <a:lnTo>
                    <a:pt x="332" y="158"/>
                  </a:lnTo>
                  <a:lnTo>
                    <a:pt x="328" y="162"/>
                  </a:lnTo>
                  <a:lnTo>
                    <a:pt x="326" y="162"/>
                  </a:lnTo>
                  <a:lnTo>
                    <a:pt x="326" y="164"/>
                  </a:lnTo>
                  <a:lnTo>
                    <a:pt x="323" y="168"/>
                  </a:lnTo>
                  <a:lnTo>
                    <a:pt x="321" y="168"/>
                  </a:lnTo>
                  <a:lnTo>
                    <a:pt x="321" y="171"/>
                  </a:lnTo>
                  <a:lnTo>
                    <a:pt x="317" y="173"/>
                  </a:lnTo>
                  <a:lnTo>
                    <a:pt x="311" y="179"/>
                  </a:lnTo>
                  <a:lnTo>
                    <a:pt x="305" y="189"/>
                  </a:lnTo>
                  <a:lnTo>
                    <a:pt x="301" y="198"/>
                  </a:lnTo>
                  <a:lnTo>
                    <a:pt x="301" y="202"/>
                  </a:lnTo>
                  <a:lnTo>
                    <a:pt x="299" y="204"/>
                  </a:lnTo>
                  <a:lnTo>
                    <a:pt x="299" y="208"/>
                  </a:lnTo>
                  <a:lnTo>
                    <a:pt x="290" y="224"/>
                  </a:lnTo>
                  <a:lnTo>
                    <a:pt x="290" y="227"/>
                  </a:lnTo>
                  <a:lnTo>
                    <a:pt x="286" y="227"/>
                  </a:lnTo>
                  <a:lnTo>
                    <a:pt x="284" y="233"/>
                  </a:lnTo>
                  <a:lnTo>
                    <a:pt x="280" y="245"/>
                  </a:lnTo>
                  <a:lnTo>
                    <a:pt x="278" y="249"/>
                  </a:lnTo>
                  <a:lnTo>
                    <a:pt x="278" y="252"/>
                  </a:lnTo>
                  <a:lnTo>
                    <a:pt x="280" y="252"/>
                  </a:lnTo>
                  <a:lnTo>
                    <a:pt x="280" y="254"/>
                  </a:lnTo>
                  <a:lnTo>
                    <a:pt x="284" y="258"/>
                  </a:lnTo>
                  <a:lnTo>
                    <a:pt x="284" y="260"/>
                  </a:lnTo>
                  <a:lnTo>
                    <a:pt x="288" y="260"/>
                  </a:lnTo>
                  <a:lnTo>
                    <a:pt x="288" y="264"/>
                  </a:lnTo>
                  <a:lnTo>
                    <a:pt x="288" y="268"/>
                  </a:lnTo>
                  <a:lnTo>
                    <a:pt x="288" y="270"/>
                  </a:lnTo>
                  <a:lnTo>
                    <a:pt x="290" y="270"/>
                  </a:lnTo>
                  <a:lnTo>
                    <a:pt x="290" y="274"/>
                  </a:lnTo>
                  <a:lnTo>
                    <a:pt x="290" y="276"/>
                  </a:lnTo>
                  <a:lnTo>
                    <a:pt x="290" y="280"/>
                  </a:lnTo>
                  <a:lnTo>
                    <a:pt x="290" y="283"/>
                  </a:lnTo>
                  <a:lnTo>
                    <a:pt x="292" y="285"/>
                  </a:lnTo>
                  <a:lnTo>
                    <a:pt x="292" y="289"/>
                  </a:lnTo>
                  <a:lnTo>
                    <a:pt x="288" y="289"/>
                  </a:lnTo>
                  <a:lnTo>
                    <a:pt x="288" y="293"/>
                  </a:lnTo>
                  <a:lnTo>
                    <a:pt x="282" y="293"/>
                  </a:lnTo>
                  <a:lnTo>
                    <a:pt x="282" y="289"/>
                  </a:lnTo>
                  <a:lnTo>
                    <a:pt x="284" y="285"/>
                  </a:lnTo>
                  <a:lnTo>
                    <a:pt x="268" y="285"/>
                  </a:lnTo>
                  <a:lnTo>
                    <a:pt x="268" y="283"/>
                  </a:lnTo>
                  <a:lnTo>
                    <a:pt x="267" y="283"/>
                  </a:lnTo>
                  <a:lnTo>
                    <a:pt x="268" y="270"/>
                  </a:lnTo>
                  <a:lnTo>
                    <a:pt x="253" y="274"/>
                  </a:lnTo>
                  <a:lnTo>
                    <a:pt x="247" y="280"/>
                  </a:lnTo>
                  <a:lnTo>
                    <a:pt x="249" y="283"/>
                  </a:lnTo>
                  <a:lnTo>
                    <a:pt x="243" y="283"/>
                  </a:lnTo>
                  <a:lnTo>
                    <a:pt x="241" y="281"/>
                  </a:lnTo>
                  <a:lnTo>
                    <a:pt x="238" y="281"/>
                  </a:lnTo>
                  <a:lnTo>
                    <a:pt x="234" y="278"/>
                  </a:lnTo>
                  <a:lnTo>
                    <a:pt x="234" y="274"/>
                  </a:lnTo>
                  <a:lnTo>
                    <a:pt x="228" y="272"/>
                  </a:lnTo>
                  <a:lnTo>
                    <a:pt x="224" y="268"/>
                  </a:lnTo>
                  <a:lnTo>
                    <a:pt x="222" y="268"/>
                  </a:lnTo>
                  <a:lnTo>
                    <a:pt x="224" y="272"/>
                  </a:lnTo>
                  <a:lnTo>
                    <a:pt x="228" y="274"/>
                  </a:lnTo>
                  <a:lnTo>
                    <a:pt x="238" y="283"/>
                  </a:lnTo>
                  <a:lnTo>
                    <a:pt x="232" y="287"/>
                  </a:lnTo>
                  <a:lnTo>
                    <a:pt x="228" y="287"/>
                  </a:lnTo>
                  <a:lnTo>
                    <a:pt x="228" y="289"/>
                  </a:lnTo>
                  <a:lnTo>
                    <a:pt x="226" y="289"/>
                  </a:lnTo>
                  <a:lnTo>
                    <a:pt x="226" y="299"/>
                  </a:lnTo>
                  <a:lnTo>
                    <a:pt x="226" y="303"/>
                  </a:lnTo>
                  <a:lnTo>
                    <a:pt x="228" y="305"/>
                  </a:lnTo>
                  <a:lnTo>
                    <a:pt x="236" y="308"/>
                  </a:lnTo>
                  <a:lnTo>
                    <a:pt x="241" y="314"/>
                  </a:lnTo>
                  <a:lnTo>
                    <a:pt x="245" y="318"/>
                  </a:lnTo>
                  <a:lnTo>
                    <a:pt x="236" y="318"/>
                  </a:lnTo>
                  <a:lnTo>
                    <a:pt x="236" y="314"/>
                  </a:lnTo>
                  <a:lnTo>
                    <a:pt x="228" y="312"/>
                  </a:lnTo>
                  <a:lnTo>
                    <a:pt x="222" y="308"/>
                  </a:lnTo>
                  <a:lnTo>
                    <a:pt x="222" y="307"/>
                  </a:lnTo>
                  <a:lnTo>
                    <a:pt x="218" y="307"/>
                  </a:lnTo>
                  <a:lnTo>
                    <a:pt x="216" y="303"/>
                  </a:lnTo>
                  <a:lnTo>
                    <a:pt x="201" y="297"/>
                  </a:lnTo>
                  <a:lnTo>
                    <a:pt x="185" y="293"/>
                  </a:lnTo>
                  <a:lnTo>
                    <a:pt x="178" y="287"/>
                  </a:lnTo>
                  <a:lnTo>
                    <a:pt x="166" y="285"/>
                  </a:lnTo>
                  <a:lnTo>
                    <a:pt x="160" y="281"/>
                  </a:lnTo>
                  <a:lnTo>
                    <a:pt x="153" y="281"/>
                  </a:lnTo>
                  <a:lnTo>
                    <a:pt x="137" y="280"/>
                  </a:lnTo>
                  <a:lnTo>
                    <a:pt x="112" y="276"/>
                  </a:lnTo>
                  <a:lnTo>
                    <a:pt x="101" y="280"/>
                  </a:lnTo>
                  <a:lnTo>
                    <a:pt x="97" y="280"/>
                  </a:lnTo>
                  <a:lnTo>
                    <a:pt x="91" y="280"/>
                  </a:lnTo>
                  <a:lnTo>
                    <a:pt x="85" y="278"/>
                  </a:lnTo>
                  <a:lnTo>
                    <a:pt x="75" y="272"/>
                  </a:lnTo>
                  <a:lnTo>
                    <a:pt x="75" y="264"/>
                  </a:lnTo>
                  <a:lnTo>
                    <a:pt x="52" y="268"/>
                  </a:lnTo>
                  <a:lnTo>
                    <a:pt x="60" y="262"/>
                  </a:lnTo>
                  <a:lnTo>
                    <a:pt x="62" y="262"/>
                  </a:lnTo>
                  <a:lnTo>
                    <a:pt x="68" y="256"/>
                  </a:lnTo>
                  <a:lnTo>
                    <a:pt x="75" y="256"/>
                  </a:lnTo>
                  <a:lnTo>
                    <a:pt x="68" y="252"/>
                  </a:lnTo>
                  <a:lnTo>
                    <a:pt x="58" y="252"/>
                  </a:lnTo>
                  <a:lnTo>
                    <a:pt x="52" y="256"/>
                  </a:lnTo>
                  <a:lnTo>
                    <a:pt x="41" y="262"/>
                  </a:lnTo>
                  <a:lnTo>
                    <a:pt x="25" y="268"/>
                  </a:lnTo>
                  <a:lnTo>
                    <a:pt x="10" y="272"/>
                  </a:lnTo>
                  <a:lnTo>
                    <a:pt x="0" y="276"/>
                  </a:lnTo>
                  <a:lnTo>
                    <a:pt x="47" y="235"/>
                  </a:lnTo>
                  <a:lnTo>
                    <a:pt x="33" y="220"/>
                  </a:lnTo>
                  <a:lnTo>
                    <a:pt x="33" y="216"/>
                  </a:lnTo>
                  <a:lnTo>
                    <a:pt x="39" y="200"/>
                  </a:lnTo>
                  <a:lnTo>
                    <a:pt x="43" y="187"/>
                  </a:lnTo>
                  <a:lnTo>
                    <a:pt x="43" y="166"/>
                  </a:lnTo>
                  <a:lnTo>
                    <a:pt x="39" y="148"/>
                  </a:lnTo>
                  <a:lnTo>
                    <a:pt x="39" y="141"/>
                  </a:lnTo>
                  <a:lnTo>
                    <a:pt x="45" y="141"/>
                  </a:lnTo>
                  <a:lnTo>
                    <a:pt x="45" y="139"/>
                  </a:lnTo>
                  <a:lnTo>
                    <a:pt x="54" y="139"/>
                  </a:lnTo>
                  <a:lnTo>
                    <a:pt x="54" y="129"/>
                  </a:lnTo>
                  <a:lnTo>
                    <a:pt x="54" y="123"/>
                  </a:lnTo>
                  <a:lnTo>
                    <a:pt x="54" y="115"/>
                  </a:lnTo>
                  <a:lnTo>
                    <a:pt x="60" y="119"/>
                  </a:lnTo>
                  <a:lnTo>
                    <a:pt x="62" y="106"/>
                  </a:lnTo>
                  <a:lnTo>
                    <a:pt x="72" y="106"/>
                  </a:lnTo>
                  <a:lnTo>
                    <a:pt x="75" y="94"/>
                  </a:lnTo>
                  <a:lnTo>
                    <a:pt x="75" y="90"/>
                  </a:lnTo>
                  <a:lnTo>
                    <a:pt x="72" y="88"/>
                  </a:lnTo>
                  <a:lnTo>
                    <a:pt x="72" y="85"/>
                  </a:lnTo>
                  <a:lnTo>
                    <a:pt x="75" y="85"/>
                  </a:lnTo>
                  <a:lnTo>
                    <a:pt x="75" y="83"/>
                  </a:lnTo>
                  <a:lnTo>
                    <a:pt x="75" y="79"/>
                  </a:lnTo>
                  <a:lnTo>
                    <a:pt x="75" y="75"/>
                  </a:lnTo>
                  <a:lnTo>
                    <a:pt x="77" y="75"/>
                  </a:lnTo>
                  <a:lnTo>
                    <a:pt x="77" y="73"/>
                  </a:lnTo>
                  <a:lnTo>
                    <a:pt x="77" y="69"/>
                  </a:lnTo>
                  <a:lnTo>
                    <a:pt x="81" y="65"/>
                  </a:lnTo>
                  <a:lnTo>
                    <a:pt x="81" y="63"/>
                  </a:lnTo>
                  <a:lnTo>
                    <a:pt x="83" y="59"/>
                  </a:lnTo>
                  <a:lnTo>
                    <a:pt x="83" y="58"/>
                  </a:lnTo>
                  <a:lnTo>
                    <a:pt x="77" y="58"/>
                  </a:lnTo>
                  <a:lnTo>
                    <a:pt x="74" y="34"/>
                  </a:lnTo>
                  <a:lnTo>
                    <a:pt x="74" y="27"/>
                  </a:lnTo>
                  <a:lnTo>
                    <a:pt x="70" y="27"/>
                  </a:lnTo>
                  <a:lnTo>
                    <a:pt x="70" y="23"/>
                  </a:lnTo>
                  <a:lnTo>
                    <a:pt x="70" y="17"/>
                  </a:lnTo>
                  <a:lnTo>
                    <a:pt x="70" y="11"/>
                  </a:lnTo>
                  <a:lnTo>
                    <a:pt x="77" y="11"/>
                  </a:lnTo>
                  <a:lnTo>
                    <a:pt x="99" y="9"/>
                  </a:lnTo>
                  <a:lnTo>
                    <a:pt x="102" y="9"/>
                  </a:lnTo>
                  <a:lnTo>
                    <a:pt x="104" y="9"/>
                  </a:lnTo>
                  <a:lnTo>
                    <a:pt x="108" y="7"/>
                  </a:lnTo>
                  <a:lnTo>
                    <a:pt x="108" y="0"/>
                  </a:lnTo>
                  <a:lnTo>
                    <a:pt x="110" y="0"/>
                  </a:lnTo>
                  <a:lnTo>
                    <a:pt x="114" y="3"/>
                  </a:lnTo>
                  <a:lnTo>
                    <a:pt x="130" y="3"/>
                  </a:lnTo>
                  <a:lnTo>
                    <a:pt x="130" y="9"/>
                  </a:lnTo>
                  <a:lnTo>
                    <a:pt x="180" y="9"/>
                  </a:lnTo>
                  <a:lnTo>
                    <a:pt x="180" y="15"/>
                  </a:lnTo>
                  <a:lnTo>
                    <a:pt x="176" y="25"/>
                  </a:lnTo>
                  <a:lnTo>
                    <a:pt x="178" y="27"/>
                  </a:lnTo>
                  <a:lnTo>
                    <a:pt x="178" y="40"/>
                  </a:lnTo>
                  <a:lnTo>
                    <a:pt x="185" y="40"/>
                  </a:lnTo>
                  <a:lnTo>
                    <a:pt x="187" y="58"/>
                  </a:lnTo>
                  <a:lnTo>
                    <a:pt x="168" y="58"/>
                  </a:lnTo>
                  <a:lnTo>
                    <a:pt x="168" y="65"/>
                  </a:lnTo>
                  <a:lnTo>
                    <a:pt x="172" y="65"/>
                  </a:lnTo>
                  <a:lnTo>
                    <a:pt x="172" y="71"/>
                  </a:lnTo>
                  <a:lnTo>
                    <a:pt x="153" y="71"/>
                  </a:lnTo>
                  <a:lnTo>
                    <a:pt x="153" y="75"/>
                  </a:lnTo>
                  <a:lnTo>
                    <a:pt x="153" y="71"/>
                  </a:lnTo>
                  <a:lnTo>
                    <a:pt x="149" y="71"/>
                  </a:lnTo>
                  <a:lnTo>
                    <a:pt x="147" y="71"/>
                  </a:lnTo>
                  <a:lnTo>
                    <a:pt x="147" y="75"/>
                  </a:lnTo>
                  <a:lnTo>
                    <a:pt x="147" y="90"/>
                  </a:lnTo>
                  <a:lnTo>
                    <a:pt x="151" y="90"/>
                  </a:lnTo>
                  <a:lnTo>
                    <a:pt x="153" y="90"/>
                  </a:lnTo>
                  <a:lnTo>
                    <a:pt x="155" y="133"/>
                  </a:lnTo>
                  <a:moveTo>
                    <a:pt x="147" y="133"/>
                  </a:moveTo>
                  <a:lnTo>
                    <a:pt x="147" y="148"/>
                  </a:lnTo>
                  <a:lnTo>
                    <a:pt x="155" y="148"/>
                  </a:lnTo>
                  <a:lnTo>
                    <a:pt x="155" y="142"/>
                  </a:lnTo>
                  <a:lnTo>
                    <a:pt x="155" y="133"/>
                  </a:lnTo>
                  <a:lnTo>
                    <a:pt x="147" y="133"/>
                  </a:lnTo>
                  <a:moveTo>
                    <a:pt x="114" y="152"/>
                  </a:moveTo>
                  <a:lnTo>
                    <a:pt x="114" y="187"/>
                  </a:lnTo>
                  <a:lnTo>
                    <a:pt x="120" y="187"/>
                  </a:lnTo>
                  <a:lnTo>
                    <a:pt x="120" y="193"/>
                  </a:lnTo>
                  <a:lnTo>
                    <a:pt x="153" y="218"/>
                  </a:lnTo>
                  <a:lnTo>
                    <a:pt x="180" y="216"/>
                  </a:lnTo>
                  <a:lnTo>
                    <a:pt x="178" y="216"/>
                  </a:lnTo>
                  <a:lnTo>
                    <a:pt x="178" y="214"/>
                  </a:lnTo>
                  <a:lnTo>
                    <a:pt x="178" y="210"/>
                  </a:lnTo>
                  <a:lnTo>
                    <a:pt x="170" y="210"/>
                  </a:lnTo>
                  <a:lnTo>
                    <a:pt x="170" y="204"/>
                  </a:lnTo>
                  <a:lnTo>
                    <a:pt x="164" y="204"/>
                  </a:lnTo>
                  <a:lnTo>
                    <a:pt x="164" y="200"/>
                  </a:lnTo>
                  <a:lnTo>
                    <a:pt x="176" y="200"/>
                  </a:lnTo>
                  <a:lnTo>
                    <a:pt x="176" y="185"/>
                  </a:lnTo>
                  <a:lnTo>
                    <a:pt x="170" y="185"/>
                  </a:lnTo>
                  <a:lnTo>
                    <a:pt x="164" y="189"/>
                  </a:lnTo>
                  <a:lnTo>
                    <a:pt x="164" y="173"/>
                  </a:lnTo>
                  <a:lnTo>
                    <a:pt x="155" y="173"/>
                  </a:lnTo>
                  <a:lnTo>
                    <a:pt x="155" y="168"/>
                  </a:lnTo>
                  <a:lnTo>
                    <a:pt x="130" y="168"/>
                  </a:lnTo>
                  <a:lnTo>
                    <a:pt x="130" y="187"/>
                  </a:lnTo>
                  <a:lnTo>
                    <a:pt x="124" y="187"/>
                  </a:lnTo>
                  <a:lnTo>
                    <a:pt x="124" y="168"/>
                  </a:lnTo>
                  <a:lnTo>
                    <a:pt x="126" y="168"/>
                  </a:lnTo>
                  <a:lnTo>
                    <a:pt x="126" y="164"/>
                  </a:lnTo>
                  <a:lnTo>
                    <a:pt x="135" y="164"/>
                  </a:lnTo>
                  <a:lnTo>
                    <a:pt x="135" y="162"/>
                  </a:lnTo>
                  <a:lnTo>
                    <a:pt x="139" y="162"/>
                  </a:lnTo>
                  <a:lnTo>
                    <a:pt x="139" y="152"/>
                  </a:lnTo>
                  <a:lnTo>
                    <a:pt x="114" y="152"/>
                  </a:lnTo>
                </a:path>
              </a:pathLst>
            </a:custGeom>
            <a:grpFill/>
            <a:ln w="9525">
              <a:noFill/>
              <a:round/>
              <a:headEnd/>
              <a:tailEnd/>
            </a:ln>
          </p:spPr>
          <p:txBody>
            <a:bodyPr/>
            <a:lstStyle/>
            <a:p>
              <a:pPr>
                <a:defRPr/>
              </a:pPr>
              <a:endParaRPr lang="en-US" dirty="0">
                <a:solidFill>
                  <a:prstClr val="black"/>
                </a:solidFill>
              </a:endParaRPr>
            </a:p>
          </p:txBody>
        </p:sp>
        <p:sp>
          <p:nvSpPr>
            <p:cNvPr id="16627" name="Freeform 85"/>
            <p:cNvSpPr>
              <a:spLocks/>
            </p:cNvSpPr>
            <p:nvPr/>
          </p:nvSpPr>
          <p:spPr bwMode="ltGray">
            <a:xfrm>
              <a:off x="2991" y="1004"/>
              <a:ext cx="654" cy="205"/>
            </a:xfrm>
            <a:custGeom>
              <a:avLst/>
              <a:gdLst>
                <a:gd name="T0" fmla="*/ 639 w 654"/>
                <a:gd name="T1" fmla="*/ 39 h 205"/>
                <a:gd name="T2" fmla="*/ 629 w 654"/>
                <a:gd name="T3" fmla="*/ 48 h 205"/>
                <a:gd name="T4" fmla="*/ 623 w 654"/>
                <a:gd name="T5" fmla="*/ 39 h 205"/>
                <a:gd name="T6" fmla="*/ 613 w 654"/>
                <a:gd name="T7" fmla="*/ 54 h 205"/>
                <a:gd name="T8" fmla="*/ 604 w 654"/>
                <a:gd name="T9" fmla="*/ 64 h 205"/>
                <a:gd name="T10" fmla="*/ 598 w 654"/>
                <a:gd name="T11" fmla="*/ 89 h 205"/>
                <a:gd name="T12" fmla="*/ 590 w 654"/>
                <a:gd name="T13" fmla="*/ 116 h 205"/>
                <a:gd name="T14" fmla="*/ 573 w 654"/>
                <a:gd name="T15" fmla="*/ 104 h 205"/>
                <a:gd name="T16" fmla="*/ 561 w 654"/>
                <a:gd name="T17" fmla="*/ 98 h 205"/>
                <a:gd name="T18" fmla="*/ 515 w 654"/>
                <a:gd name="T19" fmla="*/ 122 h 205"/>
                <a:gd name="T20" fmla="*/ 482 w 654"/>
                <a:gd name="T21" fmla="*/ 110 h 205"/>
                <a:gd name="T22" fmla="*/ 467 w 654"/>
                <a:gd name="T23" fmla="*/ 106 h 205"/>
                <a:gd name="T24" fmla="*/ 451 w 654"/>
                <a:gd name="T25" fmla="*/ 106 h 205"/>
                <a:gd name="T26" fmla="*/ 420 w 654"/>
                <a:gd name="T27" fmla="*/ 98 h 205"/>
                <a:gd name="T28" fmla="*/ 401 w 654"/>
                <a:gd name="T29" fmla="*/ 89 h 205"/>
                <a:gd name="T30" fmla="*/ 386 w 654"/>
                <a:gd name="T31" fmla="*/ 93 h 205"/>
                <a:gd name="T32" fmla="*/ 364 w 654"/>
                <a:gd name="T33" fmla="*/ 102 h 205"/>
                <a:gd name="T34" fmla="*/ 349 w 654"/>
                <a:gd name="T35" fmla="*/ 89 h 205"/>
                <a:gd name="T36" fmla="*/ 349 w 654"/>
                <a:gd name="T37" fmla="*/ 81 h 205"/>
                <a:gd name="T38" fmla="*/ 301 w 654"/>
                <a:gd name="T39" fmla="*/ 77 h 205"/>
                <a:gd name="T40" fmla="*/ 289 w 654"/>
                <a:gd name="T41" fmla="*/ 100 h 205"/>
                <a:gd name="T42" fmla="*/ 266 w 654"/>
                <a:gd name="T43" fmla="*/ 162 h 205"/>
                <a:gd name="T44" fmla="*/ 243 w 654"/>
                <a:gd name="T45" fmla="*/ 187 h 205"/>
                <a:gd name="T46" fmla="*/ 227 w 654"/>
                <a:gd name="T47" fmla="*/ 195 h 205"/>
                <a:gd name="T48" fmla="*/ 191 w 654"/>
                <a:gd name="T49" fmla="*/ 195 h 205"/>
                <a:gd name="T50" fmla="*/ 160 w 654"/>
                <a:gd name="T51" fmla="*/ 193 h 205"/>
                <a:gd name="T52" fmla="*/ 144 w 654"/>
                <a:gd name="T53" fmla="*/ 170 h 205"/>
                <a:gd name="T54" fmla="*/ 102 w 654"/>
                <a:gd name="T55" fmla="*/ 131 h 205"/>
                <a:gd name="T56" fmla="*/ 112 w 654"/>
                <a:gd name="T57" fmla="*/ 116 h 205"/>
                <a:gd name="T58" fmla="*/ 98 w 654"/>
                <a:gd name="T59" fmla="*/ 116 h 205"/>
                <a:gd name="T60" fmla="*/ 86 w 654"/>
                <a:gd name="T61" fmla="*/ 152 h 205"/>
                <a:gd name="T62" fmla="*/ 77 w 654"/>
                <a:gd name="T63" fmla="*/ 147 h 205"/>
                <a:gd name="T64" fmla="*/ 27 w 654"/>
                <a:gd name="T65" fmla="*/ 151 h 205"/>
                <a:gd name="T66" fmla="*/ 5 w 654"/>
                <a:gd name="T67" fmla="*/ 135 h 205"/>
                <a:gd name="T68" fmla="*/ 2 w 654"/>
                <a:gd name="T69" fmla="*/ 124 h 205"/>
                <a:gd name="T70" fmla="*/ 7 w 654"/>
                <a:gd name="T71" fmla="*/ 114 h 205"/>
                <a:gd name="T72" fmla="*/ 30 w 654"/>
                <a:gd name="T73" fmla="*/ 98 h 205"/>
                <a:gd name="T74" fmla="*/ 73 w 654"/>
                <a:gd name="T75" fmla="*/ 75 h 205"/>
                <a:gd name="T76" fmla="*/ 79 w 654"/>
                <a:gd name="T77" fmla="*/ 54 h 205"/>
                <a:gd name="T78" fmla="*/ 200 w 654"/>
                <a:gd name="T79" fmla="*/ 37 h 205"/>
                <a:gd name="T80" fmla="*/ 223 w 654"/>
                <a:gd name="T81" fmla="*/ 52 h 205"/>
                <a:gd name="T82" fmla="*/ 266 w 654"/>
                <a:gd name="T83" fmla="*/ 50 h 205"/>
                <a:gd name="T84" fmla="*/ 287 w 654"/>
                <a:gd name="T85" fmla="*/ 39 h 205"/>
                <a:gd name="T86" fmla="*/ 312 w 654"/>
                <a:gd name="T87" fmla="*/ 21 h 205"/>
                <a:gd name="T88" fmla="*/ 328 w 654"/>
                <a:gd name="T89" fmla="*/ 31 h 205"/>
                <a:gd name="T90" fmla="*/ 353 w 654"/>
                <a:gd name="T91" fmla="*/ 37 h 205"/>
                <a:gd name="T92" fmla="*/ 378 w 654"/>
                <a:gd name="T93" fmla="*/ 39 h 205"/>
                <a:gd name="T94" fmla="*/ 424 w 654"/>
                <a:gd name="T95" fmla="*/ 23 h 205"/>
                <a:gd name="T96" fmla="*/ 434 w 654"/>
                <a:gd name="T97" fmla="*/ 35 h 205"/>
                <a:gd name="T98" fmla="*/ 457 w 654"/>
                <a:gd name="T99" fmla="*/ 29 h 205"/>
                <a:gd name="T100" fmla="*/ 474 w 654"/>
                <a:gd name="T101" fmla="*/ 10 h 205"/>
                <a:gd name="T102" fmla="*/ 500 w 654"/>
                <a:gd name="T103" fmla="*/ 4 h 205"/>
                <a:gd name="T104" fmla="*/ 513 w 654"/>
                <a:gd name="T105" fmla="*/ 10 h 205"/>
                <a:gd name="T106" fmla="*/ 530 w 654"/>
                <a:gd name="T107" fmla="*/ 17 h 205"/>
                <a:gd name="T108" fmla="*/ 559 w 654"/>
                <a:gd name="T109" fmla="*/ 27 h 205"/>
                <a:gd name="T110" fmla="*/ 600 w 654"/>
                <a:gd name="T111" fmla="*/ 17 h 205"/>
                <a:gd name="T112" fmla="*/ 625 w 654"/>
                <a:gd name="T113" fmla="*/ 13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4"/>
                <a:gd name="T172" fmla="*/ 0 h 205"/>
                <a:gd name="T173" fmla="*/ 654 w 654"/>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4" h="205">
                  <a:moveTo>
                    <a:pt x="650" y="23"/>
                  </a:moveTo>
                  <a:lnTo>
                    <a:pt x="654" y="35"/>
                  </a:lnTo>
                  <a:lnTo>
                    <a:pt x="648" y="35"/>
                  </a:lnTo>
                  <a:lnTo>
                    <a:pt x="644" y="35"/>
                  </a:lnTo>
                  <a:lnTo>
                    <a:pt x="640" y="35"/>
                  </a:lnTo>
                  <a:lnTo>
                    <a:pt x="644" y="39"/>
                  </a:lnTo>
                  <a:lnTo>
                    <a:pt x="640" y="39"/>
                  </a:lnTo>
                  <a:lnTo>
                    <a:pt x="639" y="39"/>
                  </a:lnTo>
                  <a:lnTo>
                    <a:pt x="635" y="39"/>
                  </a:lnTo>
                  <a:lnTo>
                    <a:pt x="631" y="41"/>
                  </a:lnTo>
                  <a:lnTo>
                    <a:pt x="635" y="41"/>
                  </a:lnTo>
                  <a:lnTo>
                    <a:pt x="639" y="48"/>
                  </a:lnTo>
                  <a:lnTo>
                    <a:pt x="639" y="50"/>
                  </a:lnTo>
                  <a:lnTo>
                    <a:pt x="635" y="48"/>
                  </a:lnTo>
                  <a:lnTo>
                    <a:pt x="633" y="48"/>
                  </a:lnTo>
                  <a:lnTo>
                    <a:pt x="629" y="48"/>
                  </a:lnTo>
                  <a:lnTo>
                    <a:pt x="633" y="44"/>
                  </a:lnTo>
                  <a:lnTo>
                    <a:pt x="629" y="44"/>
                  </a:lnTo>
                  <a:lnTo>
                    <a:pt x="629" y="41"/>
                  </a:lnTo>
                  <a:lnTo>
                    <a:pt x="629" y="39"/>
                  </a:lnTo>
                  <a:lnTo>
                    <a:pt x="629" y="35"/>
                  </a:lnTo>
                  <a:lnTo>
                    <a:pt x="625" y="35"/>
                  </a:lnTo>
                  <a:lnTo>
                    <a:pt x="623" y="35"/>
                  </a:lnTo>
                  <a:lnTo>
                    <a:pt x="623" y="39"/>
                  </a:lnTo>
                  <a:lnTo>
                    <a:pt x="623" y="42"/>
                  </a:lnTo>
                  <a:lnTo>
                    <a:pt x="625" y="41"/>
                  </a:lnTo>
                  <a:lnTo>
                    <a:pt x="629" y="50"/>
                  </a:lnTo>
                  <a:lnTo>
                    <a:pt x="629" y="54"/>
                  </a:lnTo>
                  <a:lnTo>
                    <a:pt x="623" y="58"/>
                  </a:lnTo>
                  <a:lnTo>
                    <a:pt x="619" y="54"/>
                  </a:lnTo>
                  <a:lnTo>
                    <a:pt x="617" y="58"/>
                  </a:lnTo>
                  <a:lnTo>
                    <a:pt x="613" y="54"/>
                  </a:lnTo>
                  <a:lnTo>
                    <a:pt x="613" y="50"/>
                  </a:lnTo>
                  <a:lnTo>
                    <a:pt x="610" y="48"/>
                  </a:lnTo>
                  <a:lnTo>
                    <a:pt x="610" y="50"/>
                  </a:lnTo>
                  <a:lnTo>
                    <a:pt x="604" y="48"/>
                  </a:lnTo>
                  <a:lnTo>
                    <a:pt x="604" y="58"/>
                  </a:lnTo>
                  <a:lnTo>
                    <a:pt x="600" y="58"/>
                  </a:lnTo>
                  <a:lnTo>
                    <a:pt x="600" y="60"/>
                  </a:lnTo>
                  <a:lnTo>
                    <a:pt x="604" y="64"/>
                  </a:lnTo>
                  <a:lnTo>
                    <a:pt x="600" y="64"/>
                  </a:lnTo>
                  <a:lnTo>
                    <a:pt x="602" y="68"/>
                  </a:lnTo>
                  <a:lnTo>
                    <a:pt x="598" y="69"/>
                  </a:lnTo>
                  <a:lnTo>
                    <a:pt x="604" y="73"/>
                  </a:lnTo>
                  <a:lnTo>
                    <a:pt x="604" y="75"/>
                  </a:lnTo>
                  <a:lnTo>
                    <a:pt x="604" y="79"/>
                  </a:lnTo>
                  <a:lnTo>
                    <a:pt x="602" y="83"/>
                  </a:lnTo>
                  <a:lnTo>
                    <a:pt x="598" y="89"/>
                  </a:lnTo>
                  <a:lnTo>
                    <a:pt x="596" y="95"/>
                  </a:lnTo>
                  <a:lnTo>
                    <a:pt x="602" y="98"/>
                  </a:lnTo>
                  <a:lnTo>
                    <a:pt x="598" y="100"/>
                  </a:lnTo>
                  <a:lnTo>
                    <a:pt x="598" y="104"/>
                  </a:lnTo>
                  <a:lnTo>
                    <a:pt x="596" y="110"/>
                  </a:lnTo>
                  <a:lnTo>
                    <a:pt x="592" y="114"/>
                  </a:lnTo>
                  <a:lnTo>
                    <a:pt x="592" y="110"/>
                  </a:lnTo>
                  <a:lnTo>
                    <a:pt x="590" y="116"/>
                  </a:lnTo>
                  <a:lnTo>
                    <a:pt x="588" y="114"/>
                  </a:lnTo>
                  <a:lnTo>
                    <a:pt x="586" y="114"/>
                  </a:lnTo>
                  <a:lnTo>
                    <a:pt x="583" y="114"/>
                  </a:lnTo>
                  <a:lnTo>
                    <a:pt x="581" y="108"/>
                  </a:lnTo>
                  <a:lnTo>
                    <a:pt x="577" y="100"/>
                  </a:lnTo>
                  <a:lnTo>
                    <a:pt x="577" y="98"/>
                  </a:lnTo>
                  <a:lnTo>
                    <a:pt x="573" y="100"/>
                  </a:lnTo>
                  <a:lnTo>
                    <a:pt x="573" y="104"/>
                  </a:lnTo>
                  <a:lnTo>
                    <a:pt x="573" y="110"/>
                  </a:lnTo>
                  <a:lnTo>
                    <a:pt x="573" y="114"/>
                  </a:lnTo>
                  <a:lnTo>
                    <a:pt x="571" y="110"/>
                  </a:lnTo>
                  <a:lnTo>
                    <a:pt x="563" y="108"/>
                  </a:lnTo>
                  <a:lnTo>
                    <a:pt x="561" y="108"/>
                  </a:lnTo>
                  <a:lnTo>
                    <a:pt x="561" y="104"/>
                  </a:lnTo>
                  <a:lnTo>
                    <a:pt x="561" y="102"/>
                  </a:lnTo>
                  <a:lnTo>
                    <a:pt x="561" y="98"/>
                  </a:lnTo>
                  <a:lnTo>
                    <a:pt x="557" y="93"/>
                  </a:lnTo>
                  <a:lnTo>
                    <a:pt x="557" y="87"/>
                  </a:lnTo>
                  <a:lnTo>
                    <a:pt x="557" y="83"/>
                  </a:lnTo>
                  <a:lnTo>
                    <a:pt x="554" y="79"/>
                  </a:lnTo>
                  <a:lnTo>
                    <a:pt x="552" y="73"/>
                  </a:lnTo>
                  <a:lnTo>
                    <a:pt x="548" y="73"/>
                  </a:lnTo>
                  <a:lnTo>
                    <a:pt x="542" y="81"/>
                  </a:lnTo>
                  <a:lnTo>
                    <a:pt x="515" y="122"/>
                  </a:lnTo>
                  <a:lnTo>
                    <a:pt x="507" y="122"/>
                  </a:lnTo>
                  <a:lnTo>
                    <a:pt x="505" y="118"/>
                  </a:lnTo>
                  <a:lnTo>
                    <a:pt x="486" y="116"/>
                  </a:lnTo>
                  <a:lnTo>
                    <a:pt x="482" y="118"/>
                  </a:lnTo>
                  <a:lnTo>
                    <a:pt x="480" y="116"/>
                  </a:lnTo>
                  <a:lnTo>
                    <a:pt x="482" y="116"/>
                  </a:lnTo>
                  <a:lnTo>
                    <a:pt x="482" y="112"/>
                  </a:lnTo>
                  <a:lnTo>
                    <a:pt x="482" y="110"/>
                  </a:lnTo>
                  <a:lnTo>
                    <a:pt x="486" y="108"/>
                  </a:lnTo>
                  <a:lnTo>
                    <a:pt x="482" y="102"/>
                  </a:lnTo>
                  <a:lnTo>
                    <a:pt x="480" y="100"/>
                  </a:lnTo>
                  <a:lnTo>
                    <a:pt x="476" y="102"/>
                  </a:lnTo>
                  <a:lnTo>
                    <a:pt x="474" y="106"/>
                  </a:lnTo>
                  <a:lnTo>
                    <a:pt x="471" y="106"/>
                  </a:lnTo>
                  <a:lnTo>
                    <a:pt x="471" y="102"/>
                  </a:lnTo>
                  <a:lnTo>
                    <a:pt x="467" y="106"/>
                  </a:lnTo>
                  <a:lnTo>
                    <a:pt x="465" y="106"/>
                  </a:lnTo>
                  <a:lnTo>
                    <a:pt x="465" y="102"/>
                  </a:lnTo>
                  <a:lnTo>
                    <a:pt x="465" y="106"/>
                  </a:lnTo>
                  <a:lnTo>
                    <a:pt x="461" y="106"/>
                  </a:lnTo>
                  <a:lnTo>
                    <a:pt x="457" y="110"/>
                  </a:lnTo>
                  <a:lnTo>
                    <a:pt x="455" y="110"/>
                  </a:lnTo>
                  <a:lnTo>
                    <a:pt x="455" y="106"/>
                  </a:lnTo>
                  <a:lnTo>
                    <a:pt x="451" y="106"/>
                  </a:lnTo>
                  <a:lnTo>
                    <a:pt x="451" y="104"/>
                  </a:lnTo>
                  <a:lnTo>
                    <a:pt x="449" y="104"/>
                  </a:lnTo>
                  <a:lnTo>
                    <a:pt x="442" y="104"/>
                  </a:lnTo>
                  <a:lnTo>
                    <a:pt x="442" y="100"/>
                  </a:lnTo>
                  <a:lnTo>
                    <a:pt x="436" y="100"/>
                  </a:lnTo>
                  <a:lnTo>
                    <a:pt x="432" y="98"/>
                  </a:lnTo>
                  <a:lnTo>
                    <a:pt x="426" y="98"/>
                  </a:lnTo>
                  <a:lnTo>
                    <a:pt x="420" y="98"/>
                  </a:lnTo>
                  <a:lnTo>
                    <a:pt x="415" y="95"/>
                  </a:lnTo>
                  <a:lnTo>
                    <a:pt x="417" y="95"/>
                  </a:lnTo>
                  <a:lnTo>
                    <a:pt x="411" y="95"/>
                  </a:lnTo>
                  <a:lnTo>
                    <a:pt x="411" y="93"/>
                  </a:lnTo>
                  <a:lnTo>
                    <a:pt x="407" y="93"/>
                  </a:lnTo>
                  <a:lnTo>
                    <a:pt x="407" y="89"/>
                  </a:lnTo>
                  <a:lnTo>
                    <a:pt x="401" y="93"/>
                  </a:lnTo>
                  <a:lnTo>
                    <a:pt x="401" y="89"/>
                  </a:lnTo>
                  <a:lnTo>
                    <a:pt x="399" y="89"/>
                  </a:lnTo>
                  <a:lnTo>
                    <a:pt x="399" y="93"/>
                  </a:lnTo>
                  <a:lnTo>
                    <a:pt x="395" y="93"/>
                  </a:lnTo>
                  <a:lnTo>
                    <a:pt x="391" y="93"/>
                  </a:lnTo>
                  <a:lnTo>
                    <a:pt x="391" y="95"/>
                  </a:lnTo>
                  <a:lnTo>
                    <a:pt x="389" y="93"/>
                  </a:lnTo>
                  <a:lnTo>
                    <a:pt x="386" y="95"/>
                  </a:lnTo>
                  <a:lnTo>
                    <a:pt x="386" y="93"/>
                  </a:lnTo>
                  <a:lnTo>
                    <a:pt x="382" y="93"/>
                  </a:lnTo>
                  <a:lnTo>
                    <a:pt x="380" y="93"/>
                  </a:lnTo>
                  <a:lnTo>
                    <a:pt x="370" y="93"/>
                  </a:lnTo>
                  <a:lnTo>
                    <a:pt x="370" y="95"/>
                  </a:lnTo>
                  <a:lnTo>
                    <a:pt x="370" y="98"/>
                  </a:lnTo>
                  <a:lnTo>
                    <a:pt x="370" y="102"/>
                  </a:lnTo>
                  <a:lnTo>
                    <a:pt x="366" y="102"/>
                  </a:lnTo>
                  <a:lnTo>
                    <a:pt x="364" y="102"/>
                  </a:lnTo>
                  <a:lnTo>
                    <a:pt x="364" y="98"/>
                  </a:lnTo>
                  <a:lnTo>
                    <a:pt x="361" y="98"/>
                  </a:lnTo>
                  <a:lnTo>
                    <a:pt x="361" y="96"/>
                  </a:lnTo>
                  <a:lnTo>
                    <a:pt x="359" y="96"/>
                  </a:lnTo>
                  <a:lnTo>
                    <a:pt x="359" y="93"/>
                  </a:lnTo>
                  <a:lnTo>
                    <a:pt x="355" y="93"/>
                  </a:lnTo>
                  <a:lnTo>
                    <a:pt x="351" y="89"/>
                  </a:lnTo>
                  <a:lnTo>
                    <a:pt x="349" y="89"/>
                  </a:lnTo>
                  <a:lnTo>
                    <a:pt x="349" y="93"/>
                  </a:lnTo>
                  <a:lnTo>
                    <a:pt x="349" y="89"/>
                  </a:lnTo>
                  <a:lnTo>
                    <a:pt x="349" y="87"/>
                  </a:lnTo>
                  <a:lnTo>
                    <a:pt x="351" y="83"/>
                  </a:lnTo>
                  <a:lnTo>
                    <a:pt x="355" y="83"/>
                  </a:lnTo>
                  <a:lnTo>
                    <a:pt x="351" y="83"/>
                  </a:lnTo>
                  <a:lnTo>
                    <a:pt x="351" y="81"/>
                  </a:lnTo>
                  <a:lnTo>
                    <a:pt x="349" y="81"/>
                  </a:lnTo>
                  <a:lnTo>
                    <a:pt x="345" y="81"/>
                  </a:lnTo>
                  <a:lnTo>
                    <a:pt x="341" y="71"/>
                  </a:lnTo>
                  <a:lnTo>
                    <a:pt x="326" y="71"/>
                  </a:lnTo>
                  <a:lnTo>
                    <a:pt x="316" y="75"/>
                  </a:lnTo>
                  <a:lnTo>
                    <a:pt x="316" y="71"/>
                  </a:lnTo>
                  <a:lnTo>
                    <a:pt x="310" y="71"/>
                  </a:lnTo>
                  <a:lnTo>
                    <a:pt x="306" y="75"/>
                  </a:lnTo>
                  <a:lnTo>
                    <a:pt x="301" y="77"/>
                  </a:lnTo>
                  <a:lnTo>
                    <a:pt x="301" y="81"/>
                  </a:lnTo>
                  <a:lnTo>
                    <a:pt x="299" y="81"/>
                  </a:lnTo>
                  <a:lnTo>
                    <a:pt x="301" y="85"/>
                  </a:lnTo>
                  <a:lnTo>
                    <a:pt x="299" y="87"/>
                  </a:lnTo>
                  <a:lnTo>
                    <a:pt x="295" y="91"/>
                  </a:lnTo>
                  <a:lnTo>
                    <a:pt x="293" y="95"/>
                  </a:lnTo>
                  <a:lnTo>
                    <a:pt x="293" y="96"/>
                  </a:lnTo>
                  <a:lnTo>
                    <a:pt x="289" y="100"/>
                  </a:lnTo>
                  <a:lnTo>
                    <a:pt x="285" y="110"/>
                  </a:lnTo>
                  <a:lnTo>
                    <a:pt x="283" y="125"/>
                  </a:lnTo>
                  <a:lnTo>
                    <a:pt x="279" y="137"/>
                  </a:lnTo>
                  <a:lnTo>
                    <a:pt x="278" y="143"/>
                  </a:lnTo>
                  <a:lnTo>
                    <a:pt x="278" y="147"/>
                  </a:lnTo>
                  <a:lnTo>
                    <a:pt x="272" y="156"/>
                  </a:lnTo>
                  <a:lnTo>
                    <a:pt x="268" y="162"/>
                  </a:lnTo>
                  <a:lnTo>
                    <a:pt x="266" y="162"/>
                  </a:lnTo>
                  <a:lnTo>
                    <a:pt x="262" y="172"/>
                  </a:lnTo>
                  <a:lnTo>
                    <a:pt x="266" y="172"/>
                  </a:lnTo>
                  <a:lnTo>
                    <a:pt x="260" y="187"/>
                  </a:lnTo>
                  <a:lnTo>
                    <a:pt x="260" y="193"/>
                  </a:lnTo>
                  <a:lnTo>
                    <a:pt x="247" y="193"/>
                  </a:lnTo>
                  <a:lnTo>
                    <a:pt x="247" y="191"/>
                  </a:lnTo>
                  <a:lnTo>
                    <a:pt x="245" y="191"/>
                  </a:lnTo>
                  <a:lnTo>
                    <a:pt x="243" y="187"/>
                  </a:lnTo>
                  <a:lnTo>
                    <a:pt x="231" y="187"/>
                  </a:lnTo>
                  <a:lnTo>
                    <a:pt x="241" y="197"/>
                  </a:lnTo>
                  <a:lnTo>
                    <a:pt x="237" y="197"/>
                  </a:lnTo>
                  <a:lnTo>
                    <a:pt x="235" y="197"/>
                  </a:lnTo>
                  <a:lnTo>
                    <a:pt x="235" y="201"/>
                  </a:lnTo>
                  <a:lnTo>
                    <a:pt x="231" y="201"/>
                  </a:lnTo>
                  <a:lnTo>
                    <a:pt x="229" y="201"/>
                  </a:lnTo>
                  <a:lnTo>
                    <a:pt x="227" y="195"/>
                  </a:lnTo>
                  <a:lnTo>
                    <a:pt x="216" y="195"/>
                  </a:lnTo>
                  <a:lnTo>
                    <a:pt x="210" y="195"/>
                  </a:lnTo>
                  <a:lnTo>
                    <a:pt x="210" y="197"/>
                  </a:lnTo>
                  <a:lnTo>
                    <a:pt x="204" y="197"/>
                  </a:lnTo>
                  <a:lnTo>
                    <a:pt x="204" y="205"/>
                  </a:lnTo>
                  <a:lnTo>
                    <a:pt x="195" y="205"/>
                  </a:lnTo>
                  <a:lnTo>
                    <a:pt x="195" y="195"/>
                  </a:lnTo>
                  <a:lnTo>
                    <a:pt x="191" y="195"/>
                  </a:lnTo>
                  <a:lnTo>
                    <a:pt x="191" y="191"/>
                  </a:lnTo>
                  <a:lnTo>
                    <a:pt x="191" y="185"/>
                  </a:lnTo>
                  <a:lnTo>
                    <a:pt x="177" y="185"/>
                  </a:lnTo>
                  <a:lnTo>
                    <a:pt x="177" y="180"/>
                  </a:lnTo>
                  <a:lnTo>
                    <a:pt x="169" y="180"/>
                  </a:lnTo>
                  <a:lnTo>
                    <a:pt x="169" y="185"/>
                  </a:lnTo>
                  <a:lnTo>
                    <a:pt x="160" y="185"/>
                  </a:lnTo>
                  <a:lnTo>
                    <a:pt x="160" y="193"/>
                  </a:lnTo>
                  <a:lnTo>
                    <a:pt x="156" y="193"/>
                  </a:lnTo>
                  <a:lnTo>
                    <a:pt x="156" y="195"/>
                  </a:lnTo>
                  <a:lnTo>
                    <a:pt x="144" y="195"/>
                  </a:lnTo>
                  <a:lnTo>
                    <a:pt x="144" y="180"/>
                  </a:lnTo>
                  <a:lnTo>
                    <a:pt x="152" y="180"/>
                  </a:lnTo>
                  <a:lnTo>
                    <a:pt x="152" y="178"/>
                  </a:lnTo>
                  <a:lnTo>
                    <a:pt x="144" y="178"/>
                  </a:lnTo>
                  <a:lnTo>
                    <a:pt x="144" y="170"/>
                  </a:lnTo>
                  <a:lnTo>
                    <a:pt x="104" y="172"/>
                  </a:lnTo>
                  <a:lnTo>
                    <a:pt x="102" y="162"/>
                  </a:lnTo>
                  <a:lnTo>
                    <a:pt x="110" y="162"/>
                  </a:lnTo>
                  <a:lnTo>
                    <a:pt x="112" y="143"/>
                  </a:lnTo>
                  <a:lnTo>
                    <a:pt x="108" y="143"/>
                  </a:lnTo>
                  <a:lnTo>
                    <a:pt x="108" y="137"/>
                  </a:lnTo>
                  <a:lnTo>
                    <a:pt x="102" y="137"/>
                  </a:lnTo>
                  <a:lnTo>
                    <a:pt x="102" y="131"/>
                  </a:lnTo>
                  <a:lnTo>
                    <a:pt x="112" y="127"/>
                  </a:lnTo>
                  <a:lnTo>
                    <a:pt x="108" y="127"/>
                  </a:lnTo>
                  <a:lnTo>
                    <a:pt x="108" y="125"/>
                  </a:lnTo>
                  <a:lnTo>
                    <a:pt x="106" y="125"/>
                  </a:lnTo>
                  <a:lnTo>
                    <a:pt x="106" y="122"/>
                  </a:lnTo>
                  <a:lnTo>
                    <a:pt x="108" y="122"/>
                  </a:lnTo>
                  <a:lnTo>
                    <a:pt x="108" y="116"/>
                  </a:lnTo>
                  <a:lnTo>
                    <a:pt x="112" y="116"/>
                  </a:lnTo>
                  <a:lnTo>
                    <a:pt x="112" y="112"/>
                  </a:lnTo>
                  <a:lnTo>
                    <a:pt x="102" y="112"/>
                  </a:lnTo>
                  <a:lnTo>
                    <a:pt x="102" y="120"/>
                  </a:lnTo>
                  <a:lnTo>
                    <a:pt x="106" y="120"/>
                  </a:lnTo>
                  <a:lnTo>
                    <a:pt x="106" y="122"/>
                  </a:lnTo>
                  <a:lnTo>
                    <a:pt x="102" y="122"/>
                  </a:lnTo>
                  <a:lnTo>
                    <a:pt x="98" y="122"/>
                  </a:lnTo>
                  <a:lnTo>
                    <a:pt x="98" y="116"/>
                  </a:lnTo>
                  <a:lnTo>
                    <a:pt x="92" y="116"/>
                  </a:lnTo>
                  <a:lnTo>
                    <a:pt x="92" y="131"/>
                  </a:lnTo>
                  <a:lnTo>
                    <a:pt x="96" y="131"/>
                  </a:lnTo>
                  <a:lnTo>
                    <a:pt x="96" y="135"/>
                  </a:lnTo>
                  <a:lnTo>
                    <a:pt x="96" y="137"/>
                  </a:lnTo>
                  <a:lnTo>
                    <a:pt x="92" y="137"/>
                  </a:lnTo>
                  <a:lnTo>
                    <a:pt x="92" y="152"/>
                  </a:lnTo>
                  <a:lnTo>
                    <a:pt x="86" y="152"/>
                  </a:lnTo>
                  <a:lnTo>
                    <a:pt x="81" y="152"/>
                  </a:lnTo>
                  <a:lnTo>
                    <a:pt x="77" y="152"/>
                  </a:lnTo>
                  <a:lnTo>
                    <a:pt x="77" y="151"/>
                  </a:lnTo>
                  <a:lnTo>
                    <a:pt x="77" y="152"/>
                  </a:lnTo>
                  <a:lnTo>
                    <a:pt x="75" y="152"/>
                  </a:lnTo>
                  <a:lnTo>
                    <a:pt x="71" y="154"/>
                  </a:lnTo>
                  <a:lnTo>
                    <a:pt x="71" y="147"/>
                  </a:lnTo>
                  <a:lnTo>
                    <a:pt x="77" y="147"/>
                  </a:lnTo>
                  <a:lnTo>
                    <a:pt x="77" y="141"/>
                  </a:lnTo>
                  <a:lnTo>
                    <a:pt x="40" y="141"/>
                  </a:lnTo>
                  <a:lnTo>
                    <a:pt x="40" y="145"/>
                  </a:lnTo>
                  <a:lnTo>
                    <a:pt x="36" y="145"/>
                  </a:lnTo>
                  <a:lnTo>
                    <a:pt x="36" y="149"/>
                  </a:lnTo>
                  <a:lnTo>
                    <a:pt x="30" y="149"/>
                  </a:lnTo>
                  <a:lnTo>
                    <a:pt x="21" y="149"/>
                  </a:lnTo>
                  <a:lnTo>
                    <a:pt x="27" y="151"/>
                  </a:lnTo>
                  <a:lnTo>
                    <a:pt x="15" y="151"/>
                  </a:lnTo>
                  <a:lnTo>
                    <a:pt x="15" y="154"/>
                  </a:lnTo>
                  <a:lnTo>
                    <a:pt x="11" y="154"/>
                  </a:lnTo>
                  <a:lnTo>
                    <a:pt x="9" y="154"/>
                  </a:lnTo>
                  <a:lnTo>
                    <a:pt x="0" y="154"/>
                  </a:lnTo>
                  <a:lnTo>
                    <a:pt x="0" y="139"/>
                  </a:lnTo>
                  <a:lnTo>
                    <a:pt x="5" y="139"/>
                  </a:lnTo>
                  <a:lnTo>
                    <a:pt x="5" y="135"/>
                  </a:lnTo>
                  <a:lnTo>
                    <a:pt x="2" y="133"/>
                  </a:lnTo>
                  <a:lnTo>
                    <a:pt x="9" y="129"/>
                  </a:lnTo>
                  <a:lnTo>
                    <a:pt x="11" y="129"/>
                  </a:lnTo>
                  <a:lnTo>
                    <a:pt x="11" y="127"/>
                  </a:lnTo>
                  <a:lnTo>
                    <a:pt x="9" y="127"/>
                  </a:lnTo>
                  <a:lnTo>
                    <a:pt x="5" y="127"/>
                  </a:lnTo>
                  <a:lnTo>
                    <a:pt x="5" y="124"/>
                  </a:lnTo>
                  <a:lnTo>
                    <a:pt x="2" y="124"/>
                  </a:lnTo>
                  <a:lnTo>
                    <a:pt x="2" y="127"/>
                  </a:lnTo>
                  <a:lnTo>
                    <a:pt x="0" y="127"/>
                  </a:lnTo>
                  <a:lnTo>
                    <a:pt x="0" y="124"/>
                  </a:lnTo>
                  <a:lnTo>
                    <a:pt x="2" y="124"/>
                  </a:lnTo>
                  <a:lnTo>
                    <a:pt x="2" y="118"/>
                  </a:lnTo>
                  <a:lnTo>
                    <a:pt x="5" y="118"/>
                  </a:lnTo>
                  <a:lnTo>
                    <a:pt x="5" y="114"/>
                  </a:lnTo>
                  <a:lnTo>
                    <a:pt x="7" y="114"/>
                  </a:lnTo>
                  <a:lnTo>
                    <a:pt x="7" y="112"/>
                  </a:lnTo>
                  <a:lnTo>
                    <a:pt x="11" y="112"/>
                  </a:lnTo>
                  <a:lnTo>
                    <a:pt x="11" y="104"/>
                  </a:lnTo>
                  <a:lnTo>
                    <a:pt x="17" y="104"/>
                  </a:lnTo>
                  <a:lnTo>
                    <a:pt x="17" y="102"/>
                  </a:lnTo>
                  <a:lnTo>
                    <a:pt x="21" y="102"/>
                  </a:lnTo>
                  <a:lnTo>
                    <a:pt x="27" y="102"/>
                  </a:lnTo>
                  <a:lnTo>
                    <a:pt x="30" y="98"/>
                  </a:lnTo>
                  <a:lnTo>
                    <a:pt x="56" y="98"/>
                  </a:lnTo>
                  <a:lnTo>
                    <a:pt x="57" y="98"/>
                  </a:lnTo>
                  <a:lnTo>
                    <a:pt x="57" y="95"/>
                  </a:lnTo>
                  <a:lnTo>
                    <a:pt x="61" y="95"/>
                  </a:lnTo>
                  <a:lnTo>
                    <a:pt x="61" y="89"/>
                  </a:lnTo>
                  <a:lnTo>
                    <a:pt x="71" y="89"/>
                  </a:lnTo>
                  <a:lnTo>
                    <a:pt x="69" y="75"/>
                  </a:lnTo>
                  <a:lnTo>
                    <a:pt x="73" y="75"/>
                  </a:lnTo>
                  <a:lnTo>
                    <a:pt x="73" y="73"/>
                  </a:lnTo>
                  <a:lnTo>
                    <a:pt x="69" y="73"/>
                  </a:lnTo>
                  <a:lnTo>
                    <a:pt x="69" y="58"/>
                  </a:lnTo>
                  <a:lnTo>
                    <a:pt x="59" y="58"/>
                  </a:lnTo>
                  <a:lnTo>
                    <a:pt x="59" y="48"/>
                  </a:lnTo>
                  <a:lnTo>
                    <a:pt x="67" y="48"/>
                  </a:lnTo>
                  <a:lnTo>
                    <a:pt x="77" y="58"/>
                  </a:lnTo>
                  <a:lnTo>
                    <a:pt x="79" y="54"/>
                  </a:lnTo>
                  <a:lnTo>
                    <a:pt x="83" y="54"/>
                  </a:lnTo>
                  <a:lnTo>
                    <a:pt x="83" y="50"/>
                  </a:lnTo>
                  <a:lnTo>
                    <a:pt x="85" y="50"/>
                  </a:lnTo>
                  <a:lnTo>
                    <a:pt x="85" y="58"/>
                  </a:lnTo>
                  <a:lnTo>
                    <a:pt x="98" y="56"/>
                  </a:lnTo>
                  <a:lnTo>
                    <a:pt x="185" y="56"/>
                  </a:lnTo>
                  <a:lnTo>
                    <a:pt x="185" y="37"/>
                  </a:lnTo>
                  <a:lnTo>
                    <a:pt x="200" y="37"/>
                  </a:lnTo>
                  <a:lnTo>
                    <a:pt x="204" y="37"/>
                  </a:lnTo>
                  <a:lnTo>
                    <a:pt x="210" y="37"/>
                  </a:lnTo>
                  <a:lnTo>
                    <a:pt x="210" y="54"/>
                  </a:lnTo>
                  <a:lnTo>
                    <a:pt x="214" y="54"/>
                  </a:lnTo>
                  <a:lnTo>
                    <a:pt x="216" y="54"/>
                  </a:lnTo>
                  <a:lnTo>
                    <a:pt x="220" y="54"/>
                  </a:lnTo>
                  <a:lnTo>
                    <a:pt x="220" y="52"/>
                  </a:lnTo>
                  <a:lnTo>
                    <a:pt x="223" y="52"/>
                  </a:lnTo>
                  <a:lnTo>
                    <a:pt x="225" y="52"/>
                  </a:lnTo>
                  <a:lnTo>
                    <a:pt x="235" y="52"/>
                  </a:lnTo>
                  <a:lnTo>
                    <a:pt x="235" y="48"/>
                  </a:lnTo>
                  <a:lnTo>
                    <a:pt x="241" y="48"/>
                  </a:lnTo>
                  <a:lnTo>
                    <a:pt x="241" y="42"/>
                  </a:lnTo>
                  <a:lnTo>
                    <a:pt x="254" y="42"/>
                  </a:lnTo>
                  <a:lnTo>
                    <a:pt x="251" y="58"/>
                  </a:lnTo>
                  <a:lnTo>
                    <a:pt x="266" y="50"/>
                  </a:lnTo>
                  <a:lnTo>
                    <a:pt x="272" y="50"/>
                  </a:lnTo>
                  <a:lnTo>
                    <a:pt x="281" y="48"/>
                  </a:lnTo>
                  <a:lnTo>
                    <a:pt x="281" y="44"/>
                  </a:lnTo>
                  <a:lnTo>
                    <a:pt x="279" y="44"/>
                  </a:lnTo>
                  <a:lnTo>
                    <a:pt x="279" y="41"/>
                  </a:lnTo>
                  <a:lnTo>
                    <a:pt x="279" y="39"/>
                  </a:lnTo>
                  <a:lnTo>
                    <a:pt x="285" y="35"/>
                  </a:lnTo>
                  <a:lnTo>
                    <a:pt x="287" y="39"/>
                  </a:lnTo>
                  <a:lnTo>
                    <a:pt x="295" y="35"/>
                  </a:lnTo>
                  <a:lnTo>
                    <a:pt x="295" y="31"/>
                  </a:lnTo>
                  <a:lnTo>
                    <a:pt x="285" y="35"/>
                  </a:lnTo>
                  <a:lnTo>
                    <a:pt x="285" y="29"/>
                  </a:lnTo>
                  <a:lnTo>
                    <a:pt x="285" y="25"/>
                  </a:lnTo>
                  <a:lnTo>
                    <a:pt x="287" y="25"/>
                  </a:lnTo>
                  <a:lnTo>
                    <a:pt x="287" y="23"/>
                  </a:lnTo>
                  <a:lnTo>
                    <a:pt x="312" y="21"/>
                  </a:lnTo>
                  <a:lnTo>
                    <a:pt x="318" y="21"/>
                  </a:lnTo>
                  <a:lnTo>
                    <a:pt x="322" y="21"/>
                  </a:lnTo>
                  <a:lnTo>
                    <a:pt x="326" y="21"/>
                  </a:lnTo>
                  <a:lnTo>
                    <a:pt x="328" y="35"/>
                  </a:lnTo>
                  <a:lnTo>
                    <a:pt x="328" y="37"/>
                  </a:lnTo>
                  <a:lnTo>
                    <a:pt x="332" y="37"/>
                  </a:lnTo>
                  <a:lnTo>
                    <a:pt x="328" y="35"/>
                  </a:lnTo>
                  <a:lnTo>
                    <a:pt x="328" y="31"/>
                  </a:lnTo>
                  <a:lnTo>
                    <a:pt x="332" y="31"/>
                  </a:lnTo>
                  <a:lnTo>
                    <a:pt x="332" y="27"/>
                  </a:lnTo>
                  <a:lnTo>
                    <a:pt x="332" y="25"/>
                  </a:lnTo>
                  <a:lnTo>
                    <a:pt x="337" y="25"/>
                  </a:lnTo>
                  <a:lnTo>
                    <a:pt x="341" y="25"/>
                  </a:lnTo>
                  <a:lnTo>
                    <a:pt x="341" y="31"/>
                  </a:lnTo>
                  <a:lnTo>
                    <a:pt x="353" y="33"/>
                  </a:lnTo>
                  <a:lnTo>
                    <a:pt x="353" y="37"/>
                  </a:lnTo>
                  <a:lnTo>
                    <a:pt x="357" y="37"/>
                  </a:lnTo>
                  <a:lnTo>
                    <a:pt x="357" y="42"/>
                  </a:lnTo>
                  <a:lnTo>
                    <a:pt x="357" y="66"/>
                  </a:lnTo>
                  <a:lnTo>
                    <a:pt x="362" y="64"/>
                  </a:lnTo>
                  <a:lnTo>
                    <a:pt x="370" y="58"/>
                  </a:lnTo>
                  <a:lnTo>
                    <a:pt x="376" y="58"/>
                  </a:lnTo>
                  <a:lnTo>
                    <a:pt x="376" y="41"/>
                  </a:lnTo>
                  <a:lnTo>
                    <a:pt x="378" y="39"/>
                  </a:lnTo>
                  <a:lnTo>
                    <a:pt x="378" y="27"/>
                  </a:lnTo>
                  <a:lnTo>
                    <a:pt x="384" y="27"/>
                  </a:lnTo>
                  <a:lnTo>
                    <a:pt x="384" y="23"/>
                  </a:lnTo>
                  <a:lnTo>
                    <a:pt x="384" y="21"/>
                  </a:lnTo>
                  <a:lnTo>
                    <a:pt x="391" y="17"/>
                  </a:lnTo>
                  <a:lnTo>
                    <a:pt x="399" y="13"/>
                  </a:lnTo>
                  <a:lnTo>
                    <a:pt x="403" y="12"/>
                  </a:lnTo>
                  <a:lnTo>
                    <a:pt x="424" y="23"/>
                  </a:lnTo>
                  <a:lnTo>
                    <a:pt x="422" y="27"/>
                  </a:lnTo>
                  <a:lnTo>
                    <a:pt x="426" y="27"/>
                  </a:lnTo>
                  <a:lnTo>
                    <a:pt x="426" y="29"/>
                  </a:lnTo>
                  <a:lnTo>
                    <a:pt x="428" y="29"/>
                  </a:lnTo>
                  <a:lnTo>
                    <a:pt x="428" y="33"/>
                  </a:lnTo>
                  <a:lnTo>
                    <a:pt x="432" y="33"/>
                  </a:lnTo>
                  <a:lnTo>
                    <a:pt x="432" y="35"/>
                  </a:lnTo>
                  <a:lnTo>
                    <a:pt x="434" y="35"/>
                  </a:lnTo>
                  <a:lnTo>
                    <a:pt x="438" y="35"/>
                  </a:lnTo>
                  <a:lnTo>
                    <a:pt x="442" y="35"/>
                  </a:lnTo>
                  <a:lnTo>
                    <a:pt x="444" y="35"/>
                  </a:lnTo>
                  <a:lnTo>
                    <a:pt x="447" y="35"/>
                  </a:lnTo>
                  <a:lnTo>
                    <a:pt x="451" y="33"/>
                  </a:lnTo>
                  <a:lnTo>
                    <a:pt x="453" y="33"/>
                  </a:lnTo>
                  <a:lnTo>
                    <a:pt x="453" y="29"/>
                  </a:lnTo>
                  <a:lnTo>
                    <a:pt x="457" y="29"/>
                  </a:lnTo>
                  <a:lnTo>
                    <a:pt x="457" y="25"/>
                  </a:lnTo>
                  <a:lnTo>
                    <a:pt x="459" y="23"/>
                  </a:lnTo>
                  <a:lnTo>
                    <a:pt x="465" y="15"/>
                  </a:lnTo>
                  <a:lnTo>
                    <a:pt x="465" y="13"/>
                  </a:lnTo>
                  <a:lnTo>
                    <a:pt x="469" y="13"/>
                  </a:lnTo>
                  <a:lnTo>
                    <a:pt x="472" y="13"/>
                  </a:lnTo>
                  <a:lnTo>
                    <a:pt x="472" y="10"/>
                  </a:lnTo>
                  <a:lnTo>
                    <a:pt x="474" y="10"/>
                  </a:lnTo>
                  <a:lnTo>
                    <a:pt x="478" y="10"/>
                  </a:lnTo>
                  <a:lnTo>
                    <a:pt x="482" y="10"/>
                  </a:lnTo>
                  <a:lnTo>
                    <a:pt x="484" y="10"/>
                  </a:lnTo>
                  <a:lnTo>
                    <a:pt x="488" y="10"/>
                  </a:lnTo>
                  <a:lnTo>
                    <a:pt x="490" y="6"/>
                  </a:lnTo>
                  <a:lnTo>
                    <a:pt x="494" y="6"/>
                  </a:lnTo>
                  <a:lnTo>
                    <a:pt x="498" y="6"/>
                  </a:lnTo>
                  <a:lnTo>
                    <a:pt x="500" y="4"/>
                  </a:lnTo>
                  <a:lnTo>
                    <a:pt x="505" y="4"/>
                  </a:lnTo>
                  <a:lnTo>
                    <a:pt x="505" y="6"/>
                  </a:lnTo>
                  <a:lnTo>
                    <a:pt x="513" y="0"/>
                  </a:lnTo>
                  <a:lnTo>
                    <a:pt x="515" y="0"/>
                  </a:lnTo>
                  <a:lnTo>
                    <a:pt x="515" y="4"/>
                  </a:lnTo>
                  <a:lnTo>
                    <a:pt x="509" y="6"/>
                  </a:lnTo>
                  <a:lnTo>
                    <a:pt x="509" y="10"/>
                  </a:lnTo>
                  <a:lnTo>
                    <a:pt x="513" y="10"/>
                  </a:lnTo>
                  <a:lnTo>
                    <a:pt x="513" y="12"/>
                  </a:lnTo>
                  <a:lnTo>
                    <a:pt x="515" y="15"/>
                  </a:lnTo>
                  <a:lnTo>
                    <a:pt x="515" y="19"/>
                  </a:lnTo>
                  <a:lnTo>
                    <a:pt x="519" y="19"/>
                  </a:lnTo>
                  <a:lnTo>
                    <a:pt x="523" y="19"/>
                  </a:lnTo>
                  <a:lnTo>
                    <a:pt x="525" y="19"/>
                  </a:lnTo>
                  <a:lnTo>
                    <a:pt x="528" y="19"/>
                  </a:lnTo>
                  <a:lnTo>
                    <a:pt x="530" y="17"/>
                  </a:lnTo>
                  <a:lnTo>
                    <a:pt x="534" y="17"/>
                  </a:lnTo>
                  <a:lnTo>
                    <a:pt x="538" y="17"/>
                  </a:lnTo>
                  <a:lnTo>
                    <a:pt x="540" y="21"/>
                  </a:lnTo>
                  <a:lnTo>
                    <a:pt x="548" y="21"/>
                  </a:lnTo>
                  <a:lnTo>
                    <a:pt x="550" y="25"/>
                  </a:lnTo>
                  <a:lnTo>
                    <a:pt x="554" y="23"/>
                  </a:lnTo>
                  <a:lnTo>
                    <a:pt x="555" y="27"/>
                  </a:lnTo>
                  <a:lnTo>
                    <a:pt x="559" y="27"/>
                  </a:lnTo>
                  <a:lnTo>
                    <a:pt x="563" y="27"/>
                  </a:lnTo>
                  <a:lnTo>
                    <a:pt x="573" y="27"/>
                  </a:lnTo>
                  <a:lnTo>
                    <a:pt x="575" y="31"/>
                  </a:lnTo>
                  <a:lnTo>
                    <a:pt x="579" y="29"/>
                  </a:lnTo>
                  <a:lnTo>
                    <a:pt x="581" y="29"/>
                  </a:lnTo>
                  <a:lnTo>
                    <a:pt x="579" y="27"/>
                  </a:lnTo>
                  <a:lnTo>
                    <a:pt x="596" y="17"/>
                  </a:lnTo>
                  <a:lnTo>
                    <a:pt x="600" y="17"/>
                  </a:lnTo>
                  <a:lnTo>
                    <a:pt x="600" y="13"/>
                  </a:lnTo>
                  <a:lnTo>
                    <a:pt x="604" y="13"/>
                  </a:lnTo>
                  <a:lnTo>
                    <a:pt x="606" y="12"/>
                  </a:lnTo>
                  <a:lnTo>
                    <a:pt x="610" y="12"/>
                  </a:lnTo>
                  <a:lnTo>
                    <a:pt x="611" y="12"/>
                  </a:lnTo>
                  <a:lnTo>
                    <a:pt x="619" y="10"/>
                  </a:lnTo>
                  <a:lnTo>
                    <a:pt x="621" y="13"/>
                  </a:lnTo>
                  <a:lnTo>
                    <a:pt x="625" y="13"/>
                  </a:lnTo>
                  <a:lnTo>
                    <a:pt x="631" y="17"/>
                  </a:lnTo>
                  <a:lnTo>
                    <a:pt x="635" y="19"/>
                  </a:lnTo>
                  <a:lnTo>
                    <a:pt x="639" y="19"/>
                  </a:lnTo>
                  <a:lnTo>
                    <a:pt x="640" y="19"/>
                  </a:lnTo>
                  <a:lnTo>
                    <a:pt x="644" y="23"/>
                  </a:lnTo>
                  <a:lnTo>
                    <a:pt x="646" y="23"/>
                  </a:lnTo>
                  <a:lnTo>
                    <a:pt x="650" y="23"/>
                  </a:lnTo>
                  <a:close/>
                </a:path>
              </a:pathLst>
            </a:custGeom>
            <a:grpFill/>
            <a:ln w="9525">
              <a:noFill/>
              <a:round/>
              <a:headEnd/>
              <a:tailEnd/>
            </a:ln>
          </p:spPr>
          <p:txBody>
            <a:bodyPr/>
            <a:lstStyle/>
            <a:p>
              <a:pPr>
                <a:defRPr/>
              </a:pPr>
              <a:endParaRPr lang="en-US" dirty="0">
                <a:solidFill>
                  <a:prstClr val="black"/>
                </a:solidFill>
              </a:endParaRPr>
            </a:p>
          </p:txBody>
        </p:sp>
        <p:sp>
          <p:nvSpPr>
            <p:cNvPr id="16628" name="Freeform 86"/>
            <p:cNvSpPr>
              <a:spLocks/>
            </p:cNvSpPr>
            <p:nvPr/>
          </p:nvSpPr>
          <p:spPr bwMode="ltGray">
            <a:xfrm>
              <a:off x="3051" y="1073"/>
              <a:ext cx="654" cy="205"/>
            </a:xfrm>
            <a:custGeom>
              <a:avLst/>
              <a:gdLst>
                <a:gd name="T0" fmla="*/ 639 w 654"/>
                <a:gd name="T1" fmla="*/ 39 h 205"/>
                <a:gd name="T2" fmla="*/ 629 w 654"/>
                <a:gd name="T3" fmla="*/ 48 h 205"/>
                <a:gd name="T4" fmla="*/ 623 w 654"/>
                <a:gd name="T5" fmla="*/ 39 h 205"/>
                <a:gd name="T6" fmla="*/ 613 w 654"/>
                <a:gd name="T7" fmla="*/ 54 h 205"/>
                <a:gd name="T8" fmla="*/ 604 w 654"/>
                <a:gd name="T9" fmla="*/ 64 h 205"/>
                <a:gd name="T10" fmla="*/ 598 w 654"/>
                <a:gd name="T11" fmla="*/ 89 h 205"/>
                <a:gd name="T12" fmla="*/ 590 w 654"/>
                <a:gd name="T13" fmla="*/ 116 h 205"/>
                <a:gd name="T14" fmla="*/ 573 w 654"/>
                <a:gd name="T15" fmla="*/ 104 h 205"/>
                <a:gd name="T16" fmla="*/ 561 w 654"/>
                <a:gd name="T17" fmla="*/ 98 h 205"/>
                <a:gd name="T18" fmla="*/ 515 w 654"/>
                <a:gd name="T19" fmla="*/ 122 h 205"/>
                <a:gd name="T20" fmla="*/ 482 w 654"/>
                <a:gd name="T21" fmla="*/ 110 h 205"/>
                <a:gd name="T22" fmla="*/ 467 w 654"/>
                <a:gd name="T23" fmla="*/ 106 h 205"/>
                <a:gd name="T24" fmla="*/ 451 w 654"/>
                <a:gd name="T25" fmla="*/ 106 h 205"/>
                <a:gd name="T26" fmla="*/ 420 w 654"/>
                <a:gd name="T27" fmla="*/ 98 h 205"/>
                <a:gd name="T28" fmla="*/ 401 w 654"/>
                <a:gd name="T29" fmla="*/ 89 h 205"/>
                <a:gd name="T30" fmla="*/ 386 w 654"/>
                <a:gd name="T31" fmla="*/ 93 h 205"/>
                <a:gd name="T32" fmla="*/ 364 w 654"/>
                <a:gd name="T33" fmla="*/ 102 h 205"/>
                <a:gd name="T34" fmla="*/ 349 w 654"/>
                <a:gd name="T35" fmla="*/ 89 h 205"/>
                <a:gd name="T36" fmla="*/ 349 w 654"/>
                <a:gd name="T37" fmla="*/ 81 h 205"/>
                <a:gd name="T38" fmla="*/ 301 w 654"/>
                <a:gd name="T39" fmla="*/ 77 h 205"/>
                <a:gd name="T40" fmla="*/ 289 w 654"/>
                <a:gd name="T41" fmla="*/ 100 h 205"/>
                <a:gd name="T42" fmla="*/ 266 w 654"/>
                <a:gd name="T43" fmla="*/ 162 h 205"/>
                <a:gd name="T44" fmla="*/ 243 w 654"/>
                <a:gd name="T45" fmla="*/ 187 h 205"/>
                <a:gd name="T46" fmla="*/ 227 w 654"/>
                <a:gd name="T47" fmla="*/ 195 h 205"/>
                <a:gd name="T48" fmla="*/ 191 w 654"/>
                <a:gd name="T49" fmla="*/ 195 h 205"/>
                <a:gd name="T50" fmla="*/ 160 w 654"/>
                <a:gd name="T51" fmla="*/ 193 h 205"/>
                <a:gd name="T52" fmla="*/ 144 w 654"/>
                <a:gd name="T53" fmla="*/ 170 h 205"/>
                <a:gd name="T54" fmla="*/ 102 w 654"/>
                <a:gd name="T55" fmla="*/ 131 h 205"/>
                <a:gd name="T56" fmla="*/ 112 w 654"/>
                <a:gd name="T57" fmla="*/ 116 h 205"/>
                <a:gd name="T58" fmla="*/ 98 w 654"/>
                <a:gd name="T59" fmla="*/ 116 h 205"/>
                <a:gd name="T60" fmla="*/ 86 w 654"/>
                <a:gd name="T61" fmla="*/ 152 h 205"/>
                <a:gd name="T62" fmla="*/ 77 w 654"/>
                <a:gd name="T63" fmla="*/ 147 h 205"/>
                <a:gd name="T64" fmla="*/ 27 w 654"/>
                <a:gd name="T65" fmla="*/ 151 h 205"/>
                <a:gd name="T66" fmla="*/ 5 w 654"/>
                <a:gd name="T67" fmla="*/ 135 h 205"/>
                <a:gd name="T68" fmla="*/ 2 w 654"/>
                <a:gd name="T69" fmla="*/ 124 h 205"/>
                <a:gd name="T70" fmla="*/ 7 w 654"/>
                <a:gd name="T71" fmla="*/ 114 h 205"/>
                <a:gd name="T72" fmla="*/ 30 w 654"/>
                <a:gd name="T73" fmla="*/ 98 h 205"/>
                <a:gd name="T74" fmla="*/ 73 w 654"/>
                <a:gd name="T75" fmla="*/ 75 h 205"/>
                <a:gd name="T76" fmla="*/ 79 w 654"/>
                <a:gd name="T77" fmla="*/ 54 h 205"/>
                <a:gd name="T78" fmla="*/ 200 w 654"/>
                <a:gd name="T79" fmla="*/ 37 h 205"/>
                <a:gd name="T80" fmla="*/ 223 w 654"/>
                <a:gd name="T81" fmla="*/ 52 h 205"/>
                <a:gd name="T82" fmla="*/ 266 w 654"/>
                <a:gd name="T83" fmla="*/ 50 h 205"/>
                <a:gd name="T84" fmla="*/ 287 w 654"/>
                <a:gd name="T85" fmla="*/ 39 h 205"/>
                <a:gd name="T86" fmla="*/ 312 w 654"/>
                <a:gd name="T87" fmla="*/ 21 h 205"/>
                <a:gd name="T88" fmla="*/ 328 w 654"/>
                <a:gd name="T89" fmla="*/ 31 h 205"/>
                <a:gd name="T90" fmla="*/ 353 w 654"/>
                <a:gd name="T91" fmla="*/ 37 h 205"/>
                <a:gd name="T92" fmla="*/ 378 w 654"/>
                <a:gd name="T93" fmla="*/ 39 h 205"/>
                <a:gd name="T94" fmla="*/ 424 w 654"/>
                <a:gd name="T95" fmla="*/ 23 h 205"/>
                <a:gd name="T96" fmla="*/ 434 w 654"/>
                <a:gd name="T97" fmla="*/ 35 h 205"/>
                <a:gd name="T98" fmla="*/ 457 w 654"/>
                <a:gd name="T99" fmla="*/ 29 h 205"/>
                <a:gd name="T100" fmla="*/ 474 w 654"/>
                <a:gd name="T101" fmla="*/ 10 h 205"/>
                <a:gd name="T102" fmla="*/ 500 w 654"/>
                <a:gd name="T103" fmla="*/ 4 h 205"/>
                <a:gd name="T104" fmla="*/ 513 w 654"/>
                <a:gd name="T105" fmla="*/ 10 h 205"/>
                <a:gd name="T106" fmla="*/ 530 w 654"/>
                <a:gd name="T107" fmla="*/ 17 h 205"/>
                <a:gd name="T108" fmla="*/ 559 w 654"/>
                <a:gd name="T109" fmla="*/ 27 h 205"/>
                <a:gd name="T110" fmla="*/ 600 w 654"/>
                <a:gd name="T111" fmla="*/ 17 h 205"/>
                <a:gd name="T112" fmla="*/ 625 w 654"/>
                <a:gd name="T113" fmla="*/ 13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4"/>
                <a:gd name="T172" fmla="*/ 0 h 205"/>
                <a:gd name="T173" fmla="*/ 654 w 654"/>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4" h="205">
                  <a:moveTo>
                    <a:pt x="650" y="23"/>
                  </a:moveTo>
                  <a:lnTo>
                    <a:pt x="654" y="35"/>
                  </a:lnTo>
                  <a:lnTo>
                    <a:pt x="648" y="35"/>
                  </a:lnTo>
                  <a:lnTo>
                    <a:pt x="644" y="35"/>
                  </a:lnTo>
                  <a:lnTo>
                    <a:pt x="640" y="35"/>
                  </a:lnTo>
                  <a:lnTo>
                    <a:pt x="644" y="39"/>
                  </a:lnTo>
                  <a:lnTo>
                    <a:pt x="640" y="39"/>
                  </a:lnTo>
                  <a:lnTo>
                    <a:pt x="639" y="39"/>
                  </a:lnTo>
                  <a:lnTo>
                    <a:pt x="635" y="39"/>
                  </a:lnTo>
                  <a:lnTo>
                    <a:pt x="631" y="41"/>
                  </a:lnTo>
                  <a:lnTo>
                    <a:pt x="635" y="41"/>
                  </a:lnTo>
                  <a:lnTo>
                    <a:pt x="639" y="48"/>
                  </a:lnTo>
                  <a:lnTo>
                    <a:pt x="639" y="50"/>
                  </a:lnTo>
                  <a:lnTo>
                    <a:pt x="635" y="48"/>
                  </a:lnTo>
                  <a:lnTo>
                    <a:pt x="633" y="48"/>
                  </a:lnTo>
                  <a:lnTo>
                    <a:pt x="629" y="48"/>
                  </a:lnTo>
                  <a:lnTo>
                    <a:pt x="633" y="44"/>
                  </a:lnTo>
                  <a:lnTo>
                    <a:pt x="629" y="44"/>
                  </a:lnTo>
                  <a:lnTo>
                    <a:pt x="629" y="41"/>
                  </a:lnTo>
                  <a:lnTo>
                    <a:pt x="629" y="39"/>
                  </a:lnTo>
                  <a:lnTo>
                    <a:pt x="629" y="35"/>
                  </a:lnTo>
                  <a:lnTo>
                    <a:pt x="625" y="35"/>
                  </a:lnTo>
                  <a:lnTo>
                    <a:pt x="623" y="35"/>
                  </a:lnTo>
                  <a:lnTo>
                    <a:pt x="623" y="39"/>
                  </a:lnTo>
                  <a:lnTo>
                    <a:pt x="623" y="42"/>
                  </a:lnTo>
                  <a:lnTo>
                    <a:pt x="625" y="41"/>
                  </a:lnTo>
                  <a:lnTo>
                    <a:pt x="629" y="50"/>
                  </a:lnTo>
                  <a:lnTo>
                    <a:pt x="629" y="54"/>
                  </a:lnTo>
                  <a:lnTo>
                    <a:pt x="623" y="58"/>
                  </a:lnTo>
                  <a:lnTo>
                    <a:pt x="619" y="54"/>
                  </a:lnTo>
                  <a:lnTo>
                    <a:pt x="617" y="58"/>
                  </a:lnTo>
                  <a:lnTo>
                    <a:pt x="613" y="54"/>
                  </a:lnTo>
                  <a:lnTo>
                    <a:pt x="613" y="50"/>
                  </a:lnTo>
                  <a:lnTo>
                    <a:pt x="610" y="48"/>
                  </a:lnTo>
                  <a:lnTo>
                    <a:pt x="610" y="50"/>
                  </a:lnTo>
                  <a:lnTo>
                    <a:pt x="604" y="48"/>
                  </a:lnTo>
                  <a:lnTo>
                    <a:pt x="604" y="58"/>
                  </a:lnTo>
                  <a:lnTo>
                    <a:pt x="600" y="58"/>
                  </a:lnTo>
                  <a:lnTo>
                    <a:pt x="600" y="60"/>
                  </a:lnTo>
                  <a:lnTo>
                    <a:pt x="604" y="64"/>
                  </a:lnTo>
                  <a:lnTo>
                    <a:pt x="600" y="64"/>
                  </a:lnTo>
                  <a:lnTo>
                    <a:pt x="602" y="68"/>
                  </a:lnTo>
                  <a:lnTo>
                    <a:pt x="598" y="69"/>
                  </a:lnTo>
                  <a:lnTo>
                    <a:pt x="604" y="73"/>
                  </a:lnTo>
                  <a:lnTo>
                    <a:pt x="604" y="75"/>
                  </a:lnTo>
                  <a:lnTo>
                    <a:pt x="604" y="79"/>
                  </a:lnTo>
                  <a:lnTo>
                    <a:pt x="602" y="83"/>
                  </a:lnTo>
                  <a:lnTo>
                    <a:pt x="598" y="89"/>
                  </a:lnTo>
                  <a:lnTo>
                    <a:pt x="596" y="95"/>
                  </a:lnTo>
                  <a:lnTo>
                    <a:pt x="602" y="98"/>
                  </a:lnTo>
                  <a:lnTo>
                    <a:pt x="598" y="100"/>
                  </a:lnTo>
                  <a:lnTo>
                    <a:pt x="598" y="104"/>
                  </a:lnTo>
                  <a:lnTo>
                    <a:pt x="596" y="110"/>
                  </a:lnTo>
                  <a:lnTo>
                    <a:pt x="592" y="114"/>
                  </a:lnTo>
                  <a:lnTo>
                    <a:pt x="592" y="110"/>
                  </a:lnTo>
                  <a:lnTo>
                    <a:pt x="590" y="116"/>
                  </a:lnTo>
                  <a:lnTo>
                    <a:pt x="588" y="114"/>
                  </a:lnTo>
                  <a:lnTo>
                    <a:pt x="586" y="114"/>
                  </a:lnTo>
                  <a:lnTo>
                    <a:pt x="583" y="114"/>
                  </a:lnTo>
                  <a:lnTo>
                    <a:pt x="581" y="108"/>
                  </a:lnTo>
                  <a:lnTo>
                    <a:pt x="577" y="100"/>
                  </a:lnTo>
                  <a:lnTo>
                    <a:pt x="577" y="98"/>
                  </a:lnTo>
                  <a:lnTo>
                    <a:pt x="573" y="100"/>
                  </a:lnTo>
                  <a:lnTo>
                    <a:pt x="573" y="104"/>
                  </a:lnTo>
                  <a:lnTo>
                    <a:pt x="573" y="110"/>
                  </a:lnTo>
                  <a:lnTo>
                    <a:pt x="573" y="114"/>
                  </a:lnTo>
                  <a:lnTo>
                    <a:pt x="571" y="110"/>
                  </a:lnTo>
                  <a:lnTo>
                    <a:pt x="563" y="108"/>
                  </a:lnTo>
                  <a:lnTo>
                    <a:pt x="561" y="108"/>
                  </a:lnTo>
                  <a:lnTo>
                    <a:pt x="561" y="104"/>
                  </a:lnTo>
                  <a:lnTo>
                    <a:pt x="561" y="102"/>
                  </a:lnTo>
                  <a:lnTo>
                    <a:pt x="561" y="98"/>
                  </a:lnTo>
                  <a:lnTo>
                    <a:pt x="557" y="93"/>
                  </a:lnTo>
                  <a:lnTo>
                    <a:pt x="557" y="87"/>
                  </a:lnTo>
                  <a:lnTo>
                    <a:pt x="557" y="83"/>
                  </a:lnTo>
                  <a:lnTo>
                    <a:pt x="554" y="79"/>
                  </a:lnTo>
                  <a:lnTo>
                    <a:pt x="552" y="73"/>
                  </a:lnTo>
                  <a:lnTo>
                    <a:pt x="548" y="73"/>
                  </a:lnTo>
                  <a:lnTo>
                    <a:pt x="542" y="81"/>
                  </a:lnTo>
                  <a:lnTo>
                    <a:pt x="515" y="122"/>
                  </a:lnTo>
                  <a:lnTo>
                    <a:pt x="507" y="122"/>
                  </a:lnTo>
                  <a:lnTo>
                    <a:pt x="505" y="118"/>
                  </a:lnTo>
                  <a:lnTo>
                    <a:pt x="486" y="116"/>
                  </a:lnTo>
                  <a:lnTo>
                    <a:pt x="482" y="118"/>
                  </a:lnTo>
                  <a:lnTo>
                    <a:pt x="480" y="116"/>
                  </a:lnTo>
                  <a:lnTo>
                    <a:pt x="482" y="116"/>
                  </a:lnTo>
                  <a:lnTo>
                    <a:pt x="482" y="112"/>
                  </a:lnTo>
                  <a:lnTo>
                    <a:pt x="482" y="110"/>
                  </a:lnTo>
                  <a:lnTo>
                    <a:pt x="486" y="108"/>
                  </a:lnTo>
                  <a:lnTo>
                    <a:pt x="482" y="102"/>
                  </a:lnTo>
                  <a:lnTo>
                    <a:pt x="480" y="100"/>
                  </a:lnTo>
                  <a:lnTo>
                    <a:pt x="476" y="102"/>
                  </a:lnTo>
                  <a:lnTo>
                    <a:pt x="474" y="106"/>
                  </a:lnTo>
                  <a:lnTo>
                    <a:pt x="471" y="106"/>
                  </a:lnTo>
                  <a:lnTo>
                    <a:pt x="471" y="102"/>
                  </a:lnTo>
                  <a:lnTo>
                    <a:pt x="467" y="106"/>
                  </a:lnTo>
                  <a:lnTo>
                    <a:pt x="465" y="106"/>
                  </a:lnTo>
                  <a:lnTo>
                    <a:pt x="465" y="102"/>
                  </a:lnTo>
                  <a:lnTo>
                    <a:pt x="465" y="106"/>
                  </a:lnTo>
                  <a:lnTo>
                    <a:pt x="461" y="106"/>
                  </a:lnTo>
                  <a:lnTo>
                    <a:pt x="457" y="110"/>
                  </a:lnTo>
                  <a:lnTo>
                    <a:pt x="455" y="110"/>
                  </a:lnTo>
                  <a:lnTo>
                    <a:pt x="455" y="106"/>
                  </a:lnTo>
                  <a:lnTo>
                    <a:pt x="451" y="106"/>
                  </a:lnTo>
                  <a:lnTo>
                    <a:pt x="451" y="104"/>
                  </a:lnTo>
                  <a:lnTo>
                    <a:pt x="449" y="104"/>
                  </a:lnTo>
                  <a:lnTo>
                    <a:pt x="442" y="104"/>
                  </a:lnTo>
                  <a:lnTo>
                    <a:pt x="442" y="100"/>
                  </a:lnTo>
                  <a:lnTo>
                    <a:pt x="436" y="100"/>
                  </a:lnTo>
                  <a:lnTo>
                    <a:pt x="432" y="98"/>
                  </a:lnTo>
                  <a:lnTo>
                    <a:pt x="426" y="98"/>
                  </a:lnTo>
                  <a:lnTo>
                    <a:pt x="420" y="98"/>
                  </a:lnTo>
                  <a:lnTo>
                    <a:pt x="415" y="95"/>
                  </a:lnTo>
                  <a:lnTo>
                    <a:pt x="417" y="95"/>
                  </a:lnTo>
                  <a:lnTo>
                    <a:pt x="411" y="95"/>
                  </a:lnTo>
                  <a:lnTo>
                    <a:pt x="411" y="93"/>
                  </a:lnTo>
                  <a:lnTo>
                    <a:pt x="407" y="93"/>
                  </a:lnTo>
                  <a:lnTo>
                    <a:pt x="407" y="89"/>
                  </a:lnTo>
                  <a:lnTo>
                    <a:pt x="401" y="93"/>
                  </a:lnTo>
                  <a:lnTo>
                    <a:pt x="401" y="89"/>
                  </a:lnTo>
                  <a:lnTo>
                    <a:pt x="399" y="89"/>
                  </a:lnTo>
                  <a:lnTo>
                    <a:pt x="399" y="93"/>
                  </a:lnTo>
                  <a:lnTo>
                    <a:pt x="395" y="93"/>
                  </a:lnTo>
                  <a:lnTo>
                    <a:pt x="391" y="93"/>
                  </a:lnTo>
                  <a:lnTo>
                    <a:pt x="391" y="95"/>
                  </a:lnTo>
                  <a:lnTo>
                    <a:pt x="389" y="93"/>
                  </a:lnTo>
                  <a:lnTo>
                    <a:pt x="386" y="95"/>
                  </a:lnTo>
                  <a:lnTo>
                    <a:pt x="386" y="93"/>
                  </a:lnTo>
                  <a:lnTo>
                    <a:pt x="382" y="93"/>
                  </a:lnTo>
                  <a:lnTo>
                    <a:pt x="380" y="93"/>
                  </a:lnTo>
                  <a:lnTo>
                    <a:pt x="370" y="93"/>
                  </a:lnTo>
                  <a:lnTo>
                    <a:pt x="370" y="95"/>
                  </a:lnTo>
                  <a:lnTo>
                    <a:pt x="370" y="98"/>
                  </a:lnTo>
                  <a:lnTo>
                    <a:pt x="370" y="102"/>
                  </a:lnTo>
                  <a:lnTo>
                    <a:pt x="366" y="102"/>
                  </a:lnTo>
                  <a:lnTo>
                    <a:pt x="364" y="102"/>
                  </a:lnTo>
                  <a:lnTo>
                    <a:pt x="364" y="98"/>
                  </a:lnTo>
                  <a:lnTo>
                    <a:pt x="361" y="98"/>
                  </a:lnTo>
                  <a:lnTo>
                    <a:pt x="361" y="96"/>
                  </a:lnTo>
                  <a:lnTo>
                    <a:pt x="359" y="96"/>
                  </a:lnTo>
                  <a:lnTo>
                    <a:pt x="359" y="93"/>
                  </a:lnTo>
                  <a:lnTo>
                    <a:pt x="355" y="93"/>
                  </a:lnTo>
                  <a:lnTo>
                    <a:pt x="351" y="89"/>
                  </a:lnTo>
                  <a:lnTo>
                    <a:pt x="349" y="89"/>
                  </a:lnTo>
                  <a:lnTo>
                    <a:pt x="349" y="93"/>
                  </a:lnTo>
                  <a:lnTo>
                    <a:pt x="349" y="89"/>
                  </a:lnTo>
                  <a:lnTo>
                    <a:pt x="349" y="87"/>
                  </a:lnTo>
                  <a:lnTo>
                    <a:pt x="351" y="83"/>
                  </a:lnTo>
                  <a:lnTo>
                    <a:pt x="355" y="83"/>
                  </a:lnTo>
                  <a:lnTo>
                    <a:pt x="351" y="83"/>
                  </a:lnTo>
                  <a:lnTo>
                    <a:pt x="351" y="81"/>
                  </a:lnTo>
                  <a:lnTo>
                    <a:pt x="349" y="81"/>
                  </a:lnTo>
                  <a:lnTo>
                    <a:pt x="345" y="81"/>
                  </a:lnTo>
                  <a:lnTo>
                    <a:pt x="341" y="71"/>
                  </a:lnTo>
                  <a:lnTo>
                    <a:pt x="326" y="71"/>
                  </a:lnTo>
                  <a:lnTo>
                    <a:pt x="316" y="75"/>
                  </a:lnTo>
                  <a:lnTo>
                    <a:pt x="316" y="71"/>
                  </a:lnTo>
                  <a:lnTo>
                    <a:pt x="310" y="71"/>
                  </a:lnTo>
                  <a:lnTo>
                    <a:pt x="306" y="75"/>
                  </a:lnTo>
                  <a:lnTo>
                    <a:pt x="301" y="77"/>
                  </a:lnTo>
                  <a:lnTo>
                    <a:pt x="301" y="81"/>
                  </a:lnTo>
                  <a:lnTo>
                    <a:pt x="299" y="81"/>
                  </a:lnTo>
                  <a:lnTo>
                    <a:pt x="301" y="85"/>
                  </a:lnTo>
                  <a:lnTo>
                    <a:pt x="299" y="87"/>
                  </a:lnTo>
                  <a:lnTo>
                    <a:pt x="295" y="91"/>
                  </a:lnTo>
                  <a:lnTo>
                    <a:pt x="293" y="95"/>
                  </a:lnTo>
                  <a:lnTo>
                    <a:pt x="293" y="96"/>
                  </a:lnTo>
                  <a:lnTo>
                    <a:pt x="289" y="100"/>
                  </a:lnTo>
                  <a:lnTo>
                    <a:pt x="285" y="110"/>
                  </a:lnTo>
                  <a:lnTo>
                    <a:pt x="283" y="125"/>
                  </a:lnTo>
                  <a:lnTo>
                    <a:pt x="279" y="137"/>
                  </a:lnTo>
                  <a:lnTo>
                    <a:pt x="278" y="143"/>
                  </a:lnTo>
                  <a:lnTo>
                    <a:pt x="278" y="147"/>
                  </a:lnTo>
                  <a:lnTo>
                    <a:pt x="272" y="156"/>
                  </a:lnTo>
                  <a:lnTo>
                    <a:pt x="268" y="162"/>
                  </a:lnTo>
                  <a:lnTo>
                    <a:pt x="266" y="162"/>
                  </a:lnTo>
                  <a:lnTo>
                    <a:pt x="262" y="172"/>
                  </a:lnTo>
                  <a:lnTo>
                    <a:pt x="266" y="172"/>
                  </a:lnTo>
                  <a:lnTo>
                    <a:pt x="260" y="187"/>
                  </a:lnTo>
                  <a:lnTo>
                    <a:pt x="260" y="193"/>
                  </a:lnTo>
                  <a:lnTo>
                    <a:pt x="247" y="193"/>
                  </a:lnTo>
                  <a:lnTo>
                    <a:pt x="247" y="191"/>
                  </a:lnTo>
                  <a:lnTo>
                    <a:pt x="245" y="191"/>
                  </a:lnTo>
                  <a:lnTo>
                    <a:pt x="243" y="187"/>
                  </a:lnTo>
                  <a:lnTo>
                    <a:pt x="231" y="187"/>
                  </a:lnTo>
                  <a:lnTo>
                    <a:pt x="241" y="197"/>
                  </a:lnTo>
                  <a:lnTo>
                    <a:pt x="237" y="197"/>
                  </a:lnTo>
                  <a:lnTo>
                    <a:pt x="235" y="197"/>
                  </a:lnTo>
                  <a:lnTo>
                    <a:pt x="235" y="201"/>
                  </a:lnTo>
                  <a:lnTo>
                    <a:pt x="231" y="201"/>
                  </a:lnTo>
                  <a:lnTo>
                    <a:pt x="229" y="201"/>
                  </a:lnTo>
                  <a:lnTo>
                    <a:pt x="227" y="195"/>
                  </a:lnTo>
                  <a:lnTo>
                    <a:pt x="216" y="195"/>
                  </a:lnTo>
                  <a:lnTo>
                    <a:pt x="210" y="195"/>
                  </a:lnTo>
                  <a:lnTo>
                    <a:pt x="210" y="197"/>
                  </a:lnTo>
                  <a:lnTo>
                    <a:pt x="204" y="197"/>
                  </a:lnTo>
                  <a:lnTo>
                    <a:pt x="204" y="205"/>
                  </a:lnTo>
                  <a:lnTo>
                    <a:pt x="195" y="205"/>
                  </a:lnTo>
                  <a:lnTo>
                    <a:pt x="195" y="195"/>
                  </a:lnTo>
                  <a:lnTo>
                    <a:pt x="191" y="195"/>
                  </a:lnTo>
                  <a:lnTo>
                    <a:pt x="191" y="191"/>
                  </a:lnTo>
                  <a:lnTo>
                    <a:pt x="191" y="185"/>
                  </a:lnTo>
                  <a:lnTo>
                    <a:pt x="177" y="185"/>
                  </a:lnTo>
                  <a:lnTo>
                    <a:pt x="177" y="180"/>
                  </a:lnTo>
                  <a:lnTo>
                    <a:pt x="169" y="180"/>
                  </a:lnTo>
                  <a:lnTo>
                    <a:pt x="169" y="185"/>
                  </a:lnTo>
                  <a:lnTo>
                    <a:pt x="160" y="185"/>
                  </a:lnTo>
                  <a:lnTo>
                    <a:pt x="160" y="193"/>
                  </a:lnTo>
                  <a:lnTo>
                    <a:pt x="156" y="193"/>
                  </a:lnTo>
                  <a:lnTo>
                    <a:pt x="156" y="195"/>
                  </a:lnTo>
                  <a:lnTo>
                    <a:pt x="144" y="195"/>
                  </a:lnTo>
                  <a:lnTo>
                    <a:pt x="144" y="180"/>
                  </a:lnTo>
                  <a:lnTo>
                    <a:pt x="152" y="180"/>
                  </a:lnTo>
                  <a:lnTo>
                    <a:pt x="152" y="178"/>
                  </a:lnTo>
                  <a:lnTo>
                    <a:pt x="144" y="178"/>
                  </a:lnTo>
                  <a:lnTo>
                    <a:pt x="144" y="170"/>
                  </a:lnTo>
                  <a:lnTo>
                    <a:pt x="104" y="172"/>
                  </a:lnTo>
                  <a:lnTo>
                    <a:pt x="102" y="162"/>
                  </a:lnTo>
                  <a:lnTo>
                    <a:pt x="110" y="162"/>
                  </a:lnTo>
                  <a:lnTo>
                    <a:pt x="112" y="143"/>
                  </a:lnTo>
                  <a:lnTo>
                    <a:pt x="108" y="143"/>
                  </a:lnTo>
                  <a:lnTo>
                    <a:pt x="108" y="137"/>
                  </a:lnTo>
                  <a:lnTo>
                    <a:pt x="102" y="137"/>
                  </a:lnTo>
                  <a:lnTo>
                    <a:pt x="102" y="131"/>
                  </a:lnTo>
                  <a:lnTo>
                    <a:pt x="112" y="127"/>
                  </a:lnTo>
                  <a:lnTo>
                    <a:pt x="108" y="127"/>
                  </a:lnTo>
                  <a:lnTo>
                    <a:pt x="108" y="125"/>
                  </a:lnTo>
                  <a:lnTo>
                    <a:pt x="106" y="125"/>
                  </a:lnTo>
                  <a:lnTo>
                    <a:pt x="106" y="122"/>
                  </a:lnTo>
                  <a:lnTo>
                    <a:pt x="108" y="122"/>
                  </a:lnTo>
                  <a:lnTo>
                    <a:pt x="108" y="116"/>
                  </a:lnTo>
                  <a:lnTo>
                    <a:pt x="112" y="116"/>
                  </a:lnTo>
                  <a:lnTo>
                    <a:pt x="112" y="112"/>
                  </a:lnTo>
                  <a:lnTo>
                    <a:pt x="102" y="112"/>
                  </a:lnTo>
                  <a:lnTo>
                    <a:pt x="102" y="120"/>
                  </a:lnTo>
                  <a:lnTo>
                    <a:pt x="106" y="120"/>
                  </a:lnTo>
                  <a:lnTo>
                    <a:pt x="106" y="122"/>
                  </a:lnTo>
                  <a:lnTo>
                    <a:pt x="102" y="122"/>
                  </a:lnTo>
                  <a:lnTo>
                    <a:pt x="98" y="122"/>
                  </a:lnTo>
                  <a:lnTo>
                    <a:pt x="98" y="116"/>
                  </a:lnTo>
                  <a:lnTo>
                    <a:pt x="92" y="116"/>
                  </a:lnTo>
                  <a:lnTo>
                    <a:pt x="92" y="131"/>
                  </a:lnTo>
                  <a:lnTo>
                    <a:pt x="96" y="131"/>
                  </a:lnTo>
                  <a:lnTo>
                    <a:pt x="96" y="135"/>
                  </a:lnTo>
                  <a:lnTo>
                    <a:pt x="96" y="137"/>
                  </a:lnTo>
                  <a:lnTo>
                    <a:pt x="92" y="137"/>
                  </a:lnTo>
                  <a:lnTo>
                    <a:pt x="92" y="152"/>
                  </a:lnTo>
                  <a:lnTo>
                    <a:pt x="86" y="152"/>
                  </a:lnTo>
                  <a:lnTo>
                    <a:pt x="81" y="152"/>
                  </a:lnTo>
                  <a:lnTo>
                    <a:pt x="77" y="152"/>
                  </a:lnTo>
                  <a:lnTo>
                    <a:pt x="77" y="151"/>
                  </a:lnTo>
                  <a:lnTo>
                    <a:pt x="77" y="152"/>
                  </a:lnTo>
                  <a:lnTo>
                    <a:pt x="75" y="152"/>
                  </a:lnTo>
                  <a:lnTo>
                    <a:pt x="71" y="154"/>
                  </a:lnTo>
                  <a:lnTo>
                    <a:pt x="71" y="147"/>
                  </a:lnTo>
                  <a:lnTo>
                    <a:pt x="77" y="147"/>
                  </a:lnTo>
                  <a:lnTo>
                    <a:pt x="77" y="141"/>
                  </a:lnTo>
                  <a:lnTo>
                    <a:pt x="40" y="141"/>
                  </a:lnTo>
                  <a:lnTo>
                    <a:pt x="40" y="145"/>
                  </a:lnTo>
                  <a:lnTo>
                    <a:pt x="36" y="145"/>
                  </a:lnTo>
                  <a:lnTo>
                    <a:pt x="36" y="149"/>
                  </a:lnTo>
                  <a:lnTo>
                    <a:pt x="30" y="149"/>
                  </a:lnTo>
                  <a:lnTo>
                    <a:pt x="21" y="149"/>
                  </a:lnTo>
                  <a:lnTo>
                    <a:pt x="27" y="151"/>
                  </a:lnTo>
                  <a:lnTo>
                    <a:pt x="15" y="151"/>
                  </a:lnTo>
                  <a:lnTo>
                    <a:pt x="15" y="154"/>
                  </a:lnTo>
                  <a:lnTo>
                    <a:pt x="11" y="154"/>
                  </a:lnTo>
                  <a:lnTo>
                    <a:pt x="9" y="154"/>
                  </a:lnTo>
                  <a:lnTo>
                    <a:pt x="0" y="154"/>
                  </a:lnTo>
                  <a:lnTo>
                    <a:pt x="0" y="139"/>
                  </a:lnTo>
                  <a:lnTo>
                    <a:pt x="5" y="139"/>
                  </a:lnTo>
                  <a:lnTo>
                    <a:pt x="5" y="135"/>
                  </a:lnTo>
                  <a:lnTo>
                    <a:pt x="2" y="133"/>
                  </a:lnTo>
                  <a:lnTo>
                    <a:pt x="9" y="129"/>
                  </a:lnTo>
                  <a:lnTo>
                    <a:pt x="11" y="129"/>
                  </a:lnTo>
                  <a:lnTo>
                    <a:pt x="11" y="127"/>
                  </a:lnTo>
                  <a:lnTo>
                    <a:pt x="9" y="127"/>
                  </a:lnTo>
                  <a:lnTo>
                    <a:pt x="5" y="127"/>
                  </a:lnTo>
                  <a:lnTo>
                    <a:pt x="5" y="124"/>
                  </a:lnTo>
                  <a:lnTo>
                    <a:pt x="2" y="124"/>
                  </a:lnTo>
                  <a:lnTo>
                    <a:pt x="2" y="127"/>
                  </a:lnTo>
                  <a:lnTo>
                    <a:pt x="0" y="127"/>
                  </a:lnTo>
                  <a:lnTo>
                    <a:pt x="0" y="124"/>
                  </a:lnTo>
                  <a:lnTo>
                    <a:pt x="2" y="124"/>
                  </a:lnTo>
                  <a:lnTo>
                    <a:pt x="2" y="118"/>
                  </a:lnTo>
                  <a:lnTo>
                    <a:pt x="5" y="118"/>
                  </a:lnTo>
                  <a:lnTo>
                    <a:pt x="5" y="114"/>
                  </a:lnTo>
                  <a:lnTo>
                    <a:pt x="7" y="114"/>
                  </a:lnTo>
                  <a:lnTo>
                    <a:pt x="7" y="112"/>
                  </a:lnTo>
                  <a:lnTo>
                    <a:pt x="11" y="112"/>
                  </a:lnTo>
                  <a:lnTo>
                    <a:pt x="11" y="104"/>
                  </a:lnTo>
                  <a:lnTo>
                    <a:pt x="17" y="104"/>
                  </a:lnTo>
                  <a:lnTo>
                    <a:pt x="17" y="102"/>
                  </a:lnTo>
                  <a:lnTo>
                    <a:pt x="21" y="102"/>
                  </a:lnTo>
                  <a:lnTo>
                    <a:pt x="27" y="102"/>
                  </a:lnTo>
                  <a:lnTo>
                    <a:pt x="30" y="98"/>
                  </a:lnTo>
                  <a:lnTo>
                    <a:pt x="56" y="98"/>
                  </a:lnTo>
                  <a:lnTo>
                    <a:pt x="57" y="98"/>
                  </a:lnTo>
                  <a:lnTo>
                    <a:pt x="57" y="95"/>
                  </a:lnTo>
                  <a:lnTo>
                    <a:pt x="61" y="95"/>
                  </a:lnTo>
                  <a:lnTo>
                    <a:pt x="61" y="89"/>
                  </a:lnTo>
                  <a:lnTo>
                    <a:pt x="71" y="89"/>
                  </a:lnTo>
                  <a:lnTo>
                    <a:pt x="69" y="75"/>
                  </a:lnTo>
                  <a:lnTo>
                    <a:pt x="73" y="75"/>
                  </a:lnTo>
                  <a:lnTo>
                    <a:pt x="73" y="73"/>
                  </a:lnTo>
                  <a:lnTo>
                    <a:pt x="69" y="73"/>
                  </a:lnTo>
                  <a:lnTo>
                    <a:pt x="69" y="58"/>
                  </a:lnTo>
                  <a:lnTo>
                    <a:pt x="59" y="58"/>
                  </a:lnTo>
                  <a:lnTo>
                    <a:pt x="59" y="48"/>
                  </a:lnTo>
                  <a:lnTo>
                    <a:pt x="67" y="48"/>
                  </a:lnTo>
                  <a:lnTo>
                    <a:pt x="77" y="58"/>
                  </a:lnTo>
                  <a:lnTo>
                    <a:pt x="79" y="54"/>
                  </a:lnTo>
                  <a:lnTo>
                    <a:pt x="83" y="54"/>
                  </a:lnTo>
                  <a:lnTo>
                    <a:pt x="83" y="50"/>
                  </a:lnTo>
                  <a:lnTo>
                    <a:pt x="85" y="50"/>
                  </a:lnTo>
                  <a:lnTo>
                    <a:pt x="85" y="58"/>
                  </a:lnTo>
                  <a:lnTo>
                    <a:pt x="98" y="56"/>
                  </a:lnTo>
                  <a:lnTo>
                    <a:pt x="185" y="56"/>
                  </a:lnTo>
                  <a:lnTo>
                    <a:pt x="185" y="37"/>
                  </a:lnTo>
                  <a:lnTo>
                    <a:pt x="200" y="37"/>
                  </a:lnTo>
                  <a:lnTo>
                    <a:pt x="204" y="37"/>
                  </a:lnTo>
                  <a:lnTo>
                    <a:pt x="210" y="37"/>
                  </a:lnTo>
                  <a:lnTo>
                    <a:pt x="210" y="54"/>
                  </a:lnTo>
                  <a:lnTo>
                    <a:pt x="214" y="54"/>
                  </a:lnTo>
                  <a:lnTo>
                    <a:pt x="216" y="54"/>
                  </a:lnTo>
                  <a:lnTo>
                    <a:pt x="220" y="54"/>
                  </a:lnTo>
                  <a:lnTo>
                    <a:pt x="220" y="52"/>
                  </a:lnTo>
                  <a:lnTo>
                    <a:pt x="223" y="52"/>
                  </a:lnTo>
                  <a:lnTo>
                    <a:pt x="225" y="52"/>
                  </a:lnTo>
                  <a:lnTo>
                    <a:pt x="235" y="52"/>
                  </a:lnTo>
                  <a:lnTo>
                    <a:pt x="235" y="48"/>
                  </a:lnTo>
                  <a:lnTo>
                    <a:pt x="241" y="48"/>
                  </a:lnTo>
                  <a:lnTo>
                    <a:pt x="241" y="42"/>
                  </a:lnTo>
                  <a:lnTo>
                    <a:pt x="254" y="42"/>
                  </a:lnTo>
                  <a:lnTo>
                    <a:pt x="251" y="58"/>
                  </a:lnTo>
                  <a:lnTo>
                    <a:pt x="266" y="50"/>
                  </a:lnTo>
                  <a:lnTo>
                    <a:pt x="272" y="50"/>
                  </a:lnTo>
                  <a:lnTo>
                    <a:pt x="281" y="48"/>
                  </a:lnTo>
                  <a:lnTo>
                    <a:pt x="281" y="44"/>
                  </a:lnTo>
                  <a:lnTo>
                    <a:pt x="279" y="44"/>
                  </a:lnTo>
                  <a:lnTo>
                    <a:pt x="279" y="41"/>
                  </a:lnTo>
                  <a:lnTo>
                    <a:pt x="279" y="39"/>
                  </a:lnTo>
                  <a:lnTo>
                    <a:pt x="285" y="35"/>
                  </a:lnTo>
                  <a:lnTo>
                    <a:pt x="287" y="39"/>
                  </a:lnTo>
                  <a:lnTo>
                    <a:pt x="295" y="35"/>
                  </a:lnTo>
                  <a:lnTo>
                    <a:pt x="295" y="31"/>
                  </a:lnTo>
                  <a:lnTo>
                    <a:pt x="285" y="35"/>
                  </a:lnTo>
                  <a:lnTo>
                    <a:pt x="285" y="29"/>
                  </a:lnTo>
                  <a:lnTo>
                    <a:pt x="285" y="25"/>
                  </a:lnTo>
                  <a:lnTo>
                    <a:pt x="287" y="25"/>
                  </a:lnTo>
                  <a:lnTo>
                    <a:pt x="287" y="23"/>
                  </a:lnTo>
                  <a:lnTo>
                    <a:pt x="312" y="21"/>
                  </a:lnTo>
                  <a:lnTo>
                    <a:pt x="318" y="21"/>
                  </a:lnTo>
                  <a:lnTo>
                    <a:pt x="322" y="21"/>
                  </a:lnTo>
                  <a:lnTo>
                    <a:pt x="326" y="21"/>
                  </a:lnTo>
                  <a:lnTo>
                    <a:pt x="328" y="35"/>
                  </a:lnTo>
                  <a:lnTo>
                    <a:pt x="328" y="37"/>
                  </a:lnTo>
                  <a:lnTo>
                    <a:pt x="332" y="37"/>
                  </a:lnTo>
                  <a:lnTo>
                    <a:pt x="328" y="35"/>
                  </a:lnTo>
                  <a:lnTo>
                    <a:pt x="328" y="31"/>
                  </a:lnTo>
                  <a:lnTo>
                    <a:pt x="332" y="31"/>
                  </a:lnTo>
                  <a:lnTo>
                    <a:pt x="332" y="27"/>
                  </a:lnTo>
                  <a:lnTo>
                    <a:pt x="332" y="25"/>
                  </a:lnTo>
                  <a:lnTo>
                    <a:pt x="337" y="25"/>
                  </a:lnTo>
                  <a:lnTo>
                    <a:pt x="341" y="25"/>
                  </a:lnTo>
                  <a:lnTo>
                    <a:pt x="341" y="31"/>
                  </a:lnTo>
                  <a:lnTo>
                    <a:pt x="353" y="33"/>
                  </a:lnTo>
                  <a:lnTo>
                    <a:pt x="353" y="37"/>
                  </a:lnTo>
                  <a:lnTo>
                    <a:pt x="357" y="37"/>
                  </a:lnTo>
                  <a:lnTo>
                    <a:pt x="357" y="42"/>
                  </a:lnTo>
                  <a:lnTo>
                    <a:pt x="357" y="66"/>
                  </a:lnTo>
                  <a:lnTo>
                    <a:pt x="362" y="64"/>
                  </a:lnTo>
                  <a:lnTo>
                    <a:pt x="370" y="58"/>
                  </a:lnTo>
                  <a:lnTo>
                    <a:pt x="376" y="58"/>
                  </a:lnTo>
                  <a:lnTo>
                    <a:pt x="376" y="41"/>
                  </a:lnTo>
                  <a:lnTo>
                    <a:pt x="378" y="39"/>
                  </a:lnTo>
                  <a:lnTo>
                    <a:pt x="378" y="27"/>
                  </a:lnTo>
                  <a:lnTo>
                    <a:pt x="384" y="27"/>
                  </a:lnTo>
                  <a:lnTo>
                    <a:pt x="384" y="23"/>
                  </a:lnTo>
                  <a:lnTo>
                    <a:pt x="384" y="21"/>
                  </a:lnTo>
                  <a:lnTo>
                    <a:pt x="391" y="17"/>
                  </a:lnTo>
                  <a:lnTo>
                    <a:pt x="399" y="13"/>
                  </a:lnTo>
                  <a:lnTo>
                    <a:pt x="403" y="12"/>
                  </a:lnTo>
                  <a:lnTo>
                    <a:pt x="424" y="23"/>
                  </a:lnTo>
                  <a:lnTo>
                    <a:pt x="422" y="27"/>
                  </a:lnTo>
                  <a:lnTo>
                    <a:pt x="426" y="27"/>
                  </a:lnTo>
                  <a:lnTo>
                    <a:pt x="426" y="29"/>
                  </a:lnTo>
                  <a:lnTo>
                    <a:pt x="428" y="29"/>
                  </a:lnTo>
                  <a:lnTo>
                    <a:pt x="428" y="33"/>
                  </a:lnTo>
                  <a:lnTo>
                    <a:pt x="432" y="33"/>
                  </a:lnTo>
                  <a:lnTo>
                    <a:pt x="432" y="35"/>
                  </a:lnTo>
                  <a:lnTo>
                    <a:pt x="434" y="35"/>
                  </a:lnTo>
                  <a:lnTo>
                    <a:pt x="438" y="35"/>
                  </a:lnTo>
                  <a:lnTo>
                    <a:pt x="442" y="35"/>
                  </a:lnTo>
                  <a:lnTo>
                    <a:pt x="444" y="35"/>
                  </a:lnTo>
                  <a:lnTo>
                    <a:pt x="447" y="35"/>
                  </a:lnTo>
                  <a:lnTo>
                    <a:pt x="451" y="33"/>
                  </a:lnTo>
                  <a:lnTo>
                    <a:pt x="453" y="33"/>
                  </a:lnTo>
                  <a:lnTo>
                    <a:pt x="453" y="29"/>
                  </a:lnTo>
                  <a:lnTo>
                    <a:pt x="457" y="29"/>
                  </a:lnTo>
                  <a:lnTo>
                    <a:pt x="457" y="25"/>
                  </a:lnTo>
                  <a:lnTo>
                    <a:pt x="459" y="23"/>
                  </a:lnTo>
                  <a:lnTo>
                    <a:pt x="465" y="15"/>
                  </a:lnTo>
                  <a:lnTo>
                    <a:pt x="465" y="13"/>
                  </a:lnTo>
                  <a:lnTo>
                    <a:pt x="469" y="13"/>
                  </a:lnTo>
                  <a:lnTo>
                    <a:pt x="472" y="13"/>
                  </a:lnTo>
                  <a:lnTo>
                    <a:pt x="472" y="10"/>
                  </a:lnTo>
                  <a:lnTo>
                    <a:pt x="474" y="10"/>
                  </a:lnTo>
                  <a:lnTo>
                    <a:pt x="478" y="10"/>
                  </a:lnTo>
                  <a:lnTo>
                    <a:pt x="482" y="10"/>
                  </a:lnTo>
                  <a:lnTo>
                    <a:pt x="484" y="10"/>
                  </a:lnTo>
                  <a:lnTo>
                    <a:pt x="488" y="10"/>
                  </a:lnTo>
                  <a:lnTo>
                    <a:pt x="490" y="6"/>
                  </a:lnTo>
                  <a:lnTo>
                    <a:pt x="494" y="6"/>
                  </a:lnTo>
                  <a:lnTo>
                    <a:pt x="498" y="6"/>
                  </a:lnTo>
                  <a:lnTo>
                    <a:pt x="500" y="4"/>
                  </a:lnTo>
                  <a:lnTo>
                    <a:pt x="505" y="4"/>
                  </a:lnTo>
                  <a:lnTo>
                    <a:pt x="505" y="6"/>
                  </a:lnTo>
                  <a:lnTo>
                    <a:pt x="513" y="0"/>
                  </a:lnTo>
                  <a:lnTo>
                    <a:pt x="515" y="0"/>
                  </a:lnTo>
                  <a:lnTo>
                    <a:pt x="515" y="4"/>
                  </a:lnTo>
                  <a:lnTo>
                    <a:pt x="509" y="6"/>
                  </a:lnTo>
                  <a:lnTo>
                    <a:pt x="509" y="10"/>
                  </a:lnTo>
                  <a:lnTo>
                    <a:pt x="513" y="10"/>
                  </a:lnTo>
                  <a:lnTo>
                    <a:pt x="513" y="12"/>
                  </a:lnTo>
                  <a:lnTo>
                    <a:pt x="515" y="15"/>
                  </a:lnTo>
                  <a:lnTo>
                    <a:pt x="515" y="19"/>
                  </a:lnTo>
                  <a:lnTo>
                    <a:pt x="519" y="19"/>
                  </a:lnTo>
                  <a:lnTo>
                    <a:pt x="523" y="19"/>
                  </a:lnTo>
                  <a:lnTo>
                    <a:pt x="525" y="19"/>
                  </a:lnTo>
                  <a:lnTo>
                    <a:pt x="528" y="19"/>
                  </a:lnTo>
                  <a:lnTo>
                    <a:pt x="530" y="17"/>
                  </a:lnTo>
                  <a:lnTo>
                    <a:pt x="534" y="17"/>
                  </a:lnTo>
                  <a:lnTo>
                    <a:pt x="538" y="17"/>
                  </a:lnTo>
                  <a:lnTo>
                    <a:pt x="540" y="21"/>
                  </a:lnTo>
                  <a:lnTo>
                    <a:pt x="548" y="21"/>
                  </a:lnTo>
                  <a:lnTo>
                    <a:pt x="550" y="25"/>
                  </a:lnTo>
                  <a:lnTo>
                    <a:pt x="554" y="23"/>
                  </a:lnTo>
                  <a:lnTo>
                    <a:pt x="555" y="27"/>
                  </a:lnTo>
                  <a:lnTo>
                    <a:pt x="559" y="27"/>
                  </a:lnTo>
                  <a:lnTo>
                    <a:pt x="563" y="27"/>
                  </a:lnTo>
                  <a:lnTo>
                    <a:pt x="573" y="27"/>
                  </a:lnTo>
                  <a:lnTo>
                    <a:pt x="575" y="31"/>
                  </a:lnTo>
                  <a:lnTo>
                    <a:pt x="579" y="29"/>
                  </a:lnTo>
                  <a:lnTo>
                    <a:pt x="581" y="29"/>
                  </a:lnTo>
                  <a:lnTo>
                    <a:pt x="579" y="27"/>
                  </a:lnTo>
                  <a:lnTo>
                    <a:pt x="596" y="17"/>
                  </a:lnTo>
                  <a:lnTo>
                    <a:pt x="600" y="17"/>
                  </a:lnTo>
                  <a:lnTo>
                    <a:pt x="600" y="13"/>
                  </a:lnTo>
                  <a:lnTo>
                    <a:pt x="604" y="13"/>
                  </a:lnTo>
                  <a:lnTo>
                    <a:pt x="606" y="12"/>
                  </a:lnTo>
                  <a:lnTo>
                    <a:pt x="610" y="12"/>
                  </a:lnTo>
                  <a:lnTo>
                    <a:pt x="611" y="12"/>
                  </a:lnTo>
                  <a:lnTo>
                    <a:pt x="619" y="10"/>
                  </a:lnTo>
                  <a:lnTo>
                    <a:pt x="621" y="13"/>
                  </a:lnTo>
                  <a:lnTo>
                    <a:pt x="625" y="13"/>
                  </a:lnTo>
                  <a:lnTo>
                    <a:pt x="631" y="17"/>
                  </a:lnTo>
                  <a:lnTo>
                    <a:pt x="635" y="19"/>
                  </a:lnTo>
                  <a:lnTo>
                    <a:pt x="639" y="19"/>
                  </a:lnTo>
                  <a:lnTo>
                    <a:pt x="640" y="19"/>
                  </a:lnTo>
                  <a:lnTo>
                    <a:pt x="644" y="23"/>
                  </a:lnTo>
                  <a:lnTo>
                    <a:pt x="646" y="23"/>
                  </a:lnTo>
                  <a:lnTo>
                    <a:pt x="650" y="23"/>
                  </a:lnTo>
                </a:path>
              </a:pathLst>
            </a:custGeom>
            <a:grpFill/>
            <a:ln w="9525">
              <a:noFill/>
              <a:round/>
              <a:headEnd/>
              <a:tailEnd/>
            </a:ln>
          </p:spPr>
          <p:txBody>
            <a:bodyPr/>
            <a:lstStyle/>
            <a:p>
              <a:pPr>
                <a:defRPr/>
              </a:pPr>
              <a:endParaRPr lang="en-US" dirty="0">
                <a:solidFill>
                  <a:prstClr val="black"/>
                </a:solidFill>
              </a:endParaRPr>
            </a:p>
          </p:txBody>
        </p:sp>
        <p:sp>
          <p:nvSpPr>
            <p:cNvPr id="16629" name="Freeform 87"/>
            <p:cNvSpPr>
              <a:spLocks/>
            </p:cNvSpPr>
            <p:nvPr/>
          </p:nvSpPr>
          <p:spPr bwMode="ltGray">
            <a:xfrm>
              <a:off x="2454" y="1050"/>
              <a:ext cx="8" cy="25"/>
            </a:xfrm>
            <a:custGeom>
              <a:avLst/>
              <a:gdLst>
                <a:gd name="T0" fmla="*/ 6 w 8"/>
                <a:gd name="T1" fmla="*/ 0 h 25"/>
                <a:gd name="T2" fmla="*/ 8 w 8"/>
                <a:gd name="T3" fmla="*/ 25 h 25"/>
                <a:gd name="T4" fmla="*/ 0 w 8"/>
                <a:gd name="T5" fmla="*/ 25 h 25"/>
                <a:gd name="T6" fmla="*/ 0 w 8"/>
                <a:gd name="T7" fmla="*/ 0 h 25"/>
                <a:gd name="T8" fmla="*/ 6 w 8"/>
                <a:gd name="T9" fmla="*/ 0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6" y="0"/>
                  </a:moveTo>
                  <a:lnTo>
                    <a:pt x="8" y="25"/>
                  </a:lnTo>
                  <a:lnTo>
                    <a:pt x="0" y="25"/>
                  </a:lnTo>
                  <a:lnTo>
                    <a:pt x="0" y="0"/>
                  </a:lnTo>
                  <a:lnTo>
                    <a:pt x="6" y="0"/>
                  </a:lnTo>
                  <a:close/>
                </a:path>
              </a:pathLst>
            </a:custGeom>
            <a:grpFill/>
            <a:ln w="9525">
              <a:noFill/>
              <a:round/>
              <a:headEnd/>
              <a:tailEnd/>
            </a:ln>
          </p:spPr>
          <p:txBody>
            <a:bodyPr/>
            <a:lstStyle/>
            <a:p>
              <a:pPr>
                <a:defRPr/>
              </a:pPr>
              <a:endParaRPr lang="en-US" dirty="0">
                <a:solidFill>
                  <a:prstClr val="black"/>
                </a:solidFill>
              </a:endParaRPr>
            </a:p>
          </p:txBody>
        </p:sp>
        <p:sp>
          <p:nvSpPr>
            <p:cNvPr id="16630" name="Freeform 88"/>
            <p:cNvSpPr>
              <a:spLocks/>
            </p:cNvSpPr>
            <p:nvPr/>
          </p:nvSpPr>
          <p:spPr bwMode="ltGray">
            <a:xfrm>
              <a:off x="2454" y="1050"/>
              <a:ext cx="8" cy="25"/>
            </a:xfrm>
            <a:custGeom>
              <a:avLst/>
              <a:gdLst>
                <a:gd name="T0" fmla="*/ 6 w 8"/>
                <a:gd name="T1" fmla="*/ 0 h 25"/>
                <a:gd name="T2" fmla="*/ 8 w 8"/>
                <a:gd name="T3" fmla="*/ 25 h 25"/>
                <a:gd name="T4" fmla="*/ 0 w 8"/>
                <a:gd name="T5" fmla="*/ 25 h 25"/>
                <a:gd name="T6" fmla="*/ 0 w 8"/>
                <a:gd name="T7" fmla="*/ 0 h 25"/>
                <a:gd name="T8" fmla="*/ 6 w 8"/>
                <a:gd name="T9" fmla="*/ 0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6" y="0"/>
                  </a:moveTo>
                  <a:lnTo>
                    <a:pt x="8" y="25"/>
                  </a:lnTo>
                  <a:lnTo>
                    <a:pt x="0" y="25"/>
                  </a:lnTo>
                  <a:lnTo>
                    <a:pt x="0" y="0"/>
                  </a:lnTo>
                  <a:lnTo>
                    <a:pt x="6" y="0"/>
                  </a:lnTo>
                </a:path>
              </a:pathLst>
            </a:custGeom>
            <a:grpFill/>
            <a:ln w="9525">
              <a:noFill/>
              <a:round/>
              <a:headEnd/>
              <a:tailEnd/>
            </a:ln>
          </p:spPr>
          <p:txBody>
            <a:bodyPr/>
            <a:lstStyle/>
            <a:p>
              <a:pPr>
                <a:defRPr/>
              </a:pPr>
              <a:endParaRPr lang="en-US" dirty="0">
                <a:solidFill>
                  <a:prstClr val="black"/>
                </a:solidFill>
              </a:endParaRPr>
            </a:p>
          </p:txBody>
        </p:sp>
        <p:sp>
          <p:nvSpPr>
            <p:cNvPr id="16631" name="Freeform 89"/>
            <p:cNvSpPr>
              <a:spLocks/>
            </p:cNvSpPr>
            <p:nvPr/>
          </p:nvSpPr>
          <p:spPr bwMode="ltGray">
            <a:xfrm>
              <a:off x="2705" y="1120"/>
              <a:ext cx="8" cy="15"/>
            </a:xfrm>
            <a:custGeom>
              <a:avLst/>
              <a:gdLst>
                <a:gd name="T0" fmla="*/ 8 w 8"/>
                <a:gd name="T1" fmla="*/ 0 h 15"/>
                <a:gd name="T2" fmla="*/ 8 w 8"/>
                <a:gd name="T3" fmla="*/ 9 h 15"/>
                <a:gd name="T4" fmla="*/ 8 w 8"/>
                <a:gd name="T5" fmla="*/ 15 h 15"/>
                <a:gd name="T6" fmla="*/ 0 w 8"/>
                <a:gd name="T7" fmla="*/ 15 h 15"/>
                <a:gd name="T8" fmla="*/ 0 w 8"/>
                <a:gd name="T9" fmla="*/ 0 h 15"/>
                <a:gd name="T10" fmla="*/ 8 w 8"/>
                <a:gd name="T11" fmla="*/ 0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8" y="0"/>
                  </a:moveTo>
                  <a:lnTo>
                    <a:pt x="8" y="9"/>
                  </a:lnTo>
                  <a:lnTo>
                    <a:pt x="8" y="15"/>
                  </a:lnTo>
                  <a:lnTo>
                    <a:pt x="0" y="15"/>
                  </a:lnTo>
                  <a:lnTo>
                    <a:pt x="0" y="0"/>
                  </a:lnTo>
                  <a:lnTo>
                    <a:pt x="8" y="0"/>
                  </a:lnTo>
                  <a:close/>
                </a:path>
              </a:pathLst>
            </a:custGeom>
            <a:grpFill/>
            <a:ln w="9525">
              <a:noFill/>
              <a:round/>
              <a:headEnd/>
              <a:tailEnd/>
            </a:ln>
          </p:spPr>
          <p:txBody>
            <a:bodyPr/>
            <a:lstStyle/>
            <a:p>
              <a:pPr>
                <a:defRPr/>
              </a:pPr>
              <a:endParaRPr lang="en-US" dirty="0">
                <a:solidFill>
                  <a:prstClr val="black"/>
                </a:solidFill>
              </a:endParaRPr>
            </a:p>
          </p:txBody>
        </p:sp>
        <p:sp>
          <p:nvSpPr>
            <p:cNvPr id="16632" name="Freeform 90"/>
            <p:cNvSpPr>
              <a:spLocks/>
            </p:cNvSpPr>
            <p:nvPr/>
          </p:nvSpPr>
          <p:spPr bwMode="ltGray">
            <a:xfrm>
              <a:off x="2705" y="1120"/>
              <a:ext cx="8" cy="15"/>
            </a:xfrm>
            <a:custGeom>
              <a:avLst/>
              <a:gdLst>
                <a:gd name="T0" fmla="*/ 8 w 8"/>
                <a:gd name="T1" fmla="*/ 0 h 15"/>
                <a:gd name="T2" fmla="*/ 8 w 8"/>
                <a:gd name="T3" fmla="*/ 9 h 15"/>
                <a:gd name="T4" fmla="*/ 8 w 8"/>
                <a:gd name="T5" fmla="*/ 15 h 15"/>
                <a:gd name="T6" fmla="*/ 0 w 8"/>
                <a:gd name="T7" fmla="*/ 15 h 15"/>
                <a:gd name="T8" fmla="*/ 0 w 8"/>
                <a:gd name="T9" fmla="*/ 0 h 15"/>
                <a:gd name="T10" fmla="*/ 8 w 8"/>
                <a:gd name="T11" fmla="*/ 0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8" y="0"/>
                  </a:moveTo>
                  <a:lnTo>
                    <a:pt x="8" y="9"/>
                  </a:lnTo>
                  <a:lnTo>
                    <a:pt x="8" y="15"/>
                  </a:lnTo>
                  <a:lnTo>
                    <a:pt x="0" y="15"/>
                  </a:lnTo>
                  <a:lnTo>
                    <a:pt x="0" y="0"/>
                  </a:lnTo>
                  <a:lnTo>
                    <a:pt x="8" y="0"/>
                  </a:lnTo>
                </a:path>
              </a:pathLst>
            </a:custGeom>
            <a:grpFill/>
            <a:ln w="9525">
              <a:noFill/>
              <a:round/>
              <a:headEnd/>
              <a:tailEnd/>
            </a:ln>
          </p:spPr>
          <p:txBody>
            <a:bodyPr/>
            <a:lstStyle/>
            <a:p>
              <a:pPr>
                <a:defRPr/>
              </a:pPr>
              <a:endParaRPr lang="en-US" dirty="0">
                <a:solidFill>
                  <a:prstClr val="black"/>
                </a:solidFill>
              </a:endParaRPr>
            </a:p>
          </p:txBody>
        </p:sp>
        <p:sp>
          <p:nvSpPr>
            <p:cNvPr id="16633" name="Freeform 91"/>
            <p:cNvSpPr>
              <a:spLocks/>
            </p:cNvSpPr>
            <p:nvPr/>
          </p:nvSpPr>
          <p:spPr bwMode="ltGray">
            <a:xfrm>
              <a:off x="2672" y="1139"/>
              <a:ext cx="66" cy="66"/>
            </a:xfrm>
            <a:custGeom>
              <a:avLst/>
              <a:gdLst>
                <a:gd name="T0" fmla="*/ 0 w 66"/>
                <a:gd name="T1" fmla="*/ 0 h 66"/>
                <a:gd name="T2" fmla="*/ 25 w 66"/>
                <a:gd name="T3" fmla="*/ 0 h 66"/>
                <a:gd name="T4" fmla="*/ 25 w 66"/>
                <a:gd name="T5" fmla="*/ 10 h 66"/>
                <a:gd name="T6" fmla="*/ 21 w 66"/>
                <a:gd name="T7" fmla="*/ 10 h 66"/>
                <a:gd name="T8" fmla="*/ 21 w 66"/>
                <a:gd name="T9" fmla="*/ 12 h 66"/>
                <a:gd name="T10" fmla="*/ 12 w 66"/>
                <a:gd name="T11" fmla="*/ 12 h 66"/>
                <a:gd name="T12" fmla="*/ 12 w 66"/>
                <a:gd name="T13" fmla="*/ 16 h 66"/>
                <a:gd name="T14" fmla="*/ 10 w 66"/>
                <a:gd name="T15" fmla="*/ 16 h 66"/>
                <a:gd name="T16" fmla="*/ 10 w 66"/>
                <a:gd name="T17" fmla="*/ 35 h 66"/>
                <a:gd name="T18" fmla="*/ 16 w 66"/>
                <a:gd name="T19" fmla="*/ 35 h 66"/>
                <a:gd name="T20" fmla="*/ 16 w 66"/>
                <a:gd name="T21" fmla="*/ 16 h 66"/>
                <a:gd name="T22" fmla="*/ 41 w 66"/>
                <a:gd name="T23" fmla="*/ 16 h 66"/>
                <a:gd name="T24" fmla="*/ 41 w 66"/>
                <a:gd name="T25" fmla="*/ 21 h 66"/>
                <a:gd name="T26" fmla="*/ 50 w 66"/>
                <a:gd name="T27" fmla="*/ 21 h 66"/>
                <a:gd name="T28" fmla="*/ 50 w 66"/>
                <a:gd name="T29" fmla="*/ 37 h 66"/>
                <a:gd name="T30" fmla="*/ 56 w 66"/>
                <a:gd name="T31" fmla="*/ 33 h 66"/>
                <a:gd name="T32" fmla="*/ 62 w 66"/>
                <a:gd name="T33" fmla="*/ 33 h 66"/>
                <a:gd name="T34" fmla="*/ 62 w 66"/>
                <a:gd name="T35" fmla="*/ 48 h 66"/>
                <a:gd name="T36" fmla="*/ 50 w 66"/>
                <a:gd name="T37" fmla="*/ 48 h 66"/>
                <a:gd name="T38" fmla="*/ 50 w 66"/>
                <a:gd name="T39" fmla="*/ 52 h 66"/>
                <a:gd name="T40" fmla="*/ 56 w 66"/>
                <a:gd name="T41" fmla="*/ 52 h 66"/>
                <a:gd name="T42" fmla="*/ 56 w 66"/>
                <a:gd name="T43" fmla="*/ 58 h 66"/>
                <a:gd name="T44" fmla="*/ 64 w 66"/>
                <a:gd name="T45" fmla="*/ 58 h 66"/>
                <a:gd name="T46" fmla="*/ 64 w 66"/>
                <a:gd name="T47" fmla="*/ 62 h 66"/>
                <a:gd name="T48" fmla="*/ 64 w 66"/>
                <a:gd name="T49" fmla="*/ 64 h 66"/>
                <a:gd name="T50" fmla="*/ 66 w 66"/>
                <a:gd name="T51" fmla="*/ 64 h 66"/>
                <a:gd name="T52" fmla="*/ 39 w 66"/>
                <a:gd name="T53" fmla="*/ 66 h 66"/>
                <a:gd name="T54" fmla="*/ 6 w 66"/>
                <a:gd name="T55" fmla="*/ 41 h 66"/>
                <a:gd name="T56" fmla="*/ 6 w 66"/>
                <a:gd name="T57" fmla="*/ 35 h 66"/>
                <a:gd name="T58" fmla="*/ 0 w 66"/>
                <a:gd name="T59" fmla="*/ 35 h 66"/>
                <a:gd name="T60" fmla="*/ 0 w 6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66"/>
                <a:gd name="T95" fmla="*/ 66 w 66"/>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66">
                  <a:moveTo>
                    <a:pt x="0" y="0"/>
                  </a:moveTo>
                  <a:lnTo>
                    <a:pt x="25" y="0"/>
                  </a:lnTo>
                  <a:lnTo>
                    <a:pt x="25" y="10"/>
                  </a:lnTo>
                  <a:lnTo>
                    <a:pt x="21" y="10"/>
                  </a:lnTo>
                  <a:lnTo>
                    <a:pt x="21" y="12"/>
                  </a:lnTo>
                  <a:lnTo>
                    <a:pt x="12" y="12"/>
                  </a:lnTo>
                  <a:lnTo>
                    <a:pt x="12" y="16"/>
                  </a:lnTo>
                  <a:lnTo>
                    <a:pt x="10" y="16"/>
                  </a:lnTo>
                  <a:lnTo>
                    <a:pt x="10" y="35"/>
                  </a:lnTo>
                  <a:lnTo>
                    <a:pt x="16" y="35"/>
                  </a:lnTo>
                  <a:lnTo>
                    <a:pt x="16" y="16"/>
                  </a:lnTo>
                  <a:lnTo>
                    <a:pt x="41" y="16"/>
                  </a:lnTo>
                  <a:lnTo>
                    <a:pt x="41" y="21"/>
                  </a:lnTo>
                  <a:lnTo>
                    <a:pt x="50" y="21"/>
                  </a:lnTo>
                  <a:lnTo>
                    <a:pt x="50" y="37"/>
                  </a:lnTo>
                  <a:lnTo>
                    <a:pt x="56" y="33"/>
                  </a:lnTo>
                  <a:lnTo>
                    <a:pt x="62" y="33"/>
                  </a:lnTo>
                  <a:lnTo>
                    <a:pt x="62" y="48"/>
                  </a:lnTo>
                  <a:lnTo>
                    <a:pt x="50" y="48"/>
                  </a:lnTo>
                  <a:lnTo>
                    <a:pt x="50" y="52"/>
                  </a:lnTo>
                  <a:lnTo>
                    <a:pt x="56" y="52"/>
                  </a:lnTo>
                  <a:lnTo>
                    <a:pt x="56" y="58"/>
                  </a:lnTo>
                  <a:lnTo>
                    <a:pt x="64" y="58"/>
                  </a:lnTo>
                  <a:lnTo>
                    <a:pt x="64" y="62"/>
                  </a:lnTo>
                  <a:lnTo>
                    <a:pt x="64" y="64"/>
                  </a:lnTo>
                  <a:lnTo>
                    <a:pt x="66" y="64"/>
                  </a:lnTo>
                  <a:lnTo>
                    <a:pt x="39" y="66"/>
                  </a:lnTo>
                  <a:lnTo>
                    <a:pt x="6" y="41"/>
                  </a:lnTo>
                  <a:lnTo>
                    <a:pt x="6" y="35"/>
                  </a:lnTo>
                  <a:lnTo>
                    <a:pt x="0" y="35"/>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16634" name="Freeform 92"/>
            <p:cNvSpPr>
              <a:spLocks/>
            </p:cNvSpPr>
            <p:nvPr/>
          </p:nvSpPr>
          <p:spPr bwMode="ltGray">
            <a:xfrm>
              <a:off x="2672" y="1139"/>
              <a:ext cx="66" cy="66"/>
            </a:xfrm>
            <a:custGeom>
              <a:avLst/>
              <a:gdLst>
                <a:gd name="T0" fmla="*/ 0 w 66"/>
                <a:gd name="T1" fmla="*/ 0 h 66"/>
                <a:gd name="T2" fmla="*/ 25 w 66"/>
                <a:gd name="T3" fmla="*/ 0 h 66"/>
                <a:gd name="T4" fmla="*/ 25 w 66"/>
                <a:gd name="T5" fmla="*/ 10 h 66"/>
                <a:gd name="T6" fmla="*/ 21 w 66"/>
                <a:gd name="T7" fmla="*/ 10 h 66"/>
                <a:gd name="T8" fmla="*/ 21 w 66"/>
                <a:gd name="T9" fmla="*/ 12 h 66"/>
                <a:gd name="T10" fmla="*/ 12 w 66"/>
                <a:gd name="T11" fmla="*/ 12 h 66"/>
                <a:gd name="T12" fmla="*/ 12 w 66"/>
                <a:gd name="T13" fmla="*/ 16 h 66"/>
                <a:gd name="T14" fmla="*/ 10 w 66"/>
                <a:gd name="T15" fmla="*/ 16 h 66"/>
                <a:gd name="T16" fmla="*/ 10 w 66"/>
                <a:gd name="T17" fmla="*/ 35 h 66"/>
                <a:gd name="T18" fmla="*/ 16 w 66"/>
                <a:gd name="T19" fmla="*/ 35 h 66"/>
                <a:gd name="T20" fmla="*/ 16 w 66"/>
                <a:gd name="T21" fmla="*/ 16 h 66"/>
                <a:gd name="T22" fmla="*/ 41 w 66"/>
                <a:gd name="T23" fmla="*/ 16 h 66"/>
                <a:gd name="T24" fmla="*/ 41 w 66"/>
                <a:gd name="T25" fmla="*/ 21 h 66"/>
                <a:gd name="T26" fmla="*/ 50 w 66"/>
                <a:gd name="T27" fmla="*/ 21 h 66"/>
                <a:gd name="T28" fmla="*/ 50 w 66"/>
                <a:gd name="T29" fmla="*/ 37 h 66"/>
                <a:gd name="T30" fmla="*/ 56 w 66"/>
                <a:gd name="T31" fmla="*/ 33 h 66"/>
                <a:gd name="T32" fmla="*/ 62 w 66"/>
                <a:gd name="T33" fmla="*/ 33 h 66"/>
                <a:gd name="T34" fmla="*/ 62 w 66"/>
                <a:gd name="T35" fmla="*/ 48 h 66"/>
                <a:gd name="T36" fmla="*/ 50 w 66"/>
                <a:gd name="T37" fmla="*/ 48 h 66"/>
                <a:gd name="T38" fmla="*/ 50 w 66"/>
                <a:gd name="T39" fmla="*/ 52 h 66"/>
                <a:gd name="T40" fmla="*/ 56 w 66"/>
                <a:gd name="T41" fmla="*/ 52 h 66"/>
                <a:gd name="T42" fmla="*/ 56 w 66"/>
                <a:gd name="T43" fmla="*/ 58 h 66"/>
                <a:gd name="T44" fmla="*/ 64 w 66"/>
                <a:gd name="T45" fmla="*/ 58 h 66"/>
                <a:gd name="T46" fmla="*/ 64 w 66"/>
                <a:gd name="T47" fmla="*/ 62 h 66"/>
                <a:gd name="T48" fmla="*/ 64 w 66"/>
                <a:gd name="T49" fmla="*/ 64 h 66"/>
                <a:gd name="T50" fmla="*/ 66 w 66"/>
                <a:gd name="T51" fmla="*/ 64 h 66"/>
                <a:gd name="T52" fmla="*/ 39 w 66"/>
                <a:gd name="T53" fmla="*/ 66 h 66"/>
                <a:gd name="T54" fmla="*/ 6 w 66"/>
                <a:gd name="T55" fmla="*/ 41 h 66"/>
                <a:gd name="T56" fmla="*/ 6 w 66"/>
                <a:gd name="T57" fmla="*/ 35 h 66"/>
                <a:gd name="T58" fmla="*/ 0 w 66"/>
                <a:gd name="T59" fmla="*/ 35 h 66"/>
                <a:gd name="T60" fmla="*/ 0 w 6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66"/>
                <a:gd name="T95" fmla="*/ 66 w 66"/>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66">
                  <a:moveTo>
                    <a:pt x="0" y="0"/>
                  </a:moveTo>
                  <a:lnTo>
                    <a:pt x="25" y="0"/>
                  </a:lnTo>
                  <a:lnTo>
                    <a:pt x="25" y="10"/>
                  </a:lnTo>
                  <a:lnTo>
                    <a:pt x="21" y="10"/>
                  </a:lnTo>
                  <a:lnTo>
                    <a:pt x="21" y="12"/>
                  </a:lnTo>
                  <a:lnTo>
                    <a:pt x="12" y="12"/>
                  </a:lnTo>
                  <a:lnTo>
                    <a:pt x="12" y="16"/>
                  </a:lnTo>
                  <a:lnTo>
                    <a:pt x="10" y="16"/>
                  </a:lnTo>
                  <a:lnTo>
                    <a:pt x="10" y="35"/>
                  </a:lnTo>
                  <a:lnTo>
                    <a:pt x="16" y="35"/>
                  </a:lnTo>
                  <a:lnTo>
                    <a:pt x="16" y="16"/>
                  </a:lnTo>
                  <a:lnTo>
                    <a:pt x="41" y="16"/>
                  </a:lnTo>
                  <a:lnTo>
                    <a:pt x="41" y="21"/>
                  </a:lnTo>
                  <a:lnTo>
                    <a:pt x="50" y="21"/>
                  </a:lnTo>
                  <a:lnTo>
                    <a:pt x="50" y="37"/>
                  </a:lnTo>
                  <a:lnTo>
                    <a:pt x="56" y="33"/>
                  </a:lnTo>
                  <a:lnTo>
                    <a:pt x="62" y="33"/>
                  </a:lnTo>
                  <a:lnTo>
                    <a:pt x="62" y="48"/>
                  </a:lnTo>
                  <a:lnTo>
                    <a:pt x="50" y="48"/>
                  </a:lnTo>
                  <a:lnTo>
                    <a:pt x="50" y="52"/>
                  </a:lnTo>
                  <a:lnTo>
                    <a:pt x="56" y="52"/>
                  </a:lnTo>
                  <a:lnTo>
                    <a:pt x="56" y="58"/>
                  </a:lnTo>
                  <a:lnTo>
                    <a:pt x="64" y="58"/>
                  </a:lnTo>
                  <a:lnTo>
                    <a:pt x="64" y="62"/>
                  </a:lnTo>
                  <a:lnTo>
                    <a:pt x="64" y="64"/>
                  </a:lnTo>
                  <a:lnTo>
                    <a:pt x="66" y="64"/>
                  </a:lnTo>
                  <a:lnTo>
                    <a:pt x="39" y="66"/>
                  </a:lnTo>
                  <a:lnTo>
                    <a:pt x="6" y="41"/>
                  </a:lnTo>
                  <a:lnTo>
                    <a:pt x="6" y="35"/>
                  </a:lnTo>
                  <a:lnTo>
                    <a:pt x="0" y="35"/>
                  </a:lnTo>
                  <a:lnTo>
                    <a:pt x="0" y="0"/>
                  </a:lnTo>
                </a:path>
              </a:pathLst>
            </a:custGeom>
            <a:grpFill/>
            <a:ln w="9525">
              <a:noFill/>
              <a:round/>
              <a:headEnd/>
              <a:tailEnd/>
            </a:ln>
          </p:spPr>
          <p:txBody>
            <a:bodyPr/>
            <a:lstStyle/>
            <a:p>
              <a:pPr>
                <a:defRPr/>
              </a:pPr>
              <a:endParaRPr lang="en-US" dirty="0">
                <a:solidFill>
                  <a:prstClr val="black"/>
                </a:solidFill>
              </a:endParaRPr>
            </a:p>
          </p:txBody>
        </p:sp>
        <p:sp>
          <p:nvSpPr>
            <p:cNvPr id="16635" name="Freeform 93"/>
            <p:cNvSpPr>
              <a:spLocks/>
            </p:cNvSpPr>
            <p:nvPr/>
          </p:nvSpPr>
          <p:spPr bwMode="ltGray">
            <a:xfrm>
              <a:off x="2211" y="1166"/>
              <a:ext cx="241" cy="211"/>
            </a:xfrm>
            <a:custGeom>
              <a:avLst/>
              <a:gdLst>
                <a:gd name="T0" fmla="*/ 127 w 241"/>
                <a:gd name="T1" fmla="*/ 8 h 211"/>
                <a:gd name="T2" fmla="*/ 187 w 241"/>
                <a:gd name="T3" fmla="*/ 46 h 211"/>
                <a:gd name="T4" fmla="*/ 189 w 241"/>
                <a:gd name="T5" fmla="*/ 10 h 211"/>
                <a:gd name="T6" fmla="*/ 228 w 241"/>
                <a:gd name="T7" fmla="*/ 12 h 211"/>
                <a:gd name="T8" fmla="*/ 224 w 241"/>
                <a:gd name="T9" fmla="*/ 64 h 211"/>
                <a:gd name="T10" fmla="*/ 237 w 241"/>
                <a:gd name="T11" fmla="*/ 104 h 211"/>
                <a:gd name="T12" fmla="*/ 226 w 241"/>
                <a:gd name="T13" fmla="*/ 124 h 211"/>
                <a:gd name="T14" fmla="*/ 206 w 241"/>
                <a:gd name="T15" fmla="*/ 135 h 211"/>
                <a:gd name="T16" fmla="*/ 208 w 241"/>
                <a:gd name="T17" fmla="*/ 149 h 211"/>
                <a:gd name="T18" fmla="*/ 204 w 241"/>
                <a:gd name="T19" fmla="*/ 160 h 211"/>
                <a:gd name="T20" fmla="*/ 202 w 241"/>
                <a:gd name="T21" fmla="*/ 170 h 211"/>
                <a:gd name="T22" fmla="*/ 220 w 241"/>
                <a:gd name="T23" fmla="*/ 176 h 211"/>
                <a:gd name="T24" fmla="*/ 228 w 241"/>
                <a:gd name="T25" fmla="*/ 182 h 211"/>
                <a:gd name="T26" fmla="*/ 218 w 241"/>
                <a:gd name="T27" fmla="*/ 211 h 211"/>
                <a:gd name="T28" fmla="*/ 214 w 241"/>
                <a:gd name="T29" fmla="*/ 211 h 211"/>
                <a:gd name="T30" fmla="*/ 204 w 241"/>
                <a:gd name="T31" fmla="*/ 207 h 211"/>
                <a:gd name="T32" fmla="*/ 199 w 241"/>
                <a:gd name="T33" fmla="*/ 199 h 211"/>
                <a:gd name="T34" fmla="*/ 179 w 241"/>
                <a:gd name="T35" fmla="*/ 193 h 211"/>
                <a:gd name="T36" fmla="*/ 170 w 241"/>
                <a:gd name="T37" fmla="*/ 185 h 211"/>
                <a:gd name="T38" fmla="*/ 162 w 241"/>
                <a:gd name="T39" fmla="*/ 184 h 211"/>
                <a:gd name="T40" fmla="*/ 148 w 241"/>
                <a:gd name="T41" fmla="*/ 180 h 211"/>
                <a:gd name="T42" fmla="*/ 139 w 241"/>
                <a:gd name="T43" fmla="*/ 174 h 211"/>
                <a:gd name="T44" fmla="*/ 133 w 241"/>
                <a:gd name="T45" fmla="*/ 166 h 211"/>
                <a:gd name="T46" fmla="*/ 127 w 241"/>
                <a:gd name="T47" fmla="*/ 156 h 211"/>
                <a:gd name="T48" fmla="*/ 110 w 241"/>
                <a:gd name="T49" fmla="*/ 156 h 211"/>
                <a:gd name="T50" fmla="*/ 104 w 241"/>
                <a:gd name="T51" fmla="*/ 153 h 211"/>
                <a:gd name="T52" fmla="*/ 102 w 241"/>
                <a:gd name="T53" fmla="*/ 156 h 211"/>
                <a:gd name="T54" fmla="*/ 98 w 241"/>
                <a:gd name="T55" fmla="*/ 151 h 211"/>
                <a:gd name="T56" fmla="*/ 89 w 241"/>
                <a:gd name="T57" fmla="*/ 147 h 211"/>
                <a:gd name="T58" fmla="*/ 77 w 241"/>
                <a:gd name="T59" fmla="*/ 147 h 211"/>
                <a:gd name="T60" fmla="*/ 69 w 241"/>
                <a:gd name="T61" fmla="*/ 151 h 211"/>
                <a:gd name="T62" fmla="*/ 61 w 241"/>
                <a:gd name="T63" fmla="*/ 155 h 211"/>
                <a:gd name="T64" fmla="*/ 44 w 241"/>
                <a:gd name="T65" fmla="*/ 149 h 211"/>
                <a:gd name="T66" fmla="*/ 33 w 241"/>
                <a:gd name="T67" fmla="*/ 149 h 211"/>
                <a:gd name="T68" fmla="*/ 33 w 241"/>
                <a:gd name="T69" fmla="*/ 143 h 211"/>
                <a:gd name="T70" fmla="*/ 27 w 241"/>
                <a:gd name="T71" fmla="*/ 133 h 211"/>
                <a:gd name="T72" fmla="*/ 25 w 241"/>
                <a:gd name="T73" fmla="*/ 120 h 211"/>
                <a:gd name="T74" fmla="*/ 23 w 241"/>
                <a:gd name="T75" fmla="*/ 112 h 211"/>
                <a:gd name="T76" fmla="*/ 19 w 241"/>
                <a:gd name="T77" fmla="*/ 102 h 211"/>
                <a:gd name="T78" fmla="*/ 9 w 241"/>
                <a:gd name="T79" fmla="*/ 97 h 211"/>
                <a:gd name="T80" fmla="*/ 6 w 241"/>
                <a:gd name="T81" fmla="*/ 93 h 211"/>
                <a:gd name="T82" fmla="*/ 13 w 241"/>
                <a:gd name="T83" fmla="*/ 87 h 211"/>
                <a:gd name="T84" fmla="*/ 6 w 241"/>
                <a:gd name="T85" fmla="*/ 77 h 211"/>
                <a:gd name="T86" fmla="*/ 4 w 241"/>
                <a:gd name="T87" fmla="*/ 68 h 211"/>
                <a:gd name="T88" fmla="*/ 6 w 241"/>
                <a:gd name="T89" fmla="*/ 58 h 211"/>
                <a:gd name="T90" fmla="*/ 15 w 241"/>
                <a:gd name="T91" fmla="*/ 50 h 211"/>
                <a:gd name="T92" fmla="*/ 36 w 241"/>
                <a:gd name="T93" fmla="*/ 37 h 211"/>
                <a:gd name="T94" fmla="*/ 40 w 241"/>
                <a:gd name="T95" fmla="*/ 27 h 211"/>
                <a:gd name="T96" fmla="*/ 67 w 241"/>
                <a:gd name="T97" fmla="*/ 8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211"/>
                <a:gd name="T149" fmla="*/ 241 w 241"/>
                <a:gd name="T150" fmla="*/ 211 h 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211">
                  <a:moveTo>
                    <a:pt x="71" y="6"/>
                  </a:moveTo>
                  <a:lnTo>
                    <a:pt x="98" y="4"/>
                  </a:lnTo>
                  <a:lnTo>
                    <a:pt x="102" y="4"/>
                  </a:lnTo>
                  <a:lnTo>
                    <a:pt x="127" y="8"/>
                  </a:lnTo>
                  <a:lnTo>
                    <a:pt x="177" y="58"/>
                  </a:lnTo>
                  <a:lnTo>
                    <a:pt x="187" y="58"/>
                  </a:lnTo>
                  <a:lnTo>
                    <a:pt x="187" y="50"/>
                  </a:lnTo>
                  <a:lnTo>
                    <a:pt x="187" y="46"/>
                  </a:lnTo>
                  <a:lnTo>
                    <a:pt x="187" y="41"/>
                  </a:lnTo>
                  <a:lnTo>
                    <a:pt x="189" y="41"/>
                  </a:lnTo>
                  <a:lnTo>
                    <a:pt x="189" y="12"/>
                  </a:lnTo>
                  <a:lnTo>
                    <a:pt x="189" y="10"/>
                  </a:lnTo>
                  <a:lnTo>
                    <a:pt x="189" y="0"/>
                  </a:lnTo>
                  <a:lnTo>
                    <a:pt x="220" y="0"/>
                  </a:lnTo>
                  <a:lnTo>
                    <a:pt x="220" y="12"/>
                  </a:lnTo>
                  <a:lnTo>
                    <a:pt x="228" y="12"/>
                  </a:lnTo>
                  <a:lnTo>
                    <a:pt x="228" y="48"/>
                  </a:lnTo>
                  <a:lnTo>
                    <a:pt x="224" y="48"/>
                  </a:lnTo>
                  <a:lnTo>
                    <a:pt x="224" y="54"/>
                  </a:lnTo>
                  <a:lnTo>
                    <a:pt x="224" y="64"/>
                  </a:lnTo>
                  <a:lnTo>
                    <a:pt x="224" y="62"/>
                  </a:lnTo>
                  <a:lnTo>
                    <a:pt x="228" y="62"/>
                  </a:lnTo>
                  <a:lnTo>
                    <a:pt x="231" y="70"/>
                  </a:lnTo>
                  <a:lnTo>
                    <a:pt x="237" y="104"/>
                  </a:lnTo>
                  <a:lnTo>
                    <a:pt x="241" y="110"/>
                  </a:lnTo>
                  <a:lnTo>
                    <a:pt x="226" y="110"/>
                  </a:lnTo>
                  <a:lnTo>
                    <a:pt x="226" y="120"/>
                  </a:lnTo>
                  <a:lnTo>
                    <a:pt x="226" y="124"/>
                  </a:lnTo>
                  <a:lnTo>
                    <a:pt x="226" y="126"/>
                  </a:lnTo>
                  <a:lnTo>
                    <a:pt x="226" y="129"/>
                  </a:lnTo>
                  <a:lnTo>
                    <a:pt x="224" y="135"/>
                  </a:lnTo>
                  <a:lnTo>
                    <a:pt x="206" y="135"/>
                  </a:lnTo>
                  <a:lnTo>
                    <a:pt x="208" y="145"/>
                  </a:lnTo>
                  <a:lnTo>
                    <a:pt x="204" y="145"/>
                  </a:lnTo>
                  <a:lnTo>
                    <a:pt x="204" y="149"/>
                  </a:lnTo>
                  <a:lnTo>
                    <a:pt x="208" y="149"/>
                  </a:lnTo>
                  <a:lnTo>
                    <a:pt x="208" y="151"/>
                  </a:lnTo>
                  <a:lnTo>
                    <a:pt x="208" y="155"/>
                  </a:lnTo>
                  <a:lnTo>
                    <a:pt x="208" y="158"/>
                  </a:lnTo>
                  <a:lnTo>
                    <a:pt x="204" y="160"/>
                  </a:lnTo>
                  <a:lnTo>
                    <a:pt x="208" y="164"/>
                  </a:lnTo>
                  <a:lnTo>
                    <a:pt x="208" y="170"/>
                  </a:lnTo>
                  <a:lnTo>
                    <a:pt x="204" y="170"/>
                  </a:lnTo>
                  <a:lnTo>
                    <a:pt x="202" y="170"/>
                  </a:lnTo>
                  <a:lnTo>
                    <a:pt x="202" y="174"/>
                  </a:lnTo>
                  <a:lnTo>
                    <a:pt x="202" y="176"/>
                  </a:lnTo>
                  <a:lnTo>
                    <a:pt x="218" y="176"/>
                  </a:lnTo>
                  <a:lnTo>
                    <a:pt x="220" y="176"/>
                  </a:lnTo>
                  <a:lnTo>
                    <a:pt x="220" y="180"/>
                  </a:lnTo>
                  <a:lnTo>
                    <a:pt x="224" y="180"/>
                  </a:lnTo>
                  <a:lnTo>
                    <a:pt x="224" y="182"/>
                  </a:lnTo>
                  <a:lnTo>
                    <a:pt x="228" y="182"/>
                  </a:lnTo>
                  <a:lnTo>
                    <a:pt x="224" y="182"/>
                  </a:lnTo>
                  <a:lnTo>
                    <a:pt x="224" y="191"/>
                  </a:lnTo>
                  <a:lnTo>
                    <a:pt x="224" y="201"/>
                  </a:lnTo>
                  <a:lnTo>
                    <a:pt x="218" y="211"/>
                  </a:lnTo>
                  <a:lnTo>
                    <a:pt x="218" y="207"/>
                  </a:lnTo>
                  <a:lnTo>
                    <a:pt x="214" y="211"/>
                  </a:lnTo>
                  <a:lnTo>
                    <a:pt x="214" y="207"/>
                  </a:lnTo>
                  <a:lnTo>
                    <a:pt x="214" y="211"/>
                  </a:lnTo>
                  <a:lnTo>
                    <a:pt x="212" y="211"/>
                  </a:lnTo>
                  <a:lnTo>
                    <a:pt x="208" y="211"/>
                  </a:lnTo>
                  <a:lnTo>
                    <a:pt x="208" y="207"/>
                  </a:lnTo>
                  <a:lnTo>
                    <a:pt x="204" y="207"/>
                  </a:lnTo>
                  <a:lnTo>
                    <a:pt x="204" y="205"/>
                  </a:lnTo>
                  <a:lnTo>
                    <a:pt x="202" y="201"/>
                  </a:lnTo>
                  <a:lnTo>
                    <a:pt x="199" y="201"/>
                  </a:lnTo>
                  <a:lnTo>
                    <a:pt x="199" y="199"/>
                  </a:lnTo>
                  <a:lnTo>
                    <a:pt x="197" y="199"/>
                  </a:lnTo>
                  <a:lnTo>
                    <a:pt x="193" y="199"/>
                  </a:lnTo>
                  <a:lnTo>
                    <a:pt x="183" y="195"/>
                  </a:lnTo>
                  <a:lnTo>
                    <a:pt x="179" y="193"/>
                  </a:lnTo>
                  <a:lnTo>
                    <a:pt x="177" y="193"/>
                  </a:lnTo>
                  <a:lnTo>
                    <a:pt x="173" y="189"/>
                  </a:lnTo>
                  <a:lnTo>
                    <a:pt x="172" y="189"/>
                  </a:lnTo>
                  <a:lnTo>
                    <a:pt x="170" y="185"/>
                  </a:lnTo>
                  <a:lnTo>
                    <a:pt x="168" y="185"/>
                  </a:lnTo>
                  <a:lnTo>
                    <a:pt x="164" y="185"/>
                  </a:lnTo>
                  <a:lnTo>
                    <a:pt x="164" y="184"/>
                  </a:lnTo>
                  <a:lnTo>
                    <a:pt x="162" y="184"/>
                  </a:lnTo>
                  <a:lnTo>
                    <a:pt x="158" y="184"/>
                  </a:lnTo>
                  <a:lnTo>
                    <a:pt x="154" y="180"/>
                  </a:lnTo>
                  <a:lnTo>
                    <a:pt x="152" y="180"/>
                  </a:lnTo>
                  <a:lnTo>
                    <a:pt x="148" y="180"/>
                  </a:lnTo>
                  <a:lnTo>
                    <a:pt x="145" y="180"/>
                  </a:lnTo>
                  <a:lnTo>
                    <a:pt x="143" y="178"/>
                  </a:lnTo>
                  <a:lnTo>
                    <a:pt x="143" y="174"/>
                  </a:lnTo>
                  <a:lnTo>
                    <a:pt x="139" y="174"/>
                  </a:lnTo>
                  <a:lnTo>
                    <a:pt x="139" y="172"/>
                  </a:lnTo>
                  <a:lnTo>
                    <a:pt x="137" y="168"/>
                  </a:lnTo>
                  <a:lnTo>
                    <a:pt x="135" y="166"/>
                  </a:lnTo>
                  <a:lnTo>
                    <a:pt x="133" y="166"/>
                  </a:lnTo>
                  <a:lnTo>
                    <a:pt x="129" y="162"/>
                  </a:lnTo>
                  <a:lnTo>
                    <a:pt x="129" y="158"/>
                  </a:lnTo>
                  <a:lnTo>
                    <a:pt x="127" y="158"/>
                  </a:lnTo>
                  <a:lnTo>
                    <a:pt x="127" y="156"/>
                  </a:lnTo>
                  <a:lnTo>
                    <a:pt x="119" y="156"/>
                  </a:lnTo>
                  <a:lnTo>
                    <a:pt x="117" y="156"/>
                  </a:lnTo>
                  <a:lnTo>
                    <a:pt x="114" y="156"/>
                  </a:lnTo>
                  <a:lnTo>
                    <a:pt x="110" y="156"/>
                  </a:lnTo>
                  <a:lnTo>
                    <a:pt x="110" y="160"/>
                  </a:lnTo>
                  <a:lnTo>
                    <a:pt x="110" y="156"/>
                  </a:lnTo>
                  <a:lnTo>
                    <a:pt x="108" y="153"/>
                  </a:lnTo>
                  <a:lnTo>
                    <a:pt x="104" y="153"/>
                  </a:lnTo>
                  <a:lnTo>
                    <a:pt x="104" y="156"/>
                  </a:lnTo>
                  <a:lnTo>
                    <a:pt x="102" y="156"/>
                  </a:lnTo>
                  <a:lnTo>
                    <a:pt x="102" y="160"/>
                  </a:lnTo>
                  <a:lnTo>
                    <a:pt x="102" y="156"/>
                  </a:lnTo>
                  <a:lnTo>
                    <a:pt x="98" y="156"/>
                  </a:lnTo>
                  <a:lnTo>
                    <a:pt x="102" y="153"/>
                  </a:lnTo>
                  <a:lnTo>
                    <a:pt x="98" y="153"/>
                  </a:lnTo>
                  <a:lnTo>
                    <a:pt x="98" y="151"/>
                  </a:lnTo>
                  <a:lnTo>
                    <a:pt x="94" y="151"/>
                  </a:lnTo>
                  <a:lnTo>
                    <a:pt x="94" y="147"/>
                  </a:lnTo>
                  <a:lnTo>
                    <a:pt x="92" y="147"/>
                  </a:lnTo>
                  <a:lnTo>
                    <a:pt x="89" y="147"/>
                  </a:lnTo>
                  <a:lnTo>
                    <a:pt x="85" y="145"/>
                  </a:lnTo>
                  <a:lnTo>
                    <a:pt x="85" y="147"/>
                  </a:lnTo>
                  <a:lnTo>
                    <a:pt x="79" y="147"/>
                  </a:lnTo>
                  <a:lnTo>
                    <a:pt x="77" y="147"/>
                  </a:lnTo>
                  <a:lnTo>
                    <a:pt x="77" y="151"/>
                  </a:lnTo>
                  <a:lnTo>
                    <a:pt x="73" y="151"/>
                  </a:lnTo>
                  <a:lnTo>
                    <a:pt x="73" y="155"/>
                  </a:lnTo>
                  <a:lnTo>
                    <a:pt x="69" y="151"/>
                  </a:lnTo>
                  <a:lnTo>
                    <a:pt x="67" y="151"/>
                  </a:lnTo>
                  <a:lnTo>
                    <a:pt x="67" y="155"/>
                  </a:lnTo>
                  <a:lnTo>
                    <a:pt x="63" y="155"/>
                  </a:lnTo>
                  <a:lnTo>
                    <a:pt x="61" y="155"/>
                  </a:lnTo>
                  <a:lnTo>
                    <a:pt x="58" y="155"/>
                  </a:lnTo>
                  <a:lnTo>
                    <a:pt x="52" y="155"/>
                  </a:lnTo>
                  <a:lnTo>
                    <a:pt x="44" y="151"/>
                  </a:lnTo>
                  <a:lnTo>
                    <a:pt x="44" y="149"/>
                  </a:lnTo>
                  <a:lnTo>
                    <a:pt x="42" y="149"/>
                  </a:lnTo>
                  <a:lnTo>
                    <a:pt x="38" y="149"/>
                  </a:lnTo>
                  <a:lnTo>
                    <a:pt x="36" y="149"/>
                  </a:lnTo>
                  <a:lnTo>
                    <a:pt x="33" y="149"/>
                  </a:lnTo>
                  <a:lnTo>
                    <a:pt x="29" y="149"/>
                  </a:lnTo>
                  <a:lnTo>
                    <a:pt x="29" y="145"/>
                  </a:lnTo>
                  <a:lnTo>
                    <a:pt x="33" y="145"/>
                  </a:lnTo>
                  <a:lnTo>
                    <a:pt x="33" y="143"/>
                  </a:lnTo>
                  <a:lnTo>
                    <a:pt x="29" y="143"/>
                  </a:lnTo>
                  <a:lnTo>
                    <a:pt x="29" y="139"/>
                  </a:lnTo>
                  <a:lnTo>
                    <a:pt x="27" y="135"/>
                  </a:lnTo>
                  <a:lnTo>
                    <a:pt x="27" y="133"/>
                  </a:lnTo>
                  <a:lnTo>
                    <a:pt x="29" y="129"/>
                  </a:lnTo>
                  <a:lnTo>
                    <a:pt x="25" y="128"/>
                  </a:lnTo>
                  <a:lnTo>
                    <a:pt x="25" y="124"/>
                  </a:lnTo>
                  <a:lnTo>
                    <a:pt x="25" y="120"/>
                  </a:lnTo>
                  <a:lnTo>
                    <a:pt x="25" y="118"/>
                  </a:lnTo>
                  <a:lnTo>
                    <a:pt x="23" y="118"/>
                  </a:lnTo>
                  <a:lnTo>
                    <a:pt x="23" y="114"/>
                  </a:lnTo>
                  <a:lnTo>
                    <a:pt x="23" y="112"/>
                  </a:lnTo>
                  <a:lnTo>
                    <a:pt x="19" y="112"/>
                  </a:lnTo>
                  <a:lnTo>
                    <a:pt x="19" y="104"/>
                  </a:lnTo>
                  <a:lnTo>
                    <a:pt x="15" y="104"/>
                  </a:lnTo>
                  <a:lnTo>
                    <a:pt x="19" y="102"/>
                  </a:lnTo>
                  <a:lnTo>
                    <a:pt x="19" y="99"/>
                  </a:lnTo>
                  <a:lnTo>
                    <a:pt x="15" y="99"/>
                  </a:lnTo>
                  <a:lnTo>
                    <a:pt x="13" y="97"/>
                  </a:lnTo>
                  <a:lnTo>
                    <a:pt x="9" y="97"/>
                  </a:lnTo>
                  <a:lnTo>
                    <a:pt x="13" y="93"/>
                  </a:lnTo>
                  <a:lnTo>
                    <a:pt x="9" y="93"/>
                  </a:lnTo>
                  <a:lnTo>
                    <a:pt x="9" y="89"/>
                  </a:lnTo>
                  <a:lnTo>
                    <a:pt x="6" y="93"/>
                  </a:lnTo>
                  <a:lnTo>
                    <a:pt x="6" y="89"/>
                  </a:lnTo>
                  <a:lnTo>
                    <a:pt x="9" y="89"/>
                  </a:lnTo>
                  <a:lnTo>
                    <a:pt x="9" y="87"/>
                  </a:lnTo>
                  <a:lnTo>
                    <a:pt x="13" y="87"/>
                  </a:lnTo>
                  <a:lnTo>
                    <a:pt x="13" y="83"/>
                  </a:lnTo>
                  <a:lnTo>
                    <a:pt x="9" y="81"/>
                  </a:lnTo>
                  <a:lnTo>
                    <a:pt x="9" y="77"/>
                  </a:lnTo>
                  <a:lnTo>
                    <a:pt x="6" y="77"/>
                  </a:lnTo>
                  <a:lnTo>
                    <a:pt x="4" y="77"/>
                  </a:lnTo>
                  <a:lnTo>
                    <a:pt x="0" y="75"/>
                  </a:lnTo>
                  <a:lnTo>
                    <a:pt x="0" y="72"/>
                  </a:lnTo>
                  <a:lnTo>
                    <a:pt x="4" y="68"/>
                  </a:lnTo>
                  <a:lnTo>
                    <a:pt x="6" y="68"/>
                  </a:lnTo>
                  <a:lnTo>
                    <a:pt x="6" y="66"/>
                  </a:lnTo>
                  <a:lnTo>
                    <a:pt x="6" y="62"/>
                  </a:lnTo>
                  <a:lnTo>
                    <a:pt x="6" y="58"/>
                  </a:lnTo>
                  <a:lnTo>
                    <a:pt x="9" y="58"/>
                  </a:lnTo>
                  <a:lnTo>
                    <a:pt x="11" y="56"/>
                  </a:lnTo>
                  <a:lnTo>
                    <a:pt x="11" y="52"/>
                  </a:lnTo>
                  <a:lnTo>
                    <a:pt x="15" y="50"/>
                  </a:lnTo>
                  <a:lnTo>
                    <a:pt x="15" y="46"/>
                  </a:lnTo>
                  <a:lnTo>
                    <a:pt x="31" y="43"/>
                  </a:lnTo>
                  <a:lnTo>
                    <a:pt x="34" y="41"/>
                  </a:lnTo>
                  <a:lnTo>
                    <a:pt x="36" y="37"/>
                  </a:lnTo>
                  <a:lnTo>
                    <a:pt x="40" y="37"/>
                  </a:lnTo>
                  <a:lnTo>
                    <a:pt x="40" y="33"/>
                  </a:lnTo>
                  <a:lnTo>
                    <a:pt x="40" y="31"/>
                  </a:lnTo>
                  <a:lnTo>
                    <a:pt x="40" y="27"/>
                  </a:lnTo>
                  <a:lnTo>
                    <a:pt x="52" y="21"/>
                  </a:lnTo>
                  <a:lnTo>
                    <a:pt x="61" y="18"/>
                  </a:lnTo>
                  <a:lnTo>
                    <a:pt x="67" y="12"/>
                  </a:lnTo>
                  <a:lnTo>
                    <a:pt x="67" y="8"/>
                  </a:lnTo>
                  <a:lnTo>
                    <a:pt x="71" y="6"/>
                  </a:lnTo>
                  <a:close/>
                </a:path>
              </a:pathLst>
            </a:custGeom>
            <a:grpFill/>
            <a:ln w="9525">
              <a:noFill/>
              <a:round/>
              <a:headEnd/>
              <a:tailEnd/>
            </a:ln>
          </p:spPr>
          <p:txBody>
            <a:bodyPr/>
            <a:lstStyle/>
            <a:p>
              <a:pPr>
                <a:defRPr/>
              </a:pPr>
              <a:endParaRPr lang="en-US" dirty="0">
                <a:solidFill>
                  <a:prstClr val="black"/>
                </a:solidFill>
              </a:endParaRPr>
            </a:p>
          </p:txBody>
        </p:sp>
        <p:sp>
          <p:nvSpPr>
            <p:cNvPr id="16636" name="Freeform 94"/>
            <p:cNvSpPr>
              <a:spLocks/>
            </p:cNvSpPr>
            <p:nvPr/>
          </p:nvSpPr>
          <p:spPr bwMode="ltGray">
            <a:xfrm>
              <a:off x="2163" y="1118"/>
              <a:ext cx="241" cy="211"/>
            </a:xfrm>
            <a:custGeom>
              <a:avLst/>
              <a:gdLst>
                <a:gd name="T0" fmla="*/ 127 w 241"/>
                <a:gd name="T1" fmla="*/ 8 h 211"/>
                <a:gd name="T2" fmla="*/ 187 w 241"/>
                <a:gd name="T3" fmla="*/ 46 h 211"/>
                <a:gd name="T4" fmla="*/ 189 w 241"/>
                <a:gd name="T5" fmla="*/ 10 h 211"/>
                <a:gd name="T6" fmla="*/ 228 w 241"/>
                <a:gd name="T7" fmla="*/ 12 h 211"/>
                <a:gd name="T8" fmla="*/ 224 w 241"/>
                <a:gd name="T9" fmla="*/ 64 h 211"/>
                <a:gd name="T10" fmla="*/ 237 w 241"/>
                <a:gd name="T11" fmla="*/ 104 h 211"/>
                <a:gd name="T12" fmla="*/ 226 w 241"/>
                <a:gd name="T13" fmla="*/ 124 h 211"/>
                <a:gd name="T14" fmla="*/ 206 w 241"/>
                <a:gd name="T15" fmla="*/ 135 h 211"/>
                <a:gd name="T16" fmla="*/ 208 w 241"/>
                <a:gd name="T17" fmla="*/ 149 h 211"/>
                <a:gd name="T18" fmla="*/ 204 w 241"/>
                <a:gd name="T19" fmla="*/ 160 h 211"/>
                <a:gd name="T20" fmla="*/ 202 w 241"/>
                <a:gd name="T21" fmla="*/ 170 h 211"/>
                <a:gd name="T22" fmla="*/ 220 w 241"/>
                <a:gd name="T23" fmla="*/ 176 h 211"/>
                <a:gd name="T24" fmla="*/ 228 w 241"/>
                <a:gd name="T25" fmla="*/ 182 h 211"/>
                <a:gd name="T26" fmla="*/ 218 w 241"/>
                <a:gd name="T27" fmla="*/ 211 h 211"/>
                <a:gd name="T28" fmla="*/ 214 w 241"/>
                <a:gd name="T29" fmla="*/ 211 h 211"/>
                <a:gd name="T30" fmla="*/ 204 w 241"/>
                <a:gd name="T31" fmla="*/ 207 h 211"/>
                <a:gd name="T32" fmla="*/ 199 w 241"/>
                <a:gd name="T33" fmla="*/ 199 h 211"/>
                <a:gd name="T34" fmla="*/ 179 w 241"/>
                <a:gd name="T35" fmla="*/ 193 h 211"/>
                <a:gd name="T36" fmla="*/ 170 w 241"/>
                <a:gd name="T37" fmla="*/ 185 h 211"/>
                <a:gd name="T38" fmla="*/ 162 w 241"/>
                <a:gd name="T39" fmla="*/ 184 h 211"/>
                <a:gd name="T40" fmla="*/ 148 w 241"/>
                <a:gd name="T41" fmla="*/ 180 h 211"/>
                <a:gd name="T42" fmla="*/ 139 w 241"/>
                <a:gd name="T43" fmla="*/ 174 h 211"/>
                <a:gd name="T44" fmla="*/ 133 w 241"/>
                <a:gd name="T45" fmla="*/ 166 h 211"/>
                <a:gd name="T46" fmla="*/ 127 w 241"/>
                <a:gd name="T47" fmla="*/ 156 h 211"/>
                <a:gd name="T48" fmla="*/ 110 w 241"/>
                <a:gd name="T49" fmla="*/ 156 h 211"/>
                <a:gd name="T50" fmla="*/ 104 w 241"/>
                <a:gd name="T51" fmla="*/ 153 h 211"/>
                <a:gd name="T52" fmla="*/ 102 w 241"/>
                <a:gd name="T53" fmla="*/ 156 h 211"/>
                <a:gd name="T54" fmla="*/ 98 w 241"/>
                <a:gd name="T55" fmla="*/ 151 h 211"/>
                <a:gd name="T56" fmla="*/ 89 w 241"/>
                <a:gd name="T57" fmla="*/ 147 h 211"/>
                <a:gd name="T58" fmla="*/ 77 w 241"/>
                <a:gd name="T59" fmla="*/ 147 h 211"/>
                <a:gd name="T60" fmla="*/ 69 w 241"/>
                <a:gd name="T61" fmla="*/ 151 h 211"/>
                <a:gd name="T62" fmla="*/ 61 w 241"/>
                <a:gd name="T63" fmla="*/ 155 h 211"/>
                <a:gd name="T64" fmla="*/ 44 w 241"/>
                <a:gd name="T65" fmla="*/ 149 h 211"/>
                <a:gd name="T66" fmla="*/ 33 w 241"/>
                <a:gd name="T67" fmla="*/ 149 h 211"/>
                <a:gd name="T68" fmla="*/ 33 w 241"/>
                <a:gd name="T69" fmla="*/ 143 h 211"/>
                <a:gd name="T70" fmla="*/ 27 w 241"/>
                <a:gd name="T71" fmla="*/ 133 h 211"/>
                <a:gd name="T72" fmla="*/ 25 w 241"/>
                <a:gd name="T73" fmla="*/ 120 h 211"/>
                <a:gd name="T74" fmla="*/ 23 w 241"/>
                <a:gd name="T75" fmla="*/ 112 h 211"/>
                <a:gd name="T76" fmla="*/ 19 w 241"/>
                <a:gd name="T77" fmla="*/ 102 h 211"/>
                <a:gd name="T78" fmla="*/ 9 w 241"/>
                <a:gd name="T79" fmla="*/ 97 h 211"/>
                <a:gd name="T80" fmla="*/ 6 w 241"/>
                <a:gd name="T81" fmla="*/ 93 h 211"/>
                <a:gd name="T82" fmla="*/ 13 w 241"/>
                <a:gd name="T83" fmla="*/ 87 h 211"/>
                <a:gd name="T84" fmla="*/ 6 w 241"/>
                <a:gd name="T85" fmla="*/ 77 h 211"/>
                <a:gd name="T86" fmla="*/ 4 w 241"/>
                <a:gd name="T87" fmla="*/ 68 h 211"/>
                <a:gd name="T88" fmla="*/ 6 w 241"/>
                <a:gd name="T89" fmla="*/ 58 h 211"/>
                <a:gd name="T90" fmla="*/ 15 w 241"/>
                <a:gd name="T91" fmla="*/ 50 h 211"/>
                <a:gd name="T92" fmla="*/ 36 w 241"/>
                <a:gd name="T93" fmla="*/ 37 h 211"/>
                <a:gd name="T94" fmla="*/ 40 w 241"/>
                <a:gd name="T95" fmla="*/ 27 h 211"/>
                <a:gd name="T96" fmla="*/ 67 w 241"/>
                <a:gd name="T97" fmla="*/ 8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211"/>
                <a:gd name="T149" fmla="*/ 241 w 241"/>
                <a:gd name="T150" fmla="*/ 211 h 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211">
                  <a:moveTo>
                    <a:pt x="71" y="6"/>
                  </a:moveTo>
                  <a:lnTo>
                    <a:pt x="98" y="4"/>
                  </a:lnTo>
                  <a:lnTo>
                    <a:pt x="102" y="4"/>
                  </a:lnTo>
                  <a:lnTo>
                    <a:pt x="127" y="8"/>
                  </a:lnTo>
                  <a:lnTo>
                    <a:pt x="177" y="58"/>
                  </a:lnTo>
                  <a:lnTo>
                    <a:pt x="187" y="58"/>
                  </a:lnTo>
                  <a:lnTo>
                    <a:pt x="187" y="50"/>
                  </a:lnTo>
                  <a:lnTo>
                    <a:pt x="187" y="46"/>
                  </a:lnTo>
                  <a:lnTo>
                    <a:pt x="187" y="41"/>
                  </a:lnTo>
                  <a:lnTo>
                    <a:pt x="189" y="41"/>
                  </a:lnTo>
                  <a:lnTo>
                    <a:pt x="189" y="12"/>
                  </a:lnTo>
                  <a:lnTo>
                    <a:pt x="189" y="10"/>
                  </a:lnTo>
                  <a:lnTo>
                    <a:pt x="189" y="0"/>
                  </a:lnTo>
                  <a:lnTo>
                    <a:pt x="220" y="0"/>
                  </a:lnTo>
                  <a:lnTo>
                    <a:pt x="220" y="12"/>
                  </a:lnTo>
                  <a:lnTo>
                    <a:pt x="228" y="12"/>
                  </a:lnTo>
                  <a:lnTo>
                    <a:pt x="228" y="48"/>
                  </a:lnTo>
                  <a:lnTo>
                    <a:pt x="224" y="48"/>
                  </a:lnTo>
                  <a:lnTo>
                    <a:pt x="224" y="54"/>
                  </a:lnTo>
                  <a:lnTo>
                    <a:pt x="224" y="64"/>
                  </a:lnTo>
                  <a:lnTo>
                    <a:pt x="224" y="62"/>
                  </a:lnTo>
                  <a:lnTo>
                    <a:pt x="228" y="62"/>
                  </a:lnTo>
                  <a:lnTo>
                    <a:pt x="231" y="70"/>
                  </a:lnTo>
                  <a:lnTo>
                    <a:pt x="237" y="104"/>
                  </a:lnTo>
                  <a:lnTo>
                    <a:pt x="241" y="110"/>
                  </a:lnTo>
                  <a:lnTo>
                    <a:pt x="226" y="110"/>
                  </a:lnTo>
                  <a:lnTo>
                    <a:pt x="226" y="120"/>
                  </a:lnTo>
                  <a:lnTo>
                    <a:pt x="226" y="124"/>
                  </a:lnTo>
                  <a:lnTo>
                    <a:pt x="226" y="126"/>
                  </a:lnTo>
                  <a:lnTo>
                    <a:pt x="226" y="129"/>
                  </a:lnTo>
                  <a:lnTo>
                    <a:pt x="224" y="135"/>
                  </a:lnTo>
                  <a:lnTo>
                    <a:pt x="206" y="135"/>
                  </a:lnTo>
                  <a:lnTo>
                    <a:pt x="208" y="145"/>
                  </a:lnTo>
                  <a:lnTo>
                    <a:pt x="204" y="145"/>
                  </a:lnTo>
                  <a:lnTo>
                    <a:pt x="204" y="149"/>
                  </a:lnTo>
                  <a:lnTo>
                    <a:pt x="208" y="149"/>
                  </a:lnTo>
                  <a:lnTo>
                    <a:pt x="208" y="151"/>
                  </a:lnTo>
                  <a:lnTo>
                    <a:pt x="208" y="155"/>
                  </a:lnTo>
                  <a:lnTo>
                    <a:pt x="208" y="158"/>
                  </a:lnTo>
                  <a:lnTo>
                    <a:pt x="204" y="160"/>
                  </a:lnTo>
                  <a:lnTo>
                    <a:pt x="208" y="164"/>
                  </a:lnTo>
                  <a:lnTo>
                    <a:pt x="208" y="170"/>
                  </a:lnTo>
                  <a:lnTo>
                    <a:pt x="204" y="170"/>
                  </a:lnTo>
                  <a:lnTo>
                    <a:pt x="202" y="170"/>
                  </a:lnTo>
                  <a:lnTo>
                    <a:pt x="202" y="174"/>
                  </a:lnTo>
                  <a:lnTo>
                    <a:pt x="202" y="176"/>
                  </a:lnTo>
                  <a:lnTo>
                    <a:pt x="218" y="176"/>
                  </a:lnTo>
                  <a:lnTo>
                    <a:pt x="220" y="176"/>
                  </a:lnTo>
                  <a:lnTo>
                    <a:pt x="220" y="180"/>
                  </a:lnTo>
                  <a:lnTo>
                    <a:pt x="224" y="180"/>
                  </a:lnTo>
                  <a:lnTo>
                    <a:pt x="224" y="182"/>
                  </a:lnTo>
                  <a:lnTo>
                    <a:pt x="228" y="182"/>
                  </a:lnTo>
                  <a:lnTo>
                    <a:pt x="224" y="182"/>
                  </a:lnTo>
                  <a:lnTo>
                    <a:pt x="224" y="191"/>
                  </a:lnTo>
                  <a:lnTo>
                    <a:pt x="224" y="201"/>
                  </a:lnTo>
                  <a:lnTo>
                    <a:pt x="218" y="211"/>
                  </a:lnTo>
                  <a:lnTo>
                    <a:pt x="218" y="207"/>
                  </a:lnTo>
                  <a:lnTo>
                    <a:pt x="214" y="211"/>
                  </a:lnTo>
                  <a:lnTo>
                    <a:pt x="214" y="207"/>
                  </a:lnTo>
                  <a:lnTo>
                    <a:pt x="214" y="211"/>
                  </a:lnTo>
                  <a:lnTo>
                    <a:pt x="212" y="211"/>
                  </a:lnTo>
                  <a:lnTo>
                    <a:pt x="208" y="211"/>
                  </a:lnTo>
                  <a:lnTo>
                    <a:pt x="208" y="207"/>
                  </a:lnTo>
                  <a:lnTo>
                    <a:pt x="204" y="207"/>
                  </a:lnTo>
                  <a:lnTo>
                    <a:pt x="204" y="205"/>
                  </a:lnTo>
                  <a:lnTo>
                    <a:pt x="202" y="201"/>
                  </a:lnTo>
                  <a:lnTo>
                    <a:pt x="199" y="201"/>
                  </a:lnTo>
                  <a:lnTo>
                    <a:pt x="199" y="199"/>
                  </a:lnTo>
                  <a:lnTo>
                    <a:pt x="197" y="199"/>
                  </a:lnTo>
                  <a:lnTo>
                    <a:pt x="193" y="199"/>
                  </a:lnTo>
                  <a:lnTo>
                    <a:pt x="183" y="195"/>
                  </a:lnTo>
                  <a:lnTo>
                    <a:pt x="179" y="193"/>
                  </a:lnTo>
                  <a:lnTo>
                    <a:pt x="177" y="193"/>
                  </a:lnTo>
                  <a:lnTo>
                    <a:pt x="173" y="189"/>
                  </a:lnTo>
                  <a:lnTo>
                    <a:pt x="172" y="189"/>
                  </a:lnTo>
                  <a:lnTo>
                    <a:pt x="170" y="185"/>
                  </a:lnTo>
                  <a:lnTo>
                    <a:pt x="168" y="185"/>
                  </a:lnTo>
                  <a:lnTo>
                    <a:pt x="164" y="185"/>
                  </a:lnTo>
                  <a:lnTo>
                    <a:pt x="164" y="184"/>
                  </a:lnTo>
                  <a:lnTo>
                    <a:pt x="162" y="184"/>
                  </a:lnTo>
                  <a:lnTo>
                    <a:pt x="158" y="184"/>
                  </a:lnTo>
                  <a:lnTo>
                    <a:pt x="154" y="180"/>
                  </a:lnTo>
                  <a:lnTo>
                    <a:pt x="152" y="180"/>
                  </a:lnTo>
                  <a:lnTo>
                    <a:pt x="148" y="180"/>
                  </a:lnTo>
                  <a:lnTo>
                    <a:pt x="145" y="180"/>
                  </a:lnTo>
                  <a:lnTo>
                    <a:pt x="143" y="178"/>
                  </a:lnTo>
                  <a:lnTo>
                    <a:pt x="143" y="174"/>
                  </a:lnTo>
                  <a:lnTo>
                    <a:pt x="139" y="174"/>
                  </a:lnTo>
                  <a:lnTo>
                    <a:pt x="139" y="172"/>
                  </a:lnTo>
                  <a:lnTo>
                    <a:pt x="137" y="168"/>
                  </a:lnTo>
                  <a:lnTo>
                    <a:pt x="135" y="166"/>
                  </a:lnTo>
                  <a:lnTo>
                    <a:pt x="133" y="166"/>
                  </a:lnTo>
                  <a:lnTo>
                    <a:pt x="129" y="162"/>
                  </a:lnTo>
                  <a:lnTo>
                    <a:pt x="129" y="158"/>
                  </a:lnTo>
                  <a:lnTo>
                    <a:pt x="127" y="158"/>
                  </a:lnTo>
                  <a:lnTo>
                    <a:pt x="127" y="156"/>
                  </a:lnTo>
                  <a:lnTo>
                    <a:pt x="119" y="156"/>
                  </a:lnTo>
                  <a:lnTo>
                    <a:pt x="117" y="156"/>
                  </a:lnTo>
                  <a:lnTo>
                    <a:pt x="114" y="156"/>
                  </a:lnTo>
                  <a:lnTo>
                    <a:pt x="110" y="156"/>
                  </a:lnTo>
                  <a:lnTo>
                    <a:pt x="110" y="160"/>
                  </a:lnTo>
                  <a:lnTo>
                    <a:pt x="110" y="156"/>
                  </a:lnTo>
                  <a:lnTo>
                    <a:pt x="108" y="153"/>
                  </a:lnTo>
                  <a:lnTo>
                    <a:pt x="104" y="153"/>
                  </a:lnTo>
                  <a:lnTo>
                    <a:pt x="104" y="156"/>
                  </a:lnTo>
                  <a:lnTo>
                    <a:pt x="102" y="156"/>
                  </a:lnTo>
                  <a:lnTo>
                    <a:pt x="102" y="160"/>
                  </a:lnTo>
                  <a:lnTo>
                    <a:pt x="102" y="156"/>
                  </a:lnTo>
                  <a:lnTo>
                    <a:pt x="98" y="156"/>
                  </a:lnTo>
                  <a:lnTo>
                    <a:pt x="102" y="153"/>
                  </a:lnTo>
                  <a:lnTo>
                    <a:pt x="98" y="153"/>
                  </a:lnTo>
                  <a:lnTo>
                    <a:pt x="98" y="151"/>
                  </a:lnTo>
                  <a:lnTo>
                    <a:pt x="94" y="151"/>
                  </a:lnTo>
                  <a:lnTo>
                    <a:pt x="94" y="147"/>
                  </a:lnTo>
                  <a:lnTo>
                    <a:pt x="92" y="147"/>
                  </a:lnTo>
                  <a:lnTo>
                    <a:pt x="89" y="147"/>
                  </a:lnTo>
                  <a:lnTo>
                    <a:pt x="85" y="145"/>
                  </a:lnTo>
                  <a:lnTo>
                    <a:pt x="85" y="147"/>
                  </a:lnTo>
                  <a:lnTo>
                    <a:pt x="79" y="147"/>
                  </a:lnTo>
                  <a:lnTo>
                    <a:pt x="77" y="147"/>
                  </a:lnTo>
                  <a:lnTo>
                    <a:pt x="77" y="151"/>
                  </a:lnTo>
                  <a:lnTo>
                    <a:pt x="73" y="151"/>
                  </a:lnTo>
                  <a:lnTo>
                    <a:pt x="73" y="155"/>
                  </a:lnTo>
                  <a:lnTo>
                    <a:pt x="69" y="151"/>
                  </a:lnTo>
                  <a:lnTo>
                    <a:pt x="67" y="151"/>
                  </a:lnTo>
                  <a:lnTo>
                    <a:pt x="67" y="155"/>
                  </a:lnTo>
                  <a:lnTo>
                    <a:pt x="63" y="155"/>
                  </a:lnTo>
                  <a:lnTo>
                    <a:pt x="61" y="155"/>
                  </a:lnTo>
                  <a:lnTo>
                    <a:pt x="58" y="155"/>
                  </a:lnTo>
                  <a:lnTo>
                    <a:pt x="52" y="155"/>
                  </a:lnTo>
                  <a:lnTo>
                    <a:pt x="44" y="151"/>
                  </a:lnTo>
                  <a:lnTo>
                    <a:pt x="44" y="149"/>
                  </a:lnTo>
                  <a:lnTo>
                    <a:pt x="42" y="149"/>
                  </a:lnTo>
                  <a:lnTo>
                    <a:pt x="38" y="149"/>
                  </a:lnTo>
                  <a:lnTo>
                    <a:pt x="36" y="149"/>
                  </a:lnTo>
                  <a:lnTo>
                    <a:pt x="33" y="149"/>
                  </a:lnTo>
                  <a:lnTo>
                    <a:pt x="29" y="149"/>
                  </a:lnTo>
                  <a:lnTo>
                    <a:pt x="29" y="145"/>
                  </a:lnTo>
                  <a:lnTo>
                    <a:pt x="33" y="145"/>
                  </a:lnTo>
                  <a:lnTo>
                    <a:pt x="33" y="143"/>
                  </a:lnTo>
                  <a:lnTo>
                    <a:pt x="29" y="143"/>
                  </a:lnTo>
                  <a:lnTo>
                    <a:pt x="29" y="139"/>
                  </a:lnTo>
                  <a:lnTo>
                    <a:pt x="27" y="135"/>
                  </a:lnTo>
                  <a:lnTo>
                    <a:pt x="27" y="133"/>
                  </a:lnTo>
                  <a:lnTo>
                    <a:pt x="29" y="129"/>
                  </a:lnTo>
                  <a:lnTo>
                    <a:pt x="25" y="128"/>
                  </a:lnTo>
                  <a:lnTo>
                    <a:pt x="25" y="124"/>
                  </a:lnTo>
                  <a:lnTo>
                    <a:pt x="25" y="120"/>
                  </a:lnTo>
                  <a:lnTo>
                    <a:pt x="25" y="118"/>
                  </a:lnTo>
                  <a:lnTo>
                    <a:pt x="23" y="118"/>
                  </a:lnTo>
                  <a:lnTo>
                    <a:pt x="23" y="114"/>
                  </a:lnTo>
                  <a:lnTo>
                    <a:pt x="23" y="112"/>
                  </a:lnTo>
                  <a:lnTo>
                    <a:pt x="19" y="112"/>
                  </a:lnTo>
                  <a:lnTo>
                    <a:pt x="19" y="104"/>
                  </a:lnTo>
                  <a:lnTo>
                    <a:pt x="15" y="104"/>
                  </a:lnTo>
                  <a:lnTo>
                    <a:pt x="19" y="102"/>
                  </a:lnTo>
                  <a:lnTo>
                    <a:pt x="19" y="99"/>
                  </a:lnTo>
                  <a:lnTo>
                    <a:pt x="15" y="99"/>
                  </a:lnTo>
                  <a:lnTo>
                    <a:pt x="13" y="97"/>
                  </a:lnTo>
                  <a:lnTo>
                    <a:pt x="9" y="97"/>
                  </a:lnTo>
                  <a:lnTo>
                    <a:pt x="13" y="93"/>
                  </a:lnTo>
                  <a:lnTo>
                    <a:pt x="9" y="93"/>
                  </a:lnTo>
                  <a:lnTo>
                    <a:pt x="9" y="89"/>
                  </a:lnTo>
                  <a:lnTo>
                    <a:pt x="6" y="93"/>
                  </a:lnTo>
                  <a:lnTo>
                    <a:pt x="6" y="89"/>
                  </a:lnTo>
                  <a:lnTo>
                    <a:pt x="9" y="89"/>
                  </a:lnTo>
                  <a:lnTo>
                    <a:pt x="9" y="87"/>
                  </a:lnTo>
                  <a:lnTo>
                    <a:pt x="13" y="87"/>
                  </a:lnTo>
                  <a:lnTo>
                    <a:pt x="13" y="83"/>
                  </a:lnTo>
                  <a:lnTo>
                    <a:pt x="9" y="81"/>
                  </a:lnTo>
                  <a:lnTo>
                    <a:pt x="9" y="77"/>
                  </a:lnTo>
                  <a:lnTo>
                    <a:pt x="6" y="77"/>
                  </a:lnTo>
                  <a:lnTo>
                    <a:pt x="4" y="77"/>
                  </a:lnTo>
                  <a:lnTo>
                    <a:pt x="0" y="75"/>
                  </a:lnTo>
                  <a:lnTo>
                    <a:pt x="0" y="72"/>
                  </a:lnTo>
                  <a:lnTo>
                    <a:pt x="4" y="68"/>
                  </a:lnTo>
                  <a:lnTo>
                    <a:pt x="6" y="68"/>
                  </a:lnTo>
                  <a:lnTo>
                    <a:pt x="6" y="66"/>
                  </a:lnTo>
                  <a:lnTo>
                    <a:pt x="6" y="62"/>
                  </a:lnTo>
                  <a:lnTo>
                    <a:pt x="6" y="58"/>
                  </a:lnTo>
                  <a:lnTo>
                    <a:pt x="9" y="58"/>
                  </a:lnTo>
                  <a:lnTo>
                    <a:pt x="11" y="56"/>
                  </a:lnTo>
                  <a:lnTo>
                    <a:pt x="11" y="52"/>
                  </a:lnTo>
                  <a:lnTo>
                    <a:pt x="15" y="50"/>
                  </a:lnTo>
                  <a:lnTo>
                    <a:pt x="15" y="46"/>
                  </a:lnTo>
                  <a:lnTo>
                    <a:pt x="31" y="43"/>
                  </a:lnTo>
                  <a:lnTo>
                    <a:pt x="34" y="41"/>
                  </a:lnTo>
                  <a:lnTo>
                    <a:pt x="36" y="37"/>
                  </a:lnTo>
                  <a:lnTo>
                    <a:pt x="40" y="37"/>
                  </a:lnTo>
                  <a:lnTo>
                    <a:pt x="40" y="33"/>
                  </a:lnTo>
                  <a:lnTo>
                    <a:pt x="40" y="31"/>
                  </a:lnTo>
                  <a:lnTo>
                    <a:pt x="40" y="27"/>
                  </a:lnTo>
                  <a:lnTo>
                    <a:pt x="52" y="21"/>
                  </a:lnTo>
                  <a:lnTo>
                    <a:pt x="61" y="18"/>
                  </a:lnTo>
                  <a:lnTo>
                    <a:pt x="67" y="12"/>
                  </a:lnTo>
                  <a:lnTo>
                    <a:pt x="67" y="8"/>
                  </a:lnTo>
                  <a:lnTo>
                    <a:pt x="71" y="6"/>
                  </a:lnTo>
                </a:path>
              </a:pathLst>
            </a:custGeom>
            <a:grpFill/>
            <a:ln w="9525">
              <a:noFill/>
              <a:round/>
              <a:headEnd/>
              <a:tailEnd/>
            </a:ln>
          </p:spPr>
          <p:txBody>
            <a:bodyPr/>
            <a:lstStyle/>
            <a:p>
              <a:pPr>
                <a:defRPr/>
              </a:pPr>
              <a:endParaRPr lang="en-US" dirty="0">
                <a:solidFill>
                  <a:prstClr val="black"/>
                </a:solidFill>
              </a:endParaRPr>
            </a:p>
          </p:txBody>
        </p:sp>
        <p:sp>
          <p:nvSpPr>
            <p:cNvPr id="16637" name="Freeform 95"/>
            <p:cNvSpPr>
              <a:spLocks/>
            </p:cNvSpPr>
            <p:nvPr/>
          </p:nvSpPr>
          <p:spPr bwMode="ltGray">
            <a:xfrm>
              <a:off x="3131" y="1216"/>
              <a:ext cx="215" cy="211"/>
            </a:xfrm>
            <a:custGeom>
              <a:avLst/>
              <a:gdLst>
                <a:gd name="T0" fmla="*/ 141 w 215"/>
                <a:gd name="T1" fmla="*/ 205 h 211"/>
                <a:gd name="T2" fmla="*/ 99 w 215"/>
                <a:gd name="T3" fmla="*/ 199 h 211"/>
                <a:gd name="T4" fmla="*/ 68 w 215"/>
                <a:gd name="T5" fmla="*/ 203 h 211"/>
                <a:gd name="T6" fmla="*/ 45 w 215"/>
                <a:gd name="T7" fmla="*/ 188 h 211"/>
                <a:gd name="T8" fmla="*/ 29 w 215"/>
                <a:gd name="T9" fmla="*/ 186 h 211"/>
                <a:gd name="T10" fmla="*/ 35 w 215"/>
                <a:gd name="T11" fmla="*/ 172 h 211"/>
                <a:gd name="T12" fmla="*/ 41 w 215"/>
                <a:gd name="T13" fmla="*/ 161 h 211"/>
                <a:gd name="T14" fmla="*/ 47 w 215"/>
                <a:gd name="T15" fmla="*/ 153 h 211"/>
                <a:gd name="T16" fmla="*/ 51 w 215"/>
                <a:gd name="T17" fmla="*/ 145 h 211"/>
                <a:gd name="T18" fmla="*/ 53 w 215"/>
                <a:gd name="T19" fmla="*/ 135 h 211"/>
                <a:gd name="T20" fmla="*/ 56 w 215"/>
                <a:gd name="T21" fmla="*/ 128 h 211"/>
                <a:gd name="T22" fmla="*/ 53 w 215"/>
                <a:gd name="T23" fmla="*/ 116 h 211"/>
                <a:gd name="T24" fmla="*/ 37 w 215"/>
                <a:gd name="T25" fmla="*/ 122 h 211"/>
                <a:gd name="T26" fmla="*/ 12 w 215"/>
                <a:gd name="T27" fmla="*/ 120 h 211"/>
                <a:gd name="T28" fmla="*/ 2 w 215"/>
                <a:gd name="T29" fmla="*/ 116 h 211"/>
                <a:gd name="T30" fmla="*/ 0 w 215"/>
                <a:gd name="T31" fmla="*/ 108 h 211"/>
                <a:gd name="T32" fmla="*/ 2 w 215"/>
                <a:gd name="T33" fmla="*/ 99 h 211"/>
                <a:gd name="T34" fmla="*/ 2 w 215"/>
                <a:gd name="T35" fmla="*/ 79 h 211"/>
                <a:gd name="T36" fmla="*/ 12 w 215"/>
                <a:gd name="T37" fmla="*/ 74 h 211"/>
                <a:gd name="T38" fmla="*/ 22 w 215"/>
                <a:gd name="T39" fmla="*/ 58 h 211"/>
                <a:gd name="T40" fmla="*/ 24 w 215"/>
                <a:gd name="T41" fmla="*/ 60 h 211"/>
                <a:gd name="T42" fmla="*/ 24 w 215"/>
                <a:gd name="T43" fmla="*/ 60 h 211"/>
                <a:gd name="T44" fmla="*/ 62 w 215"/>
                <a:gd name="T45" fmla="*/ 56 h 211"/>
                <a:gd name="T46" fmla="*/ 58 w 215"/>
                <a:gd name="T47" fmla="*/ 66 h 211"/>
                <a:gd name="T48" fmla="*/ 68 w 215"/>
                <a:gd name="T49" fmla="*/ 49 h 211"/>
                <a:gd name="T50" fmla="*/ 76 w 215"/>
                <a:gd name="T51" fmla="*/ 29 h 211"/>
                <a:gd name="T52" fmla="*/ 80 w 215"/>
                <a:gd name="T53" fmla="*/ 25 h 211"/>
                <a:gd name="T54" fmla="*/ 85 w 215"/>
                <a:gd name="T55" fmla="*/ 25 h 211"/>
                <a:gd name="T56" fmla="*/ 93 w 215"/>
                <a:gd name="T57" fmla="*/ 35 h 211"/>
                <a:gd name="T58" fmla="*/ 99 w 215"/>
                <a:gd name="T59" fmla="*/ 22 h 211"/>
                <a:gd name="T60" fmla="*/ 111 w 215"/>
                <a:gd name="T61" fmla="*/ 12 h 211"/>
                <a:gd name="T62" fmla="*/ 111 w 215"/>
                <a:gd name="T63" fmla="*/ 6 h 211"/>
                <a:gd name="T64" fmla="*/ 114 w 215"/>
                <a:gd name="T65" fmla="*/ 4 h 211"/>
                <a:gd name="T66" fmla="*/ 116 w 215"/>
                <a:gd name="T67" fmla="*/ 4 h 211"/>
                <a:gd name="T68" fmla="*/ 122 w 215"/>
                <a:gd name="T69" fmla="*/ 6 h 211"/>
                <a:gd name="T70" fmla="*/ 126 w 215"/>
                <a:gd name="T71" fmla="*/ 12 h 211"/>
                <a:gd name="T72" fmla="*/ 132 w 215"/>
                <a:gd name="T73" fmla="*/ 12 h 211"/>
                <a:gd name="T74" fmla="*/ 139 w 215"/>
                <a:gd name="T75" fmla="*/ 16 h 211"/>
                <a:gd name="T76" fmla="*/ 145 w 215"/>
                <a:gd name="T77" fmla="*/ 22 h 211"/>
                <a:gd name="T78" fmla="*/ 161 w 215"/>
                <a:gd name="T79" fmla="*/ 22 h 211"/>
                <a:gd name="T80" fmla="*/ 170 w 215"/>
                <a:gd name="T81" fmla="*/ 22 h 211"/>
                <a:gd name="T82" fmla="*/ 176 w 215"/>
                <a:gd name="T83" fmla="*/ 22 h 211"/>
                <a:gd name="T84" fmla="*/ 182 w 215"/>
                <a:gd name="T85" fmla="*/ 22 h 211"/>
                <a:gd name="T86" fmla="*/ 195 w 215"/>
                <a:gd name="T87" fmla="*/ 18 h 211"/>
                <a:gd name="T88" fmla="*/ 205 w 215"/>
                <a:gd name="T89" fmla="*/ 20 h 211"/>
                <a:gd name="T90" fmla="*/ 199 w 215"/>
                <a:gd name="T91" fmla="*/ 27 h 211"/>
                <a:gd name="T92" fmla="*/ 215 w 215"/>
                <a:gd name="T93" fmla="*/ 33 h 211"/>
                <a:gd name="T94" fmla="*/ 215 w 215"/>
                <a:gd name="T95" fmla="*/ 60 h 211"/>
                <a:gd name="T96" fmla="*/ 211 w 215"/>
                <a:gd name="T97" fmla="*/ 70 h 211"/>
                <a:gd name="T98" fmla="*/ 213 w 215"/>
                <a:gd name="T99" fmla="*/ 85 h 211"/>
                <a:gd name="T100" fmla="*/ 205 w 215"/>
                <a:gd name="T101" fmla="*/ 85 h 211"/>
                <a:gd name="T102" fmla="*/ 209 w 215"/>
                <a:gd name="T103" fmla="*/ 89 h 211"/>
                <a:gd name="T104" fmla="*/ 203 w 215"/>
                <a:gd name="T105" fmla="*/ 91 h 211"/>
                <a:gd name="T106" fmla="*/ 199 w 215"/>
                <a:gd name="T107" fmla="*/ 95 h 211"/>
                <a:gd name="T108" fmla="*/ 190 w 215"/>
                <a:gd name="T109" fmla="*/ 95 h 211"/>
                <a:gd name="T110" fmla="*/ 194 w 215"/>
                <a:gd name="T111" fmla="*/ 105 h 211"/>
                <a:gd name="T112" fmla="*/ 190 w 215"/>
                <a:gd name="T113" fmla="*/ 108 h 211"/>
                <a:gd name="T114" fmla="*/ 209 w 215"/>
                <a:gd name="T115" fmla="*/ 116 h 211"/>
                <a:gd name="T116" fmla="*/ 207 w 215"/>
                <a:gd name="T117" fmla="*/ 130 h 211"/>
                <a:gd name="T118" fmla="*/ 209 w 215"/>
                <a:gd name="T119" fmla="*/ 132 h 211"/>
                <a:gd name="T120" fmla="*/ 209 w 215"/>
                <a:gd name="T121" fmla="*/ 132 h 211"/>
                <a:gd name="T122" fmla="*/ 141 w 215"/>
                <a:gd name="T123" fmla="*/ 211 h 2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211"/>
                <a:gd name="T188" fmla="*/ 215 w 215"/>
                <a:gd name="T189" fmla="*/ 211 h 2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211">
                  <a:moveTo>
                    <a:pt x="141" y="211"/>
                  </a:moveTo>
                  <a:lnTo>
                    <a:pt x="141" y="205"/>
                  </a:lnTo>
                  <a:lnTo>
                    <a:pt x="99" y="205"/>
                  </a:lnTo>
                  <a:lnTo>
                    <a:pt x="99" y="199"/>
                  </a:lnTo>
                  <a:lnTo>
                    <a:pt x="66" y="199"/>
                  </a:lnTo>
                  <a:lnTo>
                    <a:pt x="68" y="203"/>
                  </a:lnTo>
                  <a:lnTo>
                    <a:pt x="45" y="203"/>
                  </a:lnTo>
                  <a:lnTo>
                    <a:pt x="45" y="188"/>
                  </a:lnTo>
                  <a:lnTo>
                    <a:pt x="26" y="188"/>
                  </a:lnTo>
                  <a:lnTo>
                    <a:pt x="29" y="186"/>
                  </a:lnTo>
                  <a:lnTo>
                    <a:pt x="31" y="178"/>
                  </a:lnTo>
                  <a:lnTo>
                    <a:pt x="35" y="172"/>
                  </a:lnTo>
                  <a:lnTo>
                    <a:pt x="39" y="166"/>
                  </a:lnTo>
                  <a:lnTo>
                    <a:pt x="41" y="161"/>
                  </a:lnTo>
                  <a:lnTo>
                    <a:pt x="45" y="157"/>
                  </a:lnTo>
                  <a:lnTo>
                    <a:pt x="47" y="153"/>
                  </a:lnTo>
                  <a:lnTo>
                    <a:pt x="47" y="147"/>
                  </a:lnTo>
                  <a:lnTo>
                    <a:pt x="51" y="145"/>
                  </a:lnTo>
                  <a:lnTo>
                    <a:pt x="51" y="141"/>
                  </a:lnTo>
                  <a:lnTo>
                    <a:pt x="53" y="135"/>
                  </a:lnTo>
                  <a:lnTo>
                    <a:pt x="53" y="132"/>
                  </a:lnTo>
                  <a:lnTo>
                    <a:pt x="56" y="128"/>
                  </a:lnTo>
                  <a:lnTo>
                    <a:pt x="53" y="126"/>
                  </a:lnTo>
                  <a:lnTo>
                    <a:pt x="53" y="116"/>
                  </a:lnTo>
                  <a:lnTo>
                    <a:pt x="37" y="116"/>
                  </a:lnTo>
                  <a:lnTo>
                    <a:pt x="37" y="122"/>
                  </a:lnTo>
                  <a:lnTo>
                    <a:pt x="12" y="124"/>
                  </a:lnTo>
                  <a:lnTo>
                    <a:pt x="12" y="120"/>
                  </a:lnTo>
                  <a:lnTo>
                    <a:pt x="12" y="116"/>
                  </a:lnTo>
                  <a:lnTo>
                    <a:pt x="2" y="116"/>
                  </a:lnTo>
                  <a:lnTo>
                    <a:pt x="2" y="108"/>
                  </a:lnTo>
                  <a:lnTo>
                    <a:pt x="0" y="108"/>
                  </a:lnTo>
                  <a:lnTo>
                    <a:pt x="0" y="99"/>
                  </a:lnTo>
                  <a:lnTo>
                    <a:pt x="2" y="99"/>
                  </a:lnTo>
                  <a:lnTo>
                    <a:pt x="2" y="89"/>
                  </a:lnTo>
                  <a:lnTo>
                    <a:pt x="2" y="79"/>
                  </a:lnTo>
                  <a:lnTo>
                    <a:pt x="2" y="74"/>
                  </a:lnTo>
                  <a:lnTo>
                    <a:pt x="12" y="74"/>
                  </a:lnTo>
                  <a:lnTo>
                    <a:pt x="12" y="58"/>
                  </a:lnTo>
                  <a:lnTo>
                    <a:pt x="22" y="58"/>
                  </a:lnTo>
                  <a:lnTo>
                    <a:pt x="22" y="60"/>
                  </a:lnTo>
                  <a:lnTo>
                    <a:pt x="24" y="60"/>
                  </a:lnTo>
                  <a:lnTo>
                    <a:pt x="24" y="58"/>
                  </a:lnTo>
                  <a:lnTo>
                    <a:pt x="24" y="60"/>
                  </a:lnTo>
                  <a:lnTo>
                    <a:pt x="24" y="58"/>
                  </a:lnTo>
                  <a:lnTo>
                    <a:pt x="62" y="56"/>
                  </a:lnTo>
                  <a:lnTo>
                    <a:pt x="62" y="66"/>
                  </a:lnTo>
                  <a:lnTo>
                    <a:pt x="58" y="66"/>
                  </a:lnTo>
                  <a:lnTo>
                    <a:pt x="68" y="72"/>
                  </a:lnTo>
                  <a:lnTo>
                    <a:pt x="68" y="49"/>
                  </a:lnTo>
                  <a:lnTo>
                    <a:pt x="78" y="47"/>
                  </a:lnTo>
                  <a:lnTo>
                    <a:pt x="76" y="29"/>
                  </a:lnTo>
                  <a:lnTo>
                    <a:pt x="80" y="29"/>
                  </a:lnTo>
                  <a:lnTo>
                    <a:pt x="80" y="25"/>
                  </a:lnTo>
                  <a:lnTo>
                    <a:pt x="83" y="25"/>
                  </a:lnTo>
                  <a:lnTo>
                    <a:pt x="85" y="25"/>
                  </a:lnTo>
                  <a:lnTo>
                    <a:pt x="85" y="35"/>
                  </a:lnTo>
                  <a:lnTo>
                    <a:pt x="93" y="35"/>
                  </a:lnTo>
                  <a:lnTo>
                    <a:pt x="91" y="22"/>
                  </a:lnTo>
                  <a:lnTo>
                    <a:pt x="99" y="22"/>
                  </a:lnTo>
                  <a:lnTo>
                    <a:pt x="105" y="25"/>
                  </a:lnTo>
                  <a:lnTo>
                    <a:pt x="111" y="12"/>
                  </a:lnTo>
                  <a:lnTo>
                    <a:pt x="111" y="10"/>
                  </a:lnTo>
                  <a:lnTo>
                    <a:pt x="111" y="6"/>
                  </a:lnTo>
                  <a:lnTo>
                    <a:pt x="114" y="6"/>
                  </a:lnTo>
                  <a:lnTo>
                    <a:pt x="114" y="4"/>
                  </a:lnTo>
                  <a:lnTo>
                    <a:pt x="116" y="0"/>
                  </a:lnTo>
                  <a:lnTo>
                    <a:pt x="116" y="4"/>
                  </a:lnTo>
                  <a:lnTo>
                    <a:pt x="120" y="6"/>
                  </a:lnTo>
                  <a:lnTo>
                    <a:pt x="122" y="6"/>
                  </a:lnTo>
                  <a:lnTo>
                    <a:pt x="124" y="10"/>
                  </a:lnTo>
                  <a:lnTo>
                    <a:pt x="126" y="12"/>
                  </a:lnTo>
                  <a:lnTo>
                    <a:pt x="130" y="12"/>
                  </a:lnTo>
                  <a:lnTo>
                    <a:pt x="132" y="12"/>
                  </a:lnTo>
                  <a:lnTo>
                    <a:pt x="136" y="16"/>
                  </a:lnTo>
                  <a:lnTo>
                    <a:pt x="139" y="16"/>
                  </a:lnTo>
                  <a:lnTo>
                    <a:pt x="145" y="16"/>
                  </a:lnTo>
                  <a:lnTo>
                    <a:pt x="145" y="22"/>
                  </a:lnTo>
                  <a:lnTo>
                    <a:pt x="157" y="22"/>
                  </a:lnTo>
                  <a:lnTo>
                    <a:pt x="161" y="22"/>
                  </a:lnTo>
                  <a:lnTo>
                    <a:pt x="165" y="18"/>
                  </a:lnTo>
                  <a:lnTo>
                    <a:pt x="170" y="22"/>
                  </a:lnTo>
                  <a:lnTo>
                    <a:pt x="174" y="22"/>
                  </a:lnTo>
                  <a:lnTo>
                    <a:pt x="176" y="22"/>
                  </a:lnTo>
                  <a:lnTo>
                    <a:pt x="180" y="22"/>
                  </a:lnTo>
                  <a:lnTo>
                    <a:pt x="182" y="22"/>
                  </a:lnTo>
                  <a:lnTo>
                    <a:pt x="190" y="18"/>
                  </a:lnTo>
                  <a:lnTo>
                    <a:pt x="195" y="18"/>
                  </a:lnTo>
                  <a:lnTo>
                    <a:pt x="195" y="22"/>
                  </a:lnTo>
                  <a:lnTo>
                    <a:pt x="205" y="20"/>
                  </a:lnTo>
                  <a:lnTo>
                    <a:pt x="197" y="22"/>
                  </a:lnTo>
                  <a:lnTo>
                    <a:pt x="199" y="27"/>
                  </a:lnTo>
                  <a:lnTo>
                    <a:pt x="215" y="27"/>
                  </a:lnTo>
                  <a:lnTo>
                    <a:pt x="215" y="33"/>
                  </a:lnTo>
                  <a:lnTo>
                    <a:pt x="215" y="58"/>
                  </a:lnTo>
                  <a:lnTo>
                    <a:pt x="215" y="60"/>
                  </a:lnTo>
                  <a:lnTo>
                    <a:pt x="211" y="64"/>
                  </a:lnTo>
                  <a:lnTo>
                    <a:pt x="211" y="70"/>
                  </a:lnTo>
                  <a:lnTo>
                    <a:pt x="211" y="79"/>
                  </a:lnTo>
                  <a:lnTo>
                    <a:pt x="213" y="85"/>
                  </a:lnTo>
                  <a:lnTo>
                    <a:pt x="209" y="85"/>
                  </a:lnTo>
                  <a:lnTo>
                    <a:pt x="205" y="85"/>
                  </a:lnTo>
                  <a:lnTo>
                    <a:pt x="205" y="89"/>
                  </a:lnTo>
                  <a:lnTo>
                    <a:pt x="209" y="89"/>
                  </a:lnTo>
                  <a:lnTo>
                    <a:pt x="209" y="91"/>
                  </a:lnTo>
                  <a:lnTo>
                    <a:pt x="203" y="91"/>
                  </a:lnTo>
                  <a:lnTo>
                    <a:pt x="199" y="91"/>
                  </a:lnTo>
                  <a:lnTo>
                    <a:pt x="199" y="95"/>
                  </a:lnTo>
                  <a:lnTo>
                    <a:pt x="197" y="95"/>
                  </a:lnTo>
                  <a:lnTo>
                    <a:pt x="190" y="95"/>
                  </a:lnTo>
                  <a:lnTo>
                    <a:pt x="190" y="105"/>
                  </a:lnTo>
                  <a:lnTo>
                    <a:pt x="194" y="105"/>
                  </a:lnTo>
                  <a:lnTo>
                    <a:pt x="194" y="108"/>
                  </a:lnTo>
                  <a:lnTo>
                    <a:pt x="190" y="108"/>
                  </a:lnTo>
                  <a:lnTo>
                    <a:pt x="190" y="114"/>
                  </a:lnTo>
                  <a:lnTo>
                    <a:pt x="209" y="116"/>
                  </a:lnTo>
                  <a:lnTo>
                    <a:pt x="209" y="130"/>
                  </a:lnTo>
                  <a:lnTo>
                    <a:pt x="207" y="130"/>
                  </a:lnTo>
                  <a:lnTo>
                    <a:pt x="207" y="132"/>
                  </a:lnTo>
                  <a:lnTo>
                    <a:pt x="209" y="132"/>
                  </a:lnTo>
                  <a:lnTo>
                    <a:pt x="207" y="132"/>
                  </a:lnTo>
                  <a:lnTo>
                    <a:pt x="209" y="132"/>
                  </a:lnTo>
                  <a:lnTo>
                    <a:pt x="149" y="207"/>
                  </a:lnTo>
                  <a:lnTo>
                    <a:pt x="141" y="211"/>
                  </a:lnTo>
                  <a:close/>
                </a:path>
              </a:pathLst>
            </a:custGeom>
            <a:grpFill/>
            <a:ln w="9525">
              <a:noFill/>
              <a:round/>
              <a:headEnd/>
              <a:tailEnd/>
            </a:ln>
          </p:spPr>
          <p:txBody>
            <a:bodyPr/>
            <a:lstStyle/>
            <a:p>
              <a:pPr>
                <a:defRPr/>
              </a:pPr>
              <a:endParaRPr lang="en-US" dirty="0">
                <a:solidFill>
                  <a:prstClr val="black"/>
                </a:solidFill>
              </a:endParaRPr>
            </a:p>
          </p:txBody>
        </p:sp>
        <p:sp>
          <p:nvSpPr>
            <p:cNvPr id="16638" name="Freeform 96"/>
            <p:cNvSpPr>
              <a:spLocks/>
            </p:cNvSpPr>
            <p:nvPr/>
          </p:nvSpPr>
          <p:spPr bwMode="ltGray">
            <a:xfrm>
              <a:off x="3131" y="1216"/>
              <a:ext cx="215" cy="211"/>
            </a:xfrm>
            <a:custGeom>
              <a:avLst/>
              <a:gdLst>
                <a:gd name="T0" fmla="*/ 141 w 215"/>
                <a:gd name="T1" fmla="*/ 205 h 211"/>
                <a:gd name="T2" fmla="*/ 99 w 215"/>
                <a:gd name="T3" fmla="*/ 199 h 211"/>
                <a:gd name="T4" fmla="*/ 68 w 215"/>
                <a:gd name="T5" fmla="*/ 203 h 211"/>
                <a:gd name="T6" fmla="*/ 45 w 215"/>
                <a:gd name="T7" fmla="*/ 188 h 211"/>
                <a:gd name="T8" fmla="*/ 29 w 215"/>
                <a:gd name="T9" fmla="*/ 186 h 211"/>
                <a:gd name="T10" fmla="*/ 35 w 215"/>
                <a:gd name="T11" fmla="*/ 172 h 211"/>
                <a:gd name="T12" fmla="*/ 41 w 215"/>
                <a:gd name="T13" fmla="*/ 161 h 211"/>
                <a:gd name="T14" fmla="*/ 47 w 215"/>
                <a:gd name="T15" fmla="*/ 153 h 211"/>
                <a:gd name="T16" fmla="*/ 51 w 215"/>
                <a:gd name="T17" fmla="*/ 145 h 211"/>
                <a:gd name="T18" fmla="*/ 53 w 215"/>
                <a:gd name="T19" fmla="*/ 135 h 211"/>
                <a:gd name="T20" fmla="*/ 56 w 215"/>
                <a:gd name="T21" fmla="*/ 128 h 211"/>
                <a:gd name="T22" fmla="*/ 53 w 215"/>
                <a:gd name="T23" fmla="*/ 116 h 211"/>
                <a:gd name="T24" fmla="*/ 37 w 215"/>
                <a:gd name="T25" fmla="*/ 122 h 211"/>
                <a:gd name="T26" fmla="*/ 12 w 215"/>
                <a:gd name="T27" fmla="*/ 120 h 211"/>
                <a:gd name="T28" fmla="*/ 2 w 215"/>
                <a:gd name="T29" fmla="*/ 116 h 211"/>
                <a:gd name="T30" fmla="*/ 0 w 215"/>
                <a:gd name="T31" fmla="*/ 108 h 211"/>
                <a:gd name="T32" fmla="*/ 2 w 215"/>
                <a:gd name="T33" fmla="*/ 99 h 211"/>
                <a:gd name="T34" fmla="*/ 2 w 215"/>
                <a:gd name="T35" fmla="*/ 79 h 211"/>
                <a:gd name="T36" fmla="*/ 12 w 215"/>
                <a:gd name="T37" fmla="*/ 74 h 211"/>
                <a:gd name="T38" fmla="*/ 22 w 215"/>
                <a:gd name="T39" fmla="*/ 58 h 211"/>
                <a:gd name="T40" fmla="*/ 24 w 215"/>
                <a:gd name="T41" fmla="*/ 60 h 211"/>
                <a:gd name="T42" fmla="*/ 24 w 215"/>
                <a:gd name="T43" fmla="*/ 60 h 211"/>
                <a:gd name="T44" fmla="*/ 62 w 215"/>
                <a:gd name="T45" fmla="*/ 56 h 211"/>
                <a:gd name="T46" fmla="*/ 58 w 215"/>
                <a:gd name="T47" fmla="*/ 66 h 211"/>
                <a:gd name="T48" fmla="*/ 68 w 215"/>
                <a:gd name="T49" fmla="*/ 49 h 211"/>
                <a:gd name="T50" fmla="*/ 76 w 215"/>
                <a:gd name="T51" fmla="*/ 29 h 211"/>
                <a:gd name="T52" fmla="*/ 80 w 215"/>
                <a:gd name="T53" fmla="*/ 25 h 211"/>
                <a:gd name="T54" fmla="*/ 85 w 215"/>
                <a:gd name="T55" fmla="*/ 25 h 211"/>
                <a:gd name="T56" fmla="*/ 93 w 215"/>
                <a:gd name="T57" fmla="*/ 35 h 211"/>
                <a:gd name="T58" fmla="*/ 99 w 215"/>
                <a:gd name="T59" fmla="*/ 22 h 211"/>
                <a:gd name="T60" fmla="*/ 111 w 215"/>
                <a:gd name="T61" fmla="*/ 12 h 211"/>
                <a:gd name="T62" fmla="*/ 111 w 215"/>
                <a:gd name="T63" fmla="*/ 6 h 211"/>
                <a:gd name="T64" fmla="*/ 114 w 215"/>
                <a:gd name="T65" fmla="*/ 4 h 211"/>
                <a:gd name="T66" fmla="*/ 116 w 215"/>
                <a:gd name="T67" fmla="*/ 4 h 211"/>
                <a:gd name="T68" fmla="*/ 122 w 215"/>
                <a:gd name="T69" fmla="*/ 6 h 211"/>
                <a:gd name="T70" fmla="*/ 126 w 215"/>
                <a:gd name="T71" fmla="*/ 12 h 211"/>
                <a:gd name="T72" fmla="*/ 132 w 215"/>
                <a:gd name="T73" fmla="*/ 12 h 211"/>
                <a:gd name="T74" fmla="*/ 139 w 215"/>
                <a:gd name="T75" fmla="*/ 16 h 211"/>
                <a:gd name="T76" fmla="*/ 145 w 215"/>
                <a:gd name="T77" fmla="*/ 22 h 211"/>
                <a:gd name="T78" fmla="*/ 161 w 215"/>
                <a:gd name="T79" fmla="*/ 22 h 211"/>
                <a:gd name="T80" fmla="*/ 170 w 215"/>
                <a:gd name="T81" fmla="*/ 22 h 211"/>
                <a:gd name="T82" fmla="*/ 176 w 215"/>
                <a:gd name="T83" fmla="*/ 22 h 211"/>
                <a:gd name="T84" fmla="*/ 182 w 215"/>
                <a:gd name="T85" fmla="*/ 22 h 211"/>
                <a:gd name="T86" fmla="*/ 195 w 215"/>
                <a:gd name="T87" fmla="*/ 18 h 211"/>
                <a:gd name="T88" fmla="*/ 205 w 215"/>
                <a:gd name="T89" fmla="*/ 20 h 211"/>
                <a:gd name="T90" fmla="*/ 199 w 215"/>
                <a:gd name="T91" fmla="*/ 27 h 211"/>
                <a:gd name="T92" fmla="*/ 215 w 215"/>
                <a:gd name="T93" fmla="*/ 33 h 211"/>
                <a:gd name="T94" fmla="*/ 215 w 215"/>
                <a:gd name="T95" fmla="*/ 60 h 211"/>
                <a:gd name="T96" fmla="*/ 211 w 215"/>
                <a:gd name="T97" fmla="*/ 70 h 211"/>
                <a:gd name="T98" fmla="*/ 213 w 215"/>
                <a:gd name="T99" fmla="*/ 85 h 211"/>
                <a:gd name="T100" fmla="*/ 205 w 215"/>
                <a:gd name="T101" fmla="*/ 85 h 211"/>
                <a:gd name="T102" fmla="*/ 209 w 215"/>
                <a:gd name="T103" fmla="*/ 89 h 211"/>
                <a:gd name="T104" fmla="*/ 203 w 215"/>
                <a:gd name="T105" fmla="*/ 91 h 211"/>
                <a:gd name="T106" fmla="*/ 199 w 215"/>
                <a:gd name="T107" fmla="*/ 95 h 211"/>
                <a:gd name="T108" fmla="*/ 190 w 215"/>
                <a:gd name="T109" fmla="*/ 95 h 211"/>
                <a:gd name="T110" fmla="*/ 194 w 215"/>
                <a:gd name="T111" fmla="*/ 105 h 211"/>
                <a:gd name="T112" fmla="*/ 190 w 215"/>
                <a:gd name="T113" fmla="*/ 108 h 211"/>
                <a:gd name="T114" fmla="*/ 209 w 215"/>
                <a:gd name="T115" fmla="*/ 116 h 211"/>
                <a:gd name="T116" fmla="*/ 207 w 215"/>
                <a:gd name="T117" fmla="*/ 130 h 211"/>
                <a:gd name="T118" fmla="*/ 209 w 215"/>
                <a:gd name="T119" fmla="*/ 132 h 211"/>
                <a:gd name="T120" fmla="*/ 209 w 215"/>
                <a:gd name="T121" fmla="*/ 132 h 211"/>
                <a:gd name="T122" fmla="*/ 141 w 215"/>
                <a:gd name="T123" fmla="*/ 211 h 2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211"/>
                <a:gd name="T188" fmla="*/ 215 w 215"/>
                <a:gd name="T189" fmla="*/ 211 h 2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211">
                  <a:moveTo>
                    <a:pt x="141" y="211"/>
                  </a:moveTo>
                  <a:lnTo>
                    <a:pt x="141" y="205"/>
                  </a:lnTo>
                  <a:lnTo>
                    <a:pt x="99" y="205"/>
                  </a:lnTo>
                  <a:lnTo>
                    <a:pt x="99" y="199"/>
                  </a:lnTo>
                  <a:lnTo>
                    <a:pt x="66" y="199"/>
                  </a:lnTo>
                  <a:lnTo>
                    <a:pt x="68" y="203"/>
                  </a:lnTo>
                  <a:lnTo>
                    <a:pt x="45" y="203"/>
                  </a:lnTo>
                  <a:lnTo>
                    <a:pt x="45" y="188"/>
                  </a:lnTo>
                  <a:lnTo>
                    <a:pt x="26" y="188"/>
                  </a:lnTo>
                  <a:lnTo>
                    <a:pt x="29" y="186"/>
                  </a:lnTo>
                  <a:lnTo>
                    <a:pt x="31" y="178"/>
                  </a:lnTo>
                  <a:lnTo>
                    <a:pt x="35" y="172"/>
                  </a:lnTo>
                  <a:lnTo>
                    <a:pt x="39" y="166"/>
                  </a:lnTo>
                  <a:lnTo>
                    <a:pt x="41" y="161"/>
                  </a:lnTo>
                  <a:lnTo>
                    <a:pt x="45" y="157"/>
                  </a:lnTo>
                  <a:lnTo>
                    <a:pt x="47" y="153"/>
                  </a:lnTo>
                  <a:lnTo>
                    <a:pt x="47" y="147"/>
                  </a:lnTo>
                  <a:lnTo>
                    <a:pt x="51" y="145"/>
                  </a:lnTo>
                  <a:lnTo>
                    <a:pt x="51" y="141"/>
                  </a:lnTo>
                  <a:lnTo>
                    <a:pt x="53" y="135"/>
                  </a:lnTo>
                  <a:lnTo>
                    <a:pt x="53" y="132"/>
                  </a:lnTo>
                  <a:lnTo>
                    <a:pt x="56" y="128"/>
                  </a:lnTo>
                  <a:lnTo>
                    <a:pt x="53" y="126"/>
                  </a:lnTo>
                  <a:lnTo>
                    <a:pt x="53" y="116"/>
                  </a:lnTo>
                  <a:lnTo>
                    <a:pt x="37" y="116"/>
                  </a:lnTo>
                  <a:lnTo>
                    <a:pt x="37" y="122"/>
                  </a:lnTo>
                  <a:lnTo>
                    <a:pt x="12" y="124"/>
                  </a:lnTo>
                  <a:lnTo>
                    <a:pt x="12" y="120"/>
                  </a:lnTo>
                  <a:lnTo>
                    <a:pt x="12" y="116"/>
                  </a:lnTo>
                  <a:lnTo>
                    <a:pt x="2" y="116"/>
                  </a:lnTo>
                  <a:lnTo>
                    <a:pt x="2" y="108"/>
                  </a:lnTo>
                  <a:lnTo>
                    <a:pt x="0" y="108"/>
                  </a:lnTo>
                  <a:lnTo>
                    <a:pt x="0" y="99"/>
                  </a:lnTo>
                  <a:lnTo>
                    <a:pt x="2" y="99"/>
                  </a:lnTo>
                  <a:lnTo>
                    <a:pt x="2" y="89"/>
                  </a:lnTo>
                  <a:lnTo>
                    <a:pt x="2" y="79"/>
                  </a:lnTo>
                  <a:lnTo>
                    <a:pt x="2" y="74"/>
                  </a:lnTo>
                  <a:lnTo>
                    <a:pt x="12" y="74"/>
                  </a:lnTo>
                  <a:lnTo>
                    <a:pt x="12" y="58"/>
                  </a:lnTo>
                  <a:lnTo>
                    <a:pt x="22" y="58"/>
                  </a:lnTo>
                  <a:lnTo>
                    <a:pt x="22" y="60"/>
                  </a:lnTo>
                  <a:lnTo>
                    <a:pt x="24" y="60"/>
                  </a:lnTo>
                  <a:lnTo>
                    <a:pt x="24" y="58"/>
                  </a:lnTo>
                  <a:lnTo>
                    <a:pt x="24" y="60"/>
                  </a:lnTo>
                  <a:lnTo>
                    <a:pt x="24" y="58"/>
                  </a:lnTo>
                  <a:lnTo>
                    <a:pt x="62" y="56"/>
                  </a:lnTo>
                  <a:lnTo>
                    <a:pt x="62" y="66"/>
                  </a:lnTo>
                  <a:lnTo>
                    <a:pt x="58" y="66"/>
                  </a:lnTo>
                  <a:lnTo>
                    <a:pt x="68" y="72"/>
                  </a:lnTo>
                  <a:lnTo>
                    <a:pt x="68" y="49"/>
                  </a:lnTo>
                  <a:lnTo>
                    <a:pt x="78" y="47"/>
                  </a:lnTo>
                  <a:lnTo>
                    <a:pt x="76" y="29"/>
                  </a:lnTo>
                  <a:lnTo>
                    <a:pt x="80" y="29"/>
                  </a:lnTo>
                  <a:lnTo>
                    <a:pt x="80" y="25"/>
                  </a:lnTo>
                  <a:lnTo>
                    <a:pt x="83" y="25"/>
                  </a:lnTo>
                  <a:lnTo>
                    <a:pt x="85" y="25"/>
                  </a:lnTo>
                  <a:lnTo>
                    <a:pt x="85" y="35"/>
                  </a:lnTo>
                  <a:lnTo>
                    <a:pt x="93" y="35"/>
                  </a:lnTo>
                  <a:lnTo>
                    <a:pt x="91" y="22"/>
                  </a:lnTo>
                  <a:lnTo>
                    <a:pt x="99" y="22"/>
                  </a:lnTo>
                  <a:lnTo>
                    <a:pt x="105" y="25"/>
                  </a:lnTo>
                  <a:lnTo>
                    <a:pt x="111" y="12"/>
                  </a:lnTo>
                  <a:lnTo>
                    <a:pt x="111" y="10"/>
                  </a:lnTo>
                  <a:lnTo>
                    <a:pt x="111" y="6"/>
                  </a:lnTo>
                  <a:lnTo>
                    <a:pt x="114" y="6"/>
                  </a:lnTo>
                  <a:lnTo>
                    <a:pt x="114" y="4"/>
                  </a:lnTo>
                  <a:lnTo>
                    <a:pt x="116" y="0"/>
                  </a:lnTo>
                  <a:lnTo>
                    <a:pt x="116" y="4"/>
                  </a:lnTo>
                  <a:lnTo>
                    <a:pt x="120" y="6"/>
                  </a:lnTo>
                  <a:lnTo>
                    <a:pt x="122" y="6"/>
                  </a:lnTo>
                  <a:lnTo>
                    <a:pt x="124" y="10"/>
                  </a:lnTo>
                  <a:lnTo>
                    <a:pt x="126" y="12"/>
                  </a:lnTo>
                  <a:lnTo>
                    <a:pt x="130" y="12"/>
                  </a:lnTo>
                  <a:lnTo>
                    <a:pt x="132" y="12"/>
                  </a:lnTo>
                  <a:lnTo>
                    <a:pt x="136" y="16"/>
                  </a:lnTo>
                  <a:lnTo>
                    <a:pt x="139" y="16"/>
                  </a:lnTo>
                  <a:lnTo>
                    <a:pt x="145" y="16"/>
                  </a:lnTo>
                  <a:lnTo>
                    <a:pt x="145" y="22"/>
                  </a:lnTo>
                  <a:lnTo>
                    <a:pt x="157" y="22"/>
                  </a:lnTo>
                  <a:lnTo>
                    <a:pt x="161" y="22"/>
                  </a:lnTo>
                  <a:lnTo>
                    <a:pt x="165" y="18"/>
                  </a:lnTo>
                  <a:lnTo>
                    <a:pt x="170" y="22"/>
                  </a:lnTo>
                  <a:lnTo>
                    <a:pt x="174" y="22"/>
                  </a:lnTo>
                  <a:lnTo>
                    <a:pt x="176" y="22"/>
                  </a:lnTo>
                  <a:lnTo>
                    <a:pt x="180" y="22"/>
                  </a:lnTo>
                  <a:lnTo>
                    <a:pt x="182" y="22"/>
                  </a:lnTo>
                  <a:lnTo>
                    <a:pt x="190" y="18"/>
                  </a:lnTo>
                  <a:lnTo>
                    <a:pt x="195" y="18"/>
                  </a:lnTo>
                  <a:lnTo>
                    <a:pt x="195" y="22"/>
                  </a:lnTo>
                  <a:lnTo>
                    <a:pt x="205" y="20"/>
                  </a:lnTo>
                  <a:lnTo>
                    <a:pt x="197" y="22"/>
                  </a:lnTo>
                  <a:lnTo>
                    <a:pt x="199" y="27"/>
                  </a:lnTo>
                  <a:lnTo>
                    <a:pt x="215" y="27"/>
                  </a:lnTo>
                  <a:lnTo>
                    <a:pt x="215" y="33"/>
                  </a:lnTo>
                  <a:lnTo>
                    <a:pt x="215" y="58"/>
                  </a:lnTo>
                  <a:lnTo>
                    <a:pt x="215" y="60"/>
                  </a:lnTo>
                  <a:lnTo>
                    <a:pt x="211" y="64"/>
                  </a:lnTo>
                  <a:lnTo>
                    <a:pt x="211" y="70"/>
                  </a:lnTo>
                  <a:lnTo>
                    <a:pt x="211" y="79"/>
                  </a:lnTo>
                  <a:lnTo>
                    <a:pt x="213" y="85"/>
                  </a:lnTo>
                  <a:lnTo>
                    <a:pt x="209" y="85"/>
                  </a:lnTo>
                  <a:lnTo>
                    <a:pt x="205" y="85"/>
                  </a:lnTo>
                  <a:lnTo>
                    <a:pt x="205" y="89"/>
                  </a:lnTo>
                  <a:lnTo>
                    <a:pt x="209" y="89"/>
                  </a:lnTo>
                  <a:lnTo>
                    <a:pt x="209" y="91"/>
                  </a:lnTo>
                  <a:lnTo>
                    <a:pt x="203" y="91"/>
                  </a:lnTo>
                  <a:lnTo>
                    <a:pt x="199" y="91"/>
                  </a:lnTo>
                  <a:lnTo>
                    <a:pt x="199" y="95"/>
                  </a:lnTo>
                  <a:lnTo>
                    <a:pt x="197" y="95"/>
                  </a:lnTo>
                  <a:lnTo>
                    <a:pt x="190" y="95"/>
                  </a:lnTo>
                  <a:lnTo>
                    <a:pt x="190" y="105"/>
                  </a:lnTo>
                  <a:lnTo>
                    <a:pt x="194" y="105"/>
                  </a:lnTo>
                  <a:lnTo>
                    <a:pt x="194" y="108"/>
                  </a:lnTo>
                  <a:lnTo>
                    <a:pt x="190" y="108"/>
                  </a:lnTo>
                  <a:lnTo>
                    <a:pt x="190" y="114"/>
                  </a:lnTo>
                  <a:lnTo>
                    <a:pt x="209" y="116"/>
                  </a:lnTo>
                  <a:lnTo>
                    <a:pt x="209" y="130"/>
                  </a:lnTo>
                  <a:lnTo>
                    <a:pt x="207" y="130"/>
                  </a:lnTo>
                  <a:lnTo>
                    <a:pt x="207" y="132"/>
                  </a:lnTo>
                  <a:lnTo>
                    <a:pt x="209" y="132"/>
                  </a:lnTo>
                  <a:lnTo>
                    <a:pt x="207" y="132"/>
                  </a:lnTo>
                  <a:lnTo>
                    <a:pt x="209" y="132"/>
                  </a:lnTo>
                  <a:lnTo>
                    <a:pt x="149" y="207"/>
                  </a:lnTo>
                  <a:lnTo>
                    <a:pt x="141" y="211"/>
                  </a:lnTo>
                </a:path>
              </a:pathLst>
            </a:custGeom>
            <a:grpFill/>
            <a:ln w="9525">
              <a:noFill/>
              <a:round/>
              <a:headEnd/>
              <a:tailEnd/>
            </a:ln>
          </p:spPr>
          <p:txBody>
            <a:bodyPr/>
            <a:lstStyle/>
            <a:p>
              <a:pPr>
                <a:defRPr/>
              </a:pPr>
              <a:endParaRPr lang="en-US" dirty="0">
                <a:solidFill>
                  <a:prstClr val="black"/>
                </a:solidFill>
              </a:endParaRPr>
            </a:p>
          </p:txBody>
        </p:sp>
        <p:sp>
          <p:nvSpPr>
            <p:cNvPr id="16639" name="Freeform 97"/>
            <p:cNvSpPr>
              <a:spLocks/>
            </p:cNvSpPr>
            <p:nvPr/>
          </p:nvSpPr>
          <p:spPr bwMode="ltGray">
            <a:xfrm>
              <a:off x="2614" y="1259"/>
              <a:ext cx="58" cy="63"/>
            </a:xfrm>
            <a:custGeom>
              <a:avLst/>
              <a:gdLst>
                <a:gd name="T0" fmla="*/ 19 w 58"/>
                <a:gd name="T1" fmla="*/ 0 h 63"/>
                <a:gd name="T2" fmla="*/ 19 w 58"/>
                <a:gd name="T3" fmla="*/ 6 h 63"/>
                <a:gd name="T4" fmla="*/ 31 w 58"/>
                <a:gd name="T5" fmla="*/ 13 h 63"/>
                <a:gd name="T6" fmla="*/ 35 w 58"/>
                <a:gd name="T7" fmla="*/ 13 h 63"/>
                <a:gd name="T8" fmla="*/ 35 w 58"/>
                <a:gd name="T9" fmla="*/ 21 h 63"/>
                <a:gd name="T10" fmla="*/ 39 w 58"/>
                <a:gd name="T11" fmla="*/ 21 h 63"/>
                <a:gd name="T12" fmla="*/ 54 w 58"/>
                <a:gd name="T13" fmla="*/ 29 h 63"/>
                <a:gd name="T14" fmla="*/ 48 w 58"/>
                <a:gd name="T15" fmla="*/ 33 h 63"/>
                <a:gd name="T16" fmla="*/ 50 w 58"/>
                <a:gd name="T17" fmla="*/ 36 h 63"/>
                <a:gd name="T18" fmla="*/ 58 w 58"/>
                <a:gd name="T19" fmla="*/ 63 h 63"/>
                <a:gd name="T20" fmla="*/ 23 w 58"/>
                <a:gd name="T21" fmla="*/ 63 h 63"/>
                <a:gd name="T22" fmla="*/ 25 w 58"/>
                <a:gd name="T23" fmla="*/ 58 h 63"/>
                <a:gd name="T24" fmla="*/ 33 w 58"/>
                <a:gd name="T25" fmla="*/ 58 h 63"/>
                <a:gd name="T26" fmla="*/ 43 w 58"/>
                <a:gd name="T27" fmla="*/ 52 h 63"/>
                <a:gd name="T28" fmla="*/ 41 w 58"/>
                <a:gd name="T29" fmla="*/ 44 h 63"/>
                <a:gd name="T30" fmla="*/ 33 w 58"/>
                <a:gd name="T31" fmla="*/ 46 h 63"/>
                <a:gd name="T32" fmla="*/ 31 w 58"/>
                <a:gd name="T33" fmla="*/ 33 h 63"/>
                <a:gd name="T34" fmla="*/ 31 w 58"/>
                <a:gd name="T35" fmla="*/ 31 h 63"/>
                <a:gd name="T36" fmla="*/ 29 w 58"/>
                <a:gd name="T37" fmla="*/ 31 h 63"/>
                <a:gd name="T38" fmla="*/ 29 w 58"/>
                <a:gd name="T39" fmla="*/ 46 h 63"/>
                <a:gd name="T40" fmla="*/ 18 w 58"/>
                <a:gd name="T41" fmla="*/ 46 h 63"/>
                <a:gd name="T42" fmla="*/ 16 w 58"/>
                <a:gd name="T43" fmla="*/ 36 h 63"/>
                <a:gd name="T44" fmla="*/ 16 w 58"/>
                <a:gd name="T45" fmla="*/ 33 h 63"/>
                <a:gd name="T46" fmla="*/ 10 w 58"/>
                <a:gd name="T47" fmla="*/ 36 h 63"/>
                <a:gd name="T48" fmla="*/ 8 w 58"/>
                <a:gd name="T49" fmla="*/ 36 h 63"/>
                <a:gd name="T50" fmla="*/ 8 w 58"/>
                <a:gd name="T51" fmla="*/ 42 h 63"/>
                <a:gd name="T52" fmla="*/ 14 w 58"/>
                <a:gd name="T53" fmla="*/ 52 h 63"/>
                <a:gd name="T54" fmla="*/ 18 w 58"/>
                <a:gd name="T55" fmla="*/ 56 h 63"/>
                <a:gd name="T56" fmla="*/ 18 w 58"/>
                <a:gd name="T57" fmla="*/ 58 h 63"/>
                <a:gd name="T58" fmla="*/ 10 w 58"/>
                <a:gd name="T59" fmla="*/ 52 h 63"/>
                <a:gd name="T60" fmla="*/ 0 w 58"/>
                <a:gd name="T61" fmla="*/ 46 h 63"/>
                <a:gd name="T62" fmla="*/ 0 w 58"/>
                <a:gd name="T63" fmla="*/ 36 h 63"/>
                <a:gd name="T64" fmla="*/ 0 w 58"/>
                <a:gd name="T65" fmla="*/ 31 h 63"/>
                <a:gd name="T66" fmla="*/ 6 w 58"/>
                <a:gd name="T67" fmla="*/ 27 h 63"/>
                <a:gd name="T68" fmla="*/ 14 w 58"/>
                <a:gd name="T69" fmla="*/ 23 h 63"/>
                <a:gd name="T70" fmla="*/ 14 w 58"/>
                <a:gd name="T71" fmla="*/ 15 h 63"/>
                <a:gd name="T72" fmla="*/ 6 w 58"/>
                <a:gd name="T73" fmla="*/ 15 h 63"/>
                <a:gd name="T74" fmla="*/ 6 w 58"/>
                <a:gd name="T75" fmla="*/ 17 h 63"/>
                <a:gd name="T76" fmla="*/ 0 w 58"/>
                <a:gd name="T77" fmla="*/ 17 h 63"/>
                <a:gd name="T78" fmla="*/ 4 w 58"/>
                <a:gd name="T79" fmla="*/ 9 h 63"/>
                <a:gd name="T80" fmla="*/ 0 w 58"/>
                <a:gd name="T81" fmla="*/ 9 h 63"/>
                <a:gd name="T82" fmla="*/ 0 w 58"/>
                <a:gd name="T83" fmla="*/ 2 h 63"/>
                <a:gd name="T84" fmla="*/ 19 w 58"/>
                <a:gd name="T85" fmla="*/ 0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63"/>
                <a:gd name="T131" fmla="*/ 58 w 58"/>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63">
                  <a:moveTo>
                    <a:pt x="19" y="0"/>
                  </a:moveTo>
                  <a:lnTo>
                    <a:pt x="19" y="6"/>
                  </a:lnTo>
                  <a:lnTo>
                    <a:pt x="31" y="13"/>
                  </a:lnTo>
                  <a:lnTo>
                    <a:pt x="35" y="13"/>
                  </a:lnTo>
                  <a:lnTo>
                    <a:pt x="35" y="21"/>
                  </a:lnTo>
                  <a:lnTo>
                    <a:pt x="39" y="21"/>
                  </a:lnTo>
                  <a:lnTo>
                    <a:pt x="54" y="29"/>
                  </a:lnTo>
                  <a:lnTo>
                    <a:pt x="48" y="33"/>
                  </a:lnTo>
                  <a:lnTo>
                    <a:pt x="50" y="36"/>
                  </a:lnTo>
                  <a:lnTo>
                    <a:pt x="58" y="63"/>
                  </a:lnTo>
                  <a:lnTo>
                    <a:pt x="23" y="63"/>
                  </a:lnTo>
                  <a:lnTo>
                    <a:pt x="25" y="58"/>
                  </a:lnTo>
                  <a:lnTo>
                    <a:pt x="33" y="58"/>
                  </a:lnTo>
                  <a:lnTo>
                    <a:pt x="43" y="52"/>
                  </a:lnTo>
                  <a:lnTo>
                    <a:pt x="41" y="44"/>
                  </a:lnTo>
                  <a:lnTo>
                    <a:pt x="33" y="46"/>
                  </a:lnTo>
                  <a:lnTo>
                    <a:pt x="31" y="33"/>
                  </a:lnTo>
                  <a:lnTo>
                    <a:pt x="31" y="31"/>
                  </a:lnTo>
                  <a:lnTo>
                    <a:pt x="29" y="31"/>
                  </a:lnTo>
                  <a:lnTo>
                    <a:pt x="29" y="46"/>
                  </a:lnTo>
                  <a:lnTo>
                    <a:pt x="18" y="46"/>
                  </a:lnTo>
                  <a:lnTo>
                    <a:pt x="16" y="36"/>
                  </a:lnTo>
                  <a:lnTo>
                    <a:pt x="16" y="33"/>
                  </a:lnTo>
                  <a:lnTo>
                    <a:pt x="10" y="36"/>
                  </a:lnTo>
                  <a:lnTo>
                    <a:pt x="8" y="36"/>
                  </a:lnTo>
                  <a:lnTo>
                    <a:pt x="8" y="42"/>
                  </a:lnTo>
                  <a:lnTo>
                    <a:pt x="14" y="52"/>
                  </a:lnTo>
                  <a:lnTo>
                    <a:pt x="18" y="56"/>
                  </a:lnTo>
                  <a:lnTo>
                    <a:pt x="18" y="58"/>
                  </a:lnTo>
                  <a:lnTo>
                    <a:pt x="10" y="52"/>
                  </a:lnTo>
                  <a:lnTo>
                    <a:pt x="0" y="46"/>
                  </a:lnTo>
                  <a:lnTo>
                    <a:pt x="0" y="36"/>
                  </a:lnTo>
                  <a:lnTo>
                    <a:pt x="0" y="31"/>
                  </a:lnTo>
                  <a:lnTo>
                    <a:pt x="6" y="27"/>
                  </a:lnTo>
                  <a:lnTo>
                    <a:pt x="14" y="23"/>
                  </a:lnTo>
                  <a:lnTo>
                    <a:pt x="14" y="15"/>
                  </a:lnTo>
                  <a:lnTo>
                    <a:pt x="6" y="15"/>
                  </a:lnTo>
                  <a:lnTo>
                    <a:pt x="6" y="17"/>
                  </a:lnTo>
                  <a:lnTo>
                    <a:pt x="0" y="17"/>
                  </a:lnTo>
                  <a:lnTo>
                    <a:pt x="4" y="9"/>
                  </a:lnTo>
                  <a:lnTo>
                    <a:pt x="0" y="9"/>
                  </a:lnTo>
                  <a:lnTo>
                    <a:pt x="0" y="2"/>
                  </a:lnTo>
                  <a:lnTo>
                    <a:pt x="19" y="0"/>
                  </a:lnTo>
                  <a:close/>
                </a:path>
              </a:pathLst>
            </a:custGeom>
            <a:grpFill/>
            <a:ln w="9525">
              <a:noFill/>
              <a:round/>
              <a:headEnd/>
              <a:tailEnd/>
            </a:ln>
          </p:spPr>
          <p:txBody>
            <a:bodyPr/>
            <a:lstStyle/>
            <a:p>
              <a:pPr>
                <a:defRPr/>
              </a:pPr>
              <a:endParaRPr lang="en-US" dirty="0">
                <a:solidFill>
                  <a:prstClr val="black"/>
                </a:solidFill>
              </a:endParaRPr>
            </a:p>
          </p:txBody>
        </p:sp>
        <p:sp>
          <p:nvSpPr>
            <p:cNvPr id="16640" name="Freeform 98"/>
            <p:cNvSpPr>
              <a:spLocks/>
            </p:cNvSpPr>
            <p:nvPr/>
          </p:nvSpPr>
          <p:spPr bwMode="ltGray">
            <a:xfrm>
              <a:off x="2614" y="1259"/>
              <a:ext cx="58" cy="63"/>
            </a:xfrm>
            <a:custGeom>
              <a:avLst/>
              <a:gdLst>
                <a:gd name="T0" fmla="*/ 19 w 58"/>
                <a:gd name="T1" fmla="*/ 0 h 63"/>
                <a:gd name="T2" fmla="*/ 19 w 58"/>
                <a:gd name="T3" fmla="*/ 6 h 63"/>
                <a:gd name="T4" fmla="*/ 31 w 58"/>
                <a:gd name="T5" fmla="*/ 13 h 63"/>
                <a:gd name="T6" fmla="*/ 35 w 58"/>
                <a:gd name="T7" fmla="*/ 13 h 63"/>
                <a:gd name="T8" fmla="*/ 35 w 58"/>
                <a:gd name="T9" fmla="*/ 21 h 63"/>
                <a:gd name="T10" fmla="*/ 39 w 58"/>
                <a:gd name="T11" fmla="*/ 21 h 63"/>
                <a:gd name="T12" fmla="*/ 54 w 58"/>
                <a:gd name="T13" fmla="*/ 29 h 63"/>
                <a:gd name="T14" fmla="*/ 48 w 58"/>
                <a:gd name="T15" fmla="*/ 33 h 63"/>
                <a:gd name="T16" fmla="*/ 50 w 58"/>
                <a:gd name="T17" fmla="*/ 36 h 63"/>
                <a:gd name="T18" fmla="*/ 58 w 58"/>
                <a:gd name="T19" fmla="*/ 63 h 63"/>
                <a:gd name="T20" fmla="*/ 23 w 58"/>
                <a:gd name="T21" fmla="*/ 63 h 63"/>
                <a:gd name="T22" fmla="*/ 25 w 58"/>
                <a:gd name="T23" fmla="*/ 58 h 63"/>
                <a:gd name="T24" fmla="*/ 33 w 58"/>
                <a:gd name="T25" fmla="*/ 58 h 63"/>
                <a:gd name="T26" fmla="*/ 43 w 58"/>
                <a:gd name="T27" fmla="*/ 52 h 63"/>
                <a:gd name="T28" fmla="*/ 41 w 58"/>
                <a:gd name="T29" fmla="*/ 44 h 63"/>
                <a:gd name="T30" fmla="*/ 33 w 58"/>
                <a:gd name="T31" fmla="*/ 46 h 63"/>
                <a:gd name="T32" fmla="*/ 31 w 58"/>
                <a:gd name="T33" fmla="*/ 33 h 63"/>
                <a:gd name="T34" fmla="*/ 31 w 58"/>
                <a:gd name="T35" fmla="*/ 31 h 63"/>
                <a:gd name="T36" fmla="*/ 29 w 58"/>
                <a:gd name="T37" fmla="*/ 31 h 63"/>
                <a:gd name="T38" fmla="*/ 29 w 58"/>
                <a:gd name="T39" fmla="*/ 46 h 63"/>
                <a:gd name="T40" fmla="*/ 18 w 58"/>
                <a:gd name="T41" fmla="*/ 46 h 63"/>
                <a:gd name="T42" fmla="*/ 16 w 58"/>
                <a:gd name="T43" fmla="*/ 36 h 63"/>
                <a:gd name="T44" fmla="*/ 16 w 58"/>
                <a:gd name="T45" fmla="*/ 33 h 63"/>
                <a:gd name="T46" fmla="*/ 10 w 58"/>
                <a:gd name="T47" fmla="*/ 36 h 63"/>
                <a:gd name="T48" fmla="*/ 8 w 58"/>
                <a:gd name="T49" fmla="*/ 36 h 63"/>
                <a:gd name="T50" fmla="*/ 8 w 58"/>
                <a:gd name="T51" fmla="*/ 42 h 63"/>
                <a:gd name="T52" fmla="*/ 14 w 58"/>
                <a:gd name="T53" fmla="*/ 52 h 63"/>
                <a:gd name="T54" fmla="*/ 18 w 58"/>
                <a:gd name="T55" fmla="*/ 56 h 63"/>
                <a:gd name="T56" fmla="*/ 18 w 58"/>
                <a:gd name="T57" fmla="*/ 58 h 63"/>
                <a:gd name="T58" fmla="*/ 10 w 58"/>
                <a:gd name="T59" fmla="*/ 52 h 63"/>
                <a:gd name="T60" fmla="*/ 0 w 58"/>
                <a:gd name="T61" fmla="*/ 46 h 63"/>
                <a:gd name="T62" fmla="*/ 0 w 58"/>
                <a:gd name="T63" fmla="*/ 36 h 63"/>
                <a:gd name="T64" fmla="*/ 0 w 58"/>
                <a:gd name="T65" fmla="*/ 31 h 63"/>
                <a:gd name="T66" fmla="*/ 6 w 58"/>
                <a:gd name="T67" fmla="*/ 27 h 63"/>
                <a:gd name="T68" fmla="*/ 14 w 58"/>
                <a:gd name="T69" fmla="*/ 23 h 63"/>
                <a:gd name="T70" fmla="*/ 14 w 58"/>
                <a:gd name="T71" fmla="*/ 15 h 63"/>
                <a:gd name="T72" fmla="*/ 6 w 58"/>
                <a:gd name="T73" fmla="*/ 15 h 63"/>
                <a:gd name="T74" fmla="*/ 6 w 58"/>
                <a:gd name="T75" fmla="*/ 17 h 63"/>
                <a:gd name="T76" fmla="*/ 0 w 58"/>
                <a:gd name="T77" fmla="*/ 17 h 63"/>
                <a:gd name="T78" fmla="*/ 4 w 58"/>
                <a:gd name="T79" fmla="*/ 9 h 63"/>
                <a:gd name="T80" fmla="*/ 0 w 58"/>
                <a:gd name="T81" fmla="*/ 9 h 63"/>
                <a:gd name="T82" fmla="*/ 0 w 58"/>
                <a:gd name="T83" fmla="*/ 2 h 63"/>
                <a:gd name="T84" fmla="*/ 19 w 58"/>
                <a:gd name="T85" fmla="*/ 0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63"/>
                <a:gd name="T131" fmla="*/ 58 w 58"/>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63">
                  <a:moveTo>
                    <a:pt x="19" y="0"/>
                  </a:moveTo>
                  <a:lnTo>
                    <a:pt x="19" y="6"/>
                  </a:lnTo>
                  <a:lnTo>
                    <a:pt x="31" y="13"/>
                  </a:lnTo>
                  <a:lnTo>
                    <a:pt x="35" y="13"/>
                  </a:lnTo>
                  <a:lnTo>
                    <a:pt x="35" y="21"/>
                  </a:lnTo>
                  <a:lnTo>
                    <a:pt x="39" y="21"/>
                  </a:lnTo>
                  <a:lnTo>
                    <a:pt x="54" y="29"/>
                  </a:lnTo>
                  <a:lnTo>
                    <a:pt x="48" y="33"/>
                  </a:lnTo>
                  <a:lnTo>
                    <a:pt x="50" y="36"/>
                  </a:lnTo>
                  <a:lnTo>
                    <a:pt x="58" y="63"/>
                  </a:lnTo>
                  <a:lnTo>
                    <a:pt x="23" y="63"/>
                  </a:lnTo>
                  <a:lnTo>
                    <a:pt x="25" y="58"/>
                  </a:lnTo>
                  <a:lnTo>
                    <a:pt x="33" y="58"/>
                  </a:lnTo>
                  <a:lnTo>
                    <a:pt x="43" y="52"/>
                  </a:lnTo>
                  <a:lnTo>
                    <a:pt x="41" y="44"/>
                  </a:lnTo>
                  <a:lnTo>
                    <a:pt x="33" y="46"/>
                  </a:lnTo>
                  <a:lnTo>
                    <a:pt x="31" y="33"/>
                  </a:lnTo>
                  <a:lnTo>
                    <a:pt x="31" y="31"/>
                  </a:lnTo>
                  <a:lnTo>
                    <a:pt x="29" y="31"/>
                  </a:lnTo>
                  <a:lnTo>
                    <a:pt x="29" y="46"/>
                  </a:lnTo>
                  <a:lnTo>
                    <a:pt x="18" y="46"/>
                  </a:lnTo>
                  <a:lnTo>
                    <a:pt x="16" y="36"/>
                  </a:lnTo>
                  <a:lnTo>
                    <a:pt x="16" y="33"/>
                  </a:lnTo>
                  <a:lnTo>
                    <a:pt x="10" y="36"/>
                  </a:lnTo>
                  <a:lnTo>
                    <a:pt x="8" y="36"/>
                  </a:lnTo>
                  <a:lnTo>
                    <a:pt x="8" y="42"/>
                  </a:lnTo>
                  <a:lnTo>
                    <a:pt x="14" y="52"/>
                  </a:lnTo>
                  <a:lnTo>
                    <a:pt x="18" y="56"/>
                  </a:lnTo>
                  <a:lnTo>
                    <a:pt x="18" y="58"/>
                  </a:lnTo>
                  <a:lnTo>
                    <a:pt x="10" y="52"/>
                  </a:lnTo>
                  <a:lnTo>
                    <a:pt x="0" y="46"/>
                  </a:lnTo>
                  <a:lnTo>
                    <a:pt x="0" y="36"/>
                  </a:lnTo>
                  <a:lnTo>
                    <a:pt x="0" y="31"/>
                  </a:lnTo>
                  <a:lnTo>
                    <a:pt x="6" y="27"/>
                  </a:lnTo>
                  <a:lnTo>
                    <a:pt x="14" y="23"/>
                  </a:lnTo>
                  <a:lnTo>
                    <a:pt x="14" y="15"/>
                  </a:lnTo>
                  <a:lnTo>
                    <a:pt x="6" y="15"/>
                  </a:lnTo>
                  <a:lnTo>
                    <a:pt x="6" y="17"/>
                  </a:lnTo>
                  <a:lnTo>
                    <a:pt x="0" y="17"/>
                  </a:lnTo>
                  <a:lnTo>
                    <a:pt x="4" y="9"/>
                  </a:lnTo>
                  <a:lnTo>
                    <a:pt x="0" y="9"/>
                  </a:lnTo>
                  <a:lnTo>
                    <a:pt x="0" y="2"/>
                  </a:lnTo>
                  <a:lnTo>
                    <a:pt x="19" y="0"/>
                  </a:lnTo>
                </a:path>
              </a:pathLst>
            </a:custGeom>
            <a:grpFill/>
            <a:ln w="9525">
              <a:noFill/>
              <a:round/>
              <a:headEnd/>
              <a:tailEnd/>
            </a:ln>
          </p:spPr>
          <p:txBody>
            <a:bodyPr/>
            <a:lstStyle/>
            <a:p>
              <a:pPr>
                <a:defRPr/>
              </a:pPr>
              <a:endParaRPr lang="en-US" dirty="0">
                <a:solidFill>
                  <a:prstClr val="black"/>
                </a:solidFill>
              </a:endParaRPr>
            </a:p>
          </p:txBody>
        </p:sp>
        <p:sp>
          <p:nvSpPr>
            <p:cNvPr id="16641" name="Freeform 99"/>
            <p:cNvSpPr>
              <a:spLocks/>
            </p:cNvSpPr>
            <p:nvPr/>
          </p:nvSpPr>
          <p:spPr bwMode="ltGray">
            <a:xfrm>
              <a:off x="2549" y="1261"/>
              <a:ext cx="63" cy="54"/>
            </a:xfrm>
            <a:custGeom>
              <a:avLst/>
              <a:gdLst>
                <a:gd name="T0" fmla="*/ 13 w 63"/>
                <a:gd name="T1" fmla="*/ 7 h 54"/>
                <a:gd name="T2" fmla="*/ 34 w 63"/>
                <a:gd name="T3" fmla="*/ 4 h 54"/>
                <a:gd name="T4" fmla="*/ 34 w 63"/>
                <a:gd name="T5" fmla="*/ 2 h 54"/>
                <a:gd name="T6" fmla="*/ 36 w 63"/>
                <a:gd name="T7" fmla="*/ 2 h 54"/>
                <a:gd name="T8" fmla="*/ 46 w 63"/>
                <a:gd name="T9" fmla="*/ 2 h 54"/>
                <a:gd name="T10" fmla="*/ 50 w 63"/>
                <a:gd name="T11" fmla="*/ 0 h 54"/>
                <a:gd name="T12" fmla="*/ 54 w 63"/>
                <a:gd name="T13" fmla="*/ 0 h 54"/>
                <a:gd name="T14" fmla="*/ 59 w 63"/>
                <a:gd name="T15" fmla="*/ 7 h 54"/>
                <a:gd name="T16" fmla="*/ 59 w 63"/>
                <a:gd name="T17" fmla="*/ 9 h 54"/>
                <a:gd name="T18" fmla="*/ 63 w 63"/>
                <a:gd name="T19" fmla="*/ 9 h 54"/>
                <a:gd name="T20" fmla="*/ 59 w 63"/>
                <a:gd name="T21" fmla="*/ 9 h 54"/>
                <a:gd name="T22" fmla="*/ 56 w 63"/>
                <a:gd name="T23" fmla="*/ 13 h 54"/>
                <a:gd name="T24" fmla="*/ 56 w 63"/>
                <a:gd name="T25" fmla="*/ 15 h 54"/>
                <a:gd name="T26" fmla="*/ 59 w 63"/>
                <a:gd name="T27" fmla="*/ 19 h 54"/>
                <a:gd name="T28" fmla="*/ 56 w 63"/>
                <a:gd name="T29" fmla="*/ 23 h 54"/>
                <a:gd name="T30" fmla="*/ 50 w 63"/>
                <a:gd name="T31" fmla="*/ 25 h 54"/>
                <a:gd name="T32" fmla="*/ 48 w 63"/>
                <a:gd name="T33" fmla="*/ 25 h 54"/>
                <a:gd name="T34" fmla="*/ 40 w 63"/>
                <a:gd name="T35" fmla="*/ 29 h 54"/>
                <a:gd name="T36" fmla="*/ 25 w 63"/>
                <a:gd name="T37" fmla="*/ 34 h 54"/>
                <a:gd name="T38" fmla="*/ 19 w 63"/>
                <a:gd name="T39" fmla="*/ 34 h 54"/>
                <a:gd name="T40" fmla="*/ 13 w 63"/>
                <a:gd name="T41" fmla="*/ 38 h 54"/>
                <a:gd name="T42" fmla="*/ 13 w 63"/>
                <a:gd name="T43" fmla="*/ 44 h 54"/>
                <a:gd name="T44" fmla="*/ 17 w 63"/>
                <a:gd name="T45" fmla="*/ 44 h 54"/>
                <a:gd name="T46" fmla="*/ 25 w 63"/>
                <a:gd name="T47" fmla="*/ 48 h 54"/>
                <a:gd name="T48" fmla="*/ 42 w 63"/>
                <a:gd name="T49" fmla="*/ 48 h 54"/>
                <a:gd name="T50" fmla="*/ 44 w 63"/>
                <a:gd name="T51" fmla="*/ 48 h 54"/>
                <a:gd name="T52" fmla="*/ 48 w 63"/>
                <a:gd name="T53" fmla="*/ 48 h 54"/>
                <a:gd name="T54" fmla="*/ 48 w 63"/>
                <a:gd name="T55" fmla="*/ 44 h 54"/>
                <a:gd name="T56" fmla="*/ 57 w 63"/>
                <a:gd name="T57" fmla="*/ 44 h 54"/>
                <a:gd name="T58" fmla="*/ 63 w 63"/>
                <a:gd name="T59" fmla="*/ 44 h 54"/>
                <a:gd name="T60" fmla="*/ 59 w 63"/>
                <a:gd name="T61" fmla="*/ 48 h 54"/>
                <a:gd name="T62" fmla="*/ 38 w 63"/>
                <a:gd name="T63" fmla="*/ 54 h 54"/>
                <a:gd name="T64" fmla="*/ 13 w 63"/>
                <a:gd name="T65" fmla="*/ 52 h 54"/>
                <a:gd name="T66" fmla="*/ 9 w 63"/>
                <a:gd name="T67" fmla="*/ 48 h 54"/>
                <a:gd name="T68" fmla="*/ 0 w 63"/>
                <a:gd name="T69" fmla="*/ 21 h 54"/>
                <a:gd name="T70" fmla="*/ 15 w 63"/>
                <a:gd name="T71" fmla="*/ 13 h 54"/>
                <a:gd name="T72" fmla="*/ 13 w 63"/>
                <a:gd name="T73" fmla="*/ 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54"/>
                <a:gd name="T113" fmla="*/ 63 w 63"/>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54">
                  <a:moveTo>
                    <a:pt x="13" y="7"/>
                  </a:moveTo>
                  <a:lnTo>
                    <a:pt x="34" y="4"/>
                  </a:lnTo>
                  <a:lnTo>
                    <a:pt x="34" y="2"/>
                  </a:lnTo>
                  <a:lnTo>
                    <a:pt x="36" y="2"/>
                  </a:lnTo>
                  <a:lnTo>
                    <a:pt x="46" y="2"/>
                  </a:lnTo>
                  <a:lnTo>
                    <a:pt x="50" y="0"/>
                  </a:lnTo>
                  <a:lnTo>
                    <a:pt x="54" y="0"/>
                  </a:lnTo>
                  <a:lnTo>
                    <a:pt x="59" y="7"/>
                  </a:lnTo>
                  <a:lnTo>
                    <a:pt x="59" y="9"/>
                  </a:lnTo>
                  <a:lnTo>
                    <a:pt x="63" y="9"/>
                  </a:lnTo>
                  <a:lnTo>
                    <a:pt x="59" y="9"/>
                  </a:lnTo>
                  <a:lnTo>
                    <a:pt x="56" y="13"/>
                  </a:lnTo>
                  <a:lnTo>
                    <a:pt x="56" y="15"/>
                  </a:lnTo>
                  <a:lnTo>
                    <a:pt x="59" y="19"/>
                  </a:lnTo>
                  <a:lnTo>
                    <a:pt x="56" y="23"/>
                  </a:lnTo>
                  <a:lnTo>
                    <a:pt x="50" y="25"/>
                  </a:lnTo>
                  <a:lnTo>
                    <a:pt x="48" y="25"/>
                  </a:lnTo>
                  <a:lnTo>
                    <a:pt x="40" y="29"/>
                  </a:lnTo>
                  <a:lnTo>
                    <a:pt x="25" y="34"/>
                  </a:lnTo>
                  <a:lnTo>
                    <a:pt x="19" y="34"/>
                  </a:lnTo>
                  <a:lnTo>
                    <a:pt x="13" y="38"/>
                  </a:lnTo>
                  <a:lnTo>
                    <a:pt x="13" y="44"/>
                  </a:lnTo>
                  <a:lnTo>
                    <a:pt x="17" y="44"/>
                  </a:lnTo>
                  <a:lnTo>
                    <a:pt x="25" y="48"/>
                  </a:lnTo>
                  <a:lnTo>
                    <a:pt x="42" y="48"/>
                  </a:lnTo>
                  <a:lnTo>
                    <a:pt x="44" y="48"/>
                  </a:lnTo>
                  <a:lnTo>
                    <a:pt x="48" y="48"/>
                  </a:lnTo>
                  <a:lnTo>
                    <a:pt x="48" y="44"/>
                  </a:lnTo>
                  <a:lnTo>
                    <a:pt x="57" y="44"/>
                  </a:lnTo>
                  <a:lnTo>
                    <a:pt x="63" y="44"/>
                  </a:lnTo>
                  <a:lnTo>
                    <a:pt x="59" y="48"/>
                  </a:lnTo>
                  <a:lnTo>
                    <a:pt x="38" y="54"/>
                  </a:lnTo>
                  <a:lnTo>
                    <a:pt x="13" y="52"/>
                  </a:lnTo>
                  <a:lnTo>
                    <a:pt x="9" y="48"/>
                  </a:lnTo>
                  <a:lnTo>
                    <a:pt x="0" y="21"/>
                  </a:lnTo>
                  <a:lnTo>
                    <a:pt x="15" y="13"/>
                  </a:lnTo>
                  <a:lnTo>
                    <a:pt x="13" y="7"/>
                  </a:lnTo>
                  <a:close/>
                </a:path>
              </a:pathLst>
            </a:custGeom>
            <a:grpFill/>
            <a:ln w="9525">
              <a:noFill/>
              <a:round/>
              <a:headEnd/>
              <a:tailEnd/>
            </a:ln>
          </p:spPr>
          <p:txBody>
            <a:bodyPr/>
            <a:lstStyle/>
            <a:p>
              <a:pPr>
                <a:defRPr/>
              </a:pPr>
              <a:endParaRPr lang="en-US" dirty="0">
                <a:solidFill>
                  <a:prstClr val="black"/>
                </a:solidFill>
              </a:endParaRPr>
            </a:p>
          </p:txBody>
        </p:sp>
        <p:sp>
          <p:nvSpPr>
            <p:cNvPr id="16642" name="Freeform 100"/>
            <p:cNvSpPr>
              <a:spLocks/>
            </p:cNvSpPr>
            <p:nvPr/>
          </p:nvSpPr>
          <p:spPr bwMode="ltGray">
            <a:xfrm>
              <a:off x="2549" y="1261"/>
              <a:ext cx="63" cy="54"/>
            </a:xfrm>
            <a:custGeom>
              <a:avLst/>
              <a:gdLst>
                <a:gd name="T0" fmla="*/ 13 w 63"/>
                <a:gd name="T1" fmla="*/ 7 h 54"/>
                <a:gd name="T2" fmla="*/ 34 w 63"/>
                <a:gd name="T3" fmla="*/ 4 h 54"/>
                <a:gd name="T4" fmla="*/ 34 w 63"/>
                <a:gd name="T5" fmla="*/ 2 h 54"/>
                <a:gd name="T6" fmla="*/ 36 w 63"/>
                <a:gd name="T7" fmla="*/ 2 h 54"/>
                <a:gd name="T8" fmla="*/ 46 w 63"/>
                <a:gd name="T9" fmla="*/ 2 h 54"/>
                <a:gd name="T10" fmla="*/ 50 w 63"/>
                <a:gd name="T11" fmla="*/ 0 h 54"/>
                <a:gd name="T12" fmla="*/ 54 w 63"/>
                <a:gd name="T13" fmla="*/ 0 h 54"/>
                <a:gd name="T14" fmla="*/ 59 w 63"/>
                <a:gd name="T15" fmla="*/ 7 h 54"/>
                <a:gd name="T16" fmla="*/ 59 w 63"/>
                <a:gd name="T17" fmla="*/ 9 h 54"/>
                <a:gd name="T18" fmla="*/ 63 w 63"/>
                <a:gd name="T19" fmla="*/ 9 h 54"/>
                <a:gd name="T20" fmla="*/ 59 w 63"/>
                <a:gd name="T21" fmla="*/ 9 h 54"/>
                <a:gd name="T22" fmla="*/ 56 w 63"/>
                <a:gd name="T23" fmla="*/ 13 h 54"/>
                <a:gd name="T24" fmla="*/ 56 w 63"/>
                <a:gd name="T25" fmla="*/ 15 h 54"/>
                <a:gd name="T26" fmla="*/ 59 w 63"/>
                <a:gd name="T27" fmla="*/ 19 h 54"/>
                <a:gd name="T28" fmla="*/ 56 w 63"/>
                <a:gd name="T29" fmla="*/ 23 h 54"/>
                <a:gd name="T30" fmla="*/ 50 w 63"/>
                <a:gd name="T31" fmla="*/ 25 h 54"/>
                <a:gd name="T32" fmla="*/ 48 w 63"/>
                <a:gd name="T33" fmla="*/ 25 h 54"/>
                <a:gd name="T34" fmla="*/ 40 w 63"/>
                <a:gd name="T35" fmla="*/ 29 h 54"/>
                <a:gd name="T36" fmla="*/ 25 w 63"/>
                <a:gd name="T37" fmla="*/ 34 h 54"/>
                <a:gd name="T38" fmla="*/ 19 w 63"/>
                <a:gd name="T39" fmla="*/ 34 h 54"/>
                <a:gd name="T40" fmla="*/ 13 w 63"/>
                <a:gd name="T41" fmla="*/ 38 h 54"/>
                <a:gd name="T42" fmla="*/ 13 w 63"/>
                <a:gd name="T43" fmla="*/ 44 h 54"/>
                <a:gd name="T44" fmla="*/ 17 w 63"/>
                <a:gd name="T45" fmla="*/ 44 h 54"/>
                <a:gd name="T46" fmla="*/ 25 w 63"/>
                <a:gd name="T47" fmla="*/ 48 h 54"/>
                <a:gd name="T48" fmla="*/ 42 w 63"/>
                <a:gd name="T49" fmla="*/ 48 h 54"/>
                <a:gd name="T50" fmla="*/ 44 w 63"/>
                <a:gd name="T51" fmla="*/ 48 h 54"/>
                <a:gd name="T52" fmla="*/ 48 w 63"/>
                <a:gd name="T53" fmla="*/ 48 h 54"/>
                <a:gd name="T54" fmla="*/ 48 w 63"/>
                <a:gd name="T55" fmla="*/ 44 h 54"/>
                <a:gd name="T56" fmla="*/ 57 w 63"/>
                <a:gd name="T57" fmla="*/ 44 h 54"/>
                <a:gd name="T58" fmla="*/ 63 w 63"/>
                <a:gd name="T59" fmla="*/ 44 h 54"/>
                <a:gd name="T60" fmla="*/ 59 w 63"/>
                <a:gd name="T61" fmla="*/ 48 h 54"/>
                <a:gd name="T62" fmla="*/ 38 w 63"/>
                <a:gd name="T63" fmla="*/ 54 h 54"/>
                <a:gd name="T64" fmla="*/ 13 w 63"/>
                <a:gd name="T65" fmla="*/ 52 h 54"/>
                <a:gd name="T66" fmla="*/ 9 w 63"/>
                <a:gd name="T67" fmla="*/ 48 h 54"/>
                <a:gd name="T68" fmla="*/ 0 w 63"/>
                <a:gd name="T69" fmla="*/ 21 h 54"/>
                <a:gd name="T70" fmla="*/ 15 w 63"/>
                <a:gd name="T71" fmla="*/ 13 h 54"/>
                <a:gd name="T72" fmla="*/ 13 w 63"/>
                <a:gd name="T73" fmla="*/ 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54"/>
                <a:gd name="T113" fmla="*/ 63 w 63"/>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54">
                  <a:moveTo>
                    <a:pt x="13" y="7"/>
                  </a:moveTo>
                  <a:lnTo>
                    <a:pt x="34" y="4"/>
                  </a:lnTo>
                  <a:lnTo>
                    <a:pt x="34" y="2"/>
                  </a:lnTo>
                  <a:lnTo>
                    <a:pt x="36" y="2"/>
                  </a:lnTo>
                  <a:lnTo>
                    <a:pt x="46" y="2"/>
                  </a:lnTo>
                  <a:lnTo>
                    <a:pt x="50" y="0"/>
                  </a:lnTo>
                  <a:lnTo>
                    <a:pt x="54" y="0"/>
                  </a:lnTo>
                  <a:lnTo>
                    <a:pt x="59" y="7"/>
                  </a:lnTo>
                  <a:lnTo>
                    <a:pt x="59" y="9"/>
                  </a:lnTo>
                  <a:lnTo>
                    <a:pt x="63" y="9"/>
                  </a:lnTo>
                  <a:lnTo>
                    <a:pt x="59" y="9"/>
                  </a:lnTo>
                  <a:lnTo>
                    <a:pt x="56" y="13"/>
                  </a:lnTo>
                  <a:lnTo>
                    <a:pt x="56" y="15"/>
                  </a:lnTo>
                  <a:lnTo>
                    <a:pt x="59" y="19"/>
                  </a:lnTo>
                  <a:lnTo>
                    <a:pt x="56" y="23"/>
                  </a:lnTo>
                  <a:lnTo>
                    <a:pt x="50" y="25"/>
                  </a:lnTo>
                  <a:lnTo>
                    <a:pt x="48" y="25"/>
                  </a:lnTo>
                  <a:lnTo>
                    <a:pt x="40" y="29"/>
                  </a:lnTo>
                  <a:lnTo>
                    <a:pt x="25" y="34"/>
                  </a:lnTo>
                  <a:lnTo>
                    <a:pt x="19" y="34"/>
                  </a:lnTo>
                  <a:lnTo>
                    <a:pt x="13" y="38"/>
                  </a:lnTo>
                  <a:lnTo>
                    <a:pt x="13" y="44"/>
                  </a:lnTo>
                  <a:lnTo>
                    <a:pt x="17" y="44"/>
                  </a:lnTo>
                  <a:lnTo>
                    <a:pt x="25" y="48"/>
                  </a:lnTo>
                  <a:lnTo>
                    <a:pt x="42" y="48"/>
                  </a:lnTo>
                  <a:lnTo>
                    <a:pt x="44" y="48"/>
                  </a:lnTo>
                  <a:lnTo>
                    <a:pt x="48" y="48"/>
                  </a:lnTo>
                  <a:lnTo>
                    <a:pt x="48" y="44"/>
                  </a:lnTo>
                  <a:lnTo>
                    <a:pt x="57" y="44"/>
                  </a:lnTo>
                  <a:lnTo>
                    <a:pt x="63" y="44"/>
                  </a:lnTo>
                  <a:lnTo>
                    <a:pt x="59" y="48"/>
                  </a:lnTo>
                  <a:lnTo>
                    <a:pt x="38" y="54"/>
                  </a:lnTo>
                  <a:lnTo>
                    <a:pt x="13" y="52"/>
                  </a:lnTo>
                  <a:lnTo>
                    <a:pt x="9" y="48"/>
                  </a:lnTo>
                  <a:lnTo>
                    <a:pt x="0" y="21"/>
                  </a:lnTo>
                  <a:lnTo>
                    <a:pt x="15" y="13"/>
                  </a:lnTo>
                  <a:lnTo>
                    <a:pt x="13" y="7"/>
                  </a:lnTo>
                </a:path>
              </a:pathLst>
            </a:custGeom>
            <a:grpFill/>
            <a:ln w="9525">
              <a:noFill/>
              <a:round/>
              <a:headEnd/>
              <a:tailEnd/>
            </a:ln>
          </p:spPr>
          <p:txBody>
            <a:bodyPr/>
            <a:lstStyle/>
            <a:p>
              <a:pPr>
                <a:defRPr/>
              </a:pPr>
              <a:endParaRPr lang="en-US" dirty="0">
                <a:solidFill>
                  <a:prstClr val="black"/>
                </a:solidFill>
              </a:endParaRPr>
            </a:p>
          </p:txBody>
        </p:sp>
        <p:sp>
          <p:nvSpPr>
            <p:cNvPr id="16643" name="Freeform 101"/>
            <p:cNvSpPr>
              <a:spLocks/>
            </p:cNvSpPr>
            <p:nvPr/>
          </p:nvSpPr>
          <p:spPr bwMode="ltGray">
            <a:xfrm>
              <a:off x="2805" y="1257"/>
              <a:ext cx="41" cy="35"/>
            </a:xfrm>
            <a:custGeom>
              <a:avLst/>
              <a:gdLst>
                <a:gd name="T0" fmla="*/ 2 w 41"/>
                <a:gd name="T1" fmla="*/ 13 h 35"/>
                <a:gd name="T2" fmla="*/ 0 w 41"/>
                <a:gd name="T3" fmla="*/ 10 h 35"/>
                <a:gd name="T4" fmla="*/ 6 w 41"/>
                <a:gd name="T5" fmla="*/ 4 h 35"/>
                <a:gd name="T6" fmla="*/ 21 w 41"/>
                <a:gd name="T7" fmla="*/ 0 h 35"/>
                <a:gd name="T8" fmla="*/ 20 w 41"/>
                <a:gd name="T9" fmla="*/ 13 h 35"/>
                <a:gd name="T10" fmla="*/ 21 w 41"/>
                <a:gd name="T11" fmla="*/ 13 h 35"/>
                <a:gd name="T12" fmla="*/ 21 w 41"/>
                <a:gd name="T13" fmla="*/ 15 h 35"/>
                <a:gd name="T14" fmla="*/ 37 w 41"/>
                <a:gd name="T15" fmla="*/ 15 h 35"/>
                <a:gd name="T16" fmla="*/ 35 w 41"/>
                <a:gd name="T17" fmla="*/ 19 h 35"/>
                <a:gd name="T18" fmla="*/ 35 w 41"/>
                <a:gd name="T19" fmla="*/ 23 h 35"/>
                <a:gd name="T20" fmla="*/ 41 w 41"/>
                <a:gd name="T21" fmla="*/ 23 h 35"/>
                <a:gd name="T22" fmla="*/ 35 w 41"/>
                <a:gd name="T23" fmla="*/ 25 h 35"/>
                <a:gd name="T24" fmla="*/ 31 w 41"/>
                <a:gd name="T25" fmla="*/ 25 h 35"/>
                <a:gd name="T26" fmla="*/ 20 w 41"/>
                <a:gd name="T27" fmla="*/ 35 h 35"/>
                <a:gd name="T28" fmla="*/ 16 w 41"/>
                <a:gd name="T29" fmla="*/ 33 h 35"/>
                <a:gd name="T30" fmla="*/ 20 w 41"/>
                <a:gd name="T31" fmla="*/ 29 h 35"/>
                <a:gd name="T32" fmla="*/ 12 w 41"/>
                <a:gd name="T33" fmla="*/ 19 h 35"/>
                <a:gd name="T34" fmla="*/ 10 w 41"/>
                <a:gd name="T35" fmla="*/ 19 h 35"/>
                <a:gd name="T36" fmla="*/ 6 w 41"/>
                <a:gd name="T37" fmla="*/ 17 h 35"/>
                <a:gd name="T38" fmla="*/ 6 w 41"/>
                <a:gd name="T39" fmla="*/ 19 h 35"/>
                <a:gd name="T40" fmla="*/ 6 w 41"/>
                <a:gd name="T41" fmla="*/ 17 h 35"/>
                <a:gd name="T42" fmla="*/ 6 w 41"/>
                <a:gd name="T43" fmla="*/ 19 h 35"/>
                <a:gd name="T44" fmla="*/ 2 w 41"/>
                <a:gd name="T45" fmla="*/ 13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5"/>
                <a:gd name="T71" fmla="*/ 41 w 41"/>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5">
                  <a:moveTo>
                    <a:pt x="2" y="13"/>
                  </a:moveTo>
                  <a:lnTo>
                    <a:pt x="0" y="10"/>
                  </a:lnTo>
                  <a:lnTo>
                    <a:pt x="6" y="4"/>
                  </a:lnTo>
                  <a:lnTo>
                    <a:pt x="21" y="0"/>
                  </a:lnTo>
                  <a:lnTo>
                    <a:pt x="20" y="13"/>
                  </a:lnTo>
                  <a:lnTo>
                    <a:pt x="21" y="13"/>
                  </a:lnTo>
                  <a:lnTo>
                    <a:pt x="21" y="15"/>
                  </a:lnTo>
                  <a:lnTo>
                    <a:pt x="37" y="15"/>
                  </a:lnTo>
                  <a:lnTo>
                    <a:pt x="35" y="19"/>
                  </a:lnTo>
                  <a:lnTo>
                    <a:pt x="35" y="23"/>
                  </a:lnTo>
                  <a:lnTo>
                    <a:pt x="41" y="23"/>
                  </a:lnTo>
                  <a:lnTo>
                    <a:pt x="35" y="25"/>
                  </a:lnTo>
                  <a:lnTo>
                    <a:pt x="31" y="25"/>
                  </a:lnTo>
                  <a:lnTo>
                    <a:pt x="20" y="35"/>
                  </a:lnTo>
                  <a:lnTo>
                    <a:pt x="16" y="33"/>
                  </a:lnTo>
                  <a:lnTo>
                    <a:pt x="20" y="29"/>
                  </a:lnTo>
                  <a:lnTo>
                    <a:pt x="12" y="19"/>
                  </a:lnTo>
                  <a:lnTo>
                    <a:pt x="10" y="19"/>
                  </a:lnTo>
                  <a:lnTo>
                    <a:pt x="6" y="17"/>
                  </a:lnTo>
                  <a:lnTo>
                    <a:pt x="6" y="19"/>
                  </a:lnTo>
                  <a:lnTo>
                    <a:pt x="6" y="17"/>
                  </a:lnTo>
                  <a:lnTo>
                    <a:pt x="6" y="19"/>
                  </a:lnTo>
                  <a:lnTo>
                    <a:pt x="2" y="13"/>
                  </a:lnTo>
                  <a:close/>
                </a:path>
              </a:pathLst>
            </a:custGeom>
            <a:grpFill/>
            <a:ln w="9525">
              <a:noFill/>
              <a:round/>
              <a:headEnd/>
              <a:tailEnd/>
            </a:ln>
          </p:spPr>
          <p:txBody>
            <a:bodyPr/>
            <a:lstStyle/>
            <a:p>
              <a:pPr>
                <a:defRPr/>
              </a:pPr>
              <a:endParaRPr lang="en-US" dirty="0">
                <a:solidFill>
                  <a:prstClr val="black"/>
                </a:solidFill>
              </a:endParaRPr>
            </a:p>
          </p:txBody>
        </p:sp>
        <p:sp>
          <p:nvSpPr>
            <p:cNvPr id="16644" name="Freeform 102"/>
            <p:cNvSpPr>
              <a:spLocks/>
            </p:cNvSpPr>
            <p:nvPr/>
          </p:nvSpPr>
          <p:spPr bwMode="ltGray">
            <a:xfrm>
              <a:off x="2805" y="1257"/>
              <a:ext cx="41" cy="35"/>
            </a:xfrm>
            <a:custGeom>
              <a:avLst/>
              <a:gdLst>
                <a:gd name="T0" fmla="*/ 2 w 41"/>
                <a:gd name="T1" fmla="*/ 13 h 35"/>
                <a:gd name="T2" fmla="*/ 0 w 41"/>
                <a:gd name="T3" fmla="*/ 10 h 35"/>
                <a:gd name="T4" fmla="*/ 6 w 41"/>
                <a:gd name="T5" fmla="*/ 4 h 35"/>
                <a:gd name="T6" fmla="*/ 21 w 41"/>
                <a:gd name="T7" fmla="*/ 0 h 35"/>
                <a:gd name="T8" fmla="*/ 20 w 41"/>
                <a:gd name="T9" fmla="*/ 13 h 35"/>
                <a:gd name="T10" fmla="*/ 21 w 41"/>
                <a:gd name="T11" fmla="*/ 13 h 35"/>
                <a:gd name="T12" fmla="*/ 21 w 41"/>
                <a:gd name="T13" fmla="*/ 15 h 35"/>
                <a:gd name="T14" fmla="*/ 37 w 41"/>
                <a:gd name="T15" fmla="*/ 15 h 35"/>
                <a:gd name="T16" fmla="*/ 35 w 41"/>
                <a:gd name="T17" fmla="*/ 19 h 35"/>
                <a:gd name="T18" fmla="*/ 35 w 41"/>
                <a:gd name="T19" fmla="*/ 23 h 35"/>
                <a:gd name="T20" fmla="*/ 41 w 41"/>
                <a:gd name="T21" fmla="*/ 23 h 35"/>
                <a:gd name="T22" fmla="*/ 35 w 41"/>
                <a:gd name="T23" fmla="*/ 25 h 35"/>
                <a:gd name="T24" fmla="*/ 31 w 41"/>
                <a:gd name="T25" fmla="*/ 25 h 35"/>
                <a:gd name="T26" fmla="*/ 20 w 41"/>
                <a:gd name="T27" fmla="*/ 35 h 35"/>
                <a:gd name="T28" fmla="*/ 16 w 41"/>
                <a:gd name="T29" fmla="*/ 33 h 35"/>
                <a:gd name="T30" fmla="*/ 20 w 41"/>
                <a:gd name="T31" fmla="*/ 29 h 35"/>
                <a:gd name="T32" fmla="*/ 12 w 41"/>
                <a:gd name="T33" fmla="*/ 19 h 35"/>
                <a:gd name="T34" fmla="*/ 10 w 41"/>
                <a:gd name="T35" fmla="*/ 19 h 35"/>
                <a:gd name="T36" fmla="*/ 6 w 41"/>
                <a:gd name="T37" fmla="*/ 17 h 35"/>
                <a:gd name="T38" fmla="*/ 6 w 41"/>
                <a:gd name="T39" fmla="*/ 19 h 35"/>
                <a:gd name="T40" fmla="*/ 6 w 41"/>
                <a:gd name="T41" fmla="*/ 17 h 35"/>
                <a:gd name="T42" fmla="*/ 6 w 41"/>
                <a:gd name="T43" fmla="*/ 19 h 35"/>
                <a:gd name="T44" fmla="*/ 2 w 41"/>
                <a:gd name="T45" fmla="*/ 13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5"/>
                <a:gd name="T71" fmla="*/ 41 w 41"/>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5">
                  <a:moveTo>
                    <a:pt x="2" y="13"/>
                  </a:moveTo>
                  <a:lnTo>
                    <a:pt x="0" y="10"/>
                  </a:lnTo>
                  <a:lnTo>
                    <a:pt x="6" y="4"/>
                  </a:lnTo>
                  <a:lnTo>
                    <a:pt x="21" y="0"/>
                  </a:lnTo>
                  <a:lnTo>
                    <a:pt x="20" y="13"/>
                  </a:lnTo>
                  <a:lnTo>
                    <a:pt x="21" y="13"/>
                  </a:lnTo>
                  <a:lnTo>
                    <a:pt x="21" y="15"/>
                  </a:lnTo>
                  <a:lnTo>
                    <a:pt x="37" y="15"/>
                  </a:lnTo>
                  <a:lnTo>
                    <a:pt x="35" y="19"/>
                  </a:lnTo>
                  <a:lnTo>
                    <a:pt x="35" y="23"/>
                  </a:lnTo>
                  <a:lnTo>
                    <a:pt x="41" y="23"/>
                  </a:lnTo>
                  <a:lnTo>
                    <a:pt x="35" y="25"/>
                  </a:lnTo>
                  <a:lnTo>
                    <a:pt x="31" y="25"/>
                  </a:lnTo>
                  <a:lnTo>
                    <a:pt x="20" y="35"/>
                  </a:lnTo>
                  <a:lnTo>
                    <a:pt x="16" y="33"/>
                  </a:lnTo>
                  <a:lnTo>
                    <a:pt x="20" y="29"/>
                  </a:lnTo>
                  <a:lnTo>
                    <a:pt x="12" y="19"/>
                  </a:lnTo>
                  <a:lnTo>
                    <a:pt x="10" y="19"/>
                  </a:lnTo>
                  <a:lnTo>
                    <a:pt x="6" y="17"/>
                  </a:lnTo>
                  <a:lnTo>
                    <a:pt x="6" y="19"/>
                  </a:lnTo>
                  <a:lnTo>
                    <a:pt x="6" y="17"/>
                  </a:lnTo>
                  <a:lnTo>
                    <a:pt x="6" y="19"/>
                  </a:lnTo>
                  <a:lnTo>
                    <a:pt x="2" y="13"/>
                  </a:lnTo>
                </a:path>
              </a:pathLst>
            </a:custGeom>
            <a:grpFill/>
            <a:ln w="9525">
              <a:noFill/>
              <a:round/>
              <a:headEnd/>
              <a:tailEnd/>
            </a:ln>
          </p:spPr>
          <p:txBody>
            <a:bodyPr/>
            <a:lstStyle/>
            <a:p>
              <a:pPr>
                <a:defRPr/>
              </a:pPr>
              <a:endParaRPr lang="en-US" dirty="0">
                <a:solidFill>
                  <a:prstClr val="black"/>
                </a:solidFill>
              </a:endParaRPr>
            </a:p>
          </p:txBody>
        </p:sp>
        <p:sp>
          <p:nvSpPr>
            <p:cNvPr id="16645" name="Freeform 103"/>
            <p:cNvSpPr>
              <a:spLocks/>
            </p:cNvSpPr>
            <p:nvPr/>
          </p:nvSpPr>
          <p:spPr bwMode="ltGray">
            <a:xfrm>
              <a:off x="2506" y="1268"/>
              <a:ext cx="58" cy="91"/>
            </a:xfrm>
            <a:custGeom>
              <a:avLst/>
              <a:gdLst>
                <a:gd name="T0" fmla="*/ 56 w 58"/>
                <a:gd name="T1" fmla="*/ 0 h 91"/>
                <a:gd name="T2" fmla="*/ 58 w 58"/>
                <a:gd name="T3" fmla="*/ 6 h 91"/>
                <a:gd name="T4" fmla="*/ 43 w 58"/>
                <a:gd name="T5" fmla="*/ 14 h 91"/>
                <a:gd name="T6" fmla="*/ 52 w 58"/>
                <a:gd name="T7" fmla="*/ 41 h 91"/>
                <a:gd name="T8" fmla="*/ 52 w 58"/>
                <a:gd name="T9" fmla="*/ 37 h 91"/>
                <a:gd name="T10" fmla="*/ 52 w 58"/>
                <a:gd name="T11" fmla="*/ 35 h 91"/>
                <a:gd name="T12" fmla="*/ 50 w 58"/>
                <a:gd name="T13" fmla="*/ 31 h 91"/>
                <a:gd name="T14" fmla="*/ 41 w 58"/>
                <a:gd name="T15" fmla="*/ 35 h 91"/>
                <a:gd name="T16" fmla="*/ 43 w 58"/>
                <a:gd name="T17" fmla="*/ 41 h 91"/>
                <a:gd name="T18" fmla="*/ 41 w 58"/>
                <a:gd name="T19" fmla="*/ 41 h 91"/>
                <a:gd name="T20" fmla="*/ 37 w 58"/>
                <a:gd name="T21" fmla="*/ 45 h 91"/>
                <a:gd name="T22" fmla="*/ 35 w 58"/>
                <a:gd name="T23" fmla="*/ 45 h 91"/>
                <a:gd name="T24" fmla="*/ 31 w 58"/>
                <a:gd name="T25" fmla="*/ 45 h 91"/>
                <a:gd name="T26" fmla="*/ 19 w 58"/>
                <a:gd name="T27" fmla="*/ 56 h 91"/>
                <a:gd name="T28" fmla="*/ 19 w 58"/>
                <a:gd name="T29" fmla="*/ 64 h 91"/>
                <a:gd name="T30" fmla="*/ 10 w 58"/>
                <a:gd name="T31" fmla="*/ 64 h 91"/>
                <a:gd name="T32" fmla="*/ 10 w 58"/>
                <a:gd name="T33" fmla="*/ 66 h 91"/>
                <a:gd name="T34" fmla="*/ 6 w 58"/>
                <a:gd name="T35" fmla="*/ 66 h 91"/>
                <a:gd name="T36" fmla="*/ 10 w 58"/>
                <a:gd name="T37" fmla="*/ 70 h 91"/>
                <a:gd name="T38" fmla="*/ 10 w 58"/>
                <a:gd name="T39" fmla="*/ 72 h 91"/>
                <a:gd name="T40" fmla="*/ 14 w 58"/>
                <a:gd name="T41" fmla="*/ 80 h 91"/>
                <a:gd name="T42" fmla="*/ 14 w 58"/>
                <a:gd name="T43" fmla="*/ 82 h 91"/>
                <a:gd name="T44" fmla="*/ 14 w 58"/>
                <a:gd name="T45" fmla="*/ 85 h 91"/>
                <a:gd name="T46" fmla="*/ 10 w 58"/>
                <a:gd name="T47" fmla="*/ 85 h 91"/>
                <a:gd name="T48" fmla="*/ 10 w 58"/>
                <a:gd name="T49" fmla="*/ 91 h 91"/>
                <a:gd name="T50" fmla="*/ 6 w 58"/>
                <a:gd name="T51" fmla="*/ 85 h 91"/>
                <a:gd name="T52" fmla="*/ 4 w 58"/>
                <a:gd name="T53" fmla="*/ 76 h 91"/>
                <a:gd name="T54" fmla="*/ 0 w 58"/>
                <a:gd name="T55" fmla="*/ 66 h 91"/>
                <a:gd name="T56" fmla="*/ 0 w 58"/>
                <a:gd name="T57" fmla="*/ 64 h 91"/>
                <a:gd name="T58" fmla="*/ 0 w 58"/>
                <a:gd name="T59" fmla="*/ 56 h 91"/>
                <a:gd name="T60" fmla="*/ 2 w 58"/>
                <a:gd name="T61" fmla="*/ 41 h 91"/>
                <a:gd name="T62" fmla="*/ 12 w 58"/>
                <a:gd name="T63" fmla="*/ 33 h 91"/>
                <a:gd name="T64" fmla="*/ 16 w 58"/>
                <a:gd name="T65" fmla="*/ 29 h 91"/>
                <a:gd name="T66" fmla="*/ 17 w 58"/>
                <a:gd name="T67" fmla="*/ 26 h 91"/>
                <a:gd name="T68" fmla="*/ 31 w 58"/>
                <a:gd name="T69" fmla="*/ 16 h 91"/>
                <a:gd name="T70" fmla="*/ 31 w 58"/>
                <a:gd name="T71" fmla="*/ 14 h 91"/>
                <a:gd name="T72" fmla="*/ 37 w 58"/>
                <a:gd name="T73" fmla="*/ 10 h 91"/>
                <a:gd name="T74" fmla="*/ 41 w 58"/>
                <a:gd name="T75" fmla="*/ 6 h 91"/>
                <a:gd name="T76" fmla="*/ 46 w 58"/>
                <a:gd name="T77" fmla="*/ 4 h 91"/>
                <a:gd name="T78" fmla="*/ 56 w 58"/>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91"/>
                <a:gd name="T122" fmla="*/ 58 w 58"/>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91">
                  <a:moveTo>
                    <a:pt x="56" y="0"/>
                  </a:moveTo>
                  <a:lnTo>
                    <a:pt x="58" y="6"/>
                  </a:lnTo>
                  <a:lnTo>
                    <a:pt x="43" y="14"/>
                  </a:lnTo>
                  <a:lnTo>
                    <a:pt x="52" y="41"/>
                  </a:lnTo>
                  <a:lnTo>
                    <a:pt x="52" y="37"/>
                  </a:lnTo>
                  <a:lnTo>
                    <a:pt x="52" y="35"/>
                  </a:lnTo>
                  <a:lnTo>
                    <a:pt x="50" y="31"/>
                  </a:lnTo>
                  <a:lnTo>
                    <a:pt x="41" y="35"/>
                  </a:lnTo>
                  <a:lnTo>
                    <a:pt x="43" y="41"/>
                  </a:lnTo>
                  <a:lnTo>
                    <a:pt x="41" y="41"/>
                  </a:lnTo>
                  <a:lnTo>
                    <a:pt x="37" y="45"/>
                  </a:lnTo>
                  <a:lnTo>
                    <a:pt x="35" y="45"/>
                  </a:lnTo>
                  <a:lnTo>
                    <a:pt x="31" y="45"/>
                  </a:lnTo>
                  <a:lnTo>
                    <a:pt x="19" y="56"/>
                  </a:lnTo>
                  <a:lnTo>
                    <a:pt x="19" y="64"/>
                  </a:lnTo>
                  <a:lnTo>
                    <a:pt x="10" y="64"/>
                  </a:lnTo>
                  <a:lnTo>
                    <a:pt x="10" y="66"/>
                  </a:lnTo>
                  <a:lnTo>
                    <a:pt x="6" y="66"/>
                  </a:lnTo>
                  <a:lnTo>
                    <a:pt x="10" y="70"/>
                  </a:lnTo>
                  <a:lnTo>
                    <a:pt x="10" y="72"/>
                  </a:lnTo>
                  <a:lnTo>
                    <a:pt x="14" y="80"/>
                  </a:lnTo>
                  <a:lnTo>
                    <a:pt x="14" y="82"/>
                  </a:lnTo>
                  <a:lnTo>
                    <a:pt x="14" y="85"/>
                  </a:lnTo>
                  <a:lnTo>
                    <a:pt x="10" y="85"/>
                  </a:lnTo>
                  <a:lnTo>
                    <a:pt x="10" y="91"/>
                  </a:lnTo>
                  <a:lnTo>
                    <a:pt x="6" y="85"/>
                  </a:lnTo>
                  <a:lnTo>
                    <a:pt x="4" y="76"/>
                  </a:lnTo>
                  <a:lnTo>
                    <a:pt x="0" y="66"/>
                  </a:lnTo>
                  <a:lnTo>
                    <a:pt x="0" y="64"/>
                  </a:lnTo>
                  <a:lnTo>
                    <a:pt x="0" y="56"/>
                  </a:lnTo>
                  <a:lnTo>
                    <a:pt x="2" y="41"/>
                  </a:lnTo>
                  <a:lnTo>
                    <a:pt x="12" y="33"/>
                  </a:lnTo>
                  <a:lnTo>
                    <a:pt x="16" y="29"/>
                  </a:lnTo>
                  <a:lnTo>
                    <a:pt x="17" y="26"/>
                  </a:lnTo>
                  <a:lnTo>
                    <a:pt x="31" y="16"/>
                  </a:lnTo>
                  <a:lnTo>
                    <a:pt x="31" y="14"/>
                  </a:lnTo>
                  <a:lnTo>
                    <a:pt x="37" y="10"/>
                  </a:lnTo>
                  <a:lnTo>
                    <a:pt x="41" y="6"/>
                  </a:lnTo>
                  <a:lnTo>
                    <a:pt x="46" y="4"/>
                  </a:lnTo>
                  <a:lnTo>
                    <a:pt x="56" y="0"/>
                  </a:lnTo>
                  <a:close/>
                </a:path>
              </a:pathLst>
            </a:custGeom>
            <a:grpFill/>
            <a:ln w="9525">
              <a:noFill/>
              <a:round/>
              <a:headEnd/>
              <a:tailEnd/>
            </a:ln>
          </p:spPr>
          <p:txBody>
            <a:bodyPr/>
            <a:lstStyle/>
            <a:p>
              <a:pPr>
                <a:defRPr/>
              </a:pPr>
              <a:endParaRPr lang="en-US" dirty="0">
                <a:solidFill>
                  <a:prstClr val="black"/>
                </a:solidFill>
              </a:endParaRPr>
            </a:p>
          </p:txBody>
        </p:sp>
        <p:sp>
          <p:nvSpPr>
            <p:cNvPr id="16646" name="Freeform 104"/>
            <p:cNvSpPr>
              <a:spLocks/>
            </p:cNvSpPr>
            <p:nvPr/>
          </p:nvSpPr>
          <p:spPr bwMode="ltGray">
            <a:xfrm>
              <a:off x="2506" y="1268"/>
              <a:ext cx="58" cy="91"/>
            </a:xfrm>
            <a:custGeom>
              <a:avLst/>
              <a:gdLst>
                <a:gd name="T0" fmla="*/ 56 w 58"/>
                <a:gd name="T1" fmla="*/ 0 h 91"/>
                <a:gd name="T2" fmla="*/ 58 w 58"/>
                <a:gd name="T3" fmla="*/ 6 h 91"/>
                <a:gd name="T4" fmla="*/ 43 w 58"/>
                <a:gd name="T5" fmla="*/ 14 h 91"/>
                <a:gd name="T6" fmla="*/ 52 w 58"/>
                <a:gd name="T7" fmla="*/ 41 h 91"/>
                <a:gd name="T8" fmla="*/ 52 w 58"/>
                <a:gd name="T9" fmla="*/ 37 h 91"/>
                <a:gd name="T10" fmla="*/ 52 w 58"/>
                <a:gd name="T11" fmla="*/ 35 h 91"/>
                <a:gd name="T12" fmla="*/ 50 w 58"/>
                <a:gd name="T13" fmla="*/ 31 h 91"/>
                <a:gd name="T14" fmla="*/ 41 w 58"/>
                <a:gd name="T15" fmla="*/ 35 h 91"/>
                <a:gd name="T16" fmla="*/ 43 w 58"/>
                <a:gd name="T17" fmla="*/ 41 h 91"/>
                <a:gd name="T18" fmla="*/ 41 w 58"/>
                <a:gd name="T19" fmla="*/ 41 h 91"/>
                <a:gd name="T20" fmla="*/ 37 w 58"/>
                <a:gd name="T21" fmla="*/ 45 h 91"/>
                <a:gd name="T22" fmla="*/ 35 w 58"/>
                <a:gd name="T23" fmla="*/ 45 h 91"/>
                <a:gd name="T24" fmla="*/ 31 w 58"/>
                <a:gd name="T25" fmla="*/ 45 h 91"/>
                <a:gd name="T26" fmla="*/ 19 w 58"/>
                <a:gd name="T27" fmla="*/ 56 h 91"/>
                <a:gd name="T28" fmla="*/ 19 w 58"/>
                <a:gd name="T29" fmla="*/ 64 h 91"/>
                <a:gd name="T30" fmla="*/ 10 w 58"/>
                <a:gd name="T31" fmla="*/ 64 h 91"/>
                <a:gd name="T32" fmla="*/ 10 w 58"/>
                <a:gd name="T33" fmla="*/ 66 h 91"/>
                <a:gd name="T34" fmla="*/ 6 w 58"/>
                <a:gd name="T35" fmla="*/ 66 h 91"/>
                <a:gd name="T36" fmla="*/ 10 w 58"/>
                <a:gd name="T37" fmla="*/ 70 h 91"/>
                <a:gd name="T38" fmla="*/ 10 w 58"/>
                <a:gd name="T39" fmla="*/ 72 h 91"/>
                <a:gd name="T40" fmla="*/ 14 w 58"/>
                <a:gd name="T41" fmla="*/ 80 h 91"/>
                <a:gd name="T42" fmla="*/ 14 w 58"/>
                <a:gd name="T43" fmla="*/ 82 h 91"/>
                <a:gd name="T44" fmla="*/ 14 w 58"/>
                <a:gd name="T45" fmla="*/ 85 h 91"/>
                <a:gd name="T46" fmla="*/ 10 w 58"/>
                <a:gd name="T47" fmla="*/ 85 h 91"/>
                <a:gd name="T48" fmla="*/ 10 w 58"/>
                <a:gd name="T49" fmla="*/ 91 h 91"/>
                <a:gd name="T50" fmla="*/ 6 w 58"/>
                <a:gd name="T51" fmla="*/ 85 h 91"/>
                <a:gd name="T52" fmla="*/ 4 w 58"/>
                <a:gd name="T53" fmla="*/ 76 h 91"/>
                <a:gd name="T54" fmla="*/ 0 w 58"/>
                <a:gd name="T55" fmla="*/ 66 h 91"/>
                <a:gd name="T56" fmla="*/ 0 w 58"/>
                <a:gd name="T57" fmla="*/ 64 h 91"/>
                <a:gd name="T58" fmla="*/ 0 w 58"/>
                <a:gd name="T59" fmla="*/ 56 h 91"/>
                <a:gd name="T60" fmla="*/ 2 w 58"/>
                <a:gd name="T61" fmla="*/ 41 h 91"/>
                <a:gd name="T62" fmla="*/ 12 w 58"/>
                <a:gd name="T63" fmla="*/ 33 h 91"/>
                <a:gd name="T64" fmla="*/ 16 w 58"/>
                <a:gd name="T65" fmla="*/ 29 h 91"/>
                <a:gd name="T66" fmla="*/ 17 w 58"/>
                <a:gd name="T67" fmla="*/ 26 h 91"/>
                <a:gd name="T68" fmla="*/ 31 w 58"/>
                <a:gd name="T69" fmla="*/ 16 h 91"/>
                <a:gd name="T70" fmla="*/ 31 w 58"/>
                <a:gd name="T71" fmla="*/ 14 h 91"/>
                <a:gd name="T72" fmla="*/ 37 w 58"/>
                <a:gd name="T73" fmla="*/ 10 h 91"/>
                <a:gd name="T74" fmla="*/ 41 w 58"/>
                <a:gd name="T75" fmla="*/ 6 h 91"/>
                <a:gd name="T76" fmla="*/ 46 w 58"/>
                <a:gd name="T77" fmla="*/ 4 h 91"/>
                <a:gd name="T78" fmla="*/ 56 w 58"/>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91"/>
                <a:gd name="T122" fmla="*/ 58 w 58"/>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91">
                  <a:moveTo>
                    <a:pt x="56" y="0"/>
                  </a:moveTo>
                  <a:lnTo>
                    <a:pt x="58" y="6"/>
                  </a:lnTo>
                  <a:lnTo>
                    <a:pt x="43" y="14"/>
                  </a:lnTo>
                  <a:lnTo>
                    <a:pt x="52" y="41"/>
                  </a:lnTo>
                  <a:lnTo>
                    <a:pt x="52" y="37"/>
                  </a:lnTo>
                  <a:lnTo>
                    <a:pt x="52" y="35"/>
                  </a:lnTo>
                  <a:lnTo>
                    <a:pt x="50" y="31"/>
                  </a:lnTo>
                  <a:lnTo>
                    <a:pt x="41" y="35"/>
                  </a:lnTo>
                  <a:lnTo>
                    <a:pt x="43" y="41"/>
                  </a:lnTo>
                  <a:lnTo>
                    <a:pt x="41" y="41"/>
                  </a:lnTo>
                  <a:lnTo>
                    <a:pt x="37" y="45"/>
                  </a:lnTo>
                  <a:lnTo>
                    <a:pt x="35" y="45"/>
                  </a:lnTo>
                  <a:lnTo>
                    <a:pt x="31" y="45"/>
                  </a:lnTo>
                  <a:lnTo>
                    <a:pt x="19" y="56"/>
                  </a:lnTo>
                  <a:lnTo>
                    <a:pt x="19" y="64"/>
                  </a:lnTo>
                  <a:lnTo>
                    <a:pt x="10" y="64"/>
                  </a:lnTo>
                  <a:lnTo>
                    <a:pt x="10" y="66"/>
                  </a:lnTo>
                  <a:lnTo>
                    <a:pt x="6" y="66"/>
                  </a:lnTo>
                  <a:lnTo>
                    <a:pt x="10" y="70"/>
                  </a:lnTo>
                  <a:lnTo>
                    <a:pt x="10" y="72"/>
                  </a:lnTo>
                  <a:lnTo>
                    <a:pt x="14" y="80"/>
                  </a:lnTo>
                  <a:lnTo>
                    <a:pt x="14" y="82"/>
                  </a:lnTo>
                  <a:lnTo>
                    <a:pt x="14" y="85"/>
                  </a:lnTo>
                  <a:lnTo>
                    <a:pt x="10" y="85"/>
                  </a:lnTo>
                  <a:lnTo>
                    <a:pt x="10" y="91"/>
                  </a:lnTo>
                  <a:lnTo>
                    <a:pt x="6" y="85"/>
                  </a:lnTo>
                  <a:lnTo>
                    <a:pt x="4" y="76"/>
                  </a:lnTo>
                  <a:lnTo>
                    <a:pt x="0" y="66"/>
                  </a:lnTo>
                  <a:lnTo>
                    <a:pt x="0" y="64"/>
                  </a:lnTo>
                  <a:lnTo>
                    <a:pt x="0" y="56"/>
                  </a:lnTo>
                  <a:lnTo>
                    <a:pt x="2" y="41"/>
                  </a:lnTo>
                  <a:lnTo>
                    <a:pt x="12" y="33"/>
                  </a:lnTo>
                  <a:lnTo>
                    <a:pt x="16" y="29"/>
                  </a:lnTo>
                  <a:lnTo>
                    <a:pt x="17" y="26"/>
                  </a:lnTo>
                  <a:lnTo>
                    <a:pt x="31" y="16"/>
                  </a:lnTo>
                  <a:lnTo>
                    <a:pt x="31" y="14"/>
                  </a:lnTo>
                  <a:lnTo>
                    <a:pt x="37" y="10"/>
                  </a:lnTo>
                  <a:lnTo>
                    <a:pt x="41" y="6"/>
                  </a:lnTo>
                  <a:lnTo>
                    <a:pt x="46" y="4"/>
                  </a:lnTo>
                  <a:lnTo>
                    <a:pt x="56" y="0"/>
                  </a:lnTo>
                </a:path>
              </a:pathLst>
            </a:custGeom>
            <a:grpFill/>
            <a:ln w="9525">
              <a:noFill/>
              <a:round/>
              <a:headEnd/>
              <a:tailEnd/>
            </a:ln>
          </p:spPr>
          <p:txBody>
            <a:bodyPr/>
            <a:lstStyle/>
            <a:p>
              <a:pPr>
                <a:defRPr/>
              </a:pPr>
              <a:endParaRPr lang="en-US" dirty="0">
                <a:solidFill>
                  <a:prstClr val="black"/>
                </a:solidFill>
              </a:endParaRPr>
            </a:p>
          </p:txBody>
        </p:sp>
        <p:sp>
          <p:nvSpPr>
            <p:cNvPr id="16647" name="Freeform 105"/>
            <p:cNvSpPr>
              <a:spLocks/>
            </p:cNvSpPr>
            <p:nvPr/>
          </p:nvSpPr>
          <p:spPr bwMode="ltGray">
            <a:xfrm>
              <a:off x="2790" y="1270"/>
              <a:ext cx="35" cy="27"/>
            </a:xfrm>
            <a:custGeom>
              <a:avLst/>
              <a:gdLst>
                <a:gd name="T0" fmla="*/ 17 w 35"/>
                <a:gd name="T1" fmla="*/ 0 h 27"/>
                <a:gd name="T2" fmla="*/ 21 w 35"/>
                <a:gd name="T3" fmla="*/ 6 h 27"/>
                <a:gd name="T4" fmla="*/ 21 w 35"/>
                <a:gd name="T5" fmla="*/ 4 h 27"/>
                <a:gd name="T6" fmla="*/ 21 w 35"/>
                <a:gd name="T7" fmla="*/ 6 h 27"/>
                <a:gd name="T8" fmla="*/ 21 w 35"/>
                <a:gd name="T9" fmla="*/ 4 h 27"/>
                <a:gd name="T10" fmla="*/ 25 w 35"/>
                <a:gd name="T11" fmla="*/ 6 h 27"/>
                <a:gd name="T12" fmla="*/ 27 w 35"/>
                <a:gd name="T13" fmla="*/ 6 h 27"/>
                <a:gd name="T14" fmla="*/ 35 w 35"/>
                <a:gd name="T15" fmla="*/ 16 h 27"/>
                <a:gd name="T16" fmla="*/ 31 w 35"/>
                <a:gd name="T17" fmla="*/ 20 h 27"/>
                <a:gd name="T18" fmla="*/ 35 w 35"/>
                <a:gd name="T19" fmla="*/ 22 h 27"/>
                <a:gd name="T20" fmla="*/ 31 w 35"/>
                <a:gd name="T21" fmla="*/ 22 h 27"/>
                <a:gd name="T22" fmla="*/ 29 w 35"/>
                <a:gd name="T23" fmla="*/ 25 h 27"/>
                <a:gd name="T24" fmla="*/ 21 w 35"/>
                <a:gd name="T25" fmla="*/ 27 h 27"/>
                <a:gd name="T26" fmla="*/ 19 w 35"/>
                <a:gd name="T27" fmla="*/ 25 h 27"/>
                <a:gd name="T28" fmla="*/ 15 w 35"/>
                <a:gd name="T29" fmla="*/ 25 h 27"/>
                <a:gd name="T30" fmla="*/ 15 w 35"/>
                <a:gd name="T31" fmla="*/ 22 h 27"/>
                <a:gd name="T32" fmla="*/ 6 w 35"/>
                <a:gd name="T33" fmla="*/ 25 h 27"/>
                <a:gd name="T34" fmla="*/ 6 w 35"/>
                <a:gd name="T35" fmla="*/ 22 h 27"/>
                <a:gd name="T36" fmla="*/ 4 w 35"/>
                <a:gd name="T37" fmla="*/ 20 h 27"/>
                <a:gd name="T38" fmla="*/ 4 w 35"/>
                <a:gd name="T39" fmla="*/ 16 h 27"/>
                <a:gd name="T40" fmla="*/ 0 w 35"/>
                <a:gd name="T41" fmla="*/ 14 h 27"/>
                <a:gd name="T42" fmla="*/ 0 w 35"/>
                <a:gd name="T43" fmla="*/ 6 h 27"/>
                <a:gd name="T44" fmla="*/ 6 w 35"/>
                <a:gd name="T45" fmla="*/ 6 h 27"/>
                <a:gd name="T46" fmla="*/ 11 w 35"/>
                <a:gd name="T47" fmla="*/ 6 h 27"/>
                <a:gd name="T48" fmla="*/ 15 w 35"/>
                <a:gd name="T49" fmla="*/ 10 h 27"/>
                <a:gd name="T50" fmla="*/ 19 w 35"/>
                <a:gd name="T51" fmla="*/ 10 h 27"/>
                <a:gd name="T52" fmla="*/ 19 w 35"/>
                <a:gd name="T53" fmla="*/ 6 h 27"/>
                <a:gd name="T54" fmla="*/ 15 w 35"/>
                <a:gd name="T55" fmla="*/ 4 h 27"/>
                <a:gd name="T56" fmla="*/ 17 w 35"/>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27"/>
                <a:gd name="T89" fmla="*/ 35 w 35"/>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27">
                  <a:moveTo>
                    <a:pt x="17" y="0"/>
                  </a:moveTo>
                  <a:lnTo>
                    <a:pt x="21" y="6"/>
                  </a:lnTo>
                  <a:lnTo>
                    <a:pt x="21" y="4"/>
                  </a:lnTo>
                  <a:lnTo>
                    <a:pt x="21" y="6"/>
                  </a:lnTo>
                  <a:lnTo>
                    <a:pt x="21" y="4"/>
                  </a:lnTo>
                  <a:lnTo>
                    <a:pt x="25" y="6"/>
                  </a:lnTo>
                  <a:lnTo>
                    <a:pt x="27" y="6"/>
                  </a:lnTo>
                  <a:lnTo>
                    <a:pt x="35" y="16"/>
                  </a:lnTo>
                  <a:lnTo>
                    <a:pt x="31" y="20"/>
                  </a:lnTo>
                  <a:lnTo>
                    <a:pt x="35" y="22"/>
                  </a:lnTo>
                  <a:lnTo>
                    <a:pt x="31" y="22"/>
                  </a:lnTo>
                  <a:lnTo>
                    <a:pt x="29" y="25"/>
                  </a:lnTo>
                  <a:lnTo>
                    <a:pt x="21" y="27"/>
                  </a:lnTo>
                  <a:lnTo>
                    <a:pt x="19" y="25"/>
                  </a:lnTo>
                  <a:lnTo>
                    <a:pt x="15" y="25"/>
                  </a:lnTo>
                  <a:lnTo>
                    <a:pt x="15" y="22"/>
                  </a:lnTo>
                  <a:lnTo>
                    <a:pt x="6" y="25"/>
                  </a:lnTo>
                  <a:lnTo>
                    <a:pt x="6" y="22"/>
                  </a:lnTo>
                  <a:lnTo>
                    <a:pt x="4" y="20"/>
                  </a:lnTo>
                  <a:lnTo>
                    <a:pt x="4" y="16"/>
                  </a:lnTo>
                  <a:lnTo>
                    <a:pt x="0" y="14"/>
                  </a:lnTo>
                  <a:lnTo>
                    <a:pt x="0" y="6"/>
                  </a:lnTo>
                  <a:lnTo>
                    <a:pt x="6" y="6"/>
                  </a:lnTo>
                  <a:lnTo>
                    <a:pt x="11" y="6"/>
                  </a:lnTo>
                  <a:lnTo>
                    <a:pt x="15" y="10"/>
                  </a:lnTo>
                  <a:lnTo>
                    <a:pt x="19" y="10"/>
                  </a:lnTo>
                  <a:lnTo>
                    <a:pt x="19" y="6"/>
                  </a:lnTo>
                  <a:lnTo>
                    <a:pt x="15" y="4"/>
                  </a:lnTo>
                  <a:lnTo>
                    <a:pt x="17" y="0"/>
                  </a:lnTo>
                  <a:close/>
                </a:path>
              </a:pathLst>
            </a:custGeom>
            <a:grpFill/>
            <a:ln w="9525">
              <a:noFill/>
              <a:round/>
              <a:headEnd/>
              <a:tailEnd/>
            </a:ln>
          </p:spPr>
          <p:txBody>
            <a:bodyPr/>
            <a:lstStyle/>
            <a:p>
              <a:pPr>
                <a:defRPr/>
              </a:pPr>
              <a:endParaRPr lang="en-US" dirty="0">
                <a:solidFill>
                  <a:prstClr val="black"/>
                </a:solidFill>
              </a:endParaRPr>
            </a:p>
          </p:txBody>
        </p:sp>
        <p:sp>
          <p:nvSpPr>
            <p:cNvPr id="16648" name="Freeform 106"/>
            <p:cNvSpPr>
              <a:spLocks/>
            </p:cNvSpPr>
            <p:nvPr/>
          </p:nvSpPr>
          <p:spPr bwMode="ltGray">
            <a:xfrm>
              <a:off x="2790" y="1270"/>
              <a:ext cx="35" cy="27"/>
            </a:xfrm>
            <a:custGeom>
              <a:avLst/>
              <a:gdLst>
                <a:gd name="T0" fmla="*/ 17 w 35"/>
                <a:gd name="T1" fmla="*/ 0 h 27"/>
                <a:gd name="T2" fmla="*/ 21 w 35"/>
                <a:gd name="T3" fmla="*/ 6 h 27"/>
                <a:gd name="T4" fmla="*/ 21 w 35"/>
                <a:gd name="T5" fmla="*/ 4 h 27"/>
                <a:gd name="T6" fmla="*/ 21 w 35"/>
                <a:gd name="T7" fmla="*/ 6 h 27"/>
                <a:gd name="T8" fmla="*/ 21 w 35"/>
                <a:gd name="T9" fmla="*/ 4 h 27"/>
                <a:gd name="T10" fmla="*/ 25 w 35"/>
                <a:gd name="T11" fmla="*/ 6 h 27"/>
                <a:gd name="T12" fmla="*/ 27 w 35"/>
                <a:gd name="T13" fmla="*/ 6 h 27"/>
                <a:gd name="T14" fmla="*/ 35 w 35"/>
                <a:gd name="T15" fmla="*/ 16 h 27"/>
                <a:gd name="T16" fmla="*/ 31 w 35"/>
                <a:gd name="T17" fmla="*/ 20 h 27"/>
                <a:gd name="T18" fmla="*/ 35 w 35"/>
                <a:gd name="T19" fmla="*/ 22 h 27"/>
                <a:gd name="T20" fmla="*/ 31 w 35"/>
                <a:gd name="T21" fmla="*/ 22 h 27"/>
                <a:gd name="T22" fmla="*/ 29 w 35"/>
                <a:gd name="T23" fmla="*/ 25 h 27"/>
                <a:gd name="T24" fmla="*/ 21 w 35"/>
                <a:gd name="T25" fmla="*/ 27 h 27"/>
                <a:gd name="T26" fmla="*/ 19 w 35"/>
                <a:gd name="T27" fmla="*/ 25 h 27"/>
                <a:gd name="T28" fmla="*/ 15 w 35"/>
                <a:gd name="T29" fmla="*/ 25 h 27"/>
                <a:gd name="T30" fmla="*/ 15 w 35"/>
                <a:gd name="T31" fmla="*/ 22 h 27"/>
                <a:gd name="T32" fmla="*/ 6 w 35"/>
                <a:gd name="T33" fmla="*/ 25 h 27"/>
                <a:gd name="T34" fmla="*/ 6 w 35"/>
                <a:gd name="T35" fmla="*/ 22 h 27"/>
                <a:gd name="T36" fmla="*/ 4 w 35"/>
                <a:gd name="T37" fmla="*/ 20 h 27"/>
                <a:gd name="T38" fmla="*/ 4 w 35"/>
                <a:gd name="T39" fmla="*/ 16 h 27"/>
                <a:gd name="T40" fmla="*/ 0 w 35"/>
                <a:gd name="T41" fmla="*/ 14 h 27"/>
                <a:gd name="T42" fmla="*/ 0 w 35"/>
                <a:gd name="T43" fmla="*/ 6 h 27"/>
                <a:gd name="T44" fmla="*/ 6 w 35"/>
                <a:gd name="T45" fmla="*/ 6 h 27"/>
                <a:gd name="T46" fmla="*/ 11 w 35"/>
                <a:gd name="T47" fmla="*/ 6 h 27"/>
                <a:gd name="T48" fmla="*/ 15 w 35"/>
                <a:gd name="T49" fmla="*/ 10 h 27"/>
                <a:gd name="T50" fmla="*/ 19 w 35"/>
                <a:gd name="T51" fmla="*/ 10 h 27"/>
                <a:gd name="T52" fmla="*/ 19 w 35"/>
                <a:gd name="T53" fmla="*/ 6 h 27"/>
                <a:gd name="T54" fmla="*/ 15 w 35"/>
                <a:gd name="T55" fmla="*/ 4 h 27"/>
                <a:gd name="T56" fmla="*/ 17 w 35"/>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27"/>
                <a:gd name="T89" fmla="*/ 35 w 35"/>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27">
                  <a:moveTo>
                    <a:pt x="17" y="0"/>
                  </a:moveTo>
                  <a:lnTo>
                    <a:pt x="21" y="6"/>
                  </a:lnTo>
                  <a:lnTo>
                    <a:pt x="21" y="4"/>
                  </a:lnTo>
                  <a:lnTo>
                    <a:pt x="21" y="6"/>
                  </a:lnTo>
                  <a:lnTo>
                    <a:pt x="21" y="4"/>
                  </a:lnTo>
                  <a:lnTo>
                    <a:pt x="25" y="6"/>
                  </a:lnTo>
                  <a:lnTo>
                    <a:pt x="27" y="6"/>
                  </a:lnTo>
                  <a:lnTo>
                    <a:pt x="35" y="16"/>
                  </a:lnTo>
                  <a:lnTo>
                    <a:pt x="31" y="20"/>
                  </a:lnTo>
                  <a:lnTo>
                    <a:pt x="35" y="22"/>
                  </a:lnTo>
                  <a:lnTo>
                    <a:pt x="31" y="22"/>
                  </a:lnTo>
                  <a:lnTo>
                    <a:pt x="29" y="25"/>
                  </a:lnTo>
                  <a:lnTo>
                    <a:pt x="21" y="27"/>
                  </a:lnTo>
                  <a:lnTo>
                    <a:pt x="19" y="25"/>
                  </a:lnTo>
                  <a:lnTo>
                    <a:pt x="15" y="25"/>
                  </a:lnTo>
                  <a:lnTo>
                    <a:pt x="15" y="22"/>
                  </a:lnTo>
                  <a:lnTo>
                    <a:pt x="6" y="25"/>
                  </a:lnTo>
                  <a:lnTo>
                    <a:pt x="6" y="22"/>
                  </a:lnTo>
                  <a:lnTo>
                    <a:pt x="4" y="20"/>
                  </a:lnTo>
                  <a:lnTo>
                    <a:pt x="4" y="16"/>
                  </a:lnTo>
                  <a:lnTo>
                    <a:pt x="0" y="14"/>
                  </a:lnTo>
                  <a:lnTo>
                    <a:pt x="0" y="6"/>
                  </a:lnTo>
                  <a:lnTo>
                    <a:pt x="6" y="6"/>
                  </a:lnTo>
                  <a:lnTo>
                    <a:pt x="11" y="6"/>
                  </a:lnTo>
                  <a:lnTo>
                    <a:pt x="15" y="10"/>
                  </a:lnTo>
                  <a:lnTo>
                    <a:pt x="19" y="10"/>
                  </a:lnTo>
                  <a:lnTo>
                    <a:pt x="19" y="6"/>
                  </a:lnTo>
                  <a:lnTo>
                    <a:pt x="15" y="4"/>
                  </a:lnTo>
                  <a:lnTo>
                    <a:pt x="17" y="0"/>
                  </a:lnTo>
                </a:path>
              </a:pathLst>
            </a:custGeom>
            <a:grpFill/>
            <a:ln w="9525">
              <a:noFill/>
              <a:round/>
              <a:headEnd/>
              <a:tailEnd/>
            </a:ln>
          </p:spPr>
          <p:txBody>
            <a:bodyPr/>
            <a:lstStyle/>
            <a:p>
              <a:pPr>
                <a:defRPr/>
              </a:pPr>
              <a:endParaRPr lang="en-US" dirty="0">
                <a:solidFill>
                  <a:prstClr val="black"/>
                </a:solidFill>
              </a:endParaRPr>
            </a:p>
          </p:txBody>
        </p:sp>
        <p:sp>
          <p:nvSpPr>
            <p:cNvPr id="16649" name="Freeform 107"/>
            <p:cNvSpPr>
              <a:spLocks/>
            </p:cNvSpPr>
            <p:nvPr/>
          </p:nvSpPr>
          <p:spPr bwMode="ltGray">
            <a:xfrm>
              <a:off x="2437" y="1307"/>
              <a:ext cx="23" cy="15"/>
            </a:xfrm>
            <a:custGeom>
              <a:avLst/>
              <a:gdLst>
                <a:gd name="T0" fmla="*/ 23 w 23"/>
                <a:gd name="T1" fmla="*/ 4 h 15"/>
                <a:gd name="T2" fmla="*/ 23 w 23"/>
                <a:gd name="T3" fmla="*/ 15 h 15"/>
                <a:gd name="T4" fmla="*/ 0 w 23"/>
                <a:gd name="T5" fmla="*/ 14 h 15"/>
                <a:gd name="T6" fmla="*/ 0 w 23"/>
                <a:gd name="T7" fmla="*/ 8 h 15"/>
                <a:gd name="T8" fmla="*/ 9 w 23"/>
                <a:gd name="T9" fmla="*/ 8 h 15"/>
                <a:gd name="T10" fmla="*/ 9 w 23"/>
                <a:gd name="T11" fmla="*/ 10 h 15"/>
                <a:gd name="T12" fmla="*/ 13 w 23"/>
                <a:gd name="T13" fmla="*/ 14 h 15"/>
                <a:gd name="T14" fmla="*/ 13 w 23"/>
                <a:gd name="T15" fmla="*/ 10 h 15"/>
                <a:gd name="T16" fmla="*/ 9 w 23"/>
                <a:gd name="T17" fmla="*/ 10 h 15"/>
                <a:gd name="T18" fmla="*/ 9 w 23"/>
                <a:gd name="T19" fmla="*/ 8 h 15"/>
                <a:gd name="T20" fmla="*/ 13 w 23"/>
                <a:gd name="T21" fmla="*/ 8 h 15"/>
                <a:gd name="T22" fmla="*/ 13 w 23"/>
                <a:gd name="T23" fmla="*/ 4 h 15"/>
                <a:gd name="T24" fmla="*/ 19 w 23"/>
                <a:gd name="T25" fmla="*/ 4 h 15"/>
                <a:gd name="T26" fmla="*/ 19 w 23"/>
                <a:gd name="T27" fmla="*/ 0 h 15"/>
                <a:gd name="T28" fmla="*/ 19 w 23"/>
                <a:gd name="T29" fmla="*/ 4 h 15"/>
                <a:gd name="T30" fmla="*/ 23 w 23"/>
                <a:gd name="T31" fmla="*/ 4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5"/>
                <a:gd name="T50" fmla="*/ 23 w 2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5">
                  <a:moveTo>
                    <a:pt x="23" y="4"/>
                  </a:moveTo>
                  <a:lnTo>
                    <a:pt x="23" y="15"/>
                  </a:lnTo>
                  <a:lnTo>
                    <a:pt x="0" y="14"/>
                  </a:lnTo>
                  <a:lnTo>
                    <a:pt x="0" y="8"/>
                  </a:lnTo>
                  <a:lnTo>
                    <a:pt x="9" y="8"/>
                  </a:lnTo>
                  <a:lnTo>
                    <a:pt x="9" y="10"/>
                  </a:lnTo>
                  <a:lnTo>
                    <a:pt x="13" y="14"/>
                  </a:lnTo>
                  <a:lnTo>
                    <a:pt x="13" y="10"/>
                  </a:lnTo>
                  <a:lnTo>
                    <a:pt x="9" y="10"/>
                  </a:lnTo>
                  <a:lnTo>
                    <a:pt x="9" y="8"/>
                  </a:lnTo>
                  <a:lnTo>
                    <a:pt x="13" y="8"/>
                  </a:lnTo>
                  <a:lnTo>
                    <a:pt x="13" y="4"/>
                  </a:lnTo>
                  <a:lnTo>
                    <a:pt x="19" y="4"/>
                  </a:lnTo>
                  <a:lnTo>
                    <a:pt x="19" y="0"/>
                  </a:lnTo>
                  <a:lnTo>
                    <a:pt x="19" y="4"/>
                  </a:lnTo>
                  <a:lnTo>
                    <a:pt x="23" y="4"/>
                  </a:lnTo>
                  <a:close/>
                </a:path>
              </a:pathLst>
            </a:custGeom>
            <a:grpFill/>
            <a:ln w="9525">
              <a:noFill/>
              <a:round/>
              <a:headEnd/>
              <a:tailEnd/>
            </a:ln>
          </p:spPr>
          <p:txBody>
            <a:bodyPr/>
            <a:lstStyle/>
            <a:p>
              <a:pPr>
                <a:defRPr/>
              </a:pPr>
              <a:endParaRPr lang="en-US" dirty="0">
                <a:solidFill>
                  <a:prstClr val="black"/>
                </a:solidFill>
              </a:endParaRPr>
            </a:p>
          </p:txBody>
        </p:sp>
        <p:sp>
          <p:nvSpPr>
            <p:cNvPr id="16650" name="Freeform 108"/>
            <p:cNvSpPr>
              <a:spLocks/>
            </p:cNvSpPr>
            <p:nvPr/>
          </p:nvSpPr>
          <p:spPr bwMode="ltGray">
            <a:xfrm>
              <a:off x="2437" y="1307"/>
              <a:ext cx="23" cy="15"/>
            </a:xfrm>
            <a:custGeom>
              <a:avLst/>
              <a:gdLst>
                <a:gd name="T0" fmla="*/ 23 w 23"/>
                <a:gd name="T1" fmla="*/ 4 h 15"/>
                <a:gd name="T2" fmla="*/ 23 w 23"/>
                <a:gd name="T3" fmla="*/ 15 h 15"/>
                <a:gd name="T4" fmla="*/ 0 w 23"/>
                <a:gd name="T5" fmla="*/ 14 h 15"/>
                <a:gd name="T6" fmla="*/ 0 w 23"/>
                <a:gd name="T7" fmla="*/ 8 h 15"/>
                <a:gd name="T8" fmla="*/ 9 w 23"/>
                <a:gd name="T9" fmla="*/ 8 h 15"/>
                <a:gd name="T10" fmla="*/ 9 w 23"/>
                <a:gd name="T11" fmla="*/ 10 h 15"/>
                <a:gd name="T12" fmla="*/ 13 w 23"/>
                <a:gd name="T13" fmla="*/ 14 h 15"/>
                <a:gd name="T14" fmla="*/ 13 w 23"/>
                <a:gd name="T15" fmla="*/ 10 h 15"/>
                <a:gd name="T16" fmla="*/ 9 w 23"/>
                <a:gd name="T17" fmla="*/ 10 h 15"/>
                <a:gd name="T18" fmla="*/ 9 w 23"/>
                <a:gd name="T19" fmla="*/ 8 h 15"/>
                <a:gd name="T20" fmla="*/ 13 w 23"/>
                <a:gd name="T21" fmla="*/ 8 h 15"/>
                <a:gd name="T22" fmla="*/ 13 w 23"/>
                <a:gd name="T23" fmla="*/ 4 h 15"/>
                <a:gd name="T24" fmla="*/ 19 w 23"/>
                <a:gd name="T25" fmla="*/ 4 h 15"/>
                <a:gd name="T26" fmla="*/ 19 w 23"/>
                <a:gd name="T27" fmla="*/ 0 h 15"/>
                <a:gd name="T28" fmla="*/ 19 w 23"/>
                <a:gd name="T29" fmla="*/ 4 h 15"/>
                <a:gd name="T30" fmla="*/ 23 w 23"/>
                <a:gd name="T31" fmla="*/ 4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5"/>
                <a:gd name="T50" fmla="*/ 23 w 2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5">
                  <a:moveTo>
                    <a:pt x="23" y="4"/>
                  </a:moveTo>
                  <a:lnTo>
                    <a:pt x="23" y="15"/>
                  </a:lnTo>
                  <a:lnTo>
                    <a:pt x="0" y="14"/>
                  </a:lnTo>
                  <a:lnTo>
                    <a:pt x="0" y="8"/>
                  </a:lnTo>
                  <a:lnTo>
                    <a:pt x="9" y="8"/>
                  </a:lnTo>
                  <a:lnTo>
                    <a:pt x="9" y="10"/>
                  </a:lnTo>
                  <a:lnTo>
                    <a:pt x="13" y="14"/>
                  </a:lnTo>
                  <a:lnTo>
                    <a:pt x="13" y="10"/>
                  </a:lnTo>
                  <a:lnTo>
                    <a:pt x="9" y="10"/>
                  </a:lnTo>
                  <a:lnTo>
                    <a:pt x="9" y="8"/>
                  </a:lnTo>
                  <a:lnTo>
                    <a:pt x="13" y="8"/>
                  </a:lnTo>
                  <a:lnTo>
                    <a:pt x="13" y="4"/>
                  </a:lnTo>
                  <a:lnTo>
                    <a:pt x="19" y="4"/>
                  </a:lnTo>
                  <a:lnTo>
                    <a:pt x="19" y="0"/>
                  </a:lnTo>
                  <a:lnTo>
                    <a:pt x="19" y="4"/>
                  </a:lnTo>
                  <a:lnTo>
                    <a:pt x="23" y="4"/>
                  </a:lnTo>
                </a:path>
              </a:pathLst>
            </a:custGeom>
            <a:grpFill/>
            <a:ln w="9525">
              <a:noFill/>
              <a:round/>
              <a:headEnd/>
              <a:tailEnd/>
            </a:ln>
          </p:spPr>
          <p:txBody>
            <a:bodyPr/>
            <a:lstStyle/>
            <a:p>
              <a:pPr>
                <a:defRPr/>
              </a:pPr>
              <a:endParaRPr lang="en-US" dirty="0">
                <a:solidFill>
                  <a:prstClr val="black"/>
                </a:solidFill>
              </a:endParaRPr>
            </a:p>
          </p:txBody>
        </p:sp>
        <p:sp>
          <p:nvSpPr>
            <p:cNvPr id="16651" name="Freeform 109"/>
            <p:cNvSpPr>
              <a:spLocks/>
            </p:cNvSpPr>
            <p:nvPr/>
          </p:nvSpPr>
          <p:spPr bwMode="ltGray">
            <a:xfrm>
              <a:off x="3104" y="1423"/>
              <a:ext cx="722" cy="689"/>
            </a:xfrm>
            <a:custGeom>
              <a:avLst/>
              <a:gdLst>
                <a:gd name="T0" fmla="*/ 199 w 722"/>
                <a:gd name="T1" fmla="*/ 62 h 689"/>
                <a:gd name="T2" fmla="*/ 176 w 722"/>
                <a:gd name="T3" fmla="*/ 56 h 689"/>
                <a:gd name="T4" fmla="*/ 213 w 722"/>
                <a:gd name="T5" fmla="*/ 149 h 689"/>
                <a:gd name="T6" fmla="*/ 217 w 722"/>
                <a:gd name="T7" fmla="*/ 168 h 689"/>
                <a:gd name="T8" fmla="*/ 213 w 722"/>
                <a:gd name="T9" fmla="*/ 195 h 689"/>
                <a:gd name="T10" fmla="*/ 217 w 722"/>
                <a:gd name="T11" fmla="*/ 204 h 689"/>
                <a:gd name="T12" fmla="*/ 371 w 722"/>
                <a:gd name="T13" fmla="*/ 270 h 689"/>
                <a:gd name="T14" fmla="*/ 398 w 722"/>
                <a:gd name="T15" fmla="*/ 374 h 689"/>
                <a:gd name="T16" fmla="*/ 452 w 722"/>
                <a:gd name="T17" fmla="*/ 440 h 689"/>
                <a:gd name="T18" fmla="*/ 452 w 722"/>
                <a:gd name="T19" fmla="*/ 457 h 689"/>
                <a:gd name="T20" fmla="*/ 477 w 722"/>
                <a:gd name="T21" fmla="*/ 461 h 689"/>
                <a:gd name="T22" fmla="*/ 512 w 722"/>
                <a:gd name="T23" fmla="*/ 473 h 689"/>
                <a:gd name="T24" fmla="*/ 522 w 722"/>
                <a:gd name="T25" fmla="*/ 498 h 689"/>
                <a:gd name="T26" fmla="*/ 543 w 722"/>
                <a:gd name="T27" fmla="*/ 511 h 689"/>
                <a:gd name="T28" fmla="*/ 599 w 722"/>
                <a:gd name="T29" fmla="*/ 484 h 689"/>
                <a:gd name="T30" fmla="*/ 643 w 722"/>
                <a:gd name="T31" fmla="*/ 481 h 689"/>
                <a:gd name="T32" fmla="*/ 703 w 722"/>
                <a:gd name="T33" fmla="*/ 637 h 689"/>
                <a:gd name="T34" fmla="*/ 684 w 722"/>
                <a:gd name="T35" fmla="*/ 672 h 689"/>
                <a:gd name="T36" fmla="*/ 668 w 722"/>
                <a:gd name="T37" fmla="*/ 647 h 689"/>
                <a:gd name="T38" fmla="*/ 653 w 722"/>
                <a:gd name="T39" fmla="*/ 629 h 689"/>
                <a:gd name="T40" fmla="*/ 616 w 722"/>
                <a:gd name="T41" fmla="*/ 589 h 689"/>
                <a:gd name="T42" fmla="*/ 601 w 722"/>
                <a:gd name="T43" fmla="*/ 573 h 689"/>
                <a:gd name="T44" fmla="*/ 566 w 722"/>
                <a:gd name="T45" fmla="*/ 546 h 689"/>
                <a:gd name="T46" fmla="*/ 541 w 722"/>
                <a:gd name="T47" fmla="*/ 531 h 689"/>
                <a:gd name="T48" fmla="*/ 520 w 722"/>
                <a:gd name="T49" fmla="*/ 523 h 689"/>
                <a:gd name="T50" fmla="*/ 479 w 722"/>
                <a:gd name="T51" fmla="*/ 525 h 689"/>
                <a:gd name="T52" fmla="*/ 460 w 722"/>
                <a:gd name="T53" fmla="*/ 508 h 689"/>
                <a:gd name="T54" fmla="*/ 441 w 722"/>
                <a:gd name="T55" fmla="*/ 475 h 689"/>
                <a:gd name="T56" fmla="*/ 427 w 722"/>
                <a:gd name="T57" fmla="*/ 461 h 689"/>
                <a:gd name="T58" fmla="*/ 414 w 722"/>
                <a:gd name="T59" fmla="*/ 446 h 689"/>
                <a:gd name="T60" fmla="*/ 402 w 722"/>
                <a:gd name="T61" fmla="*/ 428 h 689"/>
                <a:gd name="T62" fmla="*/ 379 w 722"/>
                <a:gd name="T63" fmla="*/ 403 h 689"/>
                <a:gd name="T64" fmla="*/ 367 w 722"/>
                <a:gd name="T65" fmla="*/ 388 h 689"/>
                <a:gd name="T66" fmla="*/ 354 w 722"/>
                <a:gd name="T67" fmla="*/ 371 h 689"/>
                <a:gd name="T68" fmla="*/ 340 w 722"/>
                <a:gd name="T69" fmla="*/ 355 h 689"/>
                <a:gd name="T70" fmla="*/ 329 w 722"/>
                <a:gd name="T71" fmla="*/ 340 h 689"/>
                <a:gd name="T72" fmla="*/ 304 w 722"/>
                <a:gd name="T73" fmla="*/ 334 h 689"/>
                <a:gd name="T74" fmla="*/ 288 w 722"/>
                <a:gd name="T75" fmla="*/ 328 h 689"/>
                <a:gd name="T76" fmla="*/ 275 w 722"/>
                <a:gd name="T77" fmla="*/ 322 h 689"/>
                <a:gd name="T78" fmla="*/ 269 w 722"/>
                <a:gd name="T79" fmla="*/ 315 h 689"/>
                <a:gd name="T80" fmla="*/ 261 w 722"/>
                <a:gd name="T81" fmla="*/ 303 h 689"/>
                <a:gd name="T82" fmla="*/ 236 w 722"/>
                <a:gd name="T83" fmla="*/ 286 h 689"/>
                <a:gd name="T84" fmla="*/ 215 w 722"/>
                <a:gd name="T85" fmla="*/ 264 h 689"/>
                <a:gd name="T86" fmla="*/ 180 w 722"/>
                <a:gd name="T87" fmla="*/ 245 h 689"/>
                <a:gd name="T88" fmla="*/ 151 w 722"/>
                <a:gd name="T89" fmla="*/ 228 h 689"/>
                <a:gd name="T90" fmla="*/ 97 w 722"/>
                <a:gd name="T91" fmla="*/ 206 h 689"/>
                <a:gd name="T92" fmla="*/ 66 w 722"/>
                <a:gd name="T93" fmla="*/ 199 h 689"/>
                <a:gd name="T94" fmla="*/ 31 w 722"/>
                <a:gd name="T95" fmla="*/ 164 h 689"/>
                <a:gd name="T96" fmla="*/ 10 w 722"/>
                <a:gd name="T97" fmla="*/ 149 h 689"/>
                <a:gd name="T98" fmla="*/ 2 w 722"/>
                <a:gd name="T99" fmla="*/ 131 h 689"/>
                <a:gd name="T100" fmla="*/ 22 w 722"/>
                <a:gd name="T101" fmla="*/ 91 h 689"/>
                <a:gd name="T102" fmla="*/ 39 w 722"/>
                <a:gd name="T103" fmla="*/ 56 h 689"/>
                <a:gd name="T104" fmla="*/ 124 w 722"/>
                <a:gd name="T105" fmla="*/ 110 h 689"/>
                <a:gd name="T106" fmla="*/ 130 w 722"/>
                <a:gd name="T107" fmla="*/ 94 h 689"/>
                <a:gd name="T108" fmla="*/ 149 w 722"/>
                <a:gd name="T109" fmla="*/ 94 h 689"/>
                <a:gd name="T110" fmla="*/ 165 w 722"/>
                <a:gd name="T111" fmla="*/ 91 h 689"/>
                <a:gd name="T112" fmla="*/ 139 w 722"/>
                <a:gd name="T113" fmla="*/ 50 h 689"/>
                <a:gd name="T114" fmla="*/ 157 w 722"/>
                <a:gd name="T115" fmla="*/ 23 h 6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2"/>
                <a:gd name="T175" fmla="*/ 0 h 689"/>
                <a:gd name="T176" fmla="*/ 722 w 722"/>
                <a:gd name="T177" fmla="*/ 689 h 6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2" h="689">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lnTo>
                    <a:pt x="684" y="674"/>
                  </a:lnTo>
                  <a:lnTo>
                    <a:pt x="684" y="672"/>
                  </a:lnTo>
                  <a:lnTo>
                    <a:pt x="680" y="668"/>
                  </a:lnTo>
                  <a:lnTo>
                    <a:pt x="680" y="666"/>
                  </a:lnTo>
                  <a:lnTo>
                    <a:pt x="678" y="662"/>
                  </a:lnTo>
                  <a:lnTo>
                    <a:pt x="674" y="656"/>
                  </a:lnTo>
                  <a:lnTo>
                    <a:pt x="670" y="652"/>
                  </a:lnTo>
                  <a:lnTo>
                    <a:pt x="670" y="650"/>
                  </a:lnTo>
                  <a:lnTo>
                    <a:pt x="668" y="647"/>
                  </a:lnTo>
                  <a:lnTo>
                    <a:pt x="664" y="645"/>
                  </a:lnTo>
                  <a:lnTo>
                    <a:pt x="664" y="641"/>
                  </a:lnTo>
                  <a:lnTo>
                    <a:pt x="661" y="637"/>
                  </a:lnTo>
                  <a:lnTo>
                    <a:pt x="659" y="635"/>
                  </a:lnTo>
                  <a:lnTo>
                    <a:pt x="655" y="631"/>
                  </a:lnTo>
                  <a:lnTo>
                    <a:pt x="655" y="629"/>
                  </a:lnTo>
                  <a:lnTo>
                    <a:pt x="653" y="629"/>
                  </a:lnTo>
                  <a:lnTo>
                    <a:pt x="651" y="625"/>
                  </a:lnTo>
                  <a:lnTo>
                    <a:pt x="649" y="625"/>
                  </a:lnTo>
                  <a:lnTo>
                    <a:pt x="645" y="616"/>
                  </a:lnTo>
                  <a:lnTo>
                    <a:pt x="624" y="593"/>
                  </a:lnTo>
                  <a:lnTo>
                    <a:pt x="620" y="593"/>
                  </a:lnTo>
                  <a:lnTo>
                    <a:pt x="620" y="589"/>
                  </a:lnTo>
                  <a:lnTo>
                    <a:pt x="616" y="589"/>
                  </a:lnTo>
                  <a:lnTo>
                    <a:pt x="614" y="583"/>
                  </a:lnTo>
                  <a:lnTo>
                    <a:pt x="610" y="583"/>
                  </a:lnTo>
                  <a:lnTo>
                    <a:pt x="610" y="579"/>
                  </a:lnTo>
                  <a:lnTo>
                    <a:pt x="607" y="579"/>
                  </a:lnTo>
                  <a:lnTo>
                    <a:pt x="607" y="577"/>
                  </a:lnTo>
                  <a:lnTo>
                    <a:pt x="605" y="573"/>
                  </a:lnTo>
                  <a:lnTo>
                    <a:pt x="601" y="573"/>
                  </a:lnTo>
                  <a:lnTo>
                    <a:pt x="597" y="571"/>
                  </a:lnTo>
                  <a:lnTo>
                    <a:pt x="595" y="571"/>
                  </a:lnTo>
                  <a:lnTo>
                    <a:pt x="580" y="556"/>
                  </a:lnTo>
                  <a:lnTo>
                    <a:pt x="576" y="552"/>
                  </a:lnTo>
                  <a:lnTo>
                    <a:pt x="572" y="552"/>
                  </a:lnTo>
                  <a:lnTo>
                    <a:pt x="570" y="550"/>
                  </a:lnTo>
                  <a:lnTo>
                    <a:pt x="566" y="546"/>
                  </a:lnTo>
                  <a:lnTo>
                    <a:pt x="562" y="546"/>
                  </a:lnTo>
                  <a:lnTo>
                    <a:pt x="562" y="542"/>
                  </a:lnTo>
                  <a:lnTo>
                    <a:pt x="556" y="542"/>
                  </a:lnTo>
                  <a:lnTo>
                    <a:pt x="554" y="540"/>
                  </a:lnTo>
                  <a:lnTo>
                    <a:pt x="547" y="535"/>
                  </a:lnTo>
                  <a:lnTo>
                    <a:pt x="545" y="531"/>
                  </a:lnTo>
                  <a:lnTo>
                    <a:pt x="541" y="531"/>
                  </a:lnTo>
                  <a:lnTo>
                    <a:pt x="537" y="529"/>
                  </a:lnTo>
                  <a:lnTo>
                    <a:pt x="535" y="529"/>
                  </a:lnTo>
                  <a:lnTo>
                    <a:pt x="535" y="525"/>
                  </a:lnTo>
                  <a:lnTo>
                    <a:pt x="531" y="525"/>
                  </a:lnTo>
                  <a:lnTo>
                    <a:pt x="527" y="521"/>
                  </a:lnTo>
                  <a:lnTo>
                    <a:pt x="526" y="521"/>
                  </a:lnTo>
                  <a:lnTo>
                    <a:pt x="520" y="523"/>
                  </a:lnTo>
                  <a:lnTo>
                    <a:pt x="512" y="523"/>
                  </a:lnTo>
                  <a:lnTo>
                    <a:pt x="512" y="525"/>
                  </a:lnTo>
                  <a:lnTo>
                    <a:pt x="510" y="529"/>
                  </a:lnTo>
                  <a:lnTo>
                    <a:pt x="506" y="531"/>
                  </a:lnTo>
                  <a:lnTo>
                    <a:pt x="504" y="531"/>
                  </a:lnTo>
                  <a:lnTo>
                    <a:pt x="485" y="525"/>
                  </a:lnTo>
                  <a:lnTo>
                    <a:pt x="479" y="525"/>
                  </a:lnTo>
                  <a:lnTo>
                    <a:pt x="475" y="527"/>
                  </a:lnTo>
                  <a:lnTo>
                    <a:pt x="466" y="527"/>
                  </a:lnTo>
                  <a:lnTo>
                    <a:pt x="462" y="527"/>
                  </a:lnTo>
                  <a:lnTo>
                    <a:pt x="462" y="519"/>
                  </a:lnTo>
                  <a:lnTo>
                    <a:pt x="462" y="517"/>
                  </a:lnTo>
                  <a:lnTo>
                    <a:pt x="462" y="513"/>
                  </a:lnTo>
                  <a:lnTo>
                    <a:pt x="460" y="508"/>
                  </a:lnTo>
                  <a:lnTo>
                    <a:pt x="456" y="502"/>
                  </a:lnTo>
                  <a:lnTo>
                    <a:pt x="452" y="498"/>
                  </a:lnTo>
                  <a:lnTo>
                    <a:pt x="452" y="496"/>
                  </a:lnTo>
                  <a:lnTo>
                    <a:pt x="450" y="496"/>
                  </a:lnTo>
                  <a:lnTo>
                    <a:pt x="450" y="492"/>
                  </a:lnTo>
                  <a:lnTo>
                    <a:pt x="442" y="477"/>
                  </a:lnTo>
                  <a:lnTo>
                    <a:pt x="441" y="475"/>
                  </a:lnTo>
                  <a:lnTo>
                    <a:pt x="437" y="475"/>
                  </a:lnTo>
                  <a:lnTo>
                    <a:pt x="437" y="471"/>
                  </a:lnTo>
                  <a:lnTo>
                    <a:pt x="431" y="471"/>
                  </a:lnTo>
                  <a:lnTo>
                    <a:pt x="427" y="471"/>
                  </a:lnTo>
                  <a:lnTo>
                    <a:pt x="427" y="467"/>
                  </a:lnTo>
                  <a:lnTo>
                    <a:pt x="427" y="465"/>
                  </a:lnTo>
                  <a:lnTo>
                    <a:pt x="427" y="461"/>
                  </a:lnTo>
                  <a:lnTo>
                    <a:pt x="423" y="461"/>
                  </a:lnTo>
                  <a:lnTo>
                    <a:pt x="421" y="461"/>
                  </a:lnTo>
                  <a:lnTo>
                    <a:pt x="421" y="459"/>
                  </a:lnTo>
                  <a:lnTo>
                    <a:pt x="417" y="459"/>
                  </a:lnTo>
                  <a:lnTo>
                    <a:pt x="417" y="450"/>
                  </a:lnTo>
                  <a:lnTo>
                    <a:pt x="417" y="446"/>
                  </a:lnTo>
                  <a:lnTo>
                    <a:pt x="414" y="446"/>
                  </a:lnTo>
                  <a:lnTo>
                    <a:pt x="414" y="444"/>
                  </a:lnTo>
                  <a:lnTo>
                    <a:pt x="412" y="440"/>
                  </a:lnTo>
                  <a:lnTo>
                    <a:pt x="408" y="440"/>
                  </a:lnTo>
                  <a:lnTo>
                    <a:pt x="408" y="438"/>
                  </a:lnTo>
                  <a:lnTo>
                    <a:pt x="406" y="434"/>
                  </a:lnTo>
                  <a:lnTo>
                    <a:pt x="402" y="430"/>
                  </a:lnTo>
                  <a:lnTo>
                    <a:pt x="402" y="428"/>
                  </a:lnTo>
                  <a:lnTo>
                    <a:pt x="398" y="425"/>
                  </a:lnTo>
                  <a:lnTo>
                    <a:pt x="398" y="423"/>
                  </a:lnTo>
                  <a:lnTo>
                    <a:pt x="392" y="413"/>
                  </a:lnTo>
                  <a:lnTo>
                    <a:pt x="388" y="409"/>
                  </a:lnTo>
                  <a:lnTo>
                    <a:pt x="387" y="407"/>
                  </a:lnTo>
                  <a:lnTo>
                    <a:pt x="383" y="407"/>
                  </a:lnTo>
                  <a:lnTo>
                    <a:pt x="379" y="403"/>
                  </a:lnTo>
                  <a:lnTo>
                    <a:pt x="377" y="403"/>
                  </a:lnTo>
                  <a:lnTo>
                    <a:pt x="377" y="401"/>
                  </a:lnTo>
                  <a:lnTo>
                    <a:pt x="373" y="398"/>
                  </a:lnTo>
                  <a:lnTo>
                    <a:pt x="373" y="394"/>
                  </a:lnTo>
                  <a:lnTo>
                    <a:pt x="373" y="392"/>
                  </a:lnTo>
                  <a:lnTo>
                    <a:pt x="369" y="392"/>
                  </a:lnTo>
                  <a:lnTo>
                    <a:pt x="367" y="388"/>
                  </a:lnTo>
                  <a:lnTo>
                    <a:pt x="367" y="386"/>
                  </a:lnTo>
                  <a:lnTo>
                    <a:pt x="363" y="382"/>
                  </a:lnTo>
                  <a:lnTo>
                    <a:pt x="363" y="378"/>
                  </a:lnTo>
                  <a:lnTo>
                    <a:pt x="359" y="378"/>
                  </a:lnTo>
                  <a:lnTo>
                    <a:pt x="358" y="376"/>
                  </a:lnTo>
                  <a:lnTo>
                    <a:pt x="354" y="372"/>
                  </a:lnTo>
                  <a:lnTo>
                    <a:pt x="354" y="371"/>
                  </a:lnTo>
                  <a:lnTo>
                    <a:pt x="350" y="371"/>
                  </a:lnTo>
                  <a:lnTo>
                    <a:pt x="350" y="367"/>
                  </a:lnTo>
                  <a:lnTo>
                    <a:pt x="348" y="367"/>
                  </a:lnTo>
                  <a:lnTo>
                    <a:pt x="344" y="365"/>
                  </a:lnTo>
                  <a:lnTo>
                    <a:pt x="344" y="361"/>
                  </a:lnTo>
                  <a:lnTo>
                    <a:pt x="340" y="357"/>
                  </a:lnTo>
                  <a:lnTo>
                    <a:pt x="340" y="355"/>
                  </a:lnTo>
                  <a:lnTo>
                    <a:pt x="338" y="355"/>
                  </a:lnTo>
                  <a:lnTo>
                    <a:pt x="338" y="351"/>
                  </a:lnTo>
                  <a:lnTo>
                    <a:pt x="334" y="349"/>
                  </a:lnTo>
                  <a:lnTo>
                    <a:pt x="331" y="345"/>
                  </a:lnTo>
                  <a:lnTo>
                    <a:pt x="331" y="342"/>
                  </a:lnTo>
                  <a:lnTo>
                    <a:pt x="329" y="342"/>
                  </a:lnTo>
                  <a:lnTo>
                    <a:pt x="329" y="340"/>
                  </a:lnTo>
                  <a:lnTo>
                    <a:pt x="325" y="340"/>
                  </a:lnTo>
                  <a:lnTo>
                    <a:pt x="323" y="340"/>
                  </a:lnTo>
                  <a:lnTo>
                    <a:pt x="319" y="340"/>
                  </a:lnTo>
                  <a:lnTo>
                    <a:pt x="313" y="336"/>
                  </a:lnTo>
                  <a:lnTo>
                    <a:pt x="309" y="334"/>
                  </a:lnTo>
                  <a:lnTo>
                    <a:pt x="305" y="334"/>
                  </a:lnTo>
                  <a:lnTo>
                    <a:pt x="304" y="334"/>
                  </a:lnTo>
                  <a:lnTo>
                    <a:pt x="300" y="336"/>
                  </a:lnTo>
                  <a:lnTo>
                    <a:pt x="300" y="334"/>
                  </a:lnTo>
                  <a:lnTo>
                    <a:pt x="300" y="330"/>
                  </a:lnTo>
                  <a:lnTo>
                    <a:pt x="294" y="330"/>
                  </a:lnTo>
                  <a:lnTo>
                    <a:pt x="290" y="330"/>
                  </a:lnTo>
                  <a:lnTo>
                    <a:pt x="290" y="328"/>
                  </a:lnTo>
                  <a:lnTo>
                    <a:pt x="288" y="328"/>
                  </a:lnTo>
                  <a:lnTo>
                    <a:pt x="288" y="324"/>
                  </a:lnTo>
                  <a:lnTo>
                    <a:pt x="288" y="322"/>
                  </a:lnTo>
                  <a:lnTo>
                    <a:pt x="284" y="322"/>
                  </a:lnTo>
                  <a:lnTo>
                    <a:pt x="284" y="318"/>
                  </a:lnTo>
                  <a:lnTo>
                    <a:pt x="278" y="318"/>
                  </a:lnTo>
                  <a:lnTo>
                    <a:pt x="275" y="318"/>
                  </a:lnTo>
                  <a:lnTo>
                    <a:pt x="275" y="322"/>
                  </a:lnTo>
                  <a:lnTo>
                    <a:pt x="271" y="318"/>
                  </a:lnTo>
                  <a:lnTo>
                    <a:pt x="275" y="318"/>
                  </a:lnTo>
                  <a:lnTo>
                    <a:pt x="275" y="315"/>
                  </a:lnTo>
                  <a:lnTo>
                    <a:pt x="275" y="318"/>
                  </a:lnTo>
                  <a:lnTo>
                    <a:pt x="271" y="318"/>
                  </a:lnTo>
                  <a:lnTo>
                    <a:pt x="271" y="315"/>
                  </a:lnTo>
                  <a:lnTo>
                    <a:pt x="269" y="315"/>
                  </a:lnTo>
                  <a:lnTo>
                    <a:pt x="265" y="313"/>
                  </a:lnTo>
                  <a:lnTo>
                    <a:pt x="265" y="316"/>
                  </a:lnTo>
                  <a:lnTo>
                    <a:pt x="265" y="313"/>
                  </a:lnTo>
                  <a:lnTo>
                    <a:pt x="263" y="309"/>
                  </a:lnTo>
                  <a:lnTo>
                    <a:pt x="265" y="307"/>
                  </a:lnTo>
                  <a:lnTo>
                    <a:pt x="263" y="307"/>
                  </a:lnTo>
                  <a:lnTo>
                    <a:pt x="261" y="303"/>
                  </a:lnTo>
                  <a:lnTo>
                    <a:pt x="259" y="301"/>
                  </a:lnTo>
                  <a:lnTo>
                    <a:pt x="255" y="297"/>
                  </a:lnTo>
                  <a:lnTo>
                    <a:pt x="249" y="291"/>
                  </a:lnTo>
                  <a:lnTo>
                    <a:pt x="246" y="291"/>
                  </a:lnTo>
                  <a:lnTo>
                    <a:pt x="240" y="288"/>
                  </a:lnTo>
                  <a:lnTo>
                    <a:pt x="236" y="288"/>
                  </a:lnTo>
                  <a:lnTo>
                    <a:pt x="236" y="286"/>
                  </a:lnTo>
                  <a:lnTo>
                    <a:pt x="236" y="282"/>
                  </a:lnTo>
                  <a:lnTo>
                    <a:pt x="234" y="282"/>
                  </a:lnTo>
                  <a:lnTo>
                    <a:pt x="224" y="270"/>
                  </a:lnTo>
                  <a:lnTo>
                    <a:pt x="221" y="266"/>
                  </a:lnTo>
                  <a:lnTo>
                    <a:pt x="217" y="266"/>
                  </a:lnTo>
                  <a:lnTo>
                    <a:pt x="217" y="264"/>
                  </a:lnTo>
                  <a:lnTo>
                    <a:pt x="215" y="264"/>
                  </a:lnTo>
                  <a:lnTo>
                    <a:pt x="211" y="260"/>
                  </a:lnTo>
                  <a:lnTo>
                    <a:pt x="209" y="260"/>
                  </a:lnTo>
                  <a:lnTo>
                    <a:pt x="192" y="249"/>
                  </a:lnTo>
                  <a:lnTo>
                    <a:pt x="190" y="249"/>
                  </a:lnTo>
                  <a:lnTo>
                    <a:pt x="186" y="249"/>
                  </a:lnTo>
                  <a:lnTo>
                    <a:pt x="182" y="245"/>
                  </a:lnTo>
                  <a:lnTo>
                    <a:pt x="180" y="245"/>
                  </a:lnTo>
                  <a:lnTo>
                    <a:pt x="180" y="243"/>
                  </a:lnTo>
                  <a:lnTo>
                    <a:pt x="176" y="239"/>
                  </a:lnTo>
                  <a:lnTo>
                    <a:pt x="170" y="233"/>
                  </a:lnTo>
                  <a:lnTo>
                    <a:pt x="165" y="228"/>
                  </a:lnTo>
                  <a:lnTo>
                    <a:pt x="157" y="228"/>
                  </a:lnTo>
                  <a:lnTo>
                    <a:pt x="155" y="228"/>
                  </a:lnTo>
                  <a:lnTo>
                    <a:pt x="151" y="228"/>
                  </a:lnTo>
                  <a:lnTo>
                    <a:pt x="145" y="224"/>
                  </a:lnTo>
                  <a:lnTo>
                    <a:pt x="139" y="224"/>
                  </a:lnTo>
                  <a:lnTo>
                    <a:pt x="126" y="218"/>
                  </a:lnTo>
                  <a:lnTo>
                    <a:pt x="110" y="210"/>
                  </a:lnTo>
                  <a:lnTo>
                    <a:pt x="107" y="210"/>
                  </a:lnTo>
                  <a:lnTo>
                    <a:pt x="105" y="210"/>
                  </a:lnTo>
                  <a:lnTo>
                    <a:pt x="97" y="206"/>
                  </a:lnTo>
                  <a:lnTo>
                    <a:pt x="95" y="206"/>
                  </a:lnTo>
                  <a:lnTo>
                    <a:pt x="89" y="206"/>
                  </a:lnTo>
                  <a:lnTo>
                    <a:pt x="85" y="204"/>
                  </a:lnTo>
                  <a:lnTo>
                    <a:pt x="76" y="201"/>
                  </a:lnTo>
                  <a:lnTo>
                    <a:pt x="72" y="201"/>
                  </a:lnTo>
                  <a:lnTo>
                    <a:pt x="70" y="201"/>
                  </a:lnTo>
                  <a:lnTo>
                    <a:pt x="66" y="199"/>
                  </a:lnTo>
                  <a:lnTo>
                    <a:pt x="64" y="199"/>
                  </a:lnTo>
                  <a:lnTo>
                    <a:pt x="56" y="199"/>
                  </a:lnTo>
                  <a:lnTo>
                    <a:pt x="51" y="189"/>
                  </a:lnTo>
                  <a:lnTo>
                    <a:pt x="47" y="185"/>
                  </a:lnTo>
                  <a:lnTo>
                    <a:pt x="45" y="179"/>
                  </a:lnTo>
                  <a:lnTo>
                    <a:pt x="35" y="168"/>
                  </a:lnTo>
                  <a:lnTo>
                    <a:pt x="31" y="164"/>
                  </a:lnTo>
                  <a:lnTo>
                    <a:pt x="27" y="164"/>
                  </a:lnTo>
                  <a:lnTo>
                    <a:pt x="27" y="162"/>
                  </a:lnTo>
                  <a:lnTo>
                    <a:pt x="26" y="162"/>
                  </a:lnTo>
                  <a:lnTo>
                    <a:pt x="22" y="158"/>
                  </a:lnTo>
                  <a:lnTo>
                    <a:pt x="20" y="156"/>
                  </a:lnTo>
                  <a:lnTo>
                    <a:pt x="12" y="152"/>
                  </a:lnTo>
                  <a:lnTo>
                    <a:pt x="10" y="149"/>
                  </a:lnTo>
                  <a:lnTo>
                    <a:pt x="6" y="149"/>
                  </a:lnTo>
                  <a:lnTo>
                    <a:pt x="2" y="147"/>
                  </a:ln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close/>
                </a:path>
              </a:pathLst>
            </a:custGeom>
            <a:grpFill/>
            <a:ln w="9525">
              <a:noFill/>
              <a:round/>
              <a:headEnd/>
              <a:tailEnd/>
            </a:ln>
          </p:spPr>
          <p:txBody>
            <a:bodyPr/>
            <a:lstStyle/>
            <a:p>
              <a:pPr>
                <a:defRPr/>
              </a:pPr>
              <a:endParaRPr lang="en-US" dirty="0">
                <a:solidFill>
                  <a:prstClr val="black"/>
                </a:solidFill>
              </a:endParaRPr>
            </a:p>
          </p:txBody>
        </p:sp>
        <p:sp>
          <p:nvSpPr>
            <p:cNvPr id="16652" name="Freeform 110"/>
            <p:cNvSpPr>
              <a:spLocks/>
            </p:cNvSpPr>
            <p:nvPr/>
          </p:nvSpPr>
          <p:spPr bwMode="ltGray">
            <a:xfrm>
              <a:off x="3104" y="1423"/>
              <a:ext cx="722" cy="689"/>
            </a:xfrm>
            <a:custGeom>
              <a:avLst/>
              <a:gdLst>
                <a:gd name="T0" fmla="*/ 199 w 722"/>
                <a:gd name="T1" fmla="*/ 62 h 689"/>
                <a:gd name="T2" fmla="*/ 176 w 722"/>
                <a:gd name="T3" fmla="*/ 56 h 689"/>
                <a:gd name="T4" fmla="*/ 213 w 722"/>
                <a:gd name="T5" fmla="*/ 149 h 689"/>
                <a:gd name="T6" fmla="*/ 217 w 722"/>
                <a:gd name="T7" fmla="*/ 168 h 689"/>
                <a:gd name="T8" fmla="*/ 213 w 722"/>
                <a:gd name="T9" fmla="*/ 195 h 689"/>
                <a:gd name="T10" fmla="*/ 217 w 722"/>
                <a:gd name="T11" fmla="*/ 204 h 689"/>
                <a:gd name="T12" fmla="*/ 371 w 722"/>
                <a:gd name="T13" fmla="*/ 270 h 689"/>
                <a:gd name="T14" fmla="*/ 398 w 722"/>
                <a:gd name="T15" fmla="*/ 374 h 689"/>
                <a:gd name="T16" fmla="*/ 452 w 722"/>
                <a:gd name="T17" fmla="*/ 440 h 689"/>
                <a:gd name="T18" fmla="*/ 452 w 722"/>
                <a:gd name="T19" fmla="*/ 457 h 689"/>
                <a:gd name="T20" fmla="*/ 477 w 722"/>
                <a:gd name="T21" fmla="*/ 461 h 689"/>
                <a:gd name="T22" fmla="*/ 512 w 722"/>
                <a:gd name="T23" fmla="*/ 473 h 689"/>
                <a:gd name="T24" fmla="*/ 522 w 722"/>
                <a:gd name="T25" fmla="*/ 498 h 689"/>
                <a:gd name="T26" fmla="*/ 543 w 722"/>
                <a:gd name="T27" fmla="*/ 511 h 689"/>
                <a:gd name="T28" fmla="*/ 599 w 722"/>
                <a:gd name="T29" fmla="*/ 484 h 689"/>
                <a:gd name="T30" fmla="*/ 643 w 722"/>
                <a:gd name="T31" fmla="*/ 481 h 689"/>
                <a:gd name="T32" fmla="*/ 703 w 722"/>
                <a:gd name="T33" fmla="*/ 637 h 689"/>
                <a:gd name="T34" fmla="*/ 684 w 722"/>
                <a:gd name="T35" fmla="*/ 672 h 689"/>
                <a:gd name="T36" fmla="*/ 668 w 722"/>
                <a:gd name="T37" fmla="*/ 647 h 689"/>
                <a:gd name="T38" fmla="*/ 653 w 722"/>
                <a:gd name="T39" fmla="*/ 629 h 689"/>
                <a:gd name="T40" fmla="*/ 616 w 722"/>
                <a:gd name="T41" fmla="*/ 589 h 689"/>
                <a:gd name="T42" fmla="*/ 601 w 722"/>
                <a:gd name="T43" fmla="*/ 573 h 689"/>
                <a:gd name="T44" fmla="*/ 566 w 722"/>
                <a:gd name="T45" fmla="*/ 546 h 689"/>
                <a:gd name="T46" fmla="*/ 541 w 722"/>
                <a:gd name="T47" fmla="*/ 531 h 689"/>
                <a:gd name="T48" fmla="*/ 520 w 722"/>
                <a:gd name="T49" fmla="*/ 523 h 689"/>
                <a:gd name="T50" fmla="*/ 479 w 722"/>
                <a:gd name="T51" fmla="*/ 525 h 689"/>
                <a:gd name="T52" fmla="*/ 460 w 722"/>
                <a:gd name="T53" fmla="*/ 508 h 689"/>
                <a:gd name="T54" fmla="*/ 441 w 722"/>
                <a:gd name="T55" fmla="*/ 475 h 689"/>
                <a:gd name="T56" fmla="*/ 427 w 722"/>
                <a:gd name="T57" fmla="*/ 461 h 689"/>
                <a:gd name="T58" fmla="*/ 414 w 722"/>
                <a:gd name="T59" fmla="*/ 446 h 689"/>
                <a:gd name="T60" fmla="*/ 402 w 722"/>
                <a:gd name="T61" fmla="*/ 428 h 689"/>
                <a:gd name="T62" fmla="*/ 379 w 722"/>
                <a:gd name="T63" fmla="*/ 403 h 689"/>
                <a:gd name="T64" fmla="*/ 367 w 722"/>
                <a:gd name="T65" fmla="*/ 388 h 689"/>
                <a:gd name="T66" fmla="*/ 354 w 722"/>
                <a:gd name="T67" fmla="*/ 371 h 689"/>
                <a:gd name="T68" fmla="*/ 340 w 722"/>
                <a:gd name="T69" fmla="*/ 355 h 689"/>
                <a:gd name="T70" fmla="*/ 329 w 722"/>
                <a:gd name="T71" fmla="*/ 340 h 689"/>
                <a:gd name="T72" fmla="*/ 304 w 722"/>
                <a:gd name="T73" fmla="*/ 334 h 689"/>
                <a:gd name="T74" fmla="*/ 288 w 722"/>
                <a:gd name="T75" fmla="*/ 328 h 689"/>
                <a:gd name="T76" fmla="*/ 275 w 722"/>
                <a:gd name="T77" fmla="*/ 322 h 689"/>
                <a:gd name="T78" fmla="*/ 269 w 722"/>
                <a:gd name="T79" fmla="*/ 315 h 689"/>
                <a:gd name="T80" fmla="*/ 261 w 722"/>
                <a:gd name="T81" fmla="*/ 303 h 689"/>
                <a:gd name="T82" fmla="*/ 236 w 722"/>
                <a:gd name="T83" fmla="*/ 286 h 689"/>
                <a:gd name="T84" fmla="*/ 215 w 722"/>
                <a:gd name="T85" fmla="*/ 264 h 689"/>
                <a:gd name="T86" fmla="*/ 180 w 722"/>
                <a:gd name="T87" fmla="*/ 245 h 689"/>
                <a:gd name="T88" fmla="*/ 151 w 722"/>
                <a:gd name="T89" fmla="*/ 228 h 689"/>
                <a:gd name="T90" fmla="*/ 97 w 722"/>
                <a:gd name="T91" fmla="*/ 206 h 689"/>
                <a:gd name="T92" fmla="*/ 66 w 722"/>
                <a:gd name="T93" fmla="*/ 199 h 689"/>
                <a:gd name="T94" fmla="*/ 31 w 722"/>
                <a:gd name="T95" fmla="*/ 164 h 689"/>
                <a:gd name="T96" fmla="*/ 10 w 722"/>
                <a:gd name="T97" fmla="*/ 149 h 689"/>
                <a:gd name="T98" fmla="*/ 2 w 722"/>
                <a:gd name="T99" fmla="*/ 131 h 689"/>
                <a:gd name="T100" fmla="*/ 22 w 722"/>
                <a:gd name="T101" fmla="*/ 91 h 689"/>
                <a:gd name="T102" fmla="*/ 39 w 722"/>
                <a:gd name="T103" fmla="*/ 56 h 689"/>
                <a:gd name="T104" fmla="*/ 124 w 722"/>
                <a:gd name="T105" fmla="*/ 110 h 689"/>
                <a:gd name="T106" fmla="*/ 130 w 722"/>
                <a:gd name="T107" fmla="*/ 94 h 689"/>
                <a:gd name="T108" fmla="*/ 149 w 722"/>
                <a:gd name="T109" fmla="*/ 94 h 689"/>
                <a:gd name="T110" fmla="*/ 165 w 722"/>
                <a:gd name="T111" fmla="*/ 91 h 689"/>
                <a:gd name="T112" fmla="*/ 139 w 722"/>
                <a:gd name="T113" fmla="*/ 50 h 689"/>
                <a:gd name="T114" fmla="*/ 157 w 722"/>
                <a:gd name="T115" fmla="*/ 23 h 6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2"/>
                <a:gd name="T175" fmla="*/ 0 h 689"/>
                <a:gd name="T176" fmla="*/ 722 w 722"/>
                <a:gd name="T177" fmla="*/ 689 h 6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2" h="689">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lnTo>
                    <a:pt x="684" y="674"/>
                  </a:lnTo>
                  <a:lnTo>
                    <a:pt x="684" y="672"/>
                  </a:lnTo>
                  <a:lnTo>
                    <a:pt x="680" y="668"/>
                  </a:lnTo>
                  <a:lnTo>
                    <a:pt x="680" y="666"/>
                  </a:lnTo>
                  <a:lnTo>
                    <a:pt x="678" y="662"/>
                  </a:lnTo>
                  <a:lnTo>
                    <a:pt x="674" y="656"/>
                  </a:lnTo>
                  <a:lnTo>
                    <a:pt x="670" y="652"/>
                  </a:lnTo>
                  <a:lnTo>
                    <a:pt x="670" y="650"/>
                  </a:lnTo>
                  <a:lnTo>
                    <a:pt x="668" y="647"/>
                  </a:lnTo>
                  <a:lnTo>
                    <a:pt x="664" y="645"/>
                  </a:lnTo>
                  <a:lnTo>
                    <a:pt x="664" y="641"/>
                  </a:lnTo>
                  <a:lnTo>
                    <a:pt x="661" y="637"/>
                  </a:lnTo>
                  <a:lnTo>
                    <a:pt x="659" y="635"/>
                  </a:lnTo>
                  <a:lnTo>
                    <a:pt x="655" y="631"/>
                  </a:lnTo>
                  <a:lnTo>
                    <a:pt x="655" y="629"/>
                  </a:lnTo>
                  <a:lnTo>
                    <a:pt x="653" y="629"/>
                  </a:lnTo>
                  <a:lnTo>
                    <a:pt x="651" y="625"/>
                  </a:lnTo>
                  <a:lnTo>
                    <a:pt x="649" y="625"/>
                  </a:lnTo>
                  <a:lnTo>
                    <a:pt x="645" y="616"/>
                  </a:lnTo>
                  <a:lnTo>
                    <a:pt x="624" y="593"/>
                  </a:lnTo>
                  <a:lnTo>
                    <a:pt x="620" y="593"/>
                  </a:lnTo>
                  <a:lnTo>
                    <a:pt x="620" y="589"/>
                  </a:lnTo>
                  <a:lnTo>
                    <a:pt x="616" y="589"/>
                  </a:lnTo>
                  <a:lnTo>
                    <a:pt x="614" y="583"/>
                  </a:lnTo>
                  <a:lnTo>
                    <a:pt x="610" y="583"/>
                  </a:lnTo>
                  <a:lnTo>
                    <a:pt x="610" y="579"/>
                  </a:lnTo>
                  <a:lnTo>
                    <a:pt x="607" y="579"/>
                  </a:lnTo>
                  <a:lnTo>
                    <a:pt x="607" y="577"/>
                  </a:lnTo>
                  <a:lnTo>
                    <a:pt x="605" y="573"/>
                  </a:lnTo>
                  <a:lnTo>
                    <a:pt x="601" y="573"/>
                  </a:lnTo>
                  <a:lnTo>
                    <a:pt x="597" y="571"/>
                  </a:lnTo>
                  <a:lnTo>
                    <a:pt x="595" y="571"/>
                  </a:lnTo>
                  <a:lnTo>
                    <a:pt x="580" y="556"/>
                  </a:lnTo>
                  <a:lnTo>
                    <a:pt x="576" y="552"/>
                  </a:lnTo>
                  <a:lnTo>
                    <a:pt x="572" y="552"/>
                  </a:lnTo>
                  <a:lnTo>
                    <a:pt x="570" y="550"/>
                  </a:lnTo>
                  <a:lnTo>
                    <a:pt x="566" y="546"/>
                  </a:lnTo>
                  <a:lnTo>
                    <a:pt x="562" y="546"/>
                  </a:lnTo>
                  <a:lnTo>
                    <a:pt x="562" y="542"/>
                  </a:lnTo>
                  <a:lnTo>
                    <a:pt x="556" y="542"/>
                  </a:lnTo>
                  <a:lnTo>
                    <a:pt x="554" y="540"/>
                  </a:lnTo>
                  <a:lnTo>
                    <a:pt x="547" y="535"/>
                  </a:lnTo>
                  <a:lnTo>
                    <a:pt x="545" y="531"/>
                  </a:lnTo>
                  <a:lnTo>
                    <a:pt x="541" y="531"/>
                  </a:lnTo>
                  <a:lnTo>
                    <a:pt x="537" y="529"/>
                  </a:lnTo>
                  <a:lnTo>
                    <a:pt x="535" y="529"/>
                  </a:lnTo>
                  <a:lnTo>
                    <a:pt x="535" y="525"/>
                  </a:lnTo>
                  <a:lnTo>
                    <a:pt x="531" y="525"/>
                  </a:lnTo>
                  <a:lnTo>
                    <a:pt x="527" y="521"/>
                  </a:lnTo>
                  <a:lnTo>
                    <a:pt x="526" y="521"/>
                  </a:lnTo>
                  <a:lnTo>
                    <a:pt x="520" y="523"/>
                  </a:lnTo>
                  <a:lnTo>
                    <a:pt x="512" y="523"/>
                  </a:lnTo>
                  <a:lnTo>
                    <a:pt x="512" y="525"/>
                  </a:lnTo>
                  <a:lnTo>
                    <a:pt x="510" y="529"/>
                  </a:lnTo>
                  <a:lnTo>
                    <a:pt x="506" y="531"/>
                  </a:lnTo>
                  <a:lnTo>
                    <a:pt x="504" y="531"/>
                  </a:lnTo>
                  <a:lnTo>
                    <a:pt x="485" y="525"/>
                  </a:lnTo>
                  <a:lnTo>
                    <a:pt x="479" y="525"/>
                  </a:lnTo>
                  <a:lnTo>
                    <a:pt x="475" y="527"/>
                  </a:lnTo>
                  <a:lnTo>
                    <a:pt x="466" y="527"/>
                  </a:lnTo>
                  <a:lnTo>
                    <a:pt x="462" y="527"/>
                  </a:lnTo>
                  <a:lnTo>
                    <a:pt x="462" y="519"/>
                  </a:lnTo>
                  <a:lnTo>
                    <a:pt x="462" y="517"/>
                  </a:lnTo>
                  <a:lnTo>
                    <a:pt x="462" y="513"/>
                  </a:lnTo>
                  <a:lnTo>
                    <a:pt x="460" y="508"/>
                  </a:lnTo>
                  <a:lnTo>
                    <a:pt x="456" y="502"/>
                  </a:lnTo>
                  <a:lnTo>
                    <a:pt x="452" y="498"/>
                  </a:lnTo>
                  <a:lnTo>
                    <a:pt x="452" y="496"/>
                  </a:lnTo>
                  <a:lnTo>
                    <a:pt x="450" y="496"/>
                  </a:lnTo>
                  <a:lnTo>
                    <a:pt x="450" y="492"/>
                  </a:lnTo>
                  <a:lnTo>
                    <a:pt x="442" y="477"/>
                  </a:lnTo>
                  <a:lnTo>
                    <a:pt x="441" y="475"/>
                  </a:lnTo>
                  <a:lnTo>
                    <a:pt x="437" y="475"/>
                  </a:lnTo>
                  <a:lnTo>
                    <a:pt x="437" y="471"/>
                  </a:lnTo>
                  <a:lnTo>
                    <a:pt x="431" y="471"/>
                  </a:lnTo>
                  <a:lnTo>
                    <a:pt x="427" y="471"/>
                  </a:lnTo>
                  <a:lnTo>
                    <a:pt x="427" y="467"/>
                  </a:lnTo>
                  <a:lnTo>
                    <a:pt x="427" y="465"/>
                  </a:lnTo>
                  <a:lnTo>
                    <a:pt x="427" y="461"/>
                  </a:lnTo>
                  <a:lnTo>
                    <a:pt x="423" y="461"/>
                  </a:lnTo>
                  <a:lnTo>
                    <a:pt x="421" y="461"/>
                  </a:lnTo>
                  <a:lnTo>
                    <a:pt x="421" y="459"/>
                  </a:lnTo>
                  <a:lnTo>
                    <a:pt x="417" y="459"/>
                  </a:lnTo>
                  <a:lnTo>
                    <a:pt x="417" y="450"/>
                  </a:lnTo>
                  <a:lnTo>
                    <a:pt x="417" y="446"/>
                  </a:lnTo>
                  <a:lnTo>
                    <a:pt x="414" y="446"/>
                  </a:lnTo>
                  <a:lnTo>
                    <a:pt x="414" y="444"/>
                  </a:lnTo>
                  <a:lnTo>
                    <a:pt x="412" y="440"/>
                  </a:lnTo>
                  <a:lnTo>
                    <a:pt x="408" y="440"/>
                  </a:lnTo>
                  <a:lnTo>
                    <a:pt x="408" y="438"/>
                  </a:lnTo>
                  <a:lnTo>
                    <a:pt x="406" y="434"/>
                  </a:lnTo>
                  <a:lnTo>
                    <a:pt x="402" y="430"/>
                  </a:lnTo>
                  <a:lnTo>
                    <a:pt x="402" y="428"/>
                  </a:lnTo>
                  <a:lnTo>
                    <a:pt x="398" y="425"/>
                  </a:lnTo>
                  <a:lnTo>
                    <a:pt x="398" y="423"/>
                  </a:lnTo>
                  <a:lnTo>
                    <a:pt x="392" y="413"/>
                  </a:lnTo>
                  <a:lnTo>
                    <a:pt x="388" y="409"/>
                  </a:lnTo>
                  <a:lnTo>
                    <a:pt x="387" y="407"/>
                  </a:lnTo>
                  <a:lnTo>
                    <a:pt x="383" y="407"/>
                  </a:lnTo>
                  <a:lnTo>
                    <a:pt x="379" y="403"/>
                  </a:lnTo>
                  <a:lnTo>
                    <a:pt x="377" y="403"/>
                  </a:lnTo>
                  <a:lnTo>
                    <a:pt x="377" y="401"/>
                  </a:lnTo>
                  <a:lnTo>
                    <a:pt x="373" y="398"/>
                  </a:lnTo>
                  <a:lnTo>
                    <a:pt x="373" y="394"/>
                  </a:lnTo>
                  <a:lnTo>
                    <a:pt x="373" y="392"/>
                  </a:lnTo>
                  <a:lnTo>
                    <a:pt x="369" y="392"/>
                  </a:lnTo>
                  <a:lnTo>
                    <a:pt x="367" y="388"/>
                  </a:lnTo>
                  <a:lnTo>
                    <a:pt x="367" y="386"/>
                  </a:lnTo>
                  <a:lnTo>
                    <a:pt x="363" y="382"/>
                  </a:lnTo>
                  <a:lnTo>
                    <a:pt x="363" y="378"/>
                  </a:lnTo>
                  <a:lnTo>
                    <a:pt x="359" y="378"/>
                  </a:lnTo>
                  <a:lnTo>
                    <a:pt x="358" y="376"/>
                  </a:lnTo>
                  <a:lnTo>
                    <a:pt x="354" y="372"/>
                  </a:lnTo>
                  <a:lnTo>
                    <a:pt x="354" y="371"/>
                  </a:lnTo>
                  <a:lnTo>
                    <a:pt x="350" y="371"/>
                  </a:lnTo>
                  <a:lnTo>
                    <a:pt x="350" y="367"/>
                  </a:lnTo>
                  <a:lnTo>
                    <a:pt x="348" y="367"/>
                  </a:lnTo>
                  <a:lnTo>
                    <a:pt x="344" y="365"/>
                  </a:lnTo>
                  <a:lnTo>
                    <a:pt x="344" y="361"/>
                  </a:lnTo>
                  <a:lnTo>
                    <a:pt x="340" y="357"/>
                  </a:lnTo>
                  <a:lnTo>
                    <a:pt x="340" y="355"/>
                  </a:lnTo>
                  <a:lnTo>
                    <a:pt x="338" y="355"/>
                  </a:lnTo>
                  <a:lnTo>
                    <a:pt x="338" y="351"/>
                  </a:lnTo>
                  <a:lnTo>
                    <a:pt x="334" y="349"/>
                  </a:lnTo>
                  <a:lnTo>
                    <a:pt x="331" y="345"/>
                  </a:lnTo>
                  <a:lnTo>
                    <a:pt x="331" y="342"/>
                  </a:lnTo>
                  <a:lnTo>
                    <a:pt x="329" y="342"/>
                  </a:lnTo>
                  <a:lnTo>
                    <a:pt x="329" y="340"/>
                  </a:lnTo>
                  <a:lnTo>
                    <a:pt x="325" y="340"/>
                  </a:lnTo>
                  <a:lnTo>
                    <a:pt x="323" y="340"/>
                  </a:lnTo>
                  <a:lnTo>
                    <a:pt x="319" y="340"/>
                  </a:lnTo>
                  <a:lnTo>
                    <a:pt x="313" y="336"/>
                  </a:lnTo>
                  <a:lnTo>
                    <a:pt x="309" y="334"/>
                  </a:lnTo>
                  <a:lnTo>
                    <a:pt x="305" y="334"/>
                  </a:lnTo>
                  <a:lnTo>
                    <a:pt x="304" y="334"/>
                  </a:lnTo>
                  <a:lnTo>
                    <a:pt x="300" y="336"/>
                  </a:lnTo>
                  <a:lnTo>
                    <a:pt x="300" y="334"/>
                  </a:lnTo>
                  <a:lnTo>
                    <a:pt x="300" y="330"/>
                  </a:lnTo>
                  <a:lnTo>
                    <a:pt x="294" y="330"/>
                  </a:lnTo>
                  <a:lnTo>
                    <a:pt x="290" y="330"/>
                  </a:lnTo>
                  <a:lnTo>
                    <a:pt x="290" y="328"/>
                  </a:lnTo>
                  <a:lnTo>
                    <a:pt x="288" y="328"/>
                  </a:lnTo>
                  <a:lnTo>
                    <a:pt x="288" y="324"/>
                  </a:lnTo>
                  <a:lnTo>
                    <a:pt x="288" y="322"/>
                  </a:lnTo>
                  <a:lnTo>
                    <a:pt x="284" y="322"/>
                  </a:lnTo>
                  <a:lnTo>
                    <a:pt x="284" y="318"/>
                  </a:lnTo>
                  <a:lnTo>
                    <a:pt x="278" y="318"/>
                  </a:lnTo>
                  <a:lnTo>
                    <a:pt x="275" y="318"/>
                  </a:lnTo>
                  <a:lnTo>
                    <a:pt x="275" y="322"/>
                  </a:lnTo>
                  <a:lnTo>
                    <a:pt x="271" y="318"/>
                  </a:lnTo>
                  <a:lnTo>
                    <a:pt x="275" y="318"/>
                  </a:lnTo>
                  <a:lnTo>
                    <a:pt x="275" y="315"/>
                  </a:lnTo>
                  <a:lnTo>
                    <a:pt x="275" y="318"/>
                  </a:lnTo>
                  <a:lnTo>
                    <a:pt x="271" y="318"/>
                  </a:lnTo>
                  <a:lnTo>
                    <a:pt x="271" y="315"/>
                  </a:lnTo>
                  <a:lnTo>
                    <a:pt x="269" y="315"/>
                  </a:lnTo>
                  <a:lnTo>
                    <a:pt x="265" y="313"/>
                  </a:lnTo>
                  <a:lnTo>
                    <a:pt x="265" y="316"/>
                  </a:lnTo>
                  <a:lnTo>
                    <a:pt x="265" y="313"/>
                  </a:lnTo>
                  <a:lnTo>
                    <a:pt x="263" y="309"/>
                  </a:lnTo>
                  <a:lnTo>
                    <a:pt x="265" y="307"/>
                  </a:lnTo>
                  <a:lnTo>
                    <a:pt x="263" y="307"/>
                  </a:lnTo>
                  <a:lnTo>
                    <a:pt x="261" y="303"/>
                  </a:lnTo>
                  <a:lnTo>
                    <a:pt x="259" y="301"/>
                  </a:lnTo>
                  <a:lnTo>
                    <a:pt x="255" y="297"/>
                  </a:lnTo>
                  <a:lnTo>
                    <a:pt x="249" y="291"/>
                  </a:lnTo>
                  <a:lnTo>
                    <a:pt x="246" y="291"/>
                  </a:lnTo>
                  <a:lnTo>
                    <a:pt x="240" y="288"/>
                  </a:lnTo>
                  <a:lnTo>
                    <a:pt x="236" y="288"/>
                  </a:lnTo>
                  <a:lnTo>
                    <a:pt x="236" y="286"/>
                  </a:lnTo>
                  <a:lnTo>
                    <a:pt x="236" y="282"/>
                  </a:lnTo>
                  <a:lnTo>
                    <a:pt x="234" y="282"/>
                  </a:lnTo>
                  <a:lnTo>
                    <a:pt x="224" y="270"/>
                  </a:lnTo>
                  <a:lnTo>
                    <a:pt x="221" y="266"/>
                  </a:lnTo>
                  <a:lnTo>
                    <a:pt x="217" y="266"/>
                  </a:lnTo>
                  <a:lnTo>
                    <a:pt x="217" y="264"/>
                  </a:lnTo>
                  <a:lnTo>
                    <a:pt x="215" y="264"/>
                  </a:lnTo>
                  <a:lnTo>
                    <a:pt x="211" y="260"/>
                  </a:lnTo>
                  <a:lnTo>
                    <a:pt x="209" y="260"/>
                  </a:lnTo>
                  <a:lnTo>
                    <a:pt x="192" y="249"/>
                  </a:lnTo>
                  <a:lnTo>
                    <a:pt x="190" y="249"/>
                  </a:lnTo>
                  <a:lnTo>
                    <a:pt x="186" y="249"/>
                  </a:lnTo>
                  <a:lnTo>
                    <a:pt x="182" y="245"/>
                  </a:lnTo>
                  <a:lnTo>
                    <a:pt x="180" y="245"/>
                  </a:lnTo>
                  <a:lnTo>
                    <a:pt x="180" y="243"/>
                  </a:lnTo>
                  <a:lnTo>
                    <a:pt x="176" y="239"/>
                  </a:lnTo>
                  <a:lnTo>
                    <a:pt x="170" y="233"/>
                  </a:lnTo>
                  <a:lnTo>
                    <a:pt x="165" y="228"/>
                  </a:lnTo>
                  <a:lnTo>
                    <a:pt x="157" y="228"/>
                  </a:lnTo>
                  <a:lnTo>
                    <a:pt x="155" y="228"/>
                  </a:lnTo>
                  <a:lnTo>
                    <a:pt x="151" y="228"/>
                  </a:lnTo>
                  <a:lnTo>
                    <a:pt x="145" y="224"/>
                  </a:lnTo>
                  <a:lnTo>
                    <a:pt x="139" y="224"/>
                  </a:lnTo>
                  <a:lnTo>
                    <a:pt x="126" y="218"/>
                  </a:lnTo>
                  <a:lnTo>
                    <a:pt x="110" y="210"/>
                  </a:lnTo>
                  <a:lnTo>
                    <a:pt x="107" y="210"/>
                  </a:lnTo>
                  <a:lnTo>
                    <a:pt x="105" y="210"/>
                  </a:lnTo>
                  <a:lnTo>
                    <a:pt x="97" y="206"/>
                  </a:lnTo>
                  <a:lnTo>
                    <a:pt x="95" y="206"/>
                  </a:lnTo>
                  <a:lnTo>
                    <a:pt x="89" y="206"/>
                  </a:lnTo>
                  <a:lnTo>
                    <a:pt x="85" y="204"/>
                  </a:lnTo>
                  <a:lnTo>
                    <a:pt x="76" y="201"/>
                  </a:lnTo>
                  <a:lnTo>
                    <a:pt x="72" y="201"/>
                  </a:lnTo>
                  <a:lnTo>
                    <a:pt x="70" y="201"/>
                  </a:lnTo>
                  <a:lnTo>
                    <a:pt x="66" y="199"/>
                  </a:lnTo>
                  <a:lnTo>
                    <a:pt x="64" y="199"/>
                  </a:lnTo>
                  <a:lnTo>
                    <a:pt x="56" y="199"/>
                  </a:lnTo>
                  <a:lnTo>
                    <a:pt x="51" y="189"/>
                  </a:lnTo>
                  <a:lnTo>
                    <a:pt x="47" y="185"/>
                  </a:lnTo>
                  <a:lnTo>
                    <a:pt x="45" y="179"/>
                  </a:lnTo>
                  <a:lnTo>
                    <a:pt x="35" y="168"/>
                  </a:lnTo>
                  <a:lnTo>
                    <a:pt x="31" y="164"/>
                  </a:lnTo>
                  <a:lnTo>
                    <a:pt x="27" y="164"/>
                  </a:lnTo>
                  <a:lnTo>
                    <a:pt x="27" y="162"/>
                  </a:lnTo>
                  <a:lnTo>
                    <a:pt x="26" y="162"/>
                  </a:lnTo>
                  <a:lnTo>
                    <a:pt x="22" y="158"/>
                  </a:lnTo>
                  <a:lnTo>
                    <a:pt x="20" y="156"/>
                  </a:lnTo>
                  <a:lnTo>
                    <a:pt x="12" y="152"/>
                  </a:lnTo>
                  <a:lnTo>
                    <a:pt x="10" y="149"/>
                  </a:lnTo>
                  <a:lnTo>
                    <a:pt x="6" y="149"/>
                  </a:lnTo>
                  <a:lnTo>
                    <a:pt x="2" y="147"/>
                  </a:ln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path>
              </a:pathLst>
            </a:custGeom>
            <a:grpFill/>
            <a:ln w="9525">
              <a:noFill/>
              <a:round/>
              <a:headEnd/>
              <a:tailEnd/>
            </a:ln>
          </p:spPr>
          <p:txBody>
            <a:bodyPr/>
            <a:lstStyle/>
            <a:p>
              <a:pPr>
                <a:defRPr/>
              </a:pPr>
              <a:endParaRPr lang="en-US" dirty="0">
                <a:solidFill>
                  <a:prstClr val="black"/>
                </a:solidFill>
              </a:endParaRPr>
            </a:p>
          </p:txBody>
        </p:sp>
        <p:sp>
          <p:nvSpPr>
            <p:cNvPr id="16653" name="Freeform 111"/>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close/>
                </a:path>
              </a:pathLst>
            </a:custGeom>
            <a:grpFill/>
            <a:ln w="9525">
              <a:noFill/>
              <a:round/>
              <a:headEnd/>
              <a:tailEnd/>
            </a:ln>
          </p:spPr>
          <p:txBody>
            <a:bodyPr/>
            <a:lstStyle/>
            <a:p>
              <a:pPr>
                <a:defRPr/>
              </a:pPr>
              <a:endParaRPr lang="en-US" dirty="0">
                <a:solidFill>
                  <a:prstClr val="black"/>
                </a:solidFill>
              </a:endParaRPr>
            </a:p>
          </p:txBody>
        </p:sp>
        <p:sp>
          <p:nvSpPr>
            <p:cNvPr id="16654" name="Freeform 112"/>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path>
              </a:pathLst>
            </a:custGeom>
            <a:grpFill/>
            <a:ln w="9525">
              <a:noFill/>
              <a:round/>
              <a:headEnd/>
              <a:tailEnd/>
            </a:ln>
          </p:spPr>
          <p:txBody>
            <a:bodyPr/>
            <a:lstStyle/>
            <a:p>
              <a:pPr>
                <a:defRPr/>
              </a:pPr>
              <a:endParaRPr lang="en-US" dirty="0">
                <a:solidFill>
                  <a:prstClr val="black"/>
                </a:solidFill>
              </a:endParaRPr>
            </a:p>
          </p:txBody>
        </p:sp>
        <p:sp>
          <p:nvSpPr>
            <p:cNvPr id="16655" name="Freeform 113"/>
            <p:cNvSpPr>
              <a:spLocks/>
            </p:cNvSpPr>
            <p:nvPr/>
          </p:nvSpPr>
          <p:spPr bwMode="ltGray">
            <a:xfrm>
              <a:off x="4539" y="2469"/>
              <a:ext cx="5" cy="10"/>
            </a:xfrm>
            <a:custGeom>
              <a:avLst/>
              <a:gdLst>
                <a:gd name="T0" fmla="*/ 5 w 5"/>
                <a:gd name="T1" fmla="*/ 10 h 10"/>
                <a:gd name="T2" fmla="*/ 5 w 5"/>
                <a:gd name="T3" fmla="*/ 4 h 10"/>
                <a:gd name="T4" fmla="*/ 0 w 5"/>
                <a:gd name="T5" fmla="*/ 4 h 10"/>
                <a:gd name="T6" fmla="*/ 0 w 5"/>
                <a:gd name="T7" fmla="*/ 0 h 10"/>
                <a:gd name="T8" fmla="*/ 0 w 5"/>
                <a:gd name="T9" fmla="*/ 10 h 10"/>
                <a:gd name="T10" fmla="*/ 2 w 5"/>
                <a:gd name="T11" fmla="*/ 10 h 10"/>
                <a:gd name="T12" fmla="*/ 5 w 5"/>
                <a:gd name="T13" fmla="*/ 10 h 10"/>
                <a:gd name="T14" fmla="*/ 0 60000 65536"/>
                <a:gd name="T15" fmla="*/ 0 60000 65536"/>
                <a:gd name="T16" fmla="*/ 0 60000 65536"/>
                <a:gd name="T17" fmla="*/ 0 60000 65536"/>
                <a:gd name="T18" fmla="*/ 0 60000 65536"/>
                <a:gd name="T19" fmla="*/ 0 60000 65536"/>
                <a:gd name="T20" fmla="*/ 0 60000 65536"/>
                <a:gd name="T21" fmla="*/ 0 w 5"/>
                <a:gd name="T22" fmla="*/ 0 h 10"/>
                <a:gd name="T23" fmla="*/ 5 w 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
                  <a:moveTo>
                    <a:pt x="5" y="10"/>
                  </a:moveTo>
                  <a:lnTo>
                    <a:pt x="5" y="4"/>
                  </a:lnTo>
                  <a:lnTo>
                    <a:pt x="0" y="4"/>
                  </a:lnTo>
                  <a:lnTo>
                    <a:pt x="0" y="0"/>
                  </a:lnTo>
                  <a:lnTo>
                    <a:pt x="0" y="10"/>
                  </a:lnTo>
                  <a:lnTo>
                    <a:pt x="2" y="10"/>
                  </a:lnTo>
                  <a:lnTo>
                    <a:pt x="5" y="10"/>
                  </a:lnTo>
                  <a:close/>
                </a:path>
              </a:pathLst>
            </a:custGeom>
            <a:grpFill/>
            <a:ln w="9525">
              <a:noFill/>
              <a:round/>
              <a:headEnd/>
              <a:tailEnd/>
            </a:ln>
          </p:spPr>
          <p:txBody>
            <a:bodyPr/>
            <a:lstStyle/>
            <a:p>
              <a:pPr>
                <a:defRPr/>
              </a:pPr>
              <a:endParaRPr lang="en-US" dirty="0">
                <a:solidFill>
                  <a:prstClr val="black"/>
                </a:solidFill>
              </a:endParaRPr>
            </a:p>
          </p:txBody>
        </p:sp>
        <p:sp>
          <p:nvSpPr>
            <p:cNvPr id="16656" name="Freeform 114"/>
            <p:cNvSpPr>
              <a:spLocks/>
            </p:cNvSpPr>
            <p:nvPr/>
          </p:nvSpPr>
          <p:spPr bwMode="ltGray">
            <a:xfrm>
              <a:off x="4539" y="2469"/>
              <a:ext cx="5" cy="10"/>
            </a:xfrm>
            <a:custGeom>
              <a:avLst/>
              <a:gdLst>
                <a:gd name="T0" fmla="*/ 5 w 5"/>
                <a:gd name="T1" fmla="*/ 10 h 10"/>
                <a:gd name="T2" fmla="*/ 5 w 5"/>
                <a:gd name="T3" fmla="*/ 4 h 10"/>
                <a:gd name="T4" fmla="*/ 0 w 5"/>
                <a:gd name="T5" fmla="*/ 4 h 10"/>
                <a:gd name="T6" fmla="*/ 0 w 5"/>
                <a:gd name="T7" fmla="*/ 0 h 10"/>
                <a:gd name="T8" fmla="*/ 0 w 5"/>
                <a:gd name="T9" fmla="*/ 10 h 10"/>
                <a:gd name="T10" fmla="*/ 2 w 5"/>
                <a:gd name="T11" fmla="*/ 10 h 10"/>
                <a:gd name="T12" fmla="*/ 5 w 5"/>
                <a:gd name="T13" fmla="*/ 10 h 10"/>
                <a:gd name="T14" fmla="*/ 0 60000 65536"/>
                <a:gd name="T15" fmla="*/ 0 60000 65536"/>
                <a:gd name="T16" fmla="*/ 0 60000 65536"/>
                <a:gd name="T17" fmla="*/ 0 60000 65536"/>
                <a:gd name="T18" fmla="*/ 0 60000 65536"/>
                <a:gd name="T19" fmla="*/ 0 60000 65536"/>
                <a:gd name="T20" fmla="*/ 0 60000 65536"/>
                <a:gd name="T21" fmla="*/ 0 w 5"/>
                <a:gd name="T22" fmla="*/ 0 h 10"/>
                <a:gd name="T23" fmla="*/ 5 w 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
                  <a:moveTo>
                    <a:pt x="5" y="10"/>
                  </a:moveTo>
                  <a:lnTo>
                    <a:pt x="5" y="4"/>
                  </a:lnTo>
                  <a:lnTo>
                    <a:pt x="0" y="4"/>
                  </a:lnTo>
                  <a:lnTo>
                    <a:pt x="0" y="0"/>
                  </a:lnTo>
                  <a:lnTo>
                    <a:pt x="0" y="10"/>
                  </a:lnTo>
                  <a:lnTo>
                    <a:pt x="2" y="10"/>
                  </a:lnTo>
                  <a:lnTo>
                    <a:pt x="5" y="10"/>
                  </a:lnTo>
                </a:path>
              </a:pathLst>
            </a:custGeom>
            <a:grpFill/>
            <a:ln w="9525">
              <a:noFill/>
              <a:round/>
              <a:headEnd/>
              <a:tailEnd/>
            </a:ln>
          </p:spPr>
          <p:txBody>
            <a:bodyPr/>
            <a:lstStyle/>
            <a:p>
              <a:pPr>
                <a:defRPr/>
              </a:pPr>
              <a:endParaRPr lang="en-US" dirty="0">
                <a:solidFill>
                  <a:prstClr val="black"/>
                </a:solidFill>
              </a:endParaRPr>
            </a:p>
          </p:txBody>
        </p:sp>
        <p:sp>
          <p:nvSpPr>
            <p:cNvPr id="16657" name="Freeform 115"/>
            <p:cNvSpPr>
              <a:spLocks/>
            </p:cNvSpPr>
            <p:nvPr/>
          </p:nvSpPr>
          <p:spPr bwMode="ltGray">
            <a:xfrm>
              <a:off x="3794" y="1849"/>
              <a:ext cx="1692" cy="2199"/>
            </a:xfrm>
            <a:custGeom>
              <a:avLst/>
              <a:gdLst>
                <a:gd name="T0" fmla="*/ 1330 w 1692"/>
                <a:gd name="T1" fmla="*/ 2072 h 2199"/>
                <a:gd name="T2" fmla="*/ 1187 w 1692"/>
                <a:gd name="T3" fmla="*/ 2170 h 2199"/>
                <a:gd name="T4" fmla="*/ 926 w 1692"/>
                <a:gd name="T5" fmla="*/ 2147 h 2199"/>
                <a:gd name="T6" fmla="*/ 957 w 1692"/>
                <a:gd name="T7" fmla="*/ 2031 h 2199"/>
                <a:gd name="T8" fmla="*/ 945 w 1692"/>
                <a:gd name="T9" fmla="*/ 1970 h 2199"/>
                <a:gd name="T10" fmla="*/ 940 w 1692"/>
                <a:gd name="T11" fmla="*/ 1944 h 2199"/>
                <a:gd name="T12" fmla="*/ 926 w 1692"/>
                <a:gd name="T13" fmla="*/ 1886 h 2199"/>
                <a:gd name="T14" fmla="*/ 891 w 1692"/>
                <a:gd name="T15" fmla="*/ 1854 h 2199"/>
                <a:gd name="T16" fmla="*/ 830 w 1692"/>
                <a:gd name="T17" fmla="*/ 1811 h 2199"/>
                <a:gd name="T18" fmla="*/ 801 w 1692"/>
                <a:gd name="T19" fmla="*/ 1767 h 2199"/>
                <a:gd name="T20" fmla="*/ 758 w 1692"/>
                <a:gd name="T21" fmla="*/ 1763 h 2199"/>
                <a:gd name="T22" fmla="*/ 708 w 1692"/>
                <a:gd name="T23" fmla="*/ 1807 h 2199"/>
                <a:gd name="T24" fmla="*/ 700 w 1692"/>
                <a:gd name="T25" fmla="*/ 1819 h 2199"/>
                <a:gd name="T26" fmla="*/ 696 w 1692"/>
                <a:gd name="T27" fmla="*/ 1881 h 2199"/>
                <a:gd name="T28" fmla="*/ 671 w 1692"/>
                <a:gd name="T29" fmla="*/ 1859 h 2199"/>
                <a:gd name="T30" fmla="*/ 662 w 1692"/>
                <a:gd name="T31" fmla="*/ 1757 h 2199"/>
                <a:gd name="T32" fmla="*/ 720 w 1692"/>
                <a:gd name="T33" fmla="*/ 1697 h 2199"/>
                <a:gd name="T34" fmla="*/ 696 w 1692"/>
                <a:gd name="T35" fmla="*/ 1676 h 2199"/>
                <a:gd name="T36" fmla="*/ 752 w 1692"/>
                <a:gd name="T37" fmla="*/ 1632 h 2199"/>
                <a:gd name="T38" fmla="*/ 722 w 1692"/>
                <a:gd name="T39" fmla="*/ 1614 h 2199"/>
                <a:gd name="T40" fmla="*/ 675 w 1692"/>
                <a:gd name="T41" fmla="*/ 1636 h 2199"/>
                <a:gd name="T42" fmla="*/ 681 w 1692"/>
                <a:gd name="T43" fmla="*/ 1682 h 2199"/>
                <a:gd name="T44" fmla="*/ 662 w 1692"/>
                <a:gd name="T45" fmla="*/ 1639 h 2199"/>
                <a:gd name="T46" fmla="*/ 613 w 1692"/>
                <a:gd name="T47" fmla="*/ 1547 h 2199"/>
                <a:gd name="T48" fmla="*/ 656 w 1692"/>
                <a:gd name="T49" fmla="*/ 1475 h 2199"/>
                <a:gd name="T50" fmla="*/ 658 w 1692"/>
                <a:gd name="T51" fmla="*/ 1361 h 2199"/>
                <a:gd name="T52" fmla="*/ 633 w 1692"/>
                <a:gd name="T53" fmla="*/ 1244 h 2199"/>
                <a:gd name="T54" fmla="*/ 611 w 1692"/>
                <a:gd name="T55" fmla="*/ 1128 h 2199"/>
                <a:gd name="T56" fmla="*/ 563 w 1692"/>
                <a:gd name="T57" fmla="*/ 1008 h 2199"/>
                <a:gd name="T58" fmla="*/ 507 w 1692"/>
                <a:gd name="T59" fmla="*/ 863 h 2199"/>
                <a:gd name="T60" fmla="*/ 426 w 1692"/>
                <a:gd name="T61" fmla="*/ 730 h 2199"/>
                <a:gd name="T62" fmla="*/ 382 w 1692"/>
                <a:gd name="T63" fmla="*/ 657 h 2199"/>
                <a:gd name="T64" fmla="*/ 353 w 1692"/>
                <a:gd name="T65" fmla="*/ 626 h 2199"/>
                <a:gd name="T66" fmla="*/ 274 w 1692"/>
                <a:gd name="T67" fmla="*/ 510 h 2199"/>
                <a:gd name="T68" fmla="*/ 177 w 1692"/>
                <a:gd name="T69" fmla="*/ 389 h 2199"/>
                <a:gd name="T70" fmla="*/ 7 w 1692"/>
                <a:gd name="T71" fmla="*/ 263 h 2199"/>
                <a:gd name="T72" fmla="*/ 251 w 1692"/>
                <a:gd name="T73" fmla="*/ 66 h 2199"/>
                <a:gd name="T74" fmla="*/ 534 w 1692"/>
                <a:gd name="T75" fmla="*/ 87 h 2199"/>
                <a:gd name="T76" fmla="*/ 789 w 1692"/>
                <a:gd name="T77" fmla="*/ 163 h 2199"/>
                <a:gd name="T78" fmla="*/ 1030 w 1692"/>
                <a:gd name="T79" fmla="*/ 234 h 2199"/>
                <a:gd name="T80" fmla="*/ 884 w 1692"/>
                <a:gd name="T81" fmla="*/ 333 h 2199"/>
                <a:gd name="T82" fmla="*/ 859 w 1692"/>
                <a:gd name="T83" fmla="*/ 408 h 2199"/>
                <a:gd name="T84" fmla="*/ 1019 w 1692"/>
                <a:gd name="T85" fmla="*/ 419 h 2199"/>
                <a:gd name="T86" fmla="*/ 1102 w 1692"/>
                <a:gd name="T87" fmla="*/ 381 h 2199"/>
                <a:gd name="T88" fmla="*/ 1162 w 1692"/>
                <a:gd name="T89" fmla="*/ 371 h 2199"/>
                <a:gd name="T90" fmla="*/ 1254 w 1692"/>
                <a:gd name="T91" fmla="*/ 487 h 2199"/>
                <a:gd name="T92" fmla="*/ 1221 w 1692"/>
                <a:gd name="T93" fmla="*/ 630 h 2199"/>
                <a:gd name="T94" fmla="*/ 1247 w 1692"/>
                <a:gd name="T95" fmla="*/ 715 h 2199"/>
                <a:gd name="T96" fmla="*/ 1110 w 1692"/>
                <a:gd name="T97" fmla="*/ 778 h 2199"/>
                <a:gd name="T98" fmla="*/ 1256 w 1692"/>
                <a:gd name="T99" fmla="*/ 931 h 2199"/>
                <a:gd name="T100" fmla="*/ 1216 w 1692"/>
                <a:gd name="T101" fmla="*/ 1004 h 2199"/>
                <a:gd name="T102" fmla="*/ 1474 w 1692"/>
                <a:gd name="T103" fmla="*/ 952 h 2199"/>
                <a:gd name="T104" fmla="*/ 1496 w 1692"/>
                <a:gd name="T105" fmla="*/ 1076 h 2199"/>
                <a:gd name="T106" fmla="*/ 1571 w 1692"/>
                <a:gd name="T107" fmla="*/ 1122 h 2199"/>
                <a:gd name="T108" fmla="*/ 1513 w 1692"/>
                <a:gd name="T109" fmla="*/ 1159 h 2199"/>
                <a:gd name="T110" fmla="*/ 1368 w 1692"/>
                <a:gd name="T111" fmla="*/ 1275 h 2199"/>
                <a:gd name="T112" fmla="*/ 1279 w 1692"/>
                <a:gd name="T113" fmla="*/ 1186 h 2199"/>
                <a:gd name="T114" fmla="*/ 1183 w 1692"/>
                <a:gd name="T115" fmla="*/ 1280 h 2199"/>
                <a:gd name="T116" fmla="*/ 1357 w 1692"/>
                <a:gd name="T117" fmla="*/ 1388 h 2199"/>
                <a:gd name="T118" fmla="*/ 1631 w 1692"/>
                <a:gd name="T119" fmla="*/ 1462 h 2199"/>
                <a:gd name="T120" fmla="*/ 1509 w 1692"/>
                <a:gd name="T121" fmla="*/ 1637 h 2199"/>
                <a:gd name="T122" fmla="*/ 1409 w 1692"/>
                <a:gd name="T123" fmla="*/ 1809 h 2199"/>
                <a:gd name="T124" fmla="*/ 1276 w 1692"/>
                <a:gd name="T125" fmla="*/ 1939 h 2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199"/>
                <a:gd name="T191" fmla="*/ 1692 w 1692"/>
                <a:gd name="T192" fmla="*/ 2199 h 2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199">
                  <a:moveTo>
                    <a:pt x="1287" y="1970"/>
                  </a:moveTo>
                  <a:lnTo>
                    <a:pt x="1283" y="1970"/>
                  </a:lnTo>
                  <a:lnTo>
                    <a:pt x="1279" y="1970"/>
                  </a:lnTo>
                  <a:lnTo>
                    <a:pt x="1279" y="1973"/>
                  </a:lnTo>
                  <a:lnTo>
                    <a:pt x="1283" y="1973"/>
                  </a:lnTo>
                  <a:lnTo>
                    <a:pt x="1287" y="1973"/>
                  </a:lnTo>
                  <a:lnTo>
                    <a:pt x="1287" y="1977"/>
                  </a:lnTo>
                  <a:lnTo>
                    <a:pt x="1287" y="1979"/>
                  </a:lnTo>
                  <a:lnTo>
                    <a:pt x="1287" y="1983"/>
                  </a:lnTo>
                  <a:lnTo>
                    <a:pt x="1283" y="1983"/>
                  </a:lnTo>
                  <a:lnTo>
                    <a:pt x="1287" y="1985"/>
                  </a:lnTo>
                  <a:lnTo>
                    <a:pt x="1287" y="1989"/>
                  </a:lnTo>
                  <a:lnTo>
                    <a:pt x="1283" y="1993"/>
                  </a:lnTo>
                  <a:lnTo>
                    <a:pt x="1281" y="1993"/>
                  </a:lnTo>
                  <a:lnTo>
                    <a:pt x="1281" y="1995"/>
                  </a:lnTo>
                  <a:lnTo>
                    <a:pt x="1283" y="1995"/>
                  </a:lnTo>
                  <a:lnTo>
                    <a:pt x="1281" y="1998"/>
                  </a:lnTo>
                  <a:lnTo>
                    <a:pt x="1281" y="2000"/>
                  </a:lnTo>
                  <a:lnTo>
                    <a:pt x="1281" y="2004"/>
                  </a:lnTo>
                  <a:lnTo>
                    <a:pt x="1283" y="2008"/>
                  </a:lnTo>
                  <a:lnTo>
                    <a:pt x="1283" y="2010"/>
                  </a:lnTo>
                  <a:lnTo>
                    <a:pt x="1283" y="2020"/>
                  </a:lnTo>
                  <a:lnTo>
                    <a:pt x="1283" y="2024"/>
                  </a:lnTo>
                  <a:lnTo>
                    <a:pt x="1283" y="2025"/>
                  </a:lnTo>
                  <a:lnTo>
                    <a:pt x="1283" y="2029"/>
                  </a:lnTo>
                  <a:lnTo>
                    <a:pt x="1287" y="2031"/>
                  </a:lnTo>
                  <a:lnTo>
                    <a:pt x="1291" y="2035"/>
                  </a:lnTo>
                  <a:lnTo>
                    <a:pt x="1287" y="2035"/>
                  </a:lnTo>
                  <a:lnTo>
                    <a:pt x="1287" y="2039"/>
                  </a:lnTo>
                  <a:lnTo>
                    <a:pt x="1291" y="2039"/>
                  </a:lnTo>
                  <a:lnTo>
                    <a:pt x="1291" y="2045"/>
                  </a:lnTo>
                  <a:lnTo>
                    <a:pt x="1291" y="2047"/>
                  </a:lnTo>
                  <a:lnTo>
                    <a:pt x="1297" y="2047"/>
                  </a:lnTo>
                  <a:lnTo>
                    <a:pt x="1297" y="2039"/>
                  </a:lnTo>
                  <a:lnTo>
                    <a:pt x="1312" y="2037"/>
                  </a:lnTo>
                  <a:lnTo>
                    <a:pt x="1312" y="2053"/>
                  </a:lnTo>
                  <a:lnTo>
                    <a:pt x="1328" y="2056"/>
                  </a:lnTo>
                  <a:lnTo>
                    <a:pt x="1330" y="2072"/>
                  </a:lnTo>
                  <a:lnTo>
                    <a:pt x="1345" y="2072"/>
                  </a:lnTo>
                  <a:lnTo>
                    <a:pt x="1345" y="2099"/>
                  </a:lnTo>
                  <a:lnTo>
                    <a:pt x="1345" y="2107"/>
                  </a:lnTo>
                  <a:lnTo>
                    <a:pt x="1364" y="2105"/>
                  </a:lnTo>
                  <a:lnTo>
                    <a:pt x="1364" y="2108"/>
                  </a:lnTo>
                  <a:lnTo>
                    <a:pt x="1364" y="2114"/>
                  </a:lnTo>
                  <a:lnTo>
                    <a:pt x="1364" y="2120"/>
                  </a:lnTo>
                  <a:lnTo>
                    <a:pt x="1380" y="2120"/>
                  </a:lnTo>
                  <a:lnTo>
                    <a:pt x="1380" y="2130"/>
                  </a:lnTo>
                  <a:lnTo>
                    <a:pt x="1395" y="2130"/>
                  </a:lnTo>
                  <a:lnTo>
                    <a:pt x="1395" y="2149"/>
                  </a:lnTo>
                  <a:lnTo>
                    <a:pt x="1384" y="2149"/>
                  </a:lnTo>
                  <a:lnTo>
                    <a:pt x="1374" y="2149"/>
                  </a:lnTo>
                  <a:lnTo>
                    <a:pt x="1368" y="2151"/>
                  </a:lnTo>
                  <a:lnTo>
                    <a:pt x="1360" y="2151"/>
                  </a:lnTo>
                  <a:lnTo>
                    <a:pt x="1349" y="2153"/>
                  </a:lnTo>
                  <a:lnTo>
                    <a:pt x="1343" y="2153"/>
                  </a:lnTo>
                  <a:lnTo>
                    <a:pt x="1330" y="2155"/>
                  </a:lnTo>
                  <a:lnTo>
                    <a:pt x="1328" y="2155"/>
                  </a:lnTo>
                  <a:lnTo>
                    <a:pt x="1320" y="2155"/>
                  </a:lnTo>
                  <a:lnTo>
                    <a:pt x="1318" y="2155"/>
                  </a:lnTo>
                  <a:lnTo>
                    <a:pt x="1304" y="2157"/>
                  </a:lnTo>
                  <a:lnTo>
                    <a:pt x="1297" y="2159"/>
                  </a:lnTo>
                  <a:lnTo>
                    <a:pt x="1293" y="2159"/>
                  </a:lnTo>
                  <a:lnTo>
                    <a:pt x="1287" y="2159"/>
                  </a:lnTo>
                  <a:lnTo>
                    <a:pt x="1283" y="2159"/>
                  </a:lnTo>
                  <a:lnTo>
                    <a:pt x="1279" y="2159"/>
                  </a:lnTo>
                  <a:lnTo>
                    <a:pt x="1277" y="2159"/>
                  </a:lnTo>
                  <a:lnTo>
                    <a:pt x="1272" y="2161"/>
                  </a:lnTo>
                  <a:lnTo>
                    <a:pt x="1264" y="2163"/>
                  </a:lnTo>
                  <a:lnTo>
                    <a:pt x="1256" y="2163"/>
                  </a:lnTo>
                  <a:lnTo>
                    <a:pt x="1248" y="2163"/>
                  </a:lnTo>
                  <a:lnTo>
                    <a:pt x="1231" y="2166"/>
                  </a:lnTo>
                  <a:lnTo>
                    <a:pt x="1216" y="2166"/>
                  </a:lnTo>
                  <a:lnTo>
                    <a:pt x="1212" y="2166"/>
                  </a:lnTo>
                  <a:lnTo>
                    <a:pt x="1196" y="2170"/>
                  </a:lnTo>
                  <a:lnTo>
                    <a:pt x="1191" y="2170"/>
                  </a:lnTo>
                  <a:lnTo>
                    <a:pt x="1187" y="2170"/>
                  </a:lnTo>
                  <a:lnTo>
                    <a:pt x="1183" y="2170"/>
                  </a:lnTo>
                  <a:lnTo>
                    <a:pt x="1181" y="2170"/>
                  </a:lnTo>
                  <a:lnTo>
                    <a:pt x="1165" y="2174"/>
                  </a:lnTo>
                  <a:lnTo>
                    <a:pt x="1162" y="2174"/>
                  </a:lnTo>
                  <a:lnTo>
                    <a:pt x="1156" y="2174"/>
                  </a:lnTo>
                  <a:lnTo>
                    <a:pt x="1150" y="2174"/>
                  </a:lnTo>
                  <a:lnTo>
                    <a:pt x="1135" y="2178"/>
                  </a:lnTo>
                  <a:lnTo>
                    <a:pt x="1131" y="2178"/>
                  </a:lnTo>
                  <a:lnTo>
                    <a:pt x="1121" y="2178"/>
                  </a:lnTo>
                  <a:lnTo>
                    <a:pt x="1106" y="2178"/>
                  </a:lnTo>
                  <a:lnTo>
                    <a:pt x="1100" y="2178"/>
                  </a:lnTo>
                  <a:lnTo>
                    <a:pt x="1100" y="2182"/>
                  </a:lnTo>
                  <a:lnTo>
                    <a:pt x="1096" y="2182"/>
                  </a:lnTo>
                  <a:lnTo>
                    <a:pt x="1094" y="2182"/>
                  </a:lnTo>
                  <a:lnTo>
                    <a:pt x="1090" y="2182"/>
                  </a:lnTo>
                  <a:lnTo>
                    <a:pt x="1084" y="2182"/>
                  </a:lnTo>
                  <a:lnTo>
                    <a:pt x="1081" y="2182"/>
                  </a:lnTo>
                  <a:lnTo>
                    <a:pt x="1055" y="2186"/>
                  </a:lnTo>
                  <a:lnTo>
                    <a:pt x="1036" y="2186"/>
                  </a:lnTo>
                  <a:lnTo>
                    <a:pt x="1028" y="2190"/>
                  </a:lnTo>
                  <a:lnTo>
                    <a:pt x="1025" y="2190"/>
                  </a:lnTo>
                  <a:lnTo>
                    <a:pt x="1015" y="2190"/>
                  </a:lnTo>
                  <a:lnTo>
                    <a:pt x="1011" y="2190"/>
                  </a:lnTo>
                  <a:lnTo>
                    <a:pt x="994" y="2192"/>
                  </a:lnTo>
                  <a:lnTo>
                    <a:pt x="990" y="2193"/>
                  </a:lnTo>
                  <a:lnTo>
                    <a:pt x="988" y="2193"/>
                  </a:lnTo>
                  <a:lnTo>
                    <a:pt x="974" y="2193"/>
                  </a:lnTo>
                  <a:lnTo>
                    <a:pt x="971" y="2193"/>
                  </a:lnTo>
                  <a:lnTo>
                    <a:pt x="969" y="2193"/>
                  </a:lnTo>
                  <a:lnTo>
                    <a:pt x="965" y="2195"/>
                  </a:lnTo>
                  <a:lnTo>
                    <a:pt x="963" y="2195"/>
                  </a:lnTo>
                  <a:lnTo>
                    <a:pt x="959" y="2195"/>
                  </a:lnTo>
                  <a:lnTo>
                    <a:pt x="953" y="2195"/>
                  </a:lnTo>
                  <a:lnTo>
                    <a:pt x="949" y="2195"/>
                  </a:lnTo>
                  <a:lnTo>
                    <a:pt x="947" y="2197"/>
                  </a:lnTo>
                  <a:lnTo>
                    <a:pt x="932" y="2199"/>
                  </a:lnTo>
                  <a:lnTo>
                    <a:pt x="928" y="2199"/>
                  </a:lnTo>
                  <a:lnTo>
                    <a:pt x="926" y="2147"/>
                  </a:lnTo>
                  <a:lnTo>
                    <a:pt x="943" y="2147"/>
                  </a:lnTo>
                  <a:lnTo>
                    <a:pt x="961" y="2147"/>
                  </a:lnTo>
                  <a:lnTo>
                    <a:pt x="961" y="2139"/>
                  </a:lnTo>
                  <a:lnTo>
                    <a:pt x="961" y="2128"/>
                  </a:lnTo>
                  <a:lnTo>
                    <a:pt x="961" y="2124"/>
                  </a:lnTo>
                  <a:lnTo>
                    <a:pt x="965" y="2124"/>
                  </a:lnTo>
                  <a:lnTo>
                    <a:pt x="965" y="2122"/>
                  </a:lnTo>
                  <a:lnTo>
                    <a:pt x="961" y="2122"/>
                  </a:lnTo>
                  <a:lnTo>
                    <a:pt x="961" y="2118"/>
                  </a:lnTo>
                  <a:lnTo>
                    <a:pt x="961" y="2116"/>
                  </a:lnTo>
                  <a:lnTo>
                    <a:pt x="961" y="2112"/>
                  </a:lnTo>
                  <a:lnTo>
                    <a:pt x="961" y="2108"/>
                  </a:lnTo>
                  <a:lnTo>
                    <a:pt x="961" y="2103"/>
                  </a:lnTo>
                  <a:lnTo>
                    <a:pt x="957" y="2103"/>
                  </a:lnTo>
                  <a:lnTo>
                    <a:pt x="957" y="2097"/>
                  </a:lnTo>
                  <a:lnTo>
                    <a:pt x="957" y="2093"/>
                  </a:lnTo>
                  <a:lnTo>
                    <a:pt x="957" y="2091"/>
                  </a:lnTo>
                  <a:lnTo>
                    <a:pt x="957" y="2087"/>
                  </a:lnTo>
                  <a:lnTo>
                    <a:pt x="953" y="2087"/>
                  </a:lnTo>
                  <a:lnTo>
                    <a:pt x="953" y="2085"/>
                  </a:lnTo>
                  <a:lnTo>
                    <a:pt x="953" y="2081"/>
                  </a:lnTo>
                  <a:lnTo>
                    <a:pt x="953" y="2078"/>
                  </a:lnTo>
                  <a:lnTo>
                    <a:pt x="951" y="2078"/>
                  </a:lnTo>
                  <a:lnTo>
                    <a:pt x="947" y="2078"/>
                  </a:lnTo>
                  <a:lnTo>
                    <a:pt x="947" y="2076"/>
                  </a:lnTo>
                  <a:lnTo>
                    <a:pt x="942" y="2076"/>
                  </a:lnTo>
                  <a:lnTo>
                    <a:pt x="938" y="2076"/>
                  </a:lnTo>
                  <a:lnTo>
                    <a:pt x="936" y="2072"/>
                  </a:lnTo>
                  <a:lnTo>
                    <a:pt x="932" y="2070"/>
                  </a:lnTo>
                  <a:lnTo>
                    <a:pt x="928" y="2070"/>
                  </a:lnTo>
                  <a:lnTo>
                    <a:pt x="936" y="2064"/>
                  </a:lnTo>
                  <a:lnTo>
                    <a:pt x="934" y="2054"/>
                  </a:lnTo>
                  <a:lnTo>
                    <a:pt x="934" y="2051"/>
                  </a:lnTo>
                  <a:lnTo>
                    <a:pt x="942" y="2047"/>
                  </a:lnTo>
                  <a:lnTo>
                    <a:pt x="947" y="2045"/>
                  </a:lnTo>
                  <a:lnTo>
                    <a:pt x="953" y="2037"/>
                  </a:lnTo>
                  <a:lnTo>
                    <a:pt x="957" y="2035"/>
                  </a:lnTo>
                  <a:lnTo>
                    <a:pt x="957" y="2031"/>
                  </a:lnTo>
                  <a:lnTo>
                    <a:pt x="959" y="2029"/>
                  </a:lnTo>
                  <a:lnTo>
                    <a:pt x="963" y="2022"/>
                  </a:lnTo>
                  <a:lnTo>
                    <a:pt x="965" y="2022"/>
                  </a:lnTo>
                  <a:lnTo>
                    <a:pt x="969" y="2022"/>
                  </a:lnTo>
                  <a:lnTo>
                    <a:pt x="969" y="2020"/>
                  </a:lnTo>
                  <a:lnTo>
                    <a:pt x="965" y="2016"/>
                  </a:lnTo>
                  <a:lnTo>
                    <a:pt x="969" y="2012"/>
                  </a:lnTo>
                  <a:lnTo>
                    <a:pt x="969" y="2010"/>
                  </a:lnTo>
                  <a:lnTo>
                    <a:pt x="969" y="2006"/>
                  </a:lnTo>
                  <a:lnTo>
                    <a:pt x="969" y="2004"/>
                  </a:lnTo>
                  <a:lnTo>
                    <a:pt x="959" y="2006"/>
                  </a:lnTo>
                  <a:lnTo>
                    <a:pt x="959" y="2010"/>
                  </a:lnTo>
                  <a:lnTo>
                    <a:pt x="955" y="2010"/>
                  </a:lnTo>
                  <a:lnTo>
                    <a:pt x="955" y="2006"/>
                  </a:lnTo>
                  <a:lnTo>
                    <a:pt x="955" y="2004"/>
                  </a:lnTo>
                  <a:lnTo>
                    <a:pt x="955" y="2000"/>
                  </a:lnTo>
                  <a:lnTo>
                    <a:pt x="959" y="2000"/>
                  </a:lnTo>
                  <a:lnTo>
                    <a:pt x="959" y="2004"/>
                  </a:lnTo>
                  <a:lnTo>
                    <a:pt x="955" y="2004"/>
                  </a:lnTo>
                  <a:lnTo>
                    <a:pt x="959" y="2004"/>
                  </a:lnTo>
                  <a:lnTo>
                    <a:pt x="959" y="2006"/>
                  </a:lnTo>
                  <a:lnTo>
                    <a:pt x="963" y="2004"/>
                  </a:lnTo>
                  <a:lnTo>
                    <a:pt x="961" y="1998"/>
                  </a:lnTo>
                  <a:lnTo>
                    <a:pt x="961" y="1995"/>
                  </a:lnTo>
                  <a:lnTo>
                    <a:pt x="959" y="1991"/>
                  </a:lnTo>
                  <a:lnTo>
                    <a:pt x="953" y="1995"/>
                  </a:lnTo>
                  <a:lnTo>
                    <a:pt x="953" y="1991"/>
                  </a:lnTo>
                  <a:lnTo>
                    <a:pt x="949" y="1989"/>
                  </a:lnTo>
                  <a:lnTo>
                    <a:pt x="945" y="1985"/>
                  </a:lnTo>
                  <a:lnTo>
                    <a:pt x="945" y="1983"/>
                  </a:lnTo>
                  <a:lnTo>
                    <a:pt x="949" y="1983"/>
                  </a:lnTo>
                  <a:lnTo>
                    <a:pt x="949" y="1979"/>
                  </a:lnTo>
                  <a:lnTo>
                    <a:pt x="951" y="1979"/>
                  </a:lnTo>
                  <a:lnTo>
                    <a:pt x="951" y="1975"/>
                  </a:lnTo>
                  <a:lnTo>
                    <a:pt x="949" y="1975"/>
                  </a:lnTo>
                  <a:lnTo>
                    <a:pt x="949" y="1973"/>
                  </a:lnTo>
                  <a:lnTo>
                    <a:pt x="949" y="1970"/>
                  </a:lnTo>
                  <a:lnTo>
                    <a:pt x="945" y="1970"/>
                  </a:lnTo>
                  <a:lnTo>
                    <a:pt x="943" y="1970"/>
                  </a:lnTo>
                  <a:lnTo>
                    <a:pt x="942" y="1968"/>
                  </a:lnTo>
                  <a:lnTo>
                    <a:pt x="936" y="1968"/>
                  </a:lnTo>
                  <a:lnTo>
                    <a:pt x="936" y="1964"/>
                  </a:lnTo>
                  <a:lnTo>
                    <a:pt x="934" y="1964"/>
                  </a:lnTo>
                  <a:lnTo>
                    <a:pt x="936" y="1964"/>
                  </a:lnTo>
                  <a:lnTo>
                    <a:pt x="934" y="1964"/>
                  </a:lnTo>
                  <a:lnTo>
                    <a:pt x="934" y="1960"/>
                  </a:lnTo>
                  <a:lnTo>
                    <a:pt x="934" y="1958"/>
                  </a:lnTo>
                  <a:lnTo>
                    <a:pt x="934" y="1954"/>
                  </a:lnTo>
                  <a:lnTo>
                    <a:pt x="936" y="1954"/>
                  </a:lnTo>
                  <a:lnTo>
                    <a:pt x="942" y="1954"/>
                  </a:lnTo>
                  <a:lnTo>
                    <a:pt x="945" y="1954"/>
                  </a:lnTo>
                  <a:lnTo>
                    <a:pt x="945" y="1952"/>
                  </a:lnTo>
                  <a:lnTo>
                    <a:pt x="949" y="1952"/>
                  </a:lnTo>
                  <a:lnTo>
                    <a:pt x="951" y="1950"/>
                  </a:lnTo>
                  <a:lnTo>
                    <a:pt x="951" y="1948"/>
                  </a:lnTo>
                  <a:lnTo>
                    <a:pt x="955" y="1948"/>
                  </a:lnTo>
                  <a:lnTo>
                    <a:pt x="955" y="1944"/>
                  </a:lnTo>
                  <a:lnTo>
                    <a:pt x="951" y="1944"/>
                  </a:lnTo>
                  <a:lnTo>
                    <a:pt x="951" y="1948"/>
                  </a:lnTo>
                  <a:lnTo>
                    <a:pt x="949" y="1948"/>
                  </a:lnTo>
                  <a:lnTo>
                    <a:pt x="951" y="1948"/>
                  </a:lnTo>
                  <a:lnTo>
                    <a:pt x="951" y="1950"/>
                  </a:lnTo>
                  <a:lnTo>
                    <a:pt x="949" y="1952"/>
                  </a:lnTo>
                  <a:lnTo>
                    <a:pt x="945" y="1952"/>
                  </a:lnTo>
                  <a:lnTo>
                    <a:pt x="942" y="1954"/>
                  </a:lnTo>
                  <a:lnTo>
                    <a:pt x="936" y="1954"/>
                  </a:lnTo>
                  <a:lnTo>
                    <a:pt x="934" y="1954"/>
                  </a:lnTo>
                  <a:lnTo>
                    <a:pt x="932" y="1952"/>
                  </a:lnTo>
                  <a:lnTo>
                    <a:pt x="934" y="1954"/>
                  </a:lnTo>
                  <a:lnTo>
                    <a:pt x="930" y="1954"/>
                  </a:lnTo>
                  <a:lnTo>
                    <a:pt x="930" y="1952"/>
                  </a:lnTo>
                  <a:lnTo>
                    <a:pt x="930" y="1948"/>
                  </a:lnTo>
                  <a:lnTo>
                    <a:pt x="930" y="1944"/>
                  </a:lnTo>
                  <a:lnTo>
                    <a:pt x="932" y="1944"/>
                  </a:lnTo>
                  <a:lnTo>
                    <a:pt x="936" y="1944"/>
                  </a:lnTo>
                  <a:lnTo>
                    <a:pt x="940" y="1944"/>
                  </a:lnTo>
                  <a:lnTo>
                    <a:pt x="940" y="1942"/>
                  </a:lnTo>
                  <a:lnTo>
                    <a:pt x="945" y="1942"/>
                  </a:lnTo>
                  <a:lnTo>
                    <a:pt x="945" y="1939"/>
                  </a:lnTo>
                  <a:lnTo>
                    <a:pt x="942" y="1942"/>
                  </a:lnTo>
                  <a:lnTo>
                    <a:pt x="940" y="1942"/>
                  </a:lnTo>
                  <a:lnTo>
                    <a:pt x="936" y="1944"/>
                  </a:lnTo>
                  <a:lnTo>
                    <a:pt x="932" y="1944"/>
                  </a:lnTo>
                  <a:lnTo>
                    <a:pt x="936" y="1944"/>
                  </a:lnTo>
                  <a:lnTo>
                    <a:pt x="932" y="1944"/>
                  </a:lnTo>
                  <a:lnTo>
                    <a:pt x="936" y="1942"/>
                  </a:lnTo>
                  <a:lnTo>
                    <a:pt x="940" y="1942"/>
                  </a:lnTo>
                  <a:lnTo>
                    <a:pt x="942" y="1942"/>
                  </a:lnTo>
                  <a:lnTo>
                    <a:pt x="942" y="1939"/>
                  </a:lnTo>
                  <a:lnTo>
                    <a:pt x="945" y="1939"/>
                  </a:lnTo>
                  <a:lnTo>
                    <a:pt x="940" y="1939"/>
                  </a:lnTo>
                  <a:lnTo>
                    <a:pt x="936" y="1939"/>
                  </a:lnTo>
                  <a:lnTo>
                    <a:pt x="932" y="1942"/>
                  </a:lnTo>
                  <a:lnTo>
                    <a:pt x="930" y="1942"/>
                  </a:lnTo>
                  <a:lnTo>
                    <a:pt x="926" y="1942"/>
                  </a:lnTo>
                  <a:lnTo>
                    <a:pt x="924" y="1942"/>
                  </a:lnTo>
                  <a:lnTo>
                    <a:pt x="922" y="1929"/>
                  </a:lnTo>
                  <a:lnTo>
                    <a:pt x="920" y="1931"/>
                  </a:lnTo>
                  <a:lnTo>
                    <a:pt x="920" y="1923"/>
                  </a:lnTo>
                  <a:lnTo>
                    <a:pt x="922" y="1923"/>
                  </a:lnTo>
                  <a:lnTo>
                    <a:pt x="930" y="1921"/>
                  </a:lnTo>
                  <a:lnTo>
                    <a:pt x="926" y="1921"/>
                  </a:lnTo>
                  <a:lnTo>
                    <a:pt x="926" y="1914"/>
                  </a:lnTo>
                  <a:lnTo>
                    <a:pt x="926" y="1906"/>
                  </a:lnTo>
                  <a:lnTo>
                    <a:pt x="926" y="1902"/>
                  </a:lnTo>
                  <a:lnTo>
                    <a:pt x="926" y="1898"/>
                  </a:lnTo>
                  <a:lnTo>
                    <a:pt x="926" y="1896"/>
                  </a:lnTo>
                  <a:lnTo>
                    <a:pt x="920" y="1896"/>
                  </a:lnTo>
                  <a:lnTo>
                    <a:pt x="916" y="1892"/>
                  </a:lnTo>
                  <a:lnTo>
                    <a:pt x="922" y="1892"/>
                  </a:lnTo>
                  <a:lnTo>
                    <a:pt x="932" y="1886"/>
                  </a:lnTo>
                  <a:lnTo>
                    <a:pt x="932" y="1883"/>
                  </a:lnTo>
                  <a:lnTo>
                    <a:pt x="928" y="1886"/>
                  </a:lnTo>
                  <a:lnTo>
                    <a:pt x="926" y="1886"/>
                  </a:lnTo>
                  <a:lnTo>
                    <a:pt x="922" y="1883"/>
                  </a:lnTo>
                  <a:lnTo>
                    <a:pt x="916" y="1890"/>
                  </a:lnTo>
                  <a:lnTo>
                    <a:pt x="913" y="1890"/>
                  </a:lnTo>
                  <a:lnTo>
                    <a:pt x="922" y="1883"/>
                  </a:lnTo>
                  <a:lnTo>
                    <a:pt x="918" y="1877"/>
                  </a:lnTo>
                  <a:lnTo>
                    <a:pt x="916" y="1877"/>
                  </a:lnTo>
                  <a:lnTo>
                    <a:pt x="913" y="1881"/>
                  </a:lnTo>
                  <a:lnTo>
                    <a:pt x="911" y="1881"/>
                  </a:lnTo>
                  <a:lnTo>
                    <a:pt x="916" y="1877"/>
                  </a:lnTo>
                  <a:lnTo>
                    <a:pt x="913" y="1875"/>
                  </a:lnTo>
                  <a:lnTo>
                    <a:pt x="909" y="1877"/>
                  </a:lnTo>
                  <a:lnTo>
                    <a:pt x="916" y="1871"/>
                  </a:lnTo>
                  <a:lnTo>
                    <a:pt x="913" y="1867"/>
                  </a:lnTo>
                  <a:lnTo>
                    <a:pt x="907" y="1875"/>
                  </a:lnTo>
                  <a:lnTo>
                    <a:pt x="907" y="1871"/>
                  </a:lnTo>
                  <a:lnTo>
                    <a:pt x="913" y="1867"/>
                  </a:lnTo>
                  <a:lnTo>
                    <a:pt x="909" y="1865"/>
                  </a:lnTo>
                  <a:lnTo>
                    <a:pt x="903" y="1869"/>
                  </a:lnTo>
                  <a:lnTo>
                    <a:pt x="909" y="1865"/>
                  </a:lnTo>
                  <a:lnTo>
                    <a:pt x="909" y="1861"/>
                  </a:lnTo>
                  <a:lnTo>
                    <a:pt x="907" y="1861"/>
                  </a:lnTo>
                  <a:lnTo>
                    <a:pt x="901" y="1865"/>
                  </a:lnTo>
                  <a:lnTo>
                    <a:pt x="903" y="1861"/>
                  </a:lnTo>
                  <a:lnTo>
                    <a:pt x="899" y="1859"/>
                  </a:lnTo>
                  <a:lnTo>
                    <a:pt x="893" y="1861"/>
                  </a:lnTo>
                  <a:lnTo>
                    <a:pt x="899" y="1859"/>
                  </a:lnTo>
                  <a:lnTo>
                    <a:pt x="897" y="1856"/>
                  </a:lnTo>
                  <a:lnTo>
                    <a:pt x="899" y="1854"/>
                  </a:lnTo>
                  <a:lnTo>
                    <a:pt x="907" y="1852"/>
                  </a:lnTo>
                  <a:lnTo>
                    <a:pt x="899" y="1854"/>
                  </a:lnTo>
                  <a:lnTo>
                    <a:pt x="897" y="1854"/>
                  </a:lnTo>
                  <a:lnTo>
                    <a:pt x="893" y="1859"/>
                  </a:lnTo>
                  <a:lnTo>
                    <a:pt x="897" y="1854"/>
                  </a:lnTo>
                  <a:lnTo>
                    <a:pt x="893" y="1854"/>
                  </a:lnTo>
                  <a:lnTo>
                    <a:pt x="891" y="1859"/>
                  </a:lnTo>
                  <a:lnTo>
                    <a:pt x="891" y="1856"/>
                  </a:lnTo>
                  <a:lnTo>
                    <a:pt x="888" y="1856"/>
                  </a:lnTo>
                  <a:lnTo>
                    <a:pt x="891" y="1854"/>
                  </a:lnTo>
                  <a:lnTo>
                    <a:pt x="891" y="1850"/>
                  </a:lnTo>
                  <a:lnTo>
                    <a:pt x="888" y="1854"/>
                  </a:lnTo>
                  <a:lnTo>
                    <a:pt x="888" y="1850"/>
                  </a:lnTo>
                  <a:lnTo>
                    <a:pt x="888" y="1846"/>
                  </a:lnTo>
                  <a:lnTo>
                    <a:pt x="884" y="1846"/>
                  </a:lnTo>
                  <a:lnTo>
                    <a:pt x="882" y="1850"/>
                  </a:lnTo>
                  <a:lnTo>
                    <a:pt x="882" y="1846"/>
                  </a:lnTo>
                  <a:lnTo>
                    <a:pt x="878" y="1848"/>
                  </a:lnTo>
                  <a:lnTo>
                    <a:pt x="878" y="1844"/>
                  </a:lnTo>
                  <a:lnTo>
                    <a:pt x="874" y="1844"/>
                  </a:lnTo>
                  <a:lnTo>
                    <a:pt x="874" y="1840"/>
                  </a:lnTo>
                  <a:lnTo>
                    <a:pt x="868" y="1840"/>
                  </a:lnTo>
                  <a:lnTo>
                    <a:pt x="868" y="1838"/>
                  </a:lnTo>
                  <a:lnTo>
                    <a:pt x="864" y="1838"/>
                  </a:lnTo>
                  <a:lnTo>
                    <a:pt x="864" y="1834"/>
                  </a:lnTo>
                  <a:lnTo>
                    <a:pt x="862" y="1834"/>
                  </a:lnTo>
                  <a:lnTo>
                    <a:pt x="862" y="1832"/>
                  </a:lnTo>
                  <a:lnTo>
                    <a:pt x="857" y="1834"/>
                  </a:lnTo>
                  <a:lnTo>
                    <a:pt x="853" y="1832"/>
                  </a:lnTo>
                  <a:lnTo>
                    <a:pt x="849" y="1829"/>
                  </a:lnTo>
                  <a:lnTo>
                    <a:pt x="843" y="1827"/>
                  </a:lnTo>
                  <a:lnTo>
                    <a:pt x="847" y="1823"/>
                  </a:lnTo>
                  <a:lnTo>
                    <a:pt x="849" y="1823"/>
                  </a:lnTo>
                  <a:lnTo>
                    <a:pt x="849" y="1819"/>
                  </a:lnTo>
                  <a:lnTo>
                    <a:pt x="847" y="1819"/>
                  </a:lnTo>
                  <a:lnTo>
                    <a:pt x="847" y="1817"/>
                  </a:lnTo>
                  <a:lnTo>
                    <a:pt x="843" y="1817"/>
                  </a:lnTo>
                  <a:lnTo>
                    <a:pt x="839" y="1817"/>
                  </a:lnTo>
                  <a:lnTo>
                    <a:pt x="843" y="1817"/>
                  </a:lnTo>
                  <a:lnTo>
                    <a:pt x="839" y="1819"/>
                  </a:lnTo>
                  <a:lnTo>
                    <a:pt x="833" y="1817"/>
                  </a:lnTo>
                  <a:lnTo>
                    <a:pt x="833" y="1813"/>
                  </a:lnTo>
                  <a:lnTo>
                    <a:pt x="837" y="1813"/>
                  </a:lnTo>
                  <a:lnTo>
                    <a:pt x="837" y="1817"/>
                  </a:lnTo>
                  <a:lnTo>
                    <a:pt x="839" y="1813"/>
                  </a:lnTo>
                  <a:lnTo>
                    <a:pt x="833" y="1807"/>
                  </a:lnTo>
                  <a:lnTo>
                    <a:pt x="830" y="1807"/>
                  </a:lnTo>
                  <a:lnTo>
                    <a:pt x="830" y="1811"/>
                  </a:lnTo>
                  <a:lnTo>
                    <a:pt x="833" y="1813"/>
                  </a:lnTo>
                  <a:lnTo>
                    <a:pt x="830" y="1813"/>
                  </a:lnTo>
                  <a:lnTo>
                    <a:pt x="828" y="1811"/>
                  </a:lnTo>
                  <a:lnTo>
                    <a:pt x="828" y="1807"/>
                  </a:lnTo>
                  <a:lnTo>
                    <a:pt x="824" y="1807"/>
                  </a:lnTo>
                  <a:lnTo>
                    <a:pt x="824" y="1803"/>
                  </a:lnTo>
                  <a:lnTo>
                    <a:pt x="820" y="1798"/>
                  </a:lnTo>
                  <a:lnTo>
                    <a:pt x="818" y="1802"/>
                  </a:lnTo>
                  <a:lnTo>
                    <a:pt x="814" y="1802"/>
                  </a:lnTo>
                  <a:lnTo>
                    <a:pt x="818" y="1802"/>
                  </a:lnTo>
                  <a:lnTo>
                    <a:pt x="814" y="1798"/>
                  </a:lnTo>
                  <a:lnTo>
                    <a:pt x="818" y="1796"/>
                  </a:lnTo>
                  <a:lnTo>
                    <a:pt x="818" y="1798"/>
                  </a:lnTo>
                  <a:lnTo>
                    <a:pt x="820" y="1798"/>
                  </a:lnTo>
                  <a:lnTo>
                    <a:pt x="820" y="1796"/>
                  </a:lnTo>
                  <a:lnTo>
                    <a:pt x="818" y="1796"/>
                  </a:lnTo>
                  <a:lnTo>
                    <a:pt x="814" y="1796"/>
                  </a:lnTo>
                  <a:lnTo>
                    <a:pt x="814" y="1792"/>
                  </a:lnTo>
                  <a:lnTo>
                    <a:pt x="820" y="1792"/>
                  </a:lnTo>
                  <a:lnTo>
                    <a:pt x="814" y="1792"/>
                  </a:lnTo>
                  <a:lnTo>
                    <a:pt x="814" y="1790"/>
                  </a:lnTo>
                  <a:lnTo>
                    <a:pt x="820" y="1788"/>
                  </a:lnTo>
                  <a:lnTo>
                    <a:pt x="818" y="1790"/>
                  </a:lnTo>
                  <a:lnTo>
                    <a:pt x="814" y="1790"/>
                  </a:lnTo>
                  <a:lnTo>
                    <a:pt x="814" y="1786"/>
                  </a:lnTo>
                  <a:lnTo>
                    <a:pt x="818" y="1786"/>
                  </a:lnTo>
                  <a:lnTo>
                    <a:pt x="820" y="1786"/>
                  </a:lnTo>
                  <a:lnTo>
                    <a:pt x="820" y="1782"/>
                  </a:lnTo>
                  <a:lnTo>
                    <a:pt x="820" y="1780"/>
                  </a:lnTo>
                  <a:lnTo>
                    <a:pt x="820" y="1773"/>
                  </a:lnTo>
                  <a:lnTo>
                    <a:pt x="820" y="1771"/>
                  </a:lnTo>
                  <a:lnTo>
                    <a:pt x="820" y="1767"/>
                  </a:lnTo>
                  <a:lnTo>
                    <a:pt x="818" y="1767"/>
                  </a:lnTo>
                  <a:lnTo>
                    <a:pt x="814" y="1765"/>
                  </a:lnTo>
                  <a:lnTo>
                    <a:pt x="810" y="1765"/>
                  </a:lnTo>
                  <a:lnTo>
                    <a:pt x="808" y="1765"/>
                  </a:lnTo>
                  <a:lnTo>
                    <a:pt x="808" y="1767"/>
                  </a:lnTo>
                  <a:lnTo>
                    <a:pt x="801" y="1767"/>
                  </a:lnTo>
                  <a:lnTo>
                    <a:pt x="799" y="1765"/>
                  </a:lnTo>
                  <a:lnTo>
                    <a:pt x="799" y="1761"/>
                  </a:lnTo>
                  <a:lnTo>
                    <a:pt x="795" y="1761"/>
                  </a:lnTo>
                  <a:lnTo>
                    <a:pt x="795" y="1765"/>
                  </a:lnTo>
                  <a:lnTo>
                    <a:pt x="793" y="1765"/>
                  </a:lnTo>
                  <a:lnTo>
                    <a:pt x="779" y="1765"/>
                  </a:lnTo>
                  <a:lnTo>
                    <a:pt x="776" y="1765"/>
                  </a:lnTo>
                  <a:lnTo>
                    <a:pt x="777" y="1769"/>
                  </a:lnTo>
                  <a:lnTo>
                    <a:pt x="779" y="1769"/>
                  </a:lnTo>
                  <a:lnTo>
                    <a:pt x="783" y="1769"/>
                  </a:lnTo>
                  <a:lnTo>
                    <a:pt x="785" y="1769"/>
                  </a:lnTo>
                  <a:lnTo>
                    <a:pt x="785" y="1771"/>
                  </a:lnTo>
                  <a:lnTo>
                    <a:pt x="789" y="1771"/>
                  </a:lnTo>
                  <a:lnTo>
                    <a:pt x="793" y="1771"/>
                  </a:lnTo>
                  <a:lnTo>
                    <a:pt x="793" y="1775"/>
                  </a:lnTo>
                  <a:lnTo>
                    <a:pt x="789" y="1771"/>
                  </a:lnTo>
                  <a:lnTo>
                    <a:pt x="785" y="1771"/>
                  </a:lnTo>
                  <a:lnTo>
                    <a:pt x="777" y="1771"/>
                  </a:lnTo>
                  <a:lnTo>
                    <a:pt x="774" y="1771"/>
                  </a:lnTo>
                  <a:lnTo>
                    <a:pt x="770" y="1771"/>
                  </a:lnTo>
                  <a:lnTo>
                    <a:pt x="768" y="1771"/>
                  </a:lnTo>
                  <a:lnTo>
                    <a:pt x="764" y="1771"/>
                  </a:lnTo>
                  <a:lnTo>
                    <a:pt x="760" y="1771"/>
                  </a:lnTo>
                  <a:lnTo>
                    <a:pt x="758" y="1771"/>
                  </a:lnTo>
                  <a:lnTo>
                    <a:pt x="749" y="1771"/>
                  </a:lnTo>
                  <a:lnTo>
                    <a:pt x="745" y="1773"/>
                  </a:lnTo>
                  <a:lnTo>
                    <a:pt x="743" y="1773"/>
                  </a:lnTo>
                  <a:lnTo>
                    <a:pt x="749" y="1771"/>
                  </a:lnTo>
                  <a:lnTo>
                    <a:pt x="754" y="1769"/>
                  </a:lnTo>
                  <a:lnTo>
                    <a:pt x="760" y="1769"/>
                  </a:lnTo>
                  <a:lnTo>
                    <a:pt x="764" y="1769"/>
                  </a:lnTo>
                  <a:lnTo>
                    <a:pt x="768" y="1769"/>
                  </a:lnTo>
                  <a:lnTo>
                    <a:pt x="770" y="1769"/>
                  </a:lnTo>
                  <a:lnTo>
                    <a:pt x="770" y="1765"/>
                  </a:lnTo>
                  <a:lnTo>
                    <a:pt x="770" y="1761"/>
                  </a:lnTo>
                  <a:lnTo>
                    <a:pt x="768" y="1763"/>
                  </a:lnTo>
                  <a:lnTo>
                    <a:pt x="760" y="1763"/>
                  </a:lnTo>
                  <a:lnTo>
                    <a:pt x="758" y="1763"/>
                  </a:lnTo>
                  <a:lnTo>
                    <a:pt x="752" y="1763"/>
                  </a:lnTo>
                  <a:lnTo>
                    <a:pt x="745" y="1763"/>
                  </a:lnTo>
                  <a:lnTo>
                    <a:pt x="743" y="1763"/>
                  </a:lnTo>
                  <a:lnTo>
                    <a:pt x="739" y="1763"/>
                  </a:lnTo>
                  <a:lnTo>
                    <a:pt x="739" y="1765"/>
                  </a:lnTo>
                  <a:lnTo>
                    <a:pt x="739" y="1769"/>
                  </a:lnTo>
                  <a:lnTo>
                    <a:pt x="735" y="1769"/>
                  </a:lnTo>
                  <a:lnTo>
                    <a:pt x="737" y="1773"/>
                  </a:lnTo>
                  <a:lnTo>
                    <a:pt x="737" y="1775"/>
                  </a:lnTo>
                  <a:lnTo>
                    <a:pt x="737" y="1778"/>
                  </a:lnTo>
                  <a:lnTo>
                    <a:pt x="733" y="1778"/>
                  </a:lnTo>
                  <a:lnTo>
                    <a:pt x="729" y="1778"/>
                  </a:lnTo>
                  <a:lnTo>
                    <a:pt x="729" y="1775"/>
                  </a:lnTo>
                  <a:lnTo>
                    <a:pt x="727" y="1773"/>
                  </a:lnTo>
                  <a:lnTo>
                    <a:pt x="723" y="1773"/>
                  </a:lnTo>
                  <a:lnTo>
                    <a:pt x="720" y="1773"/>
                  </a:lnTo>
                  <a:lnTo>
                    <a:pt x="718" y="1773"/>
                  </a:lnTo>
                  <a:lnTo>
                    <a:pt x="714" y="1775"/>
                  </a:lnTo>
                  <a:lnTo>
                    <a:pt x="714" y="1778"/>
                  </a:lnTo>
                  <a:lnTo>
                    <a:pt x="718" y="1782"/>
                  </a:lnTo>
                  <a:lnTo>
                    <a:pt x="722" y="1782"/>
                  </a:lnTo>
                  <a:lnTo>
                    <a:pt x="722" y="1784"/>
                  </a:lnTo>
                  <a:lnTo>
                    <a:pt x="723" y="1784"/>
                  </a:lnTo>
                  <a:lnTo>
                    <a:pt x="727" y="1788"/>
                  </a:lnTo>
                  <a:lnTo>
                    <a:pt x="727" y="1784"/>
                  </a:lnTo>
                  <a:lnTo>
                    <a:pt x="729" y="1784"/>
                  </a:lnTo>
                  <a:lnTo>
                    <a:pt x="729" y="1788"/>
                  </a:lnTo>
                  <a:lnTo>
                    <a:pt x="727" y="1790"/>
                  </a:lnTo>
                  <a:lnTo>
                    <a:pt x="723" y="1790"/>
                  </a:lnTo>
                  <a:lnTo>
                    <a:pt x="727" y="1790"/>
                  </a:lnTo>
                  <a:lnTo>
                    <a:pt x="723" y="1790"/>
                  </a:lnTo>
                  <a:lnTo>
                    <a:pt x="723" y="1794"/>
                  </a:lnTo>
                  <a:lnTo>
                    <a:pt x="722" y="1794"/>
                  </a:lnTo>
                  <a:lnTo>
                    <a:pt x="722" y="1798"/>
                  </a:lnTo>
                  <a:lnTo>
                    <a:pt x="718" y="1798"/>
                  </a:lnTo>
                  <a:lnTo>
                    <a:pt x="712" y="1803"/>
                  </a:lnTo>
                  <a:lnTo>
                    <a:pt x="712" y="1805"/>
                  </a:lnTo>
                  <a:lnTo>
                    <a:pt x="708" y="1807"/>
                  </a:lnTo>
                  <a:lnTo>
                    <a:pt x="708" y="1809"/>
                  </a:lnTo>
                  <a:lnTo>
                    <a:pt x="706" y="1809"/>
                  </a:lnTo>
                  <a:lnTo>
                    <a:pt x="702" y="1809"/>
                  </a:lnTo>
                  <a:lnTo>
                    <a:pt x="702" y="1807"/>
                  </a:lnTo>
                  <a:lnTo>
                    <a:pt x="706" y="1807"/>
                  </a:lnTo>
                  <a:lnTo>
                    <a:pt x="708" y="1807"/>
                  </a:lnTo>
                  <a:lnTo>
                    <a:pt x="708" y="1803"/>
                  </a:lnTo>
                  <a:lnTo>
                    <a:pt x="712" y="1803"/>
                  </a:lnTo>
                  <a:lnTo>
                    <a:pt x="712" y="1800"/>
                  </a:lnTo>
                  <a:lnTo>
                    <a:pt x="714" y="1798"/>
                  </a:lnTo>
                  <a:lnTo>
                    <a:pt x="718" y="1794"/>
                  </a:lnTo>
                  <a:lnTo>
                    <a:pt x="722" y="1790"/>
                  </a:lnTo>
                  <a:lnTo>
                    <a:pt x="723" y="1790"/>
                  </a:lnTo>
                  <a:lnTo>
                    <a:pt x="722" y="1784"/>
                  </a:lnTo>
                  <a:lnTo>
                    <a:pt x="718" y="1784"/>
                  </a:lnTo>
                  <a:lnTo>
                    <a:pt x="718" y="1782"/>
                  </a:lnTo>
                  <a:lnTo>
                    <a:pt x="714" y="1782"/>
                  </a:lnTo>
                  <a:lnTo>
                    <a:pt x="714" y="1784"/>
                  </a:lnTo>
                  <a:lnTo>
                    <a:pt x="714" y="1788"/>
                  </a:lnTo>
                  <a:lnTo>
                    <a:pt x="712" y="1788"/>
                  </a:lnTo>
                  <a:lnTo>
                    <a:pt x="712" y="1784"/>
                  </a:lnTo>
                  <a:lnTo>
                    <a:pt x="708" y="1784"/>
                  </a:lnTo>
                  <a:lnTo>
                    <a:pt x="704" y="1784"/>
                  </a:lnTo>
                  <a:lnTo>
                    <a:pt x="704" y="1788"/>
                  </a:lnTo>
                  <a:lnTo>
                    <a:pt x="702" y="1788"/>
                  </a:lnTo>
                  <a:lnTo>
                    <a:pt x="702" y="1792"/>
                  </a:lnTo>
                  <a:lnTo>
                    <a:pt x="698" y="1794"/>
                  </a:lnTo>
                  <a:lnTo>
                    <a:pt x="702" y="1794"/>
                  </a:lnTo>
                  <a:lnTo>
                    <a:pt x="702" y="1798"/>
                  </a:lnTo>
                  <a:lnTo>
                    <a:pt x="702" y="1794"/>
                  </a:lnTo>
                  <a:lnTo>
                    <a:pt x="706" y="1794"/>
                  </a:lnTo>
                  <a:lnTo>
                    <a:pt x="698" y="1800"/>
                  </a:lnTo>
                  <a:lnTo>
                    <a:pt x="698" y="1803"/>
                  </a:lnTo>
                  <a:lnTo>
                    <a:pt x="698" y="1807"/>
                  </a:lnTo>
                  <a:lnTo>
                    <a:pt x="698" y="1809"/>
                  </a:lnTo>
                  <a:lnTo>
                    <a:pt x="698" y="1813"/>
                  </a:lnTo>
                  <a:lnTo>
                    <a:pt x="698" y="1815"/>
                  </a:lnTo>
                  <a:lnTo>
                    <a:pt x="700" y="1819"/>
                  </a:lnTo>
                  <a:lnTo>
                    <a:pt x="702" y="1819"/>
                  </a:lnTo>
                  <a:lnTo>
                    <a:pt x="702" y="1823"/>
                  </a:lnTo>
                  <a:lnTo>
                    <a:pt x="702" y="1819"/>
                  </a:lnTo>
                  <a:lnTo>
                    <a:pt x="702" y="1823"/>
                  </a:lnTo>
                  <a:lnTo>
                    <a:pt x="700" y="1819"/>
                  </a:lnTo>
                  <a:lnTo>
                    <a:pt x="700" y="1823"/>
                  </a:lnTo>
                  <a:lnTo>
                    <a:pt x="696" y="1823"/>
                  </a:lnTo>
                  <a:lnTo>
                    <a:pt x="696" y="1825"/>
                  </a:lnTo>
                  <a:lnTo>
                    <a:pt x="700" y="1825"/>
                  </a:lnTo>
                  <a:lnTo>
                    <a:pt x="700" y="1829"/>
                  </a:lnTo>
                  <a:lnTo>
                    <a:pt x="696" y="1829"/>
                  </a:lnTo>
                  <a:lnTo>
                    <a:pt x="700" y="1825"/>
                  </a:lnTo>
                  <a:lnTo>
                    <a:pt x="696" y="1825"/>
                  </a:lnTo>
                  <a:lnTo>
                    <a:pt x="696" y="1829"/>
                  </a:lnTo>
                  <a:lnTo>
                    <a:pt x="693" y="1829"/>
                  </a:lnTo>
                  <a:lnTo>
                    <a:pt x="693" y="1832"/>
                  </a:lnTo>
                  <a:lnTo>
                    <a:pt x="693" y="1834"/>
                  </a:lnTo>
                  <a:lnTo>
                    <a:pt x="693" y="1838"/>
                  </a:lnTo>
                  <a:lnTo>
                    <a:pt x="693" y="1840"/>
                  </a:lnTo>
                  <a:lnTo>
                    <a:pt x="694" y="1844"/>
                  </a:lnTo>
                  <a:lnTo>
                    <a:pt x="694" y="1848"/>
                  </a:lnTo>
                  <a:lnTo>
                    <a:pt x="694" y="1850"/>
                  </a:lnTo>
                  <a:lnTo>
                    <a:pt x="696" y="1854"/>
                  </a:lnTo>
                  <a:lnTo>
                    <a:pt x="700" y="1850"/>
                  </a:lnTo>
                  <a:lnTo>
                    <a:pt x="696" y="1854"/>
                  </a:lnTo>
                  <a:lnTo>
                    <a:pt x="696" y="1856"/>
                  </a:lnTo>
                  <a:lnTo>
                    <a:pt x="700" y="1856"/>
                  </a:lnTo>
                  <a:lnTo>
                    <a:pt x="700" y="1859"/>
                  </a:lnTo>
                  <a:lnTo>
                    <a:pt x="702" y="1859"/>
                  </a:lnTo>
                  <a:lnTo>
                    <a:pt x="706" y="1859"/>
                  </a:lnTo>
                  <a:lnTo>
                    <a:pt x="704" y="1863"/>
                  </a:lnTo>
                  <a:lnTo>
                    <a:pt x="700" y="1863"/>
                  </a:lnTo>
                  <a:lnTo>
                    <a:pt x="700" y="1865"/>
                  </a:lnTo>
                  <a:lnTo>
                    <a:pt x="696" y="1865"/>
                  </a:lnTo>
                  <a:lnTo>
                    <a:pt x="696" y="1869"/>
                  </a:lnTo>
                  <a:lnTo>
                    <a:pt x="696" y="1871"/>
                  </a:lnTo>
                  <a:lnTo>
                    <a:pt x="696" y="1879"/>
                  </a:lnTo>
                  <a:lnTo>
                    <a:pt x="696" y="1881"/>
                  </a:lnTo>
                  <a:lnTo>
                    <a:pt x="696" y="1885"/>
                  </a:lnTo>
                  <a:lnTo>
                    <a:pt x="698" y="1886"/>
                  </a:lnTo>
                  <a:lnTo>
                    <a:pt x="700" y="1886"/>
                  </a:lnTo>
                  <a:lnTo>
                    <a:pt x="700" y="1890"/>
                  </a:lnTo>
                  <a:lnTo>
                    <a:pt x="700" y="1894"/>
                  </a:lnTo>
                  <a:lnTo>
                    <a:pt x="698" y="1894"/>
                  </a:lnTo>
                  <a:lnTo>
                    <a:pt x="698" y="1896"/>
                  </a:lnTo>
                  <a:lnTo>
                    <a:pt x="698" y="1900"/>
                  </a:lnTo>
                  <a:lnTo>
                    <a:pt x="698" y="1902"/>
                  </a:lnTo>
                  <a:lnTo>
                    <a:pt x="694" y="1902"/>
                  </a:lnTo>
                  <a:lnTo>
                    <a:pt x="694" y="1906"/>
                  </a:lnTo>
                  <a:lnTo>
                    <a:pt x="689" y="1906"/>
                  </a:lnTo>
                  <a:lnTo>
                    <a:pt x="685" y="1906"/>
                  </a:lnTo>
                  <a:lnTo>
                    <a:pt x="685" y="1904"/>
                  </a:lnTo>
                  <a:lnTo>
                    <a:pt x="683" y="1904"/>
                  </a:lnTo>
                  <a:lnTo>
                    <a:pt x="683" y="1900"/>
                  </a:lnTo>
                  <a:lnTo>
                    <a:pt x="685" y="1900"/>
                  </a:lnTo>
                  <a:lnTo>
                    <a:pt x="685" y="1896"/>
                  </a:lnTo>
                  <a:lnTo>
                    <a:pt x="683" y="1896"/>
                  </a:lnTo>
                  <a:lnTo>
                    <a:pt x="681" y="1894"/>
                  </a:lnTo>
                  <a:lnTo>
                    <a:pt x="681" y="1890"/>
                  </a:lnTo>
                  <a:lnTo>
                    <a:pt x="681" y="1888"/>
                  </a:lnTo>
                  <a:lnTo>
                    <a:pt x="681" y="1885"/>
                  </a:lnTo>
                  <a:lnTo>
                    <a:pt x="681" y="1888"/>
                  </a:lnTo>
                  <a:lnTo>
                    <a:pt x="681" y="1885"/>
                  </a:lnTo>
                  <a:lnTo>
                    <a:pt x="679" y="1885"/>
                  </a:lnTo>
                  <a:lnTo>
                    <a:pt x="679" y="1881"/>
                  </a:lnTo>
                  <a:lnTo>
                    <a:pt x="679" y="1879"/>
                  </a:lnTo>
                  <a:lnTo>
                    <a:pt x="679" y="1875"/>
                  </a:lnTo>
                  <a:lnTo>
                    <a:pt x="679" y="1873"/>
                  </a:lnTo>
                  <a:lnTo>
                    <a:pt x="675" y="1873"/>
                  </a:lnTo>
                  <a:lnTo>
                    <a:pt x="675" y="1869"/>
                  </a:lnTo>
                  <a:lnTo>
                    <a:pt x="679" y="1869"/>
                  </a:lnTo>
                  <a:lnTo>
                    <a:pt x="679" y="1865"/>
                  </a:lnTo>
                  <a:lnTo>
                    <a:pt x="675" y="1865"/>
                  </a:lnTo>
                  <a:lnTo>
                    <a:pt x="675" y="1863"/>
                  </a:lnTo>
                  <a:lnTo>
                    <a:pt x="675" y="1859"/>
                  </a:lnTo>
                  <a:lnTo>
                    <a:pt x="671" y="1859"/>
                  </a:lnTo>
                  <a:lnTo>
                    <a:pt x="671" y="1858"/>
                  </a:lnTo>
                  <a:lnTo>
                    <a:pt x="671" y="1854"/>
                  </a:lnTo>
                  <a:lnTo>
                    <a:pt x="671" y="1850"/>
                  </a:lnTo>
                  <a:lnTo>
                    <a:pt x="669" y="1848"/>
                  </a:lnTo>
                  <a:lnTo>
                    <a:pt x="669" y="1844"/>
                  </a:lnTo>
                  <a:lnTo>
                    <a:pt x="669" y="1842"/>
                  </a:lnTo>
                  <a:lnTo>
                    <a:pt x="666" y="1842"/>
                  </a:lnTo>
                  <a:lnTo>
                    <a:pt x="666" y="1838"/>
                  </a:lnTo>
                  <a:lnTo>
                    <a:pt x="666" y="1834"/>
                  </a:lnTo>
                  <a:lnTo>
                    <a:pt x="666" y="1832"/>
                  </a:lnTo>
                  <a:lnTo>
                    <a:pt x="662" y="1829"/>
                  </a:lnTo>
                  <a:lnTo>
                    <a:pt x="662" y="1827"/>
                  </a:lnTo>
                  <a:lnTo>
                    <a:pt x="662" y="1823"/>
                  </a:lnTo>
                  <a:lnTo>
                    <a:pt x="662" y="1819"/>
                  </a:lnTo>
                  <a:lnTo>
                    <a:pt x="662" y="1817"/>
                  </a:lnTo>
                  <a:lnTo>
                    <a:pt x="662" y="1813"/>
                  </a:lnTo>
                  <a:lnTo>
                    <a:pt x="662" y="1811"/>
                  </a:lnTo>
                  <a:lnTo>
                    <a:pt x="662" y="1807"/>
                  </a:lnTo>
                  <a:lnTo>
                    <a:pt x="662" y="1803"/>
                  </a:lnTo>
                  <a:lnTo>
                    <a:pt x="662" y="1802"/>
                  </a:lnTo>
                  <a:lnTo>
                    <a:pt x="662" y="1798"/>
                  </a:lnTo>
                  <a:lnTo>
                    <a:pt x="662" y="1796"/>
                  </a:lnTo>
                  <a:lnTo>
                    <a:pt x="662" y="1792"/>
                  </a:lnTo>
                  <a:lnTo>
                    <a:pt x="662" y="1788"/>
                  </a:lnTo>
                  <a:lnTo>
                    <a:pt x="662" y="1786"/>
                  </a:lnTo>
                  <a:lnTo>
                    <a:pt x="658" y="1786"/>
                  </a:lnTo>
                  <a:lnTo>
                    <a:pt x="658" y="1782"/>
                  </a:lnTo>
                  <a:lnTo>
                    <a:pt x="658" y="1780"/>
                  </a:lnTo>
                  <a:lnTo>
                    <a:pt x="658" y="1776"/>
                  </a:lnTo>
                  <a:lnTo>
                    <a:pt x="658" y="1773"/>
                  </a:lnTo>
                  <a:lnTo>
                    <a:pt x="658" y="1771"/>
                  </a:lnTo>
                  <a:lnTo>
                    <a:pt x="662" y="1771"/>
                  </a:lnTo>
                  <a:lnTo>
                    <a:pt x="662" y="1767"/>
                  </a:lnTo>
                  <a:lnTo>
                    <a:pt x="662" y="1763"/>
                  </a:lnTo>
                  <a:lnTo>
                    <a:pt x="662" y="1761"/>
                  </a:lnTo>
                  <a:lnTo>
                    <a:pt x="658" y="1761"/>
                  </a:lnTo>
                  <a:lnTo>
                    <a:pt x="658" y="1757"/>
                  </a:lnTo>
                  <a:lnTo>
                    <a:pt x="662" y="1757"/>
                  </a:lnTo>
                  <a:lnTo>
                    <a:pt x="658" y="1757"/>
                  </a:lnTo>
                  <a:lnTo>
                    <a:pt x="662" y="1757"/>
                  </a:lnTo>
                  <a:lnTo>
                    <a:pt x="658" y="1755"/>
                  </a:lnTo>
                  <a:lnTo>
                    <a:pt x="660" y="1755"/>
                  </a:lnTo>
                  <a:lnTo>
                    <a:pt x="658" y="1755"/>
                  </a:lnTo>
                  <a:lnTo>
                    <a:pt x="658" y="1751"/>
                  </a:lnTo>
                  <a:lnTo>
                    <a:pt x="660" y="1751"/>
                  </a:lnTo>
                  <a:lnTo>
                    <a:pt x="660" y="1748"/>
                  </a:lnTo>
                  <a:lnTo>
                    <a:pt x="660" y="1746"/>
                  </a:lnTo>
                  <a:lnTo>
                    <a:pt x="664" y="1746"/>
                  </a:lnTo>
                  <a:lnTo>
                    <a:pt x="660" y="1742"/>
                  </a:lnTo>
                  <a:lnTo>
                    <a:pt x="664" y="1742"/>
                  </a:lnTo>
                  <a:lnTo>
                    <a:pt x="664" y="1740"/>
                  </a:lnTo>
                  <a:lnTo>
                    <a:pt x="664" y="1736"/>
                  </a:lnTo>
                  <a:lnTo>
                    <a:pt x="664" y="1732"/>
                  </a:lnTo>
                  <a:lnTo>
                    <a:pt x="664" y="1730"/>
                  </a:lnTo>
                  <a:lnTo>
                    <a:pt x="664" y="1726"/>
                  </a:lnTo>
                  <a:lnTo>
                    <a:pt x="660" y="1726"/>
                  </a:lnTo>
                  <a:lnTo>
                    <a:pt x="664" y="1726"/>
                  </a:lnTo>
                  <a:lnTo>
                    <a:pt x="664" y="1724"/>
                  </a:lnTo>
                  <a:lnTo>
                    <a:pt x="664" y="1720"/>
                  </a:lnTo>
                  <a:lnTo>
                    <a:pt x="664" y="1724"/>
                  </a:lnTo>
                  <a:lnTo>
                    <a:pt x="666" y="1720"/>
                  </a:lnTo>
                  <a:lnTo>
                    <a:pt x="666" y="1717"/>
                  </a:lnTo>
                  <a:lnTo>
                    <a:pt x="666" y="1715"/>
                  </a:lnTo>
                  <a:lnTo>
                    <a:pt x="666" y="1711"/>
                  </a:lnTo>
                  <a:lnTo>
                    <a:pt x="666" y="1707"/>
                  </a:lnTo>
                  <a:lnTo>
                    <a:pt x="666" y="1705"/>
                  </a:lnTo>
                  <a:lnTo>
                    <a:pt x="666" y="1701"/>
                  </a:lnTo>
                  <a:lnTo>
                    <a:pt x="669" y="1701"/>
                  </a:lnTo>
                  <a:lnTo>
                    <a:pt x="669" y="1705"/>
                  </a:lnTo>
                  <a:lnTo>
                    <a:pt x="673" y="1705"/>
                  </a:lnTo>
                  <a:lnTo>
                    <a:pt x="675" y="1705"/>
                  </a:lnTo>
                  <a:lnTo>
                    <a:pt x="675" y="1701"/>
                  </a:lnTo>
                  <a:lnTo>
                    <a:pt x="675" y="1705"/>
                  </a:lnTo>
                  <a:lnTo>
                    <a:pt x="696" y="1701"/>
                  </a:lnTo>
                  <a:lnTo>
                    <a:pt x="700" y="1701"/>
                  </a:lnTo>
                  <a:lnTo>
                    <a:pt x="720" y="1697"/>
                  </a:lnTo>
                  <a:lnTo>
                    <a:pt x="722" y="1697"/>
                  </a:lnTo>
                  <a:lnTo>
                    <a:pt x="735" y="1693"/>
                  </a:lnTo>
                  <a:lnTo>
                    <a:pt x="741" y="1693"/>
                  </a:lnTo>
                  <a:lnTo>
                    <a:pt x="745" y="1693"/>
                  </a:lnTo>
                  <a:lnTo>
                    <a:pt x="747" y="1692"/>
                  </a:lnTo>
                  <a:lnTo>
                    <a:pt x="752" y="1692"/>
                  </a:lnTo>
                  <a:lnTo>
                    <a:pt x="756" y="1692"/>
                  </a:lnTo>
                  <a:lnTo>
                    <a:pt x="752" y="1692"/>
                  </a:lnTo>
                  <a:lnTo>
                    <a:pt x="756" y="1688"/>
                  </a:lnTo>
                  <a:lnTo>
                    <a:pt x="752" y="1688"/>
                  </a:lnTo>
                  <a:lnTo>
                    <a:pt x="741" y="1688"/>
                  </a:lnTo>
                  <a:lnTo>
                    <a:pt x="716" y="1692"/>
                  </a:lnTo>
                  <a:lnTo>
                    <a:pt x="706" y="1695"/>
                  </a:lnTo>
                  <a:lnTo>
                    <a:pt x="704" y="1695"/>
                  </a:lnTo>
                  <a:lnTo>
                    <a:pt x="685" y="1697"/>
                  </a:lnTo>
                  <a:lnTo>
                    <a:pt x="681" y="1699"/>
                  </a:lnTo>
                  <a:lnTo>
                    <a:pt x="685" y="1695"/>
                  </a:lnTo>
                  <a:lnTo>
                    <a:pt x="689" y="1695"/>
                  </a:lnTo>
                  <a:lnTo>
                    <a:pt x="689" y="1692"/>
                  </a:lnTo>
                  <a:lnTo>
                    <a:pt x="687" y="1690"/>
                  </a:lnTo>
                  <a:lnTo>
                    <a:pt x="691" y="1690"/>
                  </a:lnTo>
                  <a:lnTo>
                    <a:pt x="691" y="1692"/>
                  </a:lnTo>
                  <a:lnTo>
                    <a:pt x="691" y="1695"/>
                  </a:lnTo>
                  <a:lnTo>
                    <a:pt x="694" y="1695"/>
                  </a:lnTo>
                  <a:lnTo>
                    <a:pt x="704" y="1692"/>
                  </a:lnTo>
                  <a:lnTo>
                    <a:pt x="704" y="1690"/>
                  </a:lnTo>
                  <a:lnTo>
                    <a:pt x="700" y="1686"/>
                  </a:lnTo>
                  <a:lnTo>
                    <a:pt x="696" y="1686"/>
                  </a:lnTo>
                  <a:lnTo>
                    <a:pt x="696" y="1682"/>
                  </a:lnTo>
                  <a:lnTo>
                    <a:pt x="694" y="1682"/>
                  </a:lnTo>
                  <a:lnTo>
                    <a:pt x="691" y="1682"/>
                  </a:lnTo>
                  <a:lnTo>
                    <a:pt x="687" y="1682"/>
                  </a:lnTo>
                  <a:lnTo>
                    <a:pt x="687" y="1686"/>
                  </a:lnTo>
                  <a:lnTo>
                    <a:pt x="687" y="1682"/>
                  </a:lnTo>
                  <a:lnTo>
                    <a:pt x="687" y="1680"/>
                  </a:lnTo>
                  <a:lnTo>
                    <a:pt x="691" y="1676"/>
                  </a:lnTo>
                  <a:lnTo>
                    <a:pt x="694" y="1676"/>
                  </a:lnTo>
                  <a:lnTo>
                    <a:pt x="696" y="1676"/>
                  </a:lnTo>
                  <a:lnTo>
                    <a:pt x="700" y="1676"/>
                  </a:lnTo>
                  <a:lnTo>
                    <a:pt x="702" y="1676"/>
                  </a:lnTo>
                  <a:lnTo>
                    <a:pt x="702" y="1672"/>
                  </a:lnTo>
                  <a:lnTo>
                    <a:pt x="700" y="1672"/>
                  </a:lnTo>
                  <a:lnTo>
                    <a:pt x="702" y="1670"/>
                  </a:lnTo>
                  <a:lnTo>
                    <a:pt x="706" y="1670"/>
                  </a:lnTo>
                  <a:lnTo>
                    <a:pt x="706" y="1672"/>
                  </a:lnTo>
                  <a:lnTo>
                    <a:pt x="706" y="1676"/>
                  </a:lnTo>
                  <a:lnTo>
                    <a:pt x="710" y="1676"/>
                  </a:lnTo>
                  <a:lnTo>
                    <a:pt x="712" y="1676"/>
                  </a:lnTo>
                  <a:lnTo>
                    <a:pt x="716" y="1676"/>
                  </a:lnTo>
                  <a:lnTo>
                    <a:pt x="725" y="1678"/>
                  </a:lnTo>
                  <a:lnTo>
                    <a:pt x="727" y="1678"/>
                  </a:lnTo>
                  <a:lnTo>
                    <a:pt x="735" y="1678"/>
                  </a:lnTo>
                  <a:lnTo>
                    <a:pt x="737" y="1682"/>
                  </a:lnTo>
                  <a:lnTo>
                    <a:pt x="741" y="1682"/>
                  </a:lnTo>
                  <a:lnTo>
                    <a:pt x="745" y="1678"/>
                  </a:lnTo>
                  <a:lnTo>
                    <a:pt x="747" y="1678"/>
                  </a:lnTo>
                  <a:lnTo>
                    <a:pt x="750" y="1676"/>
                  </a:lnTo>
                  <a:lnTo>
                    <a:pt x="750" y="1672"/>
                  </a:lnTo>
                  <a:lnTo>
                    <a:pt x="750" y="1668"/>
                  </a:lnTo>
                  <a:lnTo>
                    <a:pt x="752" y="1668"/>
                  </a:lnTo>
                  <a:lnTo>
                    <a:pt x="752" y="1666"/>
                  </a:lnTo>
                  <a:lnTo>
                    <a:pt x="750" y="1666"/>
                  </a:lnTo>
                  <a:lnTo>
                    <a:pt x="750" y="1661"/>
                  </a:lnTo>
                  <a:lnTo>
                    <a:pt x="750" y="1657"/>
                  </a:lnTo>
                  <a:lnTo>
                    <a:pt x="747" y="1657"/>
                  </a:lnTo>
                  <a:lnTo>
                    <a:pt x="747" y="1653"/>
                  </a:lnTo>
                  <a:lnTo>
                    <a:pt x="747" y="1651"/>
                  </a:lnTo>
                  <a:lnTo>
                    <a:pt x="743" y="1647"/>
                  </a:lnTo>
                  <a:lnTo>
                    <a:pt x="743" y="1645"/>
                  </a:lnTo>
                  <a:lnTo>
                    <a:pt x="747" y="1637"/>
                  </a:lnTo>
                  <a:lnTo>
                    <a:pt x="747" y="1641"/>
                  </a:lnTo>
                  <a:lnTo>
                    <a:pt x="749" y="1641"/>
                  </a:lnTo>
                  <a:lnTo>
                    <a:pt x="749" y="1637"/>
                  </a:lnTo>
                  <a:lnTo>
                    <a:pt x="749" y="1636"/>
                  </a:lnTo>
                  <a:lnTo>
                    <a:pt x="749" y="1632"/>
                  </a:lnTo>
                  <a:lnTo>
                    <a:pt x="752" y="1632"/>
                  </a:lnTo>
                  <a:lnTo>
                    <a:pt x="752" y="1630"/>
                  </a:lnTo>
                  <a:lnTo>
                    <a:pt x="749" y="1626"/>
                  </a:lnTo>
                  <a:lnTo>
                    <a:pt x="747" y="1626"/>
                  </a:lnTo>
                  <a:lnTo>
                    <a:pt x="747" y="1622"/>
                  </a:lnTo>
                  <a:lnTo>
                    <a:pt x="749" y="1622"/>
                  </a:lnTo>
                  <a:lnTo>
                    <a:pt x="749" y="1616"/>
                  </a:lnTo>
                  <a:lnTo>
                    <a:pt x="749" y="1614"/>
                  </a:lnTo>
                  <a:lnTo>
                    <a:pt x="749" y="1610"/>
                  </a:lnTo>
                  <a:lnTo>
                    <a:pt x="749" y="1607"/>
                  </a:lnTo>
                  <a:lnTo>
                    <a:pt x="745" y="1607"/>
                  </a:lnTo>
                  <a:lnTo>
                    <a:pt x="743" y="1607"/>
                  </a:lnTo>
                  <a:lnTo>
                    <a:pt x="739" y="1607"/>
                  </a:lnTo>
                  <a:lnTo>
                    <a:pt x="737" y="1610"/>
                  </a:lnTo>
                  <a:lnTo>
                    <a:pt x="737" y="1614"/>
                  </a:lnTo>
                  <a:lnTo>
                    <a:pt x="739" y="1614"/>
                  </a:lnTo>
                  <a:lnTo>
                    <a:pt x="743" y="1614"/>
                  </a:lnTo>
                  <a:lnTo>
                    <a:pt x="747" y="1614"/>
                  </a:lnTo>
                  <a:lnTo>
                    <a:pt x="747" y="1616"/>
                  </a:lnTo>
                  <a:lnTo>
                    <a:pt x="739" y="1616"/>
                  </a:lnTo>
                  <a:lnTo>
                    <a:pt x="737" y="1620"/>
                  </a:lnTo>
                  <a:lnTo>
                    <a:pt x="733" y="1620"/>
                  </a:lnTo>
                  <a:lnTo>
                    <a:pt x="733" y="1616"/>
                  </a:lnTo>
                  <a:lnTo>
                    <a:pt x="729" y="1616"/>
                  </a:lnTo>
                  <a:lnTo>
                    <a:pt x="729" y="1614"/>
                  </a:lnTo>
                  <a:lnTo>
                    <a:pt x="729" y="1610"/>
                  </a:lnTo>
                  <a:lnTo>
                    <a:pt x="729" y="1605"/>
                  </a:lnTo>
                  <a:lnTo>
                    <a:pt x="727" y="1605"/>
                  </a:lnTo>
                  <a:lnTo>
                    <a:pt x="727" y="1601"/>
                  </a:lnTo>
                  <a:lnTo>
                    <a:pt x="727" y="1599"/>
                  </a:lnTo>
                  <a:lnTo>
                    <a:pt x="727" y="1601"/>
                  </a:lnTo>
                  <a:lnTo>
                    <a:pt x="727" y="1605"/>
                  </a:lnTo>
                  <a:lnTo>
                    <a:pt x="727" y="1609"/>
                  </a:lnTo>
                  <a:lnTo>
                    <a:pt x="727" y="1610"/>
                  </a:lnTo>
                  <a:lnTo>
                    <a:pt x="727" y="1614"/>
                  </a:lnTo>
                  <a:lnTo>
                    <a:pt x="723" y="1614"/>
                  </a:lnTo>
                  <a:lnTo>
                    <a:pt x="722" y="1614"/>
                  </a:lnTo>
                  <a:lnTo>
                    <a:pt x="722" y="1616"/>
                  </a:lnTo>
                  <a:lnTo>
                    <a:pt x="722" y="1614"/>
                  </a:lnTo>
                  <a:lnTo>
                    <a:pt x="718" y="1614"/>
                  </a:lnTo>
                  <a:lnTo>
                    <a:pt x="714" y="1614"/>
                  </a:lnTo>
                  <a:lnTo>
                    <a:pt x="714" y="1616"/>
                  </a:lnTo>
                  <a:lnTo>
                    <a:pt x="714" y="1620"/>
                  </a:lnTo>
                  <a:lnTo>
                    <a:pt x="718" y="1624"/>
                  </a:lnTo>
                  <a:lnTo>
                    <a:pt x="714" y="1624"/>
                  </a:lnTo>
                  <a:lnTo>
                    <a:pt x="708" y="1620"/>
                  </a:lnTo>
                  <a:lnTo>
                    <a:pt x="712" y="1624"/>
                  </a:lnTo>
                  <a:lnTo>
                    <a:pt x="708" y="1624"/>
                  </a:lnTo>
                  <a:lnTo>
                    <a:pt x="708" y="1626"/>
                  </a:lnTo>
                  <a:lnTo>
                    <a:pt x="706" y="1626"/>
                  </a:lnTo>
                  <a:lnTo>
                    <a:pt x="706" y="1630"/>
                  </a:lnTo>
                  <a:lnTo>
                    <a:pt x="708" y="1634"/>
                  </a:lnTo>
                  <a:lnTo>
                    <a:pt x="706" y="1641"/>
                  </a:lnTo>
                  <a:lnTo>
                    <a:pt x="702" y="1645"/>
                  </a:lnTo>
                  <a:lnTo>
                    <a:pt x="702" y="1649"/>
                  </a:lnTo>
                  <a:lnTo>
                    <a:pt x="700" y="1649"/>
                  </a:lnTo>
                  <a:lnTo>
                    <a:pt x="696" y="1649"/>
                  </a:lnTo>
                  <a:lnTo>
                    <a:pt x="696" y="1645"/>
                  </a:lnTo>
                  <a:lnTo>
                    <a:pt x="693" y="1645"/>
                  </a:lnTo>
                  <a:lnTo>
                    <a:pt x="693" y="1639"/>
                  </a:lnTo>
                  <a:lnTo>
                    <a:pt x="691" y="1639"/>
                  </a:lnTo>
                  <a:lnTo>
                    <a:pt x="691" y="1634"/>
                  </a:lnTo>
                  <a:lnTo>
                    <a:pt x="691" y="1626"/>
                  </a:lnTo>
                  <a:lnTo>
                    <a:pt x="687" y="1624"/>
                  </a:lnTo>
                  <a:lnTo>
                    <a:pt x="683" y="1620"/>
                  </a:lnTo>
                  <a:lnTo>
                    <a:pt x="681" y="1620"/>
                  </a:lnTo>
                  <a:lnTo>
                    <a:pt x="677" y="1620"/>
                  </a:lnTo>
                  <a:lnTo>
                    <a:pt x="673" y="1620"/>
                  </a:lnTo>
                  <a:lnTo>
                    <a:pt x="671" y="1624"/>
                  </a:lnTo>
                  <a:lnTo>
                    <a:pt x="667" y="1624"/>
                  </a:lnTo>
                  <a:lnTo>
                    <a:pt x="667" y="1628"/>
                  </a:lnTo>
                  <a:lnTo>
                    <a:pt x="667" y="1630"/>
                  </a:lnTo>
                  <a:lnTo>
                    <a:pt x="667" y="1634"/>
                  </a:lnTo>
                  <a:lnTo>
                    <a:pt x="667" y="1636"/>
                  </a:lnTo>
                  <a:lnTo>
                    <a:pt x="671" y="1639"/>
                  </a:lnTo>
                  <a:lnTo>
                    <a:pt x="671" y="1636"/>
                  </a:lnTo>
                  <a:lnTo>
                    <a:pt x="675" y="1636"/>
                  </a:lnTo>
                  <a:lnTo>
                    <a:pt x="673" y="1634"/>
                  </a:lnTo>
                  <a:lnTo>
                    <a:pt x="675" y="1636"/>
                  </a:lnTo>
                  <a:lnTo>
                    <a:pt x="675" y="1639"/>
                  </a:lnTo>
                  <a:lnTo>
                    <a:pt x="675" y="1643"/>
                  </a:lnTo>
                  <a:lnTo>
                    <a:pt x="671" y="1643"/>
                  </a:lnTo>
                  <a:lnTo>
                    <a:pt x="671" y="1645"/>
                  </a:lnTo>
                  <a:lnTo>
                    <a:pt x="667" y="1649"/>
                  </a:lnTo>
                  <a:lnTo>
                    <a:pt x="671" y="1653"/>
                  </a:lnTo>
                  <a:lnTo>
                    <a:pt x="671" y="1649"/>
                  </a:lnTo>
                  <a:lnTo>
                    <a:pt x="675" y="1649"/>
                  </a:lnTo>
                  <a:lnTo>
                    <a:pt x="677" y="1649"/>
                  </a:lnTo>
                  <a:lnTo>
                    <a:pt x="677" y="1651"/>
                  </a:lnTo>
                  <a:lnTo>
                    <a:pt x="675" y="1651"/>
                  </a:lnTo>
                  <a:lnTo>
                    <a:pt x="671" y="1653"/>
                  </a:lnTo>
                  <a:lnTo>
                    <a:pt x="667" y="1653"/>
                  </a:lnTo>
                  <a:lnTo>
                    <a:pt x="667" y="1655"/>
                  </a:lnTo>
                  <a:lnTo>
                    <a:pt x="671" y="1655"/>
                  </a:lnTo>
                  <a:lnTo>
                    <a:pt x="671" y="1659"/>
                  </a:lnTo>
                  <a:lnTo>
                    <a:pt x="671" y="1661"/>
                  </a:lnTo>
                  <a:lnTo>
                    <a:pt x="675" y="1661"/>
                  </a:lnTo>
                  <a:lnTo>
                    <a:pt x="675" y="1665"/>
                  </a:lnTo>
                  <a:lnTo>
                    <a:pt x="677" y="1665"/>
                  </a:lnTo>
                  <a:lnTo>
                    <a:pt x="677" y="1661"/>
                  </a:lnTo>
                  <a:lnTo>
                    <a:pt x="677" y="1655"/>
                  </a:lnTo>
                  <a:lnTo>
                    <a:pt x="681" y="1655"/>
                  </a:lnTo>
                  <a:lnTo>
                    <a:pt x="681" y="1659"/>
                  </a:lnTo>
                  <a:lnTo>
                    <a:pt x="681" y="1661"/>
                  </a:lnTo>
                  <a:lnTo>
                    <a:pt x="681" y="1665"/>
                  </a:lnTo>
                  <a:lnTo>
                    <a:pt x="681" y="1666"/>
                  </a:lnTo>
                  <a:lnTo>
                    <a:pt x="685" y="1666"/>
                  </a:lnTo>
                  <a:lnTo>
                    <a:pt x="685" y="1670"/>
                  </a:lnTo>
                  <a:lnTo>
                    <a:pt x="685" y="1666"/>
                  </a:lnTo>
                  <a:lnTo>
                    <a:pt x="687" y="1670"/>
                  </a:lnTo>
                  <a:lnTo>
                    <a:pt x="685" y="1670"/>
                  </a:lnTo>
                  <a:lnTo>
                    <a:pt x="685" y="1674"/>
                  </a:lnTo>
                  <a:lnTo>
                    <a:pt x="681" y="1676"/>
                  </a:lnTo>
                  <a:lnTo>
                    <a:pt x="681" y="1680"/>
                  </a:lnTo>
                  <a:lnTo>
                    <a:pt x="681" y="1682"/>
                  </a:lnTo>
                  <a:lnTo>
                    <a:pt x="679" y="1684"/>
                  </a:lnTo>
                  <a:lnTo>
                    <a:pt x="679" y="1680"/>
                  </a:lnTo>
                  <a:lnTo>
                    <a:pt x="679" y="1676"/>
                  </a:lnTo>
                  <a:lnTo>
                    <a:pt x="681" y="1674"/>
                  </a:lnTo>
                  <a:lnTo>
                    <a:pt x="677" y="1674"/>
                  </a:lnTo>
                  <a:lnTo>
                    <a:pt x="677" y="1670"/>
                  </a:lnTo>
                  <a:lnTo>
                    <a:pt x="675" y="1670"/>
                  </a:lnTo>
                  <a:lnTo>
                    <a:pt x="675" y="1674"/>
                  </a:lnTo>
                  <a:lnTo>
                    <a:pt x="675" y="1676"/>
                  </a:lnTo>
                  <a:lnTo>
                    <a:pt x="671" y="1680"/>
                  </a:lnTo>
                  <a:lnTo>
                    <a:pt x="671" y="1684"/>
                  </a:lnTo>
                  <a:lnTo>
                    <a:pt x="671" y="1686"/>
                  </a:lnTo>
                  <a:lnTo>
                    <a:pt x="675" y="1690"/>
                  </a:lnTo>
                  <a:lnTo>
                    <a:pt x="679" y="1690"/>
                  </a:lnTo>
                  <a:lnTo>
                    <a:pt x="679" y="1686"/>
                  </a:lnTo>
                  <a:lnTo>
                    <a:pt x="681" y="1686"/>
                  </a:lnTo>
                  <a:lnTo>
                    <a:pt x="681" y="1690"/>
                  </a:lnTo>
                  <a:lnTo>
                    <a:pt x="681" y="1692"/>
                  </a:lnTo>
                  <a:lnTo>
                    <a:pt x="679" y="1692"/>
                  </a:lnTo>
                  <a:lnTo>
                    <a:pt x="675" y="1692"/>
                  </a:lnTo>
                  <a:lnTo>
                    <a:pt x="664" y="1692"/>
                  </a:lnTo>
                  <a:lnTo>
                    <a:pt x="664" y="1690"/>
                  </a:lnTo>
                  <a:lnTo>
                    <a:pt x="666" y="1686"/>
                  </a:lnTo>
                  <a:lnTo>
                    <a:pt x="666" y="1684"/>
                  </a:lnTo>
                  <a:lnTo>
                    <a:pt x="666" y="1680"/>
                  </a:lnTo>
                  <a:lnTo>
                    <a:pt x="666" y="1676"/>
                  </a:lnTo>
                  <a:lnTo>
                    <a:pt x="666" y="1674"/>
                  </a:lnTo>
                  <a:lnTo>
                    <a:pt x="666" y="1670"/>
                  </a:lnTo>
                  <a:lnTo>
                    <a:pt x="666" y="1668"/>
                  </a:lnTo>
                  <a:lnTo>
                    <a:pt x="666" y="1665"/>
                  </a:lnTo>
                  <a:lnTo>
                    <a:pt x="666" y="1661"/>
                  </a:lnTo>
                  <a:lnTo>
                    <a:pt x="666" y="1659"/>
                  </a:lnTo>
                  <a:lnTo>
                    <a:pt x="666" y="1655"/>
                  </a:lnTo>
                  <a:lnTo>
                    <a:pt x="666" y="1653"/>
                  </a:lnTo>
                  <a:lnTo>
                    <a:pt x="666" y="1649"/>
                  </a:lnTo>
                  <a:lnTo>
                    <a:pt x="666" y="1645"/>
                  </a:lnTo>
                  <a:lnTo>
                    <a:pt x="662" y="1643"/>
                  </a:lnTo>
                  <a:lnTo>
                    <a:pt x="662" y="1639"/>
                  </a:lnTo>
                  <a:lnTo>
                    <a:pt x="662" y="1637"/>
                  </a:lnTo>
                  <a:lnTo>
                    <a:pt x="662" y="1634"/>
                  </a:lnTo>
                  <a:lnTo>
                    <a:pt x="662" y="1630"/>
                  </a:lnTo>
                  <a:lnTo>
                    <a:pt x="662" y="1628"/>
                  </a:lnTo>
                  <a:lnTo>
                    <a:pt x="662" y="1624"/>
                  </a:lnTo>
                  <a:lnTo>
                    <a:pt x="658" y="1622"/>
                  </a:lnTo>
                  <a:lnTo>
                    <a:pt x="658" y="1618"/>
                  </a:lnTo>
                  <a:lnTo>
                    <a:pt x="658" y="1614"/>
                  </a:lnTo>
                  <a:lnTo>
                    <a:pt x="658" y="1612"/>
                  </a:lnTo>
                  <a:lnTo>
                    <a:pt x="656" y="1612"/>
                  </a:lnTo>
                  <a:lnTo>
                    <a:pt x="656" y="1609"/>
                  </a:lnTo>
                  <a:lnTo>
                    <a:pt x="656" y="1607"/>
                  </a:lnTo>
                  <a:lnTo>
                    <a:pt x="652" y="1603"/>
                  </a:lnTo>
                  <a:lnTo>
                    <a:pt x="652" y="1599"/>
                  </a:lnTo>
                  <a:lnTo>
                    <a:pt x="652" y="1597"/>
                  </a:lnTo>
                  <a:lnTo>
                    <a:pt x="648" y="1597"/>
                  </a:lnTo>
                  <a:lnTo>
                    <a:pt x="648" y="1593"/>
                  </a:lnTo>
                  <a:lnTo>
                    <a:pt x="646" y="1591"/>
                  </a:lnTo>
                  <a:lnTo>
                    <a:pt x="644" y="1587"/>
                  </a:lnTo>
                  <a:lnTo>
                    <a:pt x="642" y="1583"/>
                  </a:lnTo>
                  <a:lnTo>
                    <a:pt x="639" y="1587"/>
                  </a:lnTo>
                  <a:lnTo>
                    <a:pt x="637" y="1587"/>
                  </a:lnTo>
                  <a:lnTo>
                    <a:pt x="637" y="1583"/>
                  </a:lnTo>
                  <a:lnTo>
                    <a:pt x="637" y="1581"/>
                  </a:lnTo>
                  <a:lnTo>
                    <a:pt x="633" y="1578"/>
                  </a:lnTo>
                  <a:lnTo>
                    <a:pt x="633" y="1576"/>
                  </a:lnTo>
                  <a:lnTo>
                    <a:pt x="629" y="1572"/>
                  </a:lnTo>
                  <a:lnTo>
                    <a:pt x="627" y="1570"/>
                  </a:lnTo>
                  <a:lnTo>
                    <a:pt x="627" y="1566"/>
                  </a:lnTo>
                  <a:lnTo>
                    <a:pt x="627" y="1562"/>
                  </a:lnTo>
                  <a:lnTo>
                    <a:pt x="627" y="1560"/>
                  </a:lnTo>
                  <a:lnTo>
                    <a:pt x="623" y="1560"/>
                  </a:lnTo>
                  <a:lnTo>
                    <a:pt x="619" y="1560"/>
                  </a:lnTo>
                  <a:lnTo>
                    <a:pt x="619" y="1556"/>
                  </a:lnTo>
                  <a:lnTo>
                    <a:pt x="617" y="1556"/>
                  </a:lnTo>
                  <a:lnTo>
                    <a:pt x="613" y="1554"/>
                  </a:lnTo>
                  <a:lnTo>
                    <a:pt x="613" y="1551"/>
                  </a:lnTo>
                  <a:lnTo>
                    <a:pt x="613" y="1547"/>
                  </a:lnTo>
                  <a:lnTo>
                    <a:pt x="613" y="1545"/>
                  </a:lnTo>
                  <a:lnTo>
                    <a:pt x="613" y="1541"/>
                  </a:lnTo>
                  <a:lnTo>
                    <a:pt x="613" y="1539"/>
                  </a:lnTo>
                  <a:lnTo>
                    <a:pt x="610" y="1539"/>
                  </a:lnTo>
                  <a:lnTo>
                    <a:pt x="610" y="1535"/>
                  </a:lnTo>
                  <a:lnTo>
                    <a:pt x="610" y="1531"/>
                  </a:lnTo>
                  <a:lnTo>
                    <a:pt x="610" y="1529"/>
                  </a:lnTo>
                  <a:lnTo>
                    <a:pt x="610" y="1526"/>
                  </a:lnTo>
                  <a:lnTo>
                    <a:pt x="610" y="1524"/>
                  </a:lnTo>
                  <a:lnTo>
                    <a:pt x="610" y="1520"/>
                  </a:lnTo>
                  <a:lnTo>
                    <a:pt x="610" y="1516"/>
                  </a:lnTo>
                  <a:lnTo>
                    <a:pt x="610" y="1514"/>
                  </a:lnTo>
                  <a:lnTo>
                    <a:pt x="610" y="1510"/>
                  </a:lnTo>
                  <a:lnTo>
                    <a:pt x="610" y="1508"/>
                  </a:lnTo>
                  <a:lnTo>
                    <a:pt x="613" y="1504"/>
                  </a:lnTo>
                  <a:lnTo>
                    <a:pt x="615" y="1504"/>
                  </a:lnTo>
                  <a:lnTo>
                    <a:pt x="615" y="1500"/>
                  </a:lnTo>
                  <a:lnTo>
                    <a:pt x="615" y="1498"/>
                  </a:lnTo>
                  <a:lnTo>
                    <a:pt x="615" y="1495"/>
                  </a:lnTo>
                  <a:lnTo>
                    <a:pt x="619" y="1495"/>
                  </a:lnTo>
                  <a:lnTo>
                    <a:pt x="621" y="1495"/>
                  </a:lnTo>
                  <a:lnTo>
                    <a:pt x="621" y="1491"/>
                  </a:lnTo>
                  <a:lnTo>
                    <a:pt x="625" y="1491"/>
                  </a:lnTo>
                  <a:lnTo>
                    <a:pt x="625" y="1489"/>
                  </a:lnTo>
                  <a:lnTo>
                    <a:pt x="629" y="1489"/>
                  </a:lnTo>
                  <a:lnTo>
                    <a:pt x="631" y="1489"/>
                  </a:lnTo>
                  <a:lnTo>
                    <a:pt x="631" y="1491"/>
                  </a:lnTo>
                  <a:lnTo>
                    <a:pt x="635" y="1491"/>
                  </a:lnTo>
                  <a:lnTo>
                    <a:pt x="637" y="1491"/>
                  </a:lnTo>
                  <a:lnTo>
                    <a:pt x="637" y="1495"/>
                  </a:lnTo>
                  <a:lnTo>
                    <a:pt x="637" y="1491"/>
                  </a:lnTo>
                  <a:lnTo>
                    <a:pt x="644" y="1491"/>
                  </a:lnTo>
                  <a:lnTo>
                    <a:pt x="644" y="1489"/>
                  </a:lnTo>
                  <a:lnTo>
                    <a:pt x="646" y="1489"/>
                  </a:lnTo>
                  <a:lnTo>
                    <a:pt x="646" y="1485"/>
                  </a:lnTo>
                  <a:lnTo>
                    <a:pt x="650" y="1485"/>
                  </a:lnTo>
                  <a:lnTo>
                    <a:pt x="652" y="1479"/>
                  </a:lnTo>
                  <a:lnTo>
                    <a:pt x="656" y="1475"/>
                  </a:lnTo>
                  <a:lnTo>
                    <a:pt x="656" y="1471"/>
                  </a:lnTo>
                  <a:lnTo>
                    <a:pt x="660" y="1470"/>
                  </a:lnTo>
                  <a:lnTo>
                    <a:pt x="658" y="1466"/>
                  </a:lnTo>
                  <a:lnTo>
                    <a:pt x="662" y="1460"/>
                  </a:lnTo>
                  <a:lnTo>
                    <a:pt x="662" y="1456"/>
                  </a:lnTo>
                  <a:lnTo>
                    <a:pt x="662" y="1454"/>
                  </a:lnTo>
                  <a:lnTo>
                    <a:pt x="662" y="1450"/>
                  </a:lnTo>
                  <a:lnTo>
                    <a:pt x="666" y="1446"/>
                  </a:lnTo>
                  <a:lnTo>
                    <a:pt x="666" y="1444"/>
                  </a:lnTo>
                  <a:lnTo>
                    <a:pt x="666" y="1441"/>
                  </a:lnTo>
                  <a:lnTo>
                    <a:pt x="664" y="1439"/>
                  </a:lnTo>
                  <a:lnTo>
                    <a:pt x="667" y="1439"/>
                  </a:lnTo>
                  <a:lnTo>
                    <a:pt x="667" y="1435"/>
                  </a:lnTo>
                  <a:lnTo>
                    <a:pt x="667" y="1431"/>
                  </a:lnTo>
                  <a:lnTo>
                    <a:pt x="667" y="1429"/>
                  </a:lnTo>
                  <a:lnTo>
                    <a:pt x="667" y="1425"/>
                  </a:lnTo>
                  <a:lnTo>
                    <a:pt x="667" y="1423"/>
                  </a:lnTo>
                  <a:lnTo>
                    <a:pt x="667" y="1419"/>
                  </a:lnTo>
                  <a:lnTo>
                    <a:pt x="667" y="1415"/>
                  </a:lnTo>
                  <a:lnTo>
                    <a:pt x="664" y="1415"/>
                  </a:lnTo>
                  <a:lnTo>
                    <a:pt x="664" y="1414"/>
                  </a:lnTo>
                  <a:lnTo>
                    <a:pt x="664" y="1410"/>
                  </a:lnTo>
                  <a:lnTo>
                    <a:pt x="664" y="1408"/>
                  </a:lnTo>
                  <a:lnTo>
                    <a:pt x="664" y="1404"/>
                  </a:lnTo>
                  <a:lnTo>
                    <a:pt x="664" y="1400"/>
                  </a:lnTo>
                  <a:lnTo>
                    <a:pt x="664" y="1398"/>
                  </a:lnTo>
                  <a:lnTo>
                    <a:pt x="664" y="1394"/>
                  </a:lnTo>
                  <a:lnTo>
                    <a:pt x="664" y="1392"/>
                  </a:lnTo>
                  <a:lnTo>
                    <a:pt x="664" y="1388"/>
                  </a:lnTo>
                  <a:lnTo>
                    <a:pt x="664" y="1385"/>
                  </a:lnTo>
                  <a:lnTo>
                    <a:pt x="664" y="1383"/>
                  </a:lnTo>
                  <a:lnTo>
                    <a:pt x="664" y="1379"/>
                  </a:lnTo>
                  <a:lnTo>
                    <a:pt x="660" y="1373"/>
                  </a:lnTo>
                  <a:lnTo>
                    <a:pt x="660" y="1369"/>
                  </a:lnTo>
                  <a:lnTo>
                    <a:pt x="660" y="1367"/>
                  </a:lnTo>
                  <a:lnTo>
                    <a:pt x="660" y="1363"/>
                  </a:lnTo>
                  <a:lnTo>
                    <a:pt x="660" y="1361"/>
                  </a:lnTo>
                  <a:lnTo>
                    <a:pt x="658" y="1361"/>
                  </a:lnTo>
                  <a:lnTo>
                    <a:pt x="658" y="1358"/>
                  </a:lnTo>
                  <a:lnTo>
                    <a:pt x="656" y="1354"/>
                  </a:lnTo>
                  <a:lnTo>
                    <a:pt x="656" y="1352"/>
                  </a:lnTo>
                  <a:lnTo>
                    <a:pt x="656" y="1348"/>
                  </a:lnTo>
                  <a:lnTo>
                    <a:pt x="654" y="1348"/>
                  </a:lnTo>
                  <a:lnTo>
                    <a:pt x="654" y="1346"/>
                  </a:lnTo>
                  <a:lnTo>
                    <a:pt x="654" y="1342"/>
                  </a:lnTo>
                  <a:lnTo>
                    <a:pt x="654" y="1338"/>
                  </a:lnTo>
                  <a:lnTo>
                    <a:pt x="654" y="1336"/>
                  </a:lnTo>
                  <a:lnTo>
                    <a:pt x="650" y="1336"/>
                  </a:lnTo>
                  <a:lnTo>
                    <a:pt x="650" y="1332"/>
                  </a:lnTo>
                  <a:lnTo>
                    <a:pt x="650" y="1331"/>
                  </a:lnTo>
                  <a:lnTo>
                    <a:pt x="650" y="1327"/>
                  </a:lnTo>
                  <a:lnTo>
                    <a:pt x="650" y="1317"/>
                  </a:lnTo>
                  <a:lnTo>
                    <a:pt x="650" y="1315"/>
                  </a:lnTo>
                  <a:lnTo>
                    <a:pt x="650" y="1311"/>
                  </a:lnTo>
                  <a:lnTo>
                    <a:pt x="650" y="1307"/>
                  </a:lnTo>
                  <a:lnTo>
                    <a:pt x="650" y="1305"/>
                  </a:lnTo>
                  <a:lnTo>
                    <a:pt x="650" y="1302"/>
                  </a:lnTo>
                  <a:lnTo>
                    <a:pt x="650" y="1298"/>
                  </a:lnTo>
                  <a:lnTo>
                    <a:pt x="646" y="1300"/>
                  </a:lnTo>
                  <a:lnTo>
                    <a:pt x="646" y="1292"/>
                  </a:lnTo>
                  <a:lnTo>
                    <a:pt x="646" y="1290"/>
                  </a:lnTo>
                  <a:lnTo>
                    <a:pt x="646" y="1286"/>
                  </a:lnTo>
                  <a:lnTo>
                    <a:pt x="642" y="1284"/>
                  </a:lnTo>
                  <a:lnTo>
                    <a:pt x="642" y="1280"/>
                  </a:lnTo>
                  <a:lnTo>
                    <a:pt x="642" y="1276"/>
                  </a:lnTo>
                  <a:lnTo>
                    <a:pt x="642" y="1275"/>
                  </a:lnTo>
                  <a:lnTo>
                    <a:pt x="642" y="1271"/>
                  </a:lnTo>
                  <a:lnTo>
                    <a:pt x="640" y="1267"/>
                  </a:lnTo>
                  <a:lnTo>
                    <a:pt x="640" y="1265"/>
                  </a:lnTo>
                  <a:lnTo>
                    <a:pt x="640" y="1261"/>
                  </a:lnTo>
                  <a:lnTo>
                    <a:pt x="637" y="1259"/>
                  </a:lnTo>
                  <a:lnTo>
                    <a:pt x="637" y="1255"/>
                  </a:lnTo>
                  <a:lnTo>
                    <a:pt x="637" y="1251"/>
                  </a:lnTo>
                  <a:lnTo>
                    <a:pt x="633" y="1249"/>
                  </a:lnTo>
                  <a:lnTo>
                    <a:pt x="633" y="1246"/>
                  </a:lnTo>
                  <a:lnTo>
                    <a:pt x="633" y="1244"/>
                  </a:lnTo>
                  <a:lnTo>
                    <a:pt x="633" y="1240"/>
                  </a:lnTo>
                  <a:lnTo>
                    <a:pt x="633" y="1236"/>
                  </a:lnTo>
                  <a:lnTo>
                    <a:pt x="633" y="1234"/>
                  </a:lnTo>
                  <a:lnTo>
                    <a:pt x="633" y="1230"/>
                  </a:lnTo>
                  <a:lnTo>
                    <a:pt x="633" y="1228"/>
                  </a:lnTo>
                  <a:lnTo>
                    <a:pt x="633" y="1224"/>
                  </a:lnTo>
                  <a:lnTo>
                    <a:pt x="633" y="1221"/>
                  </a:lnTo>
                  <a:lnTo>
                    <a:pt x="633" y="1219"/>
                  </a:lnTo>
                  <a:lnTo>
                    <a:pt x="629" y="1219"/>
                  </a:lnTo>
                  <a:lnTo>
                    <a:pt x="629" y="1215"/>
                  </a:lnTo>
                  <a:lnTo>
                    <a:pt x="629" y="1213"/>
                  </a:lnTo>
                  <a:lnTo>
                    <a:pt x="629" y="1205"/>
                  </a:lnTo>
                  <a:lnTo>
                    <a:pt x="629" y="1203"/>
                  </a:lnTo>
                  <a:lnTo>
                    <a:pt x="627" y="1203"/>
                  </a:lnTo>
                  <a:lnTo>
                    <a:pt x="627" y="1199"/>
                  </a:lnTo>
                  <a:lnTo>
                    <a:pt x="625" y="1197"/>
                  </a:lnTo>
                  <a:lnTo>
                    <a:pt x="625" y="1193"/>
                  </a:lnTo>
                  <a:lnTo>
                    <a:pt x="625" y="1190"/>
                  </a:lnTo>
                  <a:lnTo>
                    <a:pt x="623" y="1190"/>
                  </a:lnTo>
                  <a:lnTo>
                    <a:pt x="623" y="1188"/>
                  </a:lnTo>
                  <a:lnTo>
                    <a:pt x="623" y="1184"/>
                  </a:lnTo>
                  <a:lnTo>
                    <a:pt x="623" y="1182"/>
                  </a:lnTo>
                  <a:lnTo>
                    <a:pt x="623" y="1178"/>
                  </a:lnTo>
                  <a:lnTo>
                    <a:pt x="623" y="1174"/>
                  </a:lnTo>
                  <a:lnTo>
                    <a:pt x="623" y="1172"/>
                  </a:lnTo>
                  <a:lnTo>
                    <a:pt x="623" y="1168"/>
                  </a:lnTo>
                  <a:lnTo>
                    <a:pt x="619" y="1168"/>
                  </a:lnTo>
                  <a:lnTo>
                    <a:pt x="619" y="1166"/>
                  </a:lnTo>
                  <a:lnTo>
                    <a:pt x="619" y="1163"/>
                  </a:lnTo>
                  <a:lnTo>
                    <a:pt x="619" y="1159"/>
                  </a:lnTo>
                  <a:lnTo>
                    <a:pt x="615" y="1157"/>
                  </a:lnTo>
                  <a:lnTo>
                    <a:pt x="615" y="1153"/>
                  </a:lnTo>
                  <a:lnTo>
                    <a:pt x="615" y="1151"/>
                  </a:lnTo>
                  <a:lnTo>
                    <a:pt x="613" y="1151"/>
                  </a:lnTo>
                  <a:lnTo>
                    <a:pt x="613" y="1147"/>
                  </a:lnTo>
                  <a:lnTo>
                    <a:pt x="613" y="1143"/>
                  </a:lnTo>
                  <a:lnTo>
                    <a:pt x="611" y="1136"/>
                  </a:lnTo>
                  <a:lnTo>
                    <a:pt x="611" y="1128"/>
                  </a:lnTo>
                  <a:lnTo>
                    <a:pt x="611" y="1126"/>
                  </a:lnTo>
                  <a:lnTo>
                    <a:pt x="610" y="1122"/>
                  </a:lnTo>
                  <a:lnTo>
                    <a:pt x="610" y="1120"/>
                  </a:lnTo>
                  <a:lnTo>
                    <a:pt x="610" y="1116"/>
                  </a:lnTo>
                  <a:lnTo>
                    <a:pt x="606" y="1116"/>
                  </a:lnTo>
                  <a:lnTo>
                    <a:pt x="606" y="1112"/>
                  </a:lnTo>
                  <a:lnTo>
                    <a:pt x="610" y="1112"/>
                  </a:lnTo>
                  <a:lnTo>
                    <a:pt x="606" y="1112"/>
                  </a:lnTo>
                  <a:lnTo>
                    <a:pt x="600" y="1105"/>
                  </a:lnTo>
                  <a:lnTo>
                    <a:pt x="600" y="1101"/>
                  </a:lnTo>
                  <a:lnTo>
                    <a:pt x="596" y="1095"/>
                  </a:lnTo>
                  <a:lnTo>
                    <a:pt x="596" y="1089"/>
                  </a:lnTo>
                  <a:lnTo>
                    <a:pt x="590" y="1083"/>
                  </a:lnTo>
                  <a:lnTo>
                    <a:pt x="590" y="1080"/>
                  </a:lnTo>
                  <a:lnTo>
                    <a:pt x="586" y="1076"/>
                  </a:lnTo>
                  <a:lnTo>
                    <a:pt x="586" y="1074"/>
                  </a:lnTo>
                  <a:lnTo>
                    <a:pt x="583" y="1074"/>
                  </a:lnTo>
                  <a:lnTo>
                    <a:pt x="583" y="1070"/>
                  </a:lnTo>
                  <a:lnTo>
                    <a:pt x="581" y="1070"/>
                  </a:lnTo>
                  <a:lnTo>
                    <a:pt x="581" y="1064"/>
                  </a:lnTo>
                  <a:lnTo>
                    <a:pt x="581" y="1060"/>
                  </a:lnTo>
                  <a:lnTo>
                    <a:pt x="577" y="1060"/>
                  </a:lnTo>
                  <a:lnTo>
                    <a:pt x="577" y="1058"/>
                  </a:lnTo>
                  <a:lnTo>
                    <a:pt x="577" y="1054"/>
                  </a:lnTo>
                  <a:lnTo>
                    <a:pt x="577" y="1053"/>
                  </a:lnTo>
                  <a:lnTo>
                    <a:pt x="577" y="1049"/>
                  </a:lnTo>
                  <a:lnTo>
                    <a:pt x="577" y="1045"/>
                  </a:lnTo>
                  <a:lnTo>
                    <a:pt x="573" y="1045"/>
                  </a:lnTo>
                  <a:lnTo>
                    <a:pt x="573" y="1043"/>
                  </a:lnTo>
                  <a:lnTo>
                    <a:pt x="573" y="1039"/>
                  </a:lnTo>
                  <a:lnTo>
                    <a:pt x="573" y="1037"/>
                  </a:lnTo>
                  <a:lnTo>
                    <a:pt x="569" y="1033"/>
                  </a:lnTo>
                  <a:lnTo>
                    <a:pt x="569" y="1029"/>
                  </a:lnTo>
                  <a:lnTo>
                    <a:pt x="569" y="1027"/>
                  </a:lnTo>
                  <a:lnTo>
                    <a:pt x="567" y="1024"/>
                  </a:lnTo>
                  <a:lnTo>
                    <a:pt x="567" y="1022"/>
                  </a:lnTo>
                  <a:lnTo>
                    <a:pt x="563" y="1012"/>
                  </a:lnTo>
                  <a:lnTo>
                    <a:pt x="563" y="1008"/>
                  </a:lnTo>
                  <a:lnTo>
                    <a:pt x="559" y="1008"/>
                  </a:lnTo>
                  <a:lnTo>
                    <a:pt x="559" y="1006"/>
                  </a:lnTo>
                  <a:lnTo>
                    <a:pt x="559" y="1002"/>
                  </a:lnTo>
                  <a:lnTo>
                    <a:pt x="557" y="991"/>
                  </a:lnTo>
                  <a:lnTo>
                    <a:pt x="554" y="987"/>
                  </a:lnTo>
                  <a:lnTo>
                    <a:pt x="554" y="983"/>
                  </a:lnTo>
                  <a:lnTo>
                    <a:pt x="554" y="981"/>
                  </a:lnTo>
                  <a:lnTo>
                    <a:pt x="550" y="981"/>
                  </a:lnTo>
                  <a:lnTo>
                    <a:pt x="550" y="977"/>
                  </a:lnTo>
                  <a:lnTo>
                    <a:pt x="550" y="975"/>
                  </a:lnTo>
                  <a:lnTo>
                    <a:pt x="550" y="971"/>
                  </a:lnTo>
                  <a:lnTo>
                    <a:pt x="550" y="968"/>
                  </a:lnTo>
                  <a:lnTo>
                    <a:pt x="550" y="966"/>
                  </a:lnTo>
                  <a:lnTo>
                    <a:pt x="548" y="966"/>
                  </a:lnTo>
                  <a:lnTo>
                    <a:pt x="546" y="962"/>
                  </a:lnTo>
                  <a:lnTo>
                    <a:pt x="546" y="956"/>
                  </a:lnTo>
                  <a:lnTo>
                    <a:pt x="546" y="952"/>
                  </a:lnTo>
                  <a:lnTo>
                    <a:pt x="544" y="952"/>
                  </a:lnTo>
                  <a:lnTo>
                    <a:pt x="544" y="950"/>
                  </a:lnTo>
                  <a:lnTo>
                    <a:pt x="544" y="946"/>
                  </a:lnTo>
                  <a:lnTo>
                    <a:pt x="544" y="944"/>
                  </a:lnTo>
                  <a:lnTo>
                    <a:pt x="540" y="944"/>
                  </a:lnTo>
                  <a:lnTo>
                    <a:pt x="540" y="937"/>
                  </a:lnTo>
                  <a:lnTo>
                    <a:pt x="534" y="925"/>
                  </a:lnTo>
                  <a:lnTo>
                    <a:pt x="534" y="921"/>
                  </a:lnTo>
                  <a:lnTo>
                    <a:pt x="534" y="919"/>
                  </a:lnTo>
                  <a:lnTo>
                    <a:pt x="525" y="898"/>
                  </a:lnTo>
                  <a:lnTo>
                    <a:pt x="525" y="894"/>
                  </a:lnTo>
                  <a:lnTo>
                    <a:pt x="521" y="888"/>
                  </a:lnTo>
                  <a:lnTo>
                    <a:pt x="521" y="885"/>
                  </a:lnTo>
                  <a:lnTo>
                    <a:pt x="517" y="883"/>
                  </a:lnTo>
                  <a:lnTo>
                    <a:pt x="517" y="879"/>
                  </a:lnTo>
                  <a:lnTo>
                    <a:pt x="515" y="875"/>
                  </a:lnTo>
                  <a:lnTo>
                    <a:pt x="513" y="873"/>
                  </a:lnTo>
                  <a:lnTo>
                    <a:pt x="513" y="869"/>
                  </a:lnTo>
                  <a:lnTo>
                    <a:pt x="511" y="869"/>
                  </a:lnTo>
                  <a:lnTo>
                    <a:pt x="507" y="867"/>
                  </a:lnTo>
                  <a:lnTo>
                    <a:pt x="507" y="863"/>
                  </a:lnTo>
                  <a:lnTo>
                    <a:pt x="505" y="863"/>
                  </a:lnTo>
                  <a:lnTo>
                    <a:pt x="505" y="861"/>
                  </a:lnTo>
                  <a:lnTo>
                    <a:pt x="501" y="861"/>
                  </a:lnTo>
                  <a:lnTo>
                    <a:pt x="501" y="858"/>
                  </a:lnTo>
                  <a:lnTo>
                    <a:pt x="501" y="854"/>
                  </a:lnTo>
                  <a:lnTo>
                    <a:pt x="498" y="854"/>
                  </a:lnTo>
                  <a:lnTo>
                    <a:pt x="498" y="848"/>
                  </a:lnTo>
                  <a:lnTo>
                    <a:pt x="496" y="846"/>
                  </a:lnTo>
                  <a:lnTo>
                    <a:pt x="496" y="842"/>
                  </a:lnTo>
                  <a:lnTo>
                    <a:pt x="494" y="838"/>
                  </a:lnTo>
                  <a:lnTo>
                    <a:pt x="494" y="836"/>
                  </a:lnTo>
                  <a:lnTo>
                    <a:pt x="494" y="838"/>
                  </a:lnTo>
                  <a:lnTo>
                    <a:pt x="494" y="836"/>
                  </a:lnTo>
                  <a:lnTo>
                    <a:pt x="492" y="832"/>
                  </a:lnTo>
                  <a:lnTo>
                    <a:pt x="492" y="831"/>
                  </a:lnTo>
                  <a:lnTo>
                    <a:pt x="484" y="823"/>
                  </a:lnTo>
                  <a:lnTo>
                    <a:pt x="484" y="821"/>
                  </a:lnTo>
                  <a:lnTo>
                    <a:pt x="482" y="821"/>
                  </a:lnTo>
                  <a:lnTo>
                    <a:pt x="482" y="817"/>
                  </a:lnTo>
                  <a:lnTo>
                    <a:pt x="473" y="805"/>
                  </a:lnTo>
                  <a:lnTo>
                    <a:pt x="473" y="802"/>
                  </a:lnTo>
                  <a:lnTo>
                    <a:pt x="469" y="800"/>
                  </a:lnTo>
                  <a:lnTo>
                    <a:pt x="465" y="794"/>
                  </a:lnTo>
                  <a:lnTo>
                    <a:pt x="463" y="790"/>
                  </a:lnTo>
                  <a:lnTo>
                    <a:pt x="463" y="786"/>
                  </a:lnTo>
                  <a:lnTo>
                    <a:pt x="459" y="784"/>
                  </a:lnTo>
                  <a:lnTo>
                    <a:pt x="457" y="780"/>
                  </a:lnTo>
                  <a:lnTo>
                    <a:pt x="453" y="778"/>
                  </a:lnTo>
                  <a:lnTo>
                    <a:pt x="449" y="769"/>
                  </a:lnTo>
                  <a:lnTo>
                    <a:pt x="447" y="765"/>
                  </a:lnTo>
                  <a:lnTo>
                    <a:pt x="445" y="763"/>
                  </a:lnTo>
                  <a:lnTo>
                    <a:pt x="444" y="763"/>
                  </a:lnTo>
                  <a:lnTo>
                    <a:pt x="440" y="755"/>
                  </a:lnTo>
                  <a:lnTo>
                    <a:pt x="438" y="753"/>
                  </a:lnTo>
                  <a:lnTo>
                    <a:pt x="434" y="736"/>
                  </a:lnTo>
                  <a:lnTo>
                    <a:pt x="430" y="736"/>
                  </a:lnTo>
                  <a:lnTo>
                    <a:pt x="430" y="734"/>
                  </a:lnTo>
                  <a:lnTo>
                    <a:pt x="426" y="730"/>
                  </a:lnTo>
                  <a:lnTo>
                    <a:pt x="426" y="726"/>
                  </a:lnTo>
                  <a:lnTo>
                    <a:pt x="424" y="724"/>
                  </a:lnTo>
                  <a:lnTo>
                    <a:pt x="420" y="721"/>
                  </a:lnTo>
                  <a:lnTo>
                    <a:pt x="420" y="715"/>
                  </a:lnTo>
                  <a:lnTo>
                    <a:pt x="418" y="709"/>
                  </a:lnTo>
                  <a:lnTo>
                    <a:pt x="415" y="707"/>
                  </a:lnTo>
                  <a:lnTo>
                    <a:pt x="411" y="703"/>
                  </a:lnTo>
                  <a:lnTo>
                    <a:pt x="409" y="701"/>
                  </a:lnTo>
                  <a:lnTo>
                    <a:pt x="409" y="697"/>
                  </a:lnTo>
                  <a:lnTo>
                    <a:pt x="405" y="694"/>
                  </a:lnTo>
                  <a:lnTo>
                    <a:pt x="401" y="688"/>
                  </a:lnTo>
                  <a:lnTo>
                    <a:pt x="399" y="688"/>
                  </a:lnTo>
                  <a:lnTo>
                    <a:pt x="399" y="686"/>
                  </a:lnTo>
                  <a:lnTo>
                    <a:pt x="395" y="686"/>
                  </a:lnTo>
                  <a:lnTo>
                    <a:pt x="395" y="682"/>
                  </a:lnTo>
                  <a:lnTo>
                    <a:pt x="391" y="678"/>
                  </a:lnTo>
                  <a:lnTo>
                    <a:pt x="389" y="676"/>
                  </a:lnTo>
                  <a:lnTo>
                    <a:pt x="386" y="670"/>
                  </a:lnTo>
                  <a:lnTo>
                    <a:pt x="382" y="670"/>
                  </a:lnTo>
                  <a:lnTo>
                    <a:pt x="382" y="666"/>
                  </a:lnTo>
                  <a:lnTo>
                    <a:pt x="380" y="670"/>
                  </a:lnTo>
                  <a:lnTo>
                    <a:pt x="382" y="666"/>
                  </a:lnTo>
                  <a:lnTo>
                    <a:pt x="386" y="666"/>
                  </a:lnTo>
                  <a:lnTo>
                    <a:pt x="391" y="672"/>
                  </a:lnTo>
                  <a:lnTo>
                    <a:pt x="395" y="676"/>
                  </a:lnTo>
                  <a:lnTo>
                    <a:pt x="395" y="672"/>
                  </a:lnTo>
                  <a:lnTo>
                    <a:pt x="399" y="672"/>
                  </a:lnTo>
                  <a:lnTo>
                    <a:pt x="399" y="670"/>
                  </a:lnTo>
                  <a:lnTo>
                    <a:pt x="395" y="670"/>
                  </a:lnTo>
                  <a:lnTo>
                    <a:pt x="391" y="670"/>
                  </a:lnTo>
                  <a:lnTo>
                    <a:pt x="389" y="666"/>
                  </a:lnTo>
                  <a:lnTo>
                    <a:pt x="389" y="661"/>
                  </a:lnTo>
                  <a:lnTo>
                    <a:pt x="389" y="657"/>
                  </a:lnTo>
                  <a:lnTo>
                    <a:pt x="389" y="655"/>
                  </a:lnTo>
                  <a:lnTo>
                    <a:pt x="386" y="655"/>
                  </a:lnTo>
                  <a:lnTo>
                    <a:pt x="386" y="657"/>
                  </a:lnTo>
                  <a:lnTo>
                    <a:pt x="386" y="661"/>
                  </a:lnTo>
                  <a:lnTo>
                    <a:pt x="382" y="657"/>
                  </a:lnTo>
                  <a:lnTo>
                    <a:pt x="382" y="661"/>
                  </a:lnTo>
                  <a:lnTo>
                    <a:pt x="382" y="663"/>
                  </a:lnTo>
                  <a:lnTo>
                    <a:pt x="386" y="663"/>
                  </a:lnTo>
                  <a:lnTo>
                    <a:pt x="382" y="663"/>
                  </a:lnTo>
                  <a:lnTo>
                    <a:pt x="380" y="665"/>
                  </a:lnTo>
                  <a:lnTo>
                    <a:pt x="382" y="663"/>
                  </a:lnTo>
                  <a:lnTo>
                    <a:pt x="380" y="661"/>
                  </a:lnTo>
                  <a:lnTo>
                    <a:pt x="380" y="657"/>
                  </a:lnTo>
                  <a:lnTo>
                    <a:pt x="370" y="657"/>
                  </a:lnTo>
                  <a:lnTo>
                    <a:pt x="370" y="655"/>
                  </a:lnTo>
                  <a:lnTo>
                    <a:pt x="372" y="655"/>
                  </a:lnTo>
                  <a:lnTo>
                    <a:pt x="372" y="651"/>
                  </a:lnTo>
                  <a:lnTo>
                    <a:pt x="376" y="651"/>
                  </a:lnTo>
                  <a:lnTo>
                    <a:pt x="380" y="651"/>
                  </a:lnTo>
                  <a:lnTo>
                    <a:pt x="380" y="655"/>
                  </a:lnTo>
                  <a:lnTo>
                    <a:pt x="380" y="651"/>
                  </a:lnTo>
                  <a:lnTo>
                    <a:pt x="382" y="651"/>
                  </a:lnTo>
                  <a:lnTo>
                    <a:pt x="382" y="647"/>
                  </a:lnTo>
                  <a:lnTo>
                    <a:pt x="376" y="639"/>
                  </a:lnTo>
                  <a:lnTo>
                    <a:pt x="372" y="641"/>
                  </a:lnTo>
                  <a:lnTo>
                    <a:pt x="372" y="649"/>
                  </a:lnTo>
                  <a:lnTo>
                    <a:pt x="372" y="651"/>
                  </a:lnTo>
                  <a:lnTo>
                    <a:pt x="372" y="649"/>
                  </a:lnTo>
                  <a:lnTo>
                    <a:pt x="370" y="649"/>
                  </a:lnTo>
                  <a:lnTo>
                    <a:pt x="366" y="651"/>
                  </a:lnTo>
                  <a:lnTo>
                    <a:pt x="366" y="655"/>
                  </a:lnTo>
                  <a:lnTo>
                    <a:pt x="366" y="665"/>
                  </a:lnTo>
                  <a:lnTo>
                    <a:pt x="366" y="655"/>
                  </a:lnTo>
                  <a:lnTo>
                    <a:pt x="366" y="651"/>
                  </a:lnTo>
                  <a:lnTo>
                    <a:pt x="370" y="651"/>
                  </a:lnTo>
                  <a:lnTo>
                    <a:pt x="362" y="641"/>
                  </a:lnTo>
                  <a:lnTo>
                    <a:pt x="362" y="639"/>
                  </a:lnTo>
                  <a:lnTo>
                    <a:pt x="361" y="636"/>
                  </a:lnTo>
                  <a:lnTo>
                    <a:pt x="361" y="634"/>
                  </a:lnTo>
                  <a:lnTo>
                    <a:pt x="357" y="634"/>
                  </a:lnTo>
                  <a:lnTo>
                    <a:pt x="357" y="630"/>
                  </a:lnTo>
                  <a:lnTo>
                    <a:pt x="357" y="626"/>
                  </a:lnTo>
                  <a:lnTo>
                    <a:pt x="353" y="626"/>
                  </a:lnTo>
                  <a:lnTo>
                    <a:pt x="353" y="624"/>
                  </a:lnTo>
                  <a:lnTo>
                    <a:pt x="351" y="624"/>
                  </a:lnTo>
                  <a:lnTo>
                    <a:pt x="351" y="620"/>
                  </a:lnTo>
                  <a:lnTo>
                    <a:pt x="347" y="618"/>
                  </a:lnTo>
                  <a:lnTo>
                    <a:pt x="347" y="614"/>
                  </a:lnTo>
                  <a:lnTo>
                    <a:pt x="343" y="612"/>
                  </a:lnTo>
                  <a:lnTo>
                    <a:pt x="341" y="609"/>
                  </a:lnTo>
                  <a:lnTo>
                    <a:pt x="335" y="599"/>
                  </a:lnTo>
                  <a:lnTo>
                    <a:pt x="332" y="593"/>
                  </a:lnTo>
                  <a:lnTo>
                    <a:pt x="328" y="589"/>
                  </a:lnTo>
                  <a:lnTo>
                    <a:pt x="328" y="587"/>
                  </a:lnTo>
                  <a:lnTo>
                    <a:pt x="326" y="587"/>
                  </a:lnTo>
                  <a:lnTo>
                    <a:pt x="322" y="582"/>
                  </a:lnTo>
                  <a:lnTo>
                    <a:pt x="322" y="578"/>
                  </a:lnTo>
                  <a:lnTo>
                    <a:pt x="316" y="572"/>
                  </a:lnTo>
                  <a:lnTo>
                    <a:pt x="316" y="568"/>
                  </a:lnTo>
                  <a:lnTo>
                    <a:pt x="312" y="566"/>
                  </a:lnTo>
                  <a:lnTo>
                    <a:pt x="308" y="562"/>
                  </a:lnTo>
                  <a:lnTo>
                    <a:pt x="308" y="556"/>
                  </a:lnTo>
                  <a:lnTo>
                    <a:pt x="306" y="556"/>
                  </a:lnTo>
                  <a:lnTo>
                    <a:pt x="306" y="553"/>
                  </a:lnTo>
                  <a:lnTo>
                    <a:pt x="303" y="553"/>
                  </a:lnTo>
                  <a:lnTo>
                    <a:pt x="303" y="551"/>
                  </a:lnTo>
                  <a:lnTo>
                    <a:pt x="299" y="547"/>
                  </a:lnTo>
                  <a:lnTo>
                    <a:pt x="297" y="541"/>
                  </a:lnTo>
                  <a:lnTo>
                    <a:pt x="293" y="537"/>
                  </a:lnTo>
                  <a:lnTo>
                    <a:pt x="293" y="535"/>
                  </a:lnTo>
                  <a:lnTo>
                    <a:pt x="289" y="531"/>
                  </a:lnTo>
                  <a:lnTo>
                    <a:pt x="289" y="529"/>
                  </a:lnTo>
                  <a:lnTo>
                    <a:pt x="287" y="529"/>
                  </a:lnTo>
                  <a:lnTo>
                    <a:pt x="287" y="526"/>
                  </a:lnTo>
                  <a:lnTo>
                    <a:pt x="283" y="522"/>
                  </a:lnTo>
                  <a:lnTo>
                    <a:pt x="283" y="520"/>
                  </a:lnTo>
                  <a:lnTo>
                    <a:pt x="279" y="520"/>
                  </a:lnTo>
                  <a:lnTo>
                    <a:pt x="279" y="516"/>
                  </a:lnTo>
                  <a:lnTo>
                    <a:pt x="278" y="516"/>
                  </a:lnTo>
                  <a:lnTo>
                    <a:pt x="278" y="514"/>
                  </a:lnTo>
                  <a:lnTo>
                    <a:pt x="274" y="510"/>
                  </a:lnTo>
                  <a:lnTo>
                    <a:pt x="270" y="504"/>
                  </a:lnTo>
                  <a:lnTo>
                    <a:pt x="268" y="500"/>
                  </a:lnTo>
                  <a:lnTo>
                    <a:pt x="264" y="499"/>
                  </a:lnTo>
                  <a:lnTo>
                    <a:pt x="260" y="495"/>
                  </a:lnTo>
                  <a:lnTo>
                    <a:pt x="254" y="483"/>
                  </a:lnTo>
                  <a:lnTo>
                    <a:pt x="249" y="477"/>
                  </a:lnTo>
                  <a:lnTo>
                    <a:pt x="249" y="473"/>
                  </a:lnTo>
                  <a:lnTo>
                    <a:pt x="245" y="473"/>
                  </a:lnTo>
                  <a:lnTo>
                    <a:pt x="245" y="470"/>
                  </a:lnTo>
                  <a:lnTo>
                    <a:pt x="241" y="464"/>
                  </a:lnTo>
                  <a:lnTo>
                    <a:pt x="235" y="462"/>
                  </a:lnTo>
                  <a:lnTo>
                    <a:pt x="231" y="456"/>
                  </a:lnTo>
                  <a:lnTo>
                    <a:pt x="231" y="452"/>
                  </a:lnTo>
                  <a:lnTo>
                    <a:pt x="229" y="448"/>
                  </a:lnTo>
                  <a:lnTo>
                    <a:pt x="225" y="448"/>
                  </a:lnTo>
                  <a:lnTo>
                    <a:pt x="225" y="446"/>
                  </a:lnTo>
                  <a:lnTo>
                    <a:pt x="222" y="441"/>
                  </a:lnTo>
                  <a:lnTo>
                    <a:pt x="220" y="441"/>
                  </a:lnTo>
                  <a:lnTo>
                    <a:pt x="220" y="437"/>
                  </a:lnTo>
                  <a:lnTo>
                    <a:pt x="216" y="433"/>
                  </a:lnTo>
                  <a:lnTo>
                    <a:pt x="216" y="431"/>
                  </a:lnTo>
                  <a:lnTo>
                    <a:pt x="212" y="431"/>
                  </a:lnTo>
                  <a:lnTo>
                    <a:pt x="210" y="427"/>
                  </a:lnTo>
                  <a:lnTo>
                    <a:pt x="210" y="425"/>
                  </a:lnTo>
                  <a:lnTo>
                    <a:pt x="206" y="421"/>
                  </a:lnTo>
                  <a:lnTo>
                    <a:pt x="202" y="419"/>
                  </a:lnTo>
                  <a:lnTo>
                    <a:pt x="200" y="416"/>
                  </a:lnTo>
                  <a:lnTo>
                    <a:pt x="195" y="410"/>
                  </a:lnTo>
                  <a:lnTo>
                    <a:pt x="195" y="406"/>
                  </a:lnTo>
                  <a:lnTo>
                    <a:pt x="191" y="404"/>
                  </a:lnTo>
                  <a:lnTo>
                    <a:pt x="187" y="404"/>
                  </a:lnTo>
                  <a:lnTo>
                    <a:pt x="187" y="400"/>
                  </a:lnTo>
                  <a:lnTo>
                    <a:pt x="185" y="396"/>
                  </a:lnTo>
                  <a:lnTo>
                    <a:pt x="185" y="394"/>
                  </a:lnTo>
                  <a:lnTo>
                    <a:pt x="181" y="394"/>
                  </a:lnTo>
                  <a:lnTo>
                    <a:pt x="181" y="390"/>
                  </a:lnTo>
                  <a:lnTo>
                    <a:pt x="177" y="390"/>
                  </a:lnTo>
                  <a:lnTo>
                    <a:pt x="177" y="389"/>
                  </a:lnTo>
                  <a:lnTo>
                    <a:pt x="175" y="389"/>
                  </a:lnTo>
                  <a:lnTo>
                    <a:pt x="175" y="385"/>
                  </a:lnTo>
                  <a:lnTo>
                    <a:pt x="181" y="379"/>
                  </a:lnTo>
                  <a:lnTo>
                    <a:pt x="171" y="373"/>
                  </a:lnTo>
                  <a:lnTo>
                    <a:pt x="139" y="342"/>
                  </a:lnTo>
                  <a:lnTo>
                    <a:pt x="121" y="331"/>
                  </a:lnTo>
                  <a:lnTo>
                    <a:pt x="104" y="317"/>
                  </a:lnTo>
                  <a:lnTo>
                    <a:pt x="92" y="305"/>
                  </a:lnTo>
                  <a:lnTo>
                    <a:pt x="88" y="311"/>
                  </a:lnTo>
                  <a:lnTo>
                    <a:pt x="86" y="311"/>
                  </a:lnTo>
                  <a:lnTo>
                    <a:pt x="86" y="309"/>
                  </a:lnTo>
                  <a:lnTo>
                    <a:pt x="79" y="309"/>
                  </a:lnTo>
                  <a:lnTo>
                    <a:pt x="79" y="305"/>
                  </a:lnTo>
                  <a:lnTo>
                    <a:pt x="73" y="305"/>
                  </a:lnTo>
                  <a:lnTo>
                    <a:pt x="73" y="304"/>
                  </a:lnTo>
                  <a:lnTo>
                    <a:pt x="69" y="304"/>
                  </a:lnTo>
                  <a:lnTo>
                    <a:pt x="67" y="300"/>
                  </a:lnTo>
                  <a:lnTo>
                    <a:pt x="63" y="300"/>
                  </a:lnTo>
                  <a:lnTo>
                    <a:pt x="67" y="294"/>
                  </a:lnTo>
                  <a:lnTo>
                    <a:pt x="67" y="290"/>
                  </a:lnTo>
                  <a:lnTo>
                    <a:pt x="63" y="288"/>
                  </a:lnTo>
                  <a:lnTo>
                    <a:pt x="59" y="284"/>
                  </a:lnTo>
                  <a:lnTo>
                    <a:pt x="59" y="280"/>
                  </a:lnTo>
                  <a:lnTo>
                    <a:pt x="57" y="282"/>
                  </a:lnTo>
                  <a:lnTo>
                    <a:pt x="48" y="278"/>
                  </a:lnTo>
                  <a:lnTo>
                    <a:pt x="42" y="275"/>
                  </a:lnTo>
                  <a:lnTo>
                    <a:pt x="34" y="273"/>
                  </a:lnTo>
                  <a:lnTo>
                    <a:pt x="32" y="277"/>
                  </a:lnTo>
                  <a:lnTo>
                    <a:pt x="32" y="278"/>
                  </a:lnTo>
                  <a:lnTo>
                    <a:pt x="29" y="278"/>
                  </a:lnTo>
                  <a:lnTo>
                    <a:pt x="29" y="277"/>
                  </a:lnTo>
                  <a:lnTo>
                    <a:pt x="23" y="277"/>
                  </a:lnTo>
                  <a:lnTo>
                    <a:pt x="19" y="277"/>
                  </a:lnTo>
                  <a:lnTo>
                    <a:pt x="13" y="273"/>
                  </a:lnTo>
                  <a:lnTo>
                    <a:pt x="9" y="271"/>
                  </a:lnTo>
                  <a:lnTo>
                    <a:pt x="7" y="271"/>
                  </a:lnTo>
                  <a:lnTo>
                    <a:pt x="7" y="267"/>
                  </a:lnTo>
                  <a:lnTo>
                    <a:pt x="7" y="263"/>
                  </a:lnTo>
                  <a:lnTo>
                    <a:pt x="7" y="261"/>
                  </a:lnTo>
                  <a:lnTo>
                    <a:pt x="7" y="263"/>
                  </a:lnTo>
                  <a:lnTo>
                    <a:pt x="7" y="267"/>
                  </a:lnTo>
                  <a:lnTo>
                    <a:pt x="3" y="267"/>
                  </a:lnTo>
                  <a:lnTo>
                    <a:pt x="7" y="267"/>
                  </a:lnTo>
                  <a:lnTo>
                    <a:pt x="7" y="271"/>
                  </a:lnTo>
                  <a:lnTo>
                    <a:pt x="3" y="267"/>
                  </a:lnTo>
                  <a:lnTo>
                    <a:pt x="2" y="263"/>
                  </a:lnTo>
                  <a:lnTo>
                    <a:pt x="0" y="261"/>
                  </a:lnTo>
                  <a:lnTo>
                    <a:pt x="3" y="255"/>
                  </a:lnTo>
                  <a:lnTo>
                    <a:pt x="7" y="242"/>
                  </a:lnTo>
                  <a:lnTo>
                    <a:pt x="9" y="230"/>
                  </a:lnTo>
                  <a:lnTo>
                    <a:pt x="13" y="211"/>
                  </a:lnTo>
                  <a:lnTo>
                    <a:pt x="32" y="114"/>
                  </a:lnTo>
                  <a:lnTo>
                    <a:pt x="44" y="114"/>
                  </a:lnTo>
                  <a:lnTo>
                    <a:pt x="52" y="116"/>
                  </a:lnTo>
                  <a:lnTo>
                    <a:pt x="69" y="120"/>
                  </a:lnTo>
                  <a:lnTo>
                    <a:pt x="77" y="116"/>
                  </a:lnTo>
                  <a:lnTo>
                    <a:pt x="110" y="111"/>
                  </a:lnTo>
                  <a:lnTo>
                    <a:pt x="156" y="82"/>
                  </a:lnTo>
                  <a:lnTo>
                    <a:pt x="166" y="74"/>
                  </a:lnTo>
                  <a:lnTo>
                    <a:pt x="166" y="43"/>
                  </a:lnTo>
                  <a:lnTo>
                    <a:pt x="166" y="41"/>
                  </a:lnTo>
                  <a:lnTo>
                    <a:pt x="181" y="28"/>
                  </a:lnTo>
                  <a:lnTo>
                    <a:pt x="181" y="26"/>
                  </a:lnTo>
                  <a:lnTo>
                    <a:pt x="191" y="16"/>
                  </a:lnTo>
                  <a:lnTo>
                    <a:pt x="198" y="8"/>
                  </a:lnTo>
                  <a:lnTo>
                    <a:pt x="206" y="0"/>
                  </a:lnTo>
                  <a:lnTo>
                    <a:pt x="214" y="8"/>
                  </a:lnTo>
                  <a:lnTo>
                    <a:pt x="218" y="12"/>
                  </a:lnTo>
                  <a:lnTo>
                    <a:pt x="233" y="29"/>
                  </a:lnTo>
                  <a:lnTo>
                    <a:pt x="237" y="37"/>
                  </a:lnTo>
                  <a:lnTo>
                    <a:pt x="229" y="74"/>
                  </a:lnTo>
                  <a:lnTo>
                    <a:pt x="231" y="74"/>
                  </a:lnTo>
                  <a:lnTo>
                    <a:pt x="237" y="74"/>
                  </a:lnTo>
                  <a:lnTo>
                    <a:pt x="241" y="74"/>
                  </a:lnTo>
                  <a:lnTo>
                    <a:pt x="245" y="68"/>
                  </a:lnTo>
                  <a:lnTo>
                    <a:pt x="251" y="66"/>
                  </a:lnTo>
                  <a:lnTo>
                    <a:pt x="247" y="60"/>
                  </a:lnTo>
                  <a:lnTo>
                    <a:pt x="251" y="58"/>
                  </a:lnTo>
                  <a:lnTo>
                    <a:pt x="276" y="66"/>
                  </a:lnTo>
                  <a:lnTo>
                    <a:pt x="291" y="72"/>
                  </a:lnTo>
                  <a:lnTo>
                    <a:pt x="312" y="78"/>
                  </a:lnTo>
                  <a:lnTo>
                    <a:pt x="326" y="84"/>
                  </a:lnTo>
                  <a:lnTo>
                    <a:pt x="328" y="84"/>
                  </a:lnTo>
                  <a:lnTo>
                    <a:pt x="337" y="87"/>
                  </a:lnTo>
                  <a:lnTo>
                    <a:pt x="345" y="91"/>
                  </a:lnTo>
                  <a:lnTo>
                    <a:pt x="357" y="97"/>
                  </a:lnTo>
                  <a:lnTo>
                    <a:pt x="372" y="105"/>
                  </a:lnTo>
                  <a:lnTo>
                    <a:pt x="380" y="126"/>
                  </a:lnTo>
                  <a:lnTo>
                    <a:pt x="380" y="130"/>
                  </a:lnTo>
                  <a:lnTo>
                    <a:pt x="445" y="128"/>
                  </a:lnTo>
                  <a:lnTo>
                    <a:pt x="445" y="112"/>
                  </a:lnTo>
                  <a:lnTo>
                    <a:pt x="451" y="112"/>
                  </a:lnTo>
                  <a:lnTo>
                    <a:pt x="451" y="97"/>
                  </a:lnTo>
                  <a:lnTo>
                    <a:pt x="476" y="97"/>
                  </a:lnTo>
                  <a:lnTo>
                    <a:pt x="484" y="97"/>
                  </a:lnTo>
                  <a:lnTo>
                    <a:pt x="484" y="93"/>
                  </a:lnTo>
                  <a:lnTo>
                    <a:pt x="494" y="91"/>
                  </a:lnTo>
                  <a:lnTo>
                    <a:pt x="494" y="97"/>
                  </a:lnTo>
                  <a:lnTo>
                    <a:pt x="494" y="103"/>
                  </a:lnTo>
                  <a:lnTo>
                    <a:pt x="501" y="103"/>
                  </a:lnTo>
                  <a:lnTo>
                    <a:pt x="501" y="128"/>
                  </a:lnTo>
                  <a:lnTo>
                    <a:pt x="521" y="128"/>
                  </a:lnTo>
                  <a:lnTo>
                    <a:pt x="521" y="122"/>
                  </a:lnTo>
                  <a:lnTo>
                    <a:pt x="527" y="122"/>
                  </a:lnTo>
                  <a:lnTo>
                    <a:pt x="527" y="128"/>
                  </a:lnTo>
                  <a:lnTo>
                    <a:pt x="527" y="145"/>
                  </a:lnTo>
                  <a:lnTo>
                    <a:pt x="546" y="145"/>
                  </a:lnTo>
                  <a:lnTo>
                    <a:pt x="546" y="128"/>
                  </a:lnTo>
                  <a:lnTo>
                    <a:pt x="544" y="103"/>
                  </a:lnTo>
                  <a:lnTo>
                    <a:pt x="554" y="103"/>
                  </a:lnTo>
                  <a:lnTo>
                    <a:pt x="554" y="95"/>
                  </a:lnTo>
                  <a:lnTo>
                    <a:pt x="544" y="97"/>
                  </a:lnTo>
                  <a:lnTo>
                    <a:pt x="544" y="87"/>
                  </a:lnTo>
                  <a:lnTo>
                    <a:pt x="534" y="87"/>
                  </a:lnTo>
                  <a:lnTo>
                    <a:pt x="534" y="82"/>
                  </a:lnTo>
                  <a:lnTo>
                    <a:pt x="544" y="80"/>
                  </a:lnTo>
                  <a:lnTo>
                    <a:pt x="544" y="74"/>
                  </a:lnTo>
                  <a:lnTo>
                    <a:pt x="554" y="74"/>
                  </a:lnTo>
                  <a:lnTo>
                    <a:pt x="563" y="78"/>
                  </a:lnTo>
                  <a:lnTo>
                    <a:pt x="565" y="78"/>
                  </a:lnTo>
                  <a:lnTo>
                    <a:pt x="565" y="80"/>
                  </a:lnTo>
                  <a:lnTo>
                    <a:pt x="573" y="80"/>
                  </a:lnTo>
                  <a:lnTo>
                    <a:pt x="573" y="84"/>
                  </a:lnTo>
                  <a:lnTo>
                    <a:pt x="594" y="89"/>
                  </a:lnTo>
                  <a:lnTo>
                    <a:pt x="594" y="101"/>
                  </a:lnTo>
                  <a:lnTo>
                    <a:pt x="600" y="101"/>
                  </a:lnTo>
                  <a:lnTo>
                    <a:pt x="600" y="91"/>
                  </a:lnTo>
                  <a:lnTo>
                    <a:pt x="610" y="95"/>
                  </a:lnTo>
                  <a:lnTo>
                    <a:pt x="625" y="101"/>
                  </a:lnTo>
                  <a:lnTo>
                    <a:pt x="635" y="105"/>
                  </a:lnTo>
                  <a:lnTo>
                    <a:pt x="639" y="107"/>
                  </a:lnTo>
                  <a:lnTo>
                    <a:pt x="644" y="107"/>
                  </a:lnTo>
                  <a:lnTo>
                    <a:pt x="654" y="112"/>
                  </a:lnTo>
                  <a:lnTo>
                    <a:pt x="658" y="112"/>
                  </a:lnTo>
                  <a:lnTo>
                    <a:pt x="660" y="112"/>
                  </a:lnTo>
                  <a:lnTo>
                    <a:pt x="675" y="122"/>
                  </a:lnTo>
                  <a:lnTo>
                    <a:pt x="675" y="128"/>
                  </a:lnTo>
                  <a:lnTo>
                    <a:pt x="677" y="159"/>
                  </a:lnTo>
                  <a:lnTo>
                    <a:pt x="693" y="159"/>
                  </a:lnTo>
                  <a:lnTo>
                    <a:pt x="694" y="159"/>
                  </a:lnTo>
                  <a:lnTo>
                    <a:pt x="702" y="159"/>
                  </a:lnTo>
                  <a:lnTo>
                    <a:pt x="704" y="159"/>
                  </a:lnTo>
                  <a:lnTo>
                    <a:pt x="708" y="159"/>
                  </a:lnTo>
                  <a:lnTo>
                    <a:pt x="754" y="157"/>
                  </a:lnTo>
                  <a:lnTo>
                    <a:pt x="760" y="157"/>
                  </a:lnTo>
                  <a:lnTo>
                    <a:pt x="764" y="157"/>
                  </a:lnTo>
                  <a:lnTo>
                    <a:pt x="774" y="157"/>
                  </a:lnTo>
                  <a:lnTo>
                    <a:pt x="777" y="157"/>
                  </a:lnTo>
                  <a:lnTo>
                    <a:pt x="785" y="157"/>
                  </a:lnTo>
                  <a:lnTo>
                    <a:pt x="787" y="167"/>
                  </a:lnTo>
                  <a:lnTo>
                    <a:pt x="785" y="163"/>
                  </a:lnTo>
                  <a:lnTo>
                    <a:pt x="789" y="163"/>
                  </a:lnTo>
                  <a:lnTo>
                    <a:pt x="793" y="161"/>
                  </a:lnTo>
                  <a:lnTo>
                    <a:pt x="795" y="161"/>
                  </a:lnTo>
                  <a:lnTo>
                    <a:pt x="793" y="157"/>
                  </a:lnTo>
                  <a:lnTo>
                    <a:pt x="808" y="157"/>
                  </a:lnTo>
                  <a:lnTo>
                    <a:pt x="864" y="155"/>
                  </a:lnTo>
                  <a:lnTo>
                    <a:pt x="876" y="155"/>
                  </a:lnTo>
                  <a:lnTo>
                    <a:pt x="884" y="155"/>
                  </a:lnTo>
                  <a:lnTo>
                    <a:pt x="889" y="155"/>
                  </a:lnTo>
                  <a:lnTo>
                    <a:pt x="895" y="155"/>
                  </a:lnTo>
                  <a:lnTo>
                    <a:pt x="899" y="155"/>
                  </a:lnTo>
                  <a:lnTo>
                    <a:pt x="934" y="161"/>
                  </a:lnTo>
                  <a:lnTo>
                    <a:pt x="940" y="161"/>
                  </a:lnTo>
                  <a:lnTo>
                    <a:pt x="976" y="161"/>
                  </a:lnTo>
                  <a:lnTo>
                    <a:pt x="980" y="161"/>
                  </a:lnTo>
                  <a:lnTo>
                    <a:pt x="1036" y="159"/>
                  </a:lnTo>
                  <a:lnTo>
                    <a:pt x="1036" y="170"/>
                  </a:lnTo>
                  <a:lnTo>
                    <a:pt x="1040" y="184"/>
                  </a:lnTo>
                  <a:lnTo>
                    <a:pt x="1040" y="194"/>
                  </a:lnTo>
                  <a:lnTo>
                    <a:pt x="1040" y="203"/>
                  </a:lnTo>
                  <a:lnTo>
                    <a:pt x="1050" y="201"/>
                  </a:lnTo>
                  <a:lnTo>
                    <a:pt x="1050" y="209"/>
                  </a:lnTo>
                  <a:lnTo>
                    <a:pt x="1055" y="209"/>
                  </a:lnTo>
                  <a:lnTo>
                    <a:pt x="1055" y="194"/>
                  </a:lnTo>
                  <a:lnTo>
                    <a:pt x="1059" y="194"/>
                  </a:lnTo>
                  <a:lnTo>
                    <a:pt x="1075" y="195"/>
                  </a:lnTo>
                  <a:lnTo>
                    <a:pt x="1077" y="211"/>
                  </a:lnTo>
                  <a:lnTo>
                    <a:pt x="1075" y="226"/>
                  </a:lnTo>
                  <a:lnTo>
                    <a:pt x="1075" y="230"/>
                  </a:lnTo>
                  <a:lnTo>
                    <a:pt x="1069" y="240"/>
                  </a:lnTo>
                  <a:lnTo>
                    <a:pt x="1040" y="242"/>
                  </a:lnTo>
                  <a:lnTo>
                    <a:pt x="1040" y="250"/>
                  </a:lnTo>
                  <a:lnTo>
                    <a:pt x="1034" y="250"/>
                  </a:lnTo>
                  <a:lnTo>
                    <a:pt x="1034" y="251"/>
                  </a:lnTo>
                  <a:lnTo>
                    <a:pt x="1032" y="251"/>
                  </a:lnTo>
                  <a:lnTo>
                    <a:pt x="1032" y="259"/>
                  </a:lnTo>
                  <a:lnTo>
                    <a:pt x="1015" y="255"/>
                  </a:lnTo>
                  <a:lnTo>
                    <a:pt x="1015" y="234"/>
                  </a:lnTo>
                  <a:lnTo>
                    <a:pt x="1030" y="234"/>
                  </a:lnTo>
                  <a:lnTo>
                    <a:pt x="1030" y="224"/>
                  </a:lnTo>
                  <a:lnTo>
                    <a:pt x="1025" y="224"/>
                  </a:lnTo>
                  <a:lnTo>
                    <a:pt x="1025" y="219"/>
                  </a:lnTo>
                  <a:lnTo>
                    <a:pt x="1015" y="215"/>
                  </a:lnTo>
                  <a:lnTo>
                    <a:pt x="1015" y="209"/>
                  </a:lnTo>
                  <a:lnTo>
                    <a:pt x="1005" y="209"/>
                  </a:lnTo>
                  <a:lnTo>
                    <a:pt x="1005" y="224"/>
                  </a:lnTo>
                  <a:lnTo>
                    <a:pt x="999" y="224"/>
                  </a:lnTo>
                  <a:lnTo>
                    <a:pt x="999" y="230"/>
                  </a:lnTo>
                  <a:lnTo>
                    <a:pt x="990" y="230"/>
                  </a:lnTo>
                  <a:lnTo>
                    <a:pt x="990" y="224"/>
                  </a:lnTo>
                  <a:lnTo>
                    <a:pt x="984" y="224"/>
                  </a:lnTo>
                  <a:lnTo>
                    <a:pt x="982" y="255"/>
                  </a:lnTo>
                  <a:lnTo>
                    <a:pt x="959" y="257"/>
                  </a:lnTo>
                  <a:lnTo>
                    <a:pt x="957" y="257"/>
                  </a:lnTo>
                  <a:lnTo>
                    <a:pt x="957" y="288"/>
                  </a:lnTo>
                  <a:lnTo>
                    <a:pt x="951" y="288"/>
                  </a:lnTo>
                  <a:lnTo>
                    <a:pt x="951" y="273"/>
                  </a:lnTo>
                  <a:lnTo>
                    <a:pt x="942" y="273"/>
                  </a:lnTo>
                  <a:lnTo>
                    <a:pt x="942" y="288"/>
                  </a:lnTo>
                  <a:lnTo>
                    <a:pt x="942" y="305"/>
                  </a:lnTo>
                  <a:lnTo>
                    <a:pt x="942" y="313"/>
                  </a:lnTo>
                  <a:lnTo>
                    <a:pt x="936" y="313"/>
                  </a:lnTo>
                  <a:lnTo>
                    <a:pt x="936" y="319"/>
                  </a:lnTo>
                  <a:lnTo>
                    <a:pt x="932" y="319"/>
                  </a:lnTo>
                  <a:lnTo>
                    <a:pt x="932" y="323"/>
                  </a:lnTo>
                  <a:lnTo>
                    <a:pt x="924" y="323"/>
                  </a:lnTo>
                  <a:lnTo>
                    <a:pt x="924" y="331"/>
                  </a:lnTo>
                  <a:lnTo>
                    <a:pt x="924" y="338"/>
                  </a:lnTo>
                  <a:lnTo>
                    <a:pt x="905" y="338"/>
                  </a:lnTo>
                  <a:lnTo>
                    <a:pt x="905" y="340"/>
                  </a:lnTo>
                  <a:lnTo>
                    <a:pt x="905" y="348"/>
                  </a:lnTo>
                  <a:lnTo>
                    <a:pt x="895" y="348"/>
                  </a:lnTo>
                  <a:lnTo>
                    <a:pt x="899" y="323"/>
                  </a:lnTo>
                  <a:lnTo>
                    <a:pt x="886" y="323"/>
                  </a:lnTo>
                  <a:lnTo>
                    <a:pt x="882" y="323"/>
                  </a:lnTo>
                  <a:lnTo>
                    <a:pt x="884" y="327"/>
                  </a:lnTo>
                  <a:lnTo>
                    <a:pt x="884" y="333"/>
                  </a:lnTo>
                  <a:lnTo>
                    <a:pt x="880" y="333"/>
                  </a:lnTo>
                  <a:lnTo>
                    <a:pt x="880" y="334"/>
                  </a:lnTo>
                  <a:lnTo>
                    <a:pt x="880" y="342"/>
                  </a:lnTo>
                  <a:lnTo>
                    <a:pt x="880" y="344"/>
                  </a:lnTo>
                  <a:lnTo>
                    <a:pt x="884" y="344"/>
                  </a:lnTo>
                  <a:lnTo>
                    <a:pt x="880" y="348"/>
                  </a:lnTo>
                  <a:lnTo>
                    <a:pt x="876" y="344"/>
                  </a:lnTo>
                  <a:lnTo>
                    <a:pt x="874" y="342"/>
                  </a:lnTo>
                  <a:lnTo>
                    <a:pt x="870" y="342"/>
                  </a:lnTo>
                  <a:lnTo>
                    <a:pt x="870" y="336"/>
                  </a:lnTo>
                  <a:lnTo>
                    <a:pt x="870" y="323"/>
                  </a:lnTo>
                  <a:lnTo>
                    <a:pt x="855" y="323"/>
                  </a:lnTo>
                  <a:lnTo>
                    <a:pt x="851" y="323"/>
                  </a:lnTo>
                  <a:lnTo>
                    <a:pt x="855" y="329"/>
                  </a:lnTo>
                  <a:lnTo>
                    <a:pt x="859" y="329"/>
                  </a:lnTo>
                  <a:lnTo>
                    <a:pt x="859" y="333"/>
                  </a:lnTo>
                  <a:lnTo>
                    <a:pt x="855" y="336"/>
                  </a:lnTo>
                  <a:lnTo>
                    <a:pt x="851" y="336"/>
                  </a:lnTo>
                  <a:lnTo>
                    <a:pt x="855" y="338"/>
                  </a:lnTo>
                  <a:lnTo>
                    <a:pt x="849" y="342"/>
                  </a:lnTo>
                  <a:lnTo>
                    <a:pt x="849" y="346"/>
                  </a:lnTo>
                  <a:lnTo>
                    <a:pt x="849" y="348"/>
                  </a:lnTo>
                  <a:lnTo>
                    <a:pt x="855" y="354"/>
                  </a:lnTo>
                  <a:lnTo>
                    <a:pt x="855" y="358"/>
                  </a:lnTo>
                  <a:lnTo>
                    <a:pt x="855" y="373"/>
                  </a:lnTo>
                  <a:lnTo>
                    <a:pt x="853" y="373"/>
                  </a:lnTo>
                  <a:lnTo>
                    <a:pt x="855" y="377"/>
                  </a:lnTo>
                  <a:lnTo>
                    <a:pt x="853" y="377"/>
                  </a:lnTo>
                  <a:lnTo>
                    <a:pt x="853" y="379"/>
                  </a:lnTo>
                  <a:lnTo>
                    <a:pt x="855" y="379"/>
                  </a:lnTo>
                  <a:lnTo>
                    <a:pt x="855" y="383"/>
                  </a:lnTo>
                  <a:lnTo>
                    <a:pt x="857" y="392"/>
                  </a:lnTo>
                  <a:lnTo>
                    <a:pt x="862" y="394"/>
                  </a:lnTo>
                  <a:lnTo>
                    <a:pt x="859" y="394"/>
                  </a:lnTo>
                  <a:lnTo>
                    <a:pt x="857" y="398"/>
                  </a:lnTo>
                  <a:lnTo>
                    <a:pt x="859" y="400"/>
                  </a:lnTo>
                  <a:lnTo>
                    <a:pt x="859" y="404"/>
                  </a:lnTo>
                  <a:lnTo>
                    <a:pt x="859" y="408"/>
                  </a:lnTo>
                  <a:lnTo>
                    <a:pt x="859" y="410"/>
                  </a:lnTo>
                  <a:lnTo>
                    <a:pt x="862" y="410"/>
                  </a:lnTo>
                  <a:lnTo>
                    <a:pt x="862" y="416"/>
                  </a:lnTo>
                  <a:lnTo>
                    <a:pt x="864" y="389"/>
                  </a:lnTo>
                  <a:lnTo>
                    <a:pt x="872" y="389"/>
                  </a:lnTo>
                  <a:lnTo>
                    <a:pt x="870" y="373"/>
                  </a:lnTo>
                  <a:lnTo>
                    <a:pt x="880" y="373"/>
                  </a:lnTo>
                  <a:lnTo>
                    <a:pt x="880" y="379"/>
                  </a:lnTo>
                  <a:lnTo>
                    <a:pt x="889" y="381"/>
                  </a:lnTo>
                  <a:lnTo>
                    <a:pt x="889" y="390"/>
                  </a:lnTo>
                  <a:lnTo>
                    <a:pt x="888" y="390"/>
                  </a:lnTo>
                  <a:lnTo>
                    <a:pt x="880" y="389"/>
                  </a:lnTo>
                  <a:lnTo>
                    <a:pt x="882" y="406"/>
                  </a:lnTo>
                  <a:lnTo>
                    <a:pt x="889" y="406"/>
                  </a:lnTo>
                  <a:lnTo>
                    <a:pt x="889" y="398"/>
                  </a:lnTo>
                  <a:lnTo>
                    <a:pt x="905" y="396"/>
                  </a:lnTo>
                  <a:lnTo>
                    <a:pt x="905" y="394"/>
                  </a:lnTo>
                  <a:lnTo>
                    <a:pt x="905" y="390"/>
                  </a:lnTo>
                  <a:lnTo>
                    <a:pt x="905" y="389"/>
                  </a:lnTo>
                  <a:lnTo>
                    <a:pt x="915" y="387"/>
                  </a:lnTo>
                  <a:lnTo>
                    <a:pt x="915" y="381"/>
                  </a:lnTo>
                  <a:lnTo>
                    <a:pt x="940" y="381"/>
                  </a:lnTo>
                  <a:lnTo>
                    <a:pt x="940" y="387"/>
                  </a:lnTo>
                  <a:lnTo>
                    <a:pt x="974" y="387"/>
                  </a:lnTo>
                  <a:lnTo>
                    <a:pt x="974" y="402"/>
                  </a:lnTo>
                  <a:lnTo>
                    <a:pt x="978" y="402"/>
                  </a:lnTo>
                  <a:lnTo>
                    <a:pt x="984" y="402"/>
                  </a:lnTo>
                  <a:lnTo>
                    <a:pt x="984" y="412"/>
                  </a:lnTo>
                  <a:lnTo>
                    <a:pt x="994" y="412"/>
                  </a:lnTo>
                  <a:lnTo>
                    <a:pt x="994" y="417"/>
                  </a:lnTo>
                  <a:lnTo>
                    <a:pt x="999" y="417"/>
                  </a:lnTo>
                  <a:lnTo>
                    <a:pt x="999" y="402"/>
                  </a:lnTo>
                  <a:lnTo>
                    <a:pt x="1009" y="402"/>
                  </a:lnTo>
                  <a:lnTo>
                    <a:pt x="1009" y="412"/>
                  </a:lnTo>
                  <a:lnTo>
                    <a:pt x="1015" y="410"/>
                  </a:lnTo>
                  <a:lnTo>
                    <a:pt x="1015" y="417"/>
                  </a:lnTo>
                  <a:lnTo>
                    <a:pt x="1015" y="419"/>
                  </a:lnTo>
                  <a:lnTo>
                    <a:pt x="1019" y="419"/>
                  </a:lnTo>
                  <a:lnTo>
                    <a:pt x="1050" y="419"/>
                  </a:lnTo>
                  <a:lnTo>
                    <a:pt x="1050" y="394"/>
                  </a:lnTo>
                  <a:lnTo>
                    <a:pt x="1040" y="394"/>
                  </a:lnTo>
                  <a:lnTo>
                    <a:pt x="1040" y="377"/>
                  </a:lnTo>
                  <a:lnTo>
                    <a:pt x="1050" y="379"/>
                  </a:lnTo>
                  <a:lnTo>
                    <a:pt x="1050" y="385"/>
                  </a:lnTo>
                  <a:lnTo>
                    <a:pt x="1050" y="389"/>
                  </a:lnTo>
                  <a:lnTo>
                    <a:pt x="1069" y="389"/>
                  </a:lnTo>
                  <a:lnTo>
                    <a:pt x="1067" y="383"/>
                  </a:lnTo>
                  <a:lnTo>
                    <a:pt x="1067" y="379"/>
                  </a:lnTo>
                  <a:lnTo>
                    <a:pt x="1075" y="381"/>
                  </a:lnTo>
                  <a:lnTo>
                    <a:pt x="1073" y="354"/>
                  </a:lnTo>
                  <a:lnTo>
                    <a:pt x="1042" y="358"/>
                  </a:lnTo>
                  <a:lnTo>
                    <a:pt x="1042" y="354"/>
                  </a:lnTo>
                  <a:lnTo>
                    <a:pt x="1042" y="323"/>
                  </a:lnTo>
                  <a:lnTo>
                    <a:pt x="1042" y="321"/>
                  </a:lnTo>
                  <a:lnTo>
                    <a:pt x="1048" y="323"/>
                  </a:lnTo>
                  <a:lnTo>
                    <a:pt x="1052" y="323"/>
                  </a:lnTo>
                  <a:lnTo>
                    <a:pt x="1054" y="319"/>
                  </a:lnTo>
                  <a:lnTo>
                    <a:pt x="1057" y="319"/>
                  </a:lnTo>
                  <a:lnTo>
                    <a:pt x="1057" y="323"/>
                  </a:lnTo>
                  <a:lnTo>
                    <a:pt x="1063" y="323"/>
                  </a:lnTo>
                  <a:lnTo>
                    <a:pt x="1063" y="327"/>
                  </a:lnTo>
                  <a:lnTo>
                    <a:pt x="1067" y="327"/>
                  </a:lnTo>
                  <a:lnTo>
                    <a:pt x="1067" y="329"/>
                  </a:lnTo>
                  <a:lnTo>
                    <a:pt x="1071" y="329"/>
                  </a:lnTo>
                  <a:lnTo>
                    <a:pt x="1073" y="329"/>
                  </a:lnTo>
                  <a:lnTo>
                    <a:pt x="1077" y="329"/>
                  </a:lnTo>
                  <a:lnTo>
                    <a:pt x="1092" y="333"/>
                  </a:lnTo>
                  <a:lnTo>
                    <a:pt x="1092" y="338"/>
                  </a:lnTo>
                  <a:lnTo>
                    <a:pt x="1088" y="338"/>
                  </a:lnTo>
                  <a:lnTo>
                    <a:pt x="1088" y="340"/>
                  </a:lnTo>
                  <a:lnTo>
                    <a:pt x="1090" y="344"/>
                  </a:lnTo>
                  <a:lnTo>
                    <a:pt x="1092" y="348"/>
                  </a:lnTo>
                  <a:lnTo>
                    <a:pt x="1092" y="356"/>
                  </a:lnTo>
                  <a:lnTo>
                    <a:pt x="1102" y="356"/>
                  </a:lnTo>
                  <a:lnTo>
                    <a:pt x="1102" y="369"/>
                  </a:lnTo>
                  <a:lnTo>
                    <a:pt x="1102" y="381"/>
                  </a:lnTo>
                  <a:lnTo>
                    <a:pt x="1111" y="369"/>
                  </a:lnTo>
                  <a:lnTo>
                    <a:pt x="1111" y="371"/>
                  </a:lnTo>
                  <a:lnTo>
                    <a:pt x="1111" y="379"/>
                  </a:lnTo>
                  <a:lnTo>
                    <a:pt x="1127" y="369"/>
                  </a:lnTo>
                  <a:lnTo>
                    <a:pt x="1131" y="375"/>
                  </a:lnTo>
                  <a:lnTo>
                    <a:pt x="1127" y="375"/>
                  </a:lnTo>
                  <a:lnTo>
                    <a:pt x="1117" y="381"/>
                  </a:lnTo>
                  <a:lnTo>
                    <a:pt x="1115" y="381"/>
                  </a:lnTo>
                  <a:lnTo>
                    <a:pt x="1127" y="387"/>
                  </a:lnTo>
                  <a:lnTo>
                    <a:pt x="1131" y="387"/>
                  </a:lnTo>
                  <a:lnTo>
                    <a:pt x="1137" y="390"/>
                  </a:lnTo>
                  <a:lnTo>
                    <a:pt x="1140" y="390"/>
                  </a:lnTo>
                  <a:lnTo>
                    <a:pt x="1142" y="390"/>
                  </a:lnTo>
                  <a:lnTo>
                    <a:pt x="1142" y="392"/>
                  </a:lnTo>
                  <a:lnTo>
                    <a:pt x="1146" y="390"/>
                  </a:lnTo>
                  <a:lnTo>
                    <a:pt x="1146" y="392"/>
                  </a:lnTo>
                  <a:lnTo>
                    <a:pt x="1150" y="390"/>
                  </a:lnTo>
                  <a:lnTo>
                    <a:pt x="1152" y="390"/>
                  </a:lnTo>
                  <a:lnTo>
                    <a:pt x="1162" y="387"/>
                  </a:lnTo>
                  <a:lnTo>
                    <a:pt x="1167" y="387"/>
                  </a:lnTo>
                  <a:lnTo>
                    <a:pt x="1175" y="387"/>
                  </a:lnTo>
                  <a:lnTo>
                    <a:pt x="1177" y="383"/>
                  </a:lnTo>
                  <a:lnTo>
                    <a:pt x="1181" y="383"/>
                  </a:lnTo>
                  <a:lnTo>
                    <a:pt x="1183" y="383"/>
                  </a:lnTo>
                  <a:lnTo>
                    <a:pt x="1183" y="379"/>
                  </a:lnTo>
                  <a:lnTo>
                    <a:pt x="1183" y="377"/>
                  </a:lnTo>
                  <a:lnTo>
                    <a:pt x="1187" y="373"/>
                  </a:lnTo>
                  <a:lnTo>
                    <a:pt x="1187" y="371"/>
                  </a:lnTo>
                  <a:lnTo>
                    <a:pt x="1191" y="371"/>
                  </a:lnTo>
                  <a:lnTo>
                    <a:pt x="1187" y="367"/>
                  </a:lnTo>
                  <a:lnTo>
                    <a:pt x="1183" y="367"/>
                  </a:lnTo>
                  <a:lnTo>
                    <a:pt x="1181" y="367"/>
                  </a:lnTo>
                  <a:lnTo>
                    <a:pt x="1177" y="367"/>
                  </a:lnTo>
                  <a:lnTo>
                    <a:pt x="1173" y="365"/>
                  </a:lnTo>
                  <a:lnTo>
                    <a:pt x="1167" y="367"/>
                  </a:lnTo>
                  <a:lnTo>
                    <a:pt x="1165" y="365"/>
                  </a:lnTo>
                  <a:lnTo>
                    <a:pt x="1165" y="367"/>
                  </a:lnTo>
                  <a:lnTo>
                    <a:pt x="1162" y="371"/>
                  </a:lnTo>
                  <a:lnTo>
                    <a:pt x="1162" y="373"/>
                  </a:lnTo>
                  <a:lnTo>
                    <a:pt x="1156" y="367"/>
                  </a:lnTo>
                  <a:lnTo>
                    <a:pt x="1152" y="371"/>
                  </a:lnTo>
                  <a:lnTo>
                    <a:pt x="1142" y="377"/>
                  </a:lnTo>
                  <a:lnTo>
                    <a:pt x="1140" y="375"/>
                  </a:lnTo>
                  <a:lnTo>
                    <a:pt x="1140" y="371"/>
                  </a:lnTo>
                  <a:lnTo>
                    <a:pt x="1137" y="367"/>
                  </a:lnTo>
                  <a:lnTo>
                    <a:pt x="1133" y="367"/>
                  </a:lnTo>
                  <a:lnTo>
                    <a:pt x="1131" y="365"/>
                  </a:lnTo>
                  <a:lnTo>
                    <a:pt x="1123" y="365"/>
                  </a:lnTo>
                  <a:lnTo>
                    <a:pt x="1115" y="361"/>
                  </a:lnTo>
                  <a:lnTo>
                    <a:pt x="1121" y="356"/>
                  </a:lnTo>
                  <a:lnTo>
                    <a:pt x="1123" y="354"/>
                  </a:lnTo>
                  <a:lnTo>
                    <a:pt x="1123" y="346"/>
                  </a:lnTo>
                  <a:lnTo>
                    <a:pt x="1131" y="350"/>
                  </a:lnTo>
                  <a:lnTo>
                    <a:pt x="1133" y="346"/>
                  </a:lnTo>
                  <a:lnTo>
                    <a:pt x="1137" y="340"/>
                  </a:lnTo>
                  <a:lnTo>
                    <a:pt x="1138" y="340"/>
                  </a:lnTo>
                  <a:lnTo>
                    <a:pt x="1142" y="336"/>
                  </a:lnTo>
                  <a:lnTo>
                    <a:pt x="1148" y="331"/>
                  </a:lnTo>
                  <a:lnTo>
                    <a:pt x="1177" y="346"/>
                  </a:lnTo>
                  <a:lnTo>
                    <a:pt x="1208" y="361"/>
                  </a:lnTo>
                  <a:lnTo>
                    <a:pt x="1243" y="375"/>
                  </a:lnTo>
                  <a:lnTo>
                    <a:pt x="1258" y="381"/>
                  </a:lnTo>
                  <a:lnTo>
                    <a:pt x="1277" y="390"/>
                  </a:lnTo>
                  <a:lnTo>
                    <a:pt x="1293" y="400"/>
                  </a:lnTo>
                  <a:lnTo>
                    <a:pt x="1324" y="412"/>
                  </a:lnTo>
                  <a:lnTo>
                    <a:pt x="1331" y="414"/>
                  </a:lnTo>
                  <a:lnTo>
                    <a:pt x="1328" y="417"/>
                  </a:lnTo>
                  <a:lnTo>
                    <a:pt x="1312" y="437"/>
                  </a:lnTo>
                  <a:lnTo>
                    <a:pt x="1306" y="448"/>
                  </a:lnTo>
                  <a:lnTo>
                    <a:pt x="1304" y="448"/>
                  </a:lnTo>
                  <a:lnTo>
                    <a:pt x="1304" y="452"/>
                  </a:lnTo>
                  <a:lnTo>
                    <a:pt x="1295" y="464"/>
                  </a:lnTo>
                  <a:lnTo>
                    <a:pt x="1285" y="473"/>
                  </a:lnTo>
                  <a:lnTo>
                    <a:pt x="1279" y="477"/>
                  </a:lnTo>
                  <a:lnTo>
                    <a:pt x="1264" y="483"/>
                  </a:lnTo>
                  <a:lnTo>
                    <a:pt x="1254" y="487"/>
                  </a:lnTo>
                  <a:lnTo>
                    <a:pt x="1241" y="485"/>
                  </a:lnTo>
                  <a:lnTo>
                    <a:pt x="1214" y="485"/>
                  </a:lnTo>
                  <a:lnTo>
                    <a:pt x="1214" y="481"/>
                  </a:lnTo>
                  <a:lnTo>
                    <a:pt x="1214" y="475"/>
                  </a:lnTo>
                  <a:lnTo>
                    <a:pt x="1204" y="473"/>
                  </a:lnTo>
                  <a:lnTo>
                    <a:pt x="1204" y="479"/>
                  </a:lnTo>
                  <a:lnTo>
                    <a:pt x="1194" y="479"/>
                  </a:lnTo>
                  <a:lnTo>
                    <a:pt x="1194" y="470"/>
                  </a:lnTo>
                  <a:lnTo>
                    <a:pt x="1191" y="470"/>
                  </a:lnTo>
                  <a:lnTo>
                    <a:pt x="1189" y="470"/>
                  </a:lnTo>
                  <a:lnTo>
                    <a:pt x="1189" y="495"/>
                  </a:lnTo>
                  <a:lnTo>
                    <a:pt x="1194" y="495"/>
                  </a:lnTo>
                  <a:lnTo>
                    <a:pt x="1194" y="510"/>
                  </a:lnTo>
                  <a:lnTo>
                    <a:pt x="1189" y="510"/>
                  </a:lnTo>
                  <a:lnTo>
                    <a:pt x="1189" y="500"/>
                  </a:lnTo>
                  <a:lnTo>
                    <a:pt x="1179" y="500"/>
                  </a:lnTo>
                  <a:lnTo>
                    <a:pt x="1179" y="526"/>
                  </a:lnTo>
                  <a:lnTo>
                    <a:pt x="1181" y="553"/>
                  </a:lnTo>
                  <a:lnTo>
                    <a:pt x="1181" y="566"/>
                  </a:lnTo>
                  <a:lnTo>
                    <a:pt x="1181" y="582"/>
                  </a:lnTo>
                  <a:lnTo>
                    <a:pt x="1221" y="582"/>
                  </a:lnTo>
                  <a:lnTo>
                    <a:pt x="1221" y="589"/>
                  </a:lnTo>
                  <a:lnTo>
                    <a:pt x="1225" y="589"/>
                  </a:lnTo>
                  <a:lnTo>
                    <a:pt x="1225" y="597"/>
                  </a:lnTo>
                  <a:lnTo>
                    <a:pt x="1212" y="597"/>
                  </a:lnTo>
                  <a:lnTo>
                    <a:pt x="1212" y="607"/>
                  </a:lnTo>
                  <a:lnTo>
                    <a:pt x="1212" y="614"/>
                  </a:lnTo>
                  <a:lnTo>
                    <a:pt x="1214" y="624"/>
                  </a:lnTo>
                  <a:lnTo>
                    <a:pt x="1214" y="630"/>
                  </a:lnTo>
                  <a:lnTo>
                    <a:pt x="1204" y="630"/>
                  </a:lnTo>
                  <a:lnTo>
                    <a:pt x="1204" y="649"/>
                  </a:lnTo>
                  <a:lnTo>
                    <a:pt x="1204" y="663"/>
                  </a:lnTo>
                  <a:lnTo>
                    <a:pt x="1204" y="680"/>
                  </a:lnTo>
                  <a:lnTo>
                    <a:pt x="1214" y="680"/>
                  </a:lnTo>
                  <a:lnTo>
                    <a:pt x="1214" y="665"/>
                  </a:lnTo>
                  <a:lnTo>
                    <a:pt x="1229" y="665"/>
                  </a:lnTo>
                  <a:lnTo>
                    <a:pt x="1229" y="630"/>
                  </a:lnTo>
                  <a:lnTo>
                    <a:pt x="1221" y="630"/>
                  </a:lnTo>
                  <a:lnTo>
                    <a:pt x="1221" y="624"/>
                  </a:lnTo>
                  <a:lnTo>
                    <a:pt x="1237" y="624"/>
                  </a:lnTo>
                  <a:lnTo>
                    <a:pt x="1239" y="630"/>
                  </a:lnTo>
                  <a:lnTo>
                    <a:pt x="1247" y="630"/>
                  </a:lnTo>
                  <a:lnTo>
                    <a:pt x="1272" y="632"/>
                  </a:lnTo>
                  <a:lnTo>
                    <a:pt x="1272" y="614"/>
                  </a:lnTo>
                  <a:lnTo>
                    <a:pt x="1281" y="614"/>
                  </a:lnTo>
                  <a:lnTo>
                    <a:pt x="1281" y="609"/>
                  </a:lnTo>
                  <a:lnTo>
                    <a:pt x="1287" y="607"/>
                  </a:lnTo>
                  <a:lnTo>
                    <a:pt x="1287" y="599"/>
                  </a:lnTo>
                  <a:lnTo>
                    <a:pt x="1297" y="599"/>
                  </a:lnTo>
                  <a:lnTo>
                    <a:pt x="1297" y="616"/>
                  </a:lnTo>
                  <a:lnTo>
                    <a:pt x="1297" y="641"/>
                  </a:lnTo>
                  <a:lnTo>
                    <a:pt x="1289" y="641"/>
                  </a:lnTo>
                  <a:lnTo>
                    <a:pt x="1289" y="647"/>
                  </a:lnTo>
                  <a:lnTo>
                    <a:pt x="1281" y="647"/>
                  </a:lnTo>
                  <a:lnTo>
                    <a:pt x="1281" y="657"/>
                  </a:lnTo>
                  <a:lnTo>
                    <a:pt x="1304" y="657"/>
                  </a:lnTo>
                  <a:lnTo>
                    <a:pt x="1301" y="663"/>
                  </a:lnTo>
                  <a:lnTo>
                    <a:pt x="1299" y="670"/>
                  </a:lnTo>
                  <a:lnTo>
                    <a:pt x="1293" y="678"/>
                  </a:lnTo>
                  <a:lnTo>
                    <a:pt x="1289" y="682"/>
                  </a:lnTo>
                  <a:lnTo>
                    <a:pt x="1283" y="695"/>
                  </a:lnTo>
                  <a:lnTo>
                    <a:pt x="1277" y="703"/>
                  </a:lnTo>
                  <a:lnTo>
                    <a:pt x="1274" y="703"/>
                  </a:lnTo>
                  <a:lnTo>
                    <a:pt x="1274" y="692"/>
                  </a:lnTo>
                  <a:lnTo>
                    <a:pt x="1268" y="692"/>
                  </a:lnTo>
                  <a:lnTo>
                    <a:pt x="1268" y="682"/>
                  </a:lnTo>
                  <a:lnTo>
                    <a:pt x="1264" y="682"/>
                  </a:lnTo>
                  <a:lnTo>
                    <a:pt x="1264" y="680"/>
                  </a:lnTo>
                  <a:lnTo>
                    <a:pt x="1260" y="680"/>
                  </a:lnTo>
                  <a:lnTo>
                    <a:pt x="1258" y="676"/>
                  </a:lnTo>
                  <a:lnTo>
                    <a:pt x="1260" y="676"/>
                  </a:lnTo>
                  <a:lnTo>
                    <a:pt x="1258" y="676"/>
                  </a:lnTo>
                  <a:lnTo>
                    <a:pt x="1258" y="672"/>
                  </a:lnTo>
                  <a:lnTo>
                    <a:pt x="1248" y="674"/>
                  </a:lnTo>
                  <a:lnTo>
                    <a:pt x="1248" y="682"/>
                  </a:lnTo>
                  <a:lnTo>
                    <a:pt x="1247" y="715"/>
                  </a:lnTo>
                  <a:lnTo>
                    <a:pt x="1248" y="721"/>
                  </a:lnTo>
                  <a:lnTo>
                    <a:pt x="1247" y="732"/>
                  </a:lnTo>
                  <a:lnTo>
                    <a:pt x="1254" y="732"/>
                  </a:lnTo>
                  <a:lnTo>
                    <a:pt x="1254" y="740"/>
                  </a:lnTo>
                  <a:lnTo>
                    <a:pt x="1231" y="740"/>
                  </a:lnTo>
                  <a:lnTo>
                    <a:pt x="1231" y="755"/>
                  </a:lnTo>
                  <a:lnTo>
                    <a:pt x="1216" y="755"/>
                  </a:lnTo>
                  <a:lnTo>
                    <a:pt x="1216" y="765"/>
                  </a:lnTo>
                  <a:lnTo>
                    <a:pt x="1216" y="798"/>
                  </a:lnTo>
                  <a:lnTo>
                    <a:pt x="1216" y="807"/>
                  </a:lnTo>
                  <a:lnTo>
                    <a:pt x="1171" y="809"/>
                  </a:lnTo>
                  <a:lnTo>
                    <a:pt x="1171" y="815"/>
                  </a:lnTo>
                  <a:lnTo>
                    <a:pt x="1164" y="815"/>
                  </a:lnTo>
                  <a:lnTo>
                    <a:pt x="1165" y="790"/>
                  </a:lnTo>
                  <a:lnTo>
                    <a:pt x="1171" y="790"/>
                  </a:lnTo>
                  <a:lnTo>
                    <a:pt x="1171" y="784"/>
                  </a:lnTo>
                  <a:lnTo>
                    <a:pt x="1181" y="784"/>
                  </a:lnTo>
                  <a:lnTo>
                    <a:pt x="1181" y="765"/>
                  </a:lnTo>
                  <a:lnTo>
                    <a:pt x="1196" y="765"/>
                  </a:lnTo>
                  <a:lnTo>
                    <a:pt x="1196" y="749"/>
                  </a:lnTo>
                  <a:lnTo>
                    <a:pt x="1216" y="749"/>
                  </a:lnTo>
                  <a:lnTo>
                    <a:pt x="1214" y="740"/>
                  </a:lnTo>
                  <a:lnTo>
                    <a:pt x="1221" y="740"/>
                  </a:lnTo>
                  <a:lnTo>
                    <a:pt x="1221" y="730"/>
                  </a:lnTo>
                  <a:lnTo>
                    <a:pt x="1214" y="730"/>
                  </a:lnTo>
                  <a:lnTo>
                    <a:pt x="1198" y="730"/>
                  </a:lnTo>
                  <a:lnTo>
                    <a:pt x="1193" y="730"/>
                  </a:lnTo>
                  <a:lnTo>
                    <a:pt x="1146" y="732"/>
                  </a:lnTo>
                  <a:lnTo>
                    <a:pt x="1142" y="732"/>
                  </a:lnTo>
                  <a:lnTo>
                    <a:pt x="1121" y="736"/>
                  </a:lnTo>
                  <a:lnTo>
                    <a:pt x="1111" y="736"/>
                  </a:lnTo>
                  <a:lnTo>
                    <a:pt x="1111" y="753"/>
                  </a:lnTo>
                  <a:lnTo>
                    <a:pt x="1111" y="759"/>
                  </a:lnTo>
                  <a:lnTo>
                    <a:pt x="1110" y="763"/>
                  </a:lnTo>
                  <a:lnTo>
                    <a:pt x="1111" y="769"/>
                  </a:lnTo>
                  <a:lnTo>
                    <a:pt x="1111" y="773"/>
                  </a:lnTo>
                  <a:lnTo>
                    <a:pt x="1115" y="778"/>
                  </a:lnTo>
                  <a:lnTo>
                    <a:pt x="1110" y="778"/>
                  </a:lnTo>
                  <a:lnTo>
                    <a:pt x="1110" y="784"/>
                  </a:lnTo>
                  <a:lnTo>
                    <a:pt x="1106" y="804"/>
                  </a:lnTo>
                  <a:lnTo>
                    <a:pt x="1115" y="804"/>
                  </a:lnTo>
                  <a:lnTo>
                    <a:pt x="1117" y="834"/>
                  </a:lnTo>
                  <a:lnTo>
                    <a:pt x="1117" y="840"/>
                  </a:lnTo>
                  <a:lnTo>
                    <a:pt x="1104" y="840"/>
                  </a:lnTo>
                  <a:lnTo>
                    <a:pt x="1110" y="854"/>
                  </a:lnTo>
                  <a:lnTo>
                    <a:pt x="1113" y="856"/>
                  </a:lnTo>
                  <a:lnTo>
                    <a:pt x="1119" y="861"/>
                  </a:lnTo>
                  <a:lnTo>
                    <a:pt x="1129" y="885"/>
                  </a:lnTo>
                  <a:lnTo>
                    <a:pt x="1123" y="887"/>
                  </a:lnTo>
                  <a:lnTo>
                    <a:pt x="1127" y="887"/>
                  </a:lnTo>
                  <a:lnTo>
                    <a:pt x="1127" y="890"/>
                  </a:lnTo>
                  <a:lnTo>
                    <a:pt x="1123" y="890"/>
                  </a:lnTo>
                  <a:lnTo>
                    <a:pt x="1123" y="892"/>
                  </a:lnTo>
                  <a:lnTo>
                    <a:pt x="1127" y="892"/>
                  </a:lnTo>
                  <a:lnTo>
                    <a:pt x="1127" y="900"/>
                  </a:lnTo>
                  <a:lnTo>
                    <a:pt x="1131" y="900"/>
                  </a:lnTo>
                  <a:lnTo>
                    <a:pt x="1131" y="916"/>
                  </a:lnTo>
                  <a:lnTo>
                    <a:pt x="1140" y="916"/>
                  </a:lnTo>
                  <a:lnTo>
                    <a:pt x="1140" y="908"/>
                  </a:lnTo>
                  <a:lnTo>
                    <a:pt x="1148" y="908"/>
                  </a:lnTo>
                  <a:lnTo>
                    <a:pt x="1148" y="898"/>
                  </a:lnTo>
                  <a:lnTo>
                    <a:pt x="1179" y="898"/>
                  </a:lnTo>
                  <a:lnTo>
                    <a:pt x="1181" y="908"/>
                  </a:lnTo>
                  <a:lnTo>
                    <a:pt x="1214" y="908"/>
                  </a:lnTo>
                  <a:lnTo>
                    <a:pt x="1216" y="923"/>
                  </a:lnTo>
                  <a:lnTo>
                    <a:pt x="1216" y="933"/>
                  </a:lnTo>
                  <a:lnTo>
                    <a:pt x="1216" y="939"/>
                  </a:lnTo>
                  <a:lnTo>
                    <a:pt x="1221" y="939"/>
                  </a:lnTo>
                  <a:lnTo>
                    <a:pt x="1221" y="935"/>
                  </a:lnTo>
                  <a:lnTo>
                    <a:pt x="1223" y="935"/>
                  </a:lnTo>
                  <a:lnTo>
                    <a:pt x="1227" y="935"/>
                  </a:lnTo>
                  <a:lnTo>
                    <a:pt x="1231" y="935"/>
                  </a:lnTo>
                  <a:lnTo>
                    <a:pt x="1231" y="931"/>
                  </a:lnTo>
                  <a:lnTo>
                    <a:pt x="1231" y="923"/>
                  </a:lnTo>
                  <a:lnTo>
                    <a:pt x="1256" y="921"/>
                  </a:lnTo>
                  <a:lnTo>
                    <a:pt x="1256" y="931"/>
                  </a:lnTo>
                  <a:lnTo>
                    <a:pt x="1274" y="931"/>
                  </a:lnTo>
                  <a:lnTo>
                    <a:pt x="1274" y="937"/>
                  </a:lnTo>
                  <a:lnTo>
                    <a:pt x="1324" y="937"/>
                  </a:lnTo>
                  <a:lnTo>
                    <a:pt x="1324" y="954"/>
                  </a:lnTo>
                  <a:lnTo>
                    <a:pt x="1308" y="956"/>
                  </a:lnTo>
                  <a:lnTo>
                    <a:pt x="1308" y="962"/>
                  </a:lnTo>
                  <a:lnTo>
                    <a:pt x="1252" y="962"/>
                  </a:lnTo>
                  <a:lnTo>
                    <a:pt x="1247" y="962"/>
                  </a:lnTo>
                  <a:lnTo>
                    <a:pt x="1247" y="954"/>
                  </a:lnTo>
                  <a:lnTo>
                    <a:pt x="1250" y="954"/>
                  </a:lnTo>
                  <a:lnTo>
                    <a:pt x="1250" y="946"/>
                  </a:lnTo>
                  <a:lnTo>
                    <a:pt x="1247" y="946"/>
                  </a:lnTo>
                  <a:lnTo>
                    <a:pt x="1247" y="944"/>
                  </a:lnTo>
                  <a:lnTo>
                    <a:pt x="1247" y="941"/>
                  </a:lnTo>
                  <a:lnTo>
                    <a:pt x="1247" y="931"/>
                  </a:lnTo>
                  <a:lnTo>
                    <a:pt x="1241" y="931"/>
                  </a:lnTo>
                  <a:lnTo>
                    <a:pt x="1241" y="941"/>
                  </a:lnTo>
                  <a:lnTo>
                    <a:pt x="1241" y="946"/>
                  </a:lnTo>
                  <a:lnTo>
                    <a:pt x="1231" y="946"/>
                  </a:lnTo>
                  <a:lnTo>
                    <a:pt x="1231" y="950"/>
                  </a:lnTo>
                  <a:lnTo>
                    <a:pt x="1233" y="950"/>
                  </a:lnTo>
                  <a:lnTo>
                    <a:pt x="1233" y="954"/>
                  </a:lnTo>
                  <a:lnTo>
                    <a:pt x="1231" y="954"/>
                  </a:lnTo>
                  <a:lnTo>
                    <a:pt x="1231" y="956"/>
                  </a:lnTo>
                  <a:lnTo>
                    <a:pt x="1225" y="956"/>
                  </a:lnTo>
                  <a:lnTo>
                    <a:pt x="1225" y="964"/>
                  </a:lnTo>
                  <a:lnTo>
                    <a:pt x="1200" y="964"/>
                  </a:lnTo>
                  <a:lnTo>
                    <a:pt x="1200" y="975"/>
                  </a:lnTo>
                  <a:lnTo>
                    <a:pt x="1194" y="973"/>
                  </a:lnTo>
                  <a:lnTo>
                    <a:pt x="1194" y="975"/>
                  </a:lnTo>
                  <a:lnTo>
                    <a:pt x="1187" y="979"/>
                  </a:lnTo>
                  <a:lnTo>
                    <a:pt x="1185" y="975"/>
                  </a:lnTo>
                  <a:lnTo>
                    <a:pt x="1185" y="989"/>
                  </a:lnTo>
                  <a:lnTo>
                    <a:pt x="1185" y="999"/>
                  </a:lnTo>
                  <a:lnTo>
                    <a:pt x="1229" y="997"/>
                  </a:lnTo>
                  <a:lnTo>
                    <a:pt x="1229" y="1002"/>
                  </a:lnTo>
                  <a:lnTo>
                    <a:pt x="1220" y="1002"/>
                  </a:lnTo>
                  <a:lnTo>
                    <a:pt x="1216" y="1004"/>
                  </a:lnTo>
                  <a:lnTo>
                    <a:pt x="1210" y="1004"/>
                  </a:lnTo>
                  <a:lnTo>
                    <a:pt x="1210" y="1020"/>
                  </a:lnTo>
                  <a:lnTo>
                    <a:pt x="1216" y="1020"/>
                  </a:lnTo>
                  <a:lnTo>
                    <a:pt x="1220" y="1020"/>
                  </a:lnTo>
                  <a:lnTo>
                    <a:pt x="1220" y="1027"/>
                  </a:lnTo>
                  <a:lnTo>
                    <a:pt x="1250" y="1031"/>
                  </a:lnTo>
                  <a:lnTo>
                    <a:pt x="1270" y="1031"/>
                  </a:lnTo>
                  <a:lnTo>
                    <a:pt x="1270" y="1012"/>
                  </a:lnTo>
                  <a:lnTo>
                    <a:pt x="1285" y="1012"/>
                  </a:lnTo>
                  <a:lnTo>
                    <a:pt x="1285" y="1018"/>
                  </a:lnTo>
                  <a:lnTo>
                    <a:pt x="1285" y="1029"/>
                  </a:lnTo>
                  <a:lnTo>
                    <a:pt x="1306" y="1020"/>
                  </a:lnTo>
                  <a:lnTo>
                    <a:pt x="1366" y="970"/>
                  </a:lnTo>
                  <a:lnTo>
                    <a:pt x="1353" y="970"/>
                  </a:lnTo>
                  <a:lnTo>
                    <a:pt x="1351" y="973"/>
                  </a:lnTo>
                  <a:lnTo>
                    <a:pt x="1349" y="964"/>
                  </a:lnTo>
                  <a:lnTo>
                    <a:pt x="1337" y="964"/>
                  </a:lnTo>
                  <a:lnTo>
                    <a:pt x="1337" y="973"/>
                  </a:lnTo>
                  <a:lnTo>
                    <a:pt x="1331" y="973"/>
                  </a:lnTo>
                  <a:lnTo>
                    <a:pt x="1331" y="970"/>
                  </a:lnTo>
                  <a:lnTo>
                    <a:pt x="1331" y="968"/>
                  </a:lnTo>
                  <a:lnTo>
                    <a:pt x="1331" y="964"/>
                  </a:lnTo>
                  <a:lnTo>
                    <a:pt x="1331" y="962"/>
                  </a:lnTo>
                  <a:lnTo>
                    <a:pt x="1331" y="958"/>
                  </a:lnTo>
                  <a:lnTo>
                    <a:pt x="1331" y="954"/>
                  </a:lnTo>
                  <a:lnTo>
                    <a:pt x="1331" y="952"/>
                  </a:lnTo>
                  <a:lnTo>
                    <a:pt x="1331" y="948"/>
                  </a:lnTo>
                  <a:lnTo>
                    <a:pt x="1333" y="948"/>
                  </a:lnTo>
                  <a:lnTo>
                    <a:pt x="1333" y="954"/>
                  </a:lnTo>
                  <a:lnTo>
                    <a:pt x="1364" y="954"/>
                  </a:lnTo>
                  <a:lnTo>
                    <a:pt x="1366" y="964"/>
                  </a:lnTo>
                  <a:lnTo>
                    <a:pt x="1384" y="964"/>
                  </a:lnTo>
                  <a:lnTo>
                    <a:pt x="1384" y="944"/>
                  </a:lnTo>
                  <a:lnTo>
                    <a:pt x="1409" y="944"/>
                  </a:lnTo>
                  <a:lnTo>
                    <a:pt x="1418" y="944"/>
                  </a:lnTo>
                  <a:lnTo>
                    <a:pt x="1414" y="929"/>
                  </a:lnTo>
                  <a:lnTo>
                    <a:pt x="1474" y="927"/>
                  </a:lnTo>
                  <a:lnTo>
                    <a:pt x="1474" y="952"/>
                  </a:lnTo>
                  <a:lnTo>
                    <a:pt x="1470" y="952"/>
                  </a:lnTo>
                  <a:lnTo>
                    <a:pt x="1465" y="962"/>
                  </a:lnTo>
                  <a:lnTo>
                    <a:pt x="1465" y="966"/>
                  </a:lnTo>
                  <a:lnTo>
                    <a:pt x="1459" y="977"/>
                  </a:lnTo>
                  <a:lnTo>
                    <a:pt x="1453" y="987"/>
                  </a:lnTo>
                  <a:lnTo>
                    <a:pt x="1457" y="987"/>
                  </a:lnTo>
                  <a:lnTo>
                    <a:pt x="1459" y="993"/>
                  </a:lnTo>
                  <a:lnTo>
                    <a:pt x="1453" y="993"/>
                  </a:lnTo>
                  <a:lnTo>
                    <a:pt x="1451" y="993"/>
                  </a:lnTo>
                  <a:lnTo>
                    <a:pt x="1451" y="999"/>
                  </a:lnTo>
                  <a:lnTo>
                    <a:pt x="1453" y="999"/>
                  </a:lnTo>
                  <a:lnTo>
                    <a:pt x="1457" y="1018"/>
                  </a:lnTo>
                  <a:lnTo>
                    <a:pt x="1461" y="1018"/>
                  </a:lnTo>
                  <a:lnTo>
                    <a:pt x="1467" y="1018"/>
                  </a:lnTo>
                  <a:lnTo>
                    <a:pt x="1467" y="1027"/>
                  </a:lnTo>
                  <a:lnTo>
                    <a:pt x="1467" y="1033"/>
                  </a:lnTo>
                  <a:lnTo>
                    <a:pt x="1467" y="1037"/>
                  </a:lnTo>
                  <a:lnTo>
                    <a:pt x="1470" y="1037"/>
                  </a:lnTo>
                  <a:lnTo>
                    <a:pt x="1476" y="1035"/>
                  </a:lnTo>
                  <a:lnTo>
                    <a:pt x="1476" y="1043"/>
                  </a:lnTo>
                  <a:lnTo>
                    <a:pt x="1486" y="1043"/>
                  </a:lnTo>
                  <a:lnTo>
                    <a:pt x="1486" y="1039"/>
                  </a:lnTo>
                  <a:lnTo>
                    <a:pt x="1488" y="1039"/>
                  </a:lnTo>
                  <a:lnTo>
                    <a:pt x="1496" y="1035"/>
                  </a:lnTo>
                  <a:lnTo>
                    <a:pt x="1497" y="1033"/>
                  </a:lnTo>
                  <a:lnTo>
                    <a:pt x="1501" y="1033"/>
                  </a:lnTo>
                  <a:lnTo>
                    <a:pt x="1552" y="1031"/>
                  </a:lnTo>
                  <a:lnTo>
                    <a:pt x="1552" y="1041"/>
                  </a:lnTo>
                  <a:lnTo>
                    <a:pt x="1517" y="1041"/>
                  </a:lnTo>
                  <a:lnTo>
                    <a:pt x="1517" y="1051"/>
                  </a:lnTo>
                  <a:lnTo>
                    <a:pt x="1526" y="1051"/>
                  </a:lnTo>
                  <a:lnTo>
                    <a:pt x="1526" y="1056"/>
                  </a:lnTo>
                  <a:lnTo>
                    <a:pt x="1517" y="1056"/>
                  </a:lnTo>
                  <a:lnTo>
                    <a:pt x="1492" y="1058"/>
                  </a:lnTo>
                  <a:lnTo>
                    <a:pt x="1492" y="1070"/>
                  </a:lnTo>
                  <a:lnTo>
                    <a:pt x="1492" y="1074"/>
                  </a:lnTo>
                  <a:lnTo>
                    <a:pt x="1492" y="1076"/>
                  </a:lnTo>
                  <a:lnTo>
                    <a:pt x="1496" y="1076"/>
                  </a:lnTo>
                  <a:lnTo>
                    <a:pt x="1499" y="1076"/>
                  </a:lnTo>
                  <a:lnTo>
                    <a:pt x="1505" y="1076"/>
                  </a:lnTo>
                  <a:lnTo>
                    <a:pt x="1507" y="1076"/>
                  </a:lnTo>
                  <a:lnTo>
                    <a:pt x="1511" y="1076"/>
                  </a:lnTo>
                  <a:lnTo>
                    <a:pt x="1515" y="1076"/>
                  </a:lnTo>
                  <a:lnTo>
                    <a:pt x="1517" y="1076"/>
                  </a:lnTo>
                  <a:lnTo>
                    <a:pt x="1521" y="1076"/>
                  </a:lnTo>
                  <a:lnTo>
                    <a:pt x="1532" y="1076"/>
                  </a:lnTo>
                  <a:lnTo>
                    <a:pt x="1536" y="1076"/>
                  </a:lnTo>
                  <a:lnTo>
                    <a:pt x="1540" y="1076"/>
                  </a:lnTo>
                  <a:lnTo>
                    <a:pt x="1540" y="1078"/>
                  </a:lnTo>
                  <a:lnTo>
                    <a:pt x="1536" y="1078"/>
                  </a:lnTo>
                  <a:lnTo>
                    <a:pt x="1536" y="1082"/>
                  </a:lnTo>
                  <a:lnTo>
                    <a:pt x="1536" y="1085"/>
                  </a:lnTo>
                  <a:lnTo>
                    <a:pt x="1532" y="1085"/>
                  </a:lnTo>
                  <a:lnTo>
                    <a:pt x="1532" y="1087"/>
                  </a:lnTo>
                  <a:lnTo>
                    <a:pt x="1534" y="1091"/>
                  </a:lnTo>
                  <a:lnTo>
                    <a:pt x="1534" y="1095"/>
                  </a:lnTo>
                  <a:lnTo>
                    <a:pt x="1530" y="1095"/>
                  </a:lnTo>
                  <a:lnTo>
                    <a:pt x="1530" y="1097"/>
                  </a:lnTo>
                  <a:lnTo>
                    <a:pt x="1534" y="1097"/>
                  </a:lnTo>
                  <a:lnTo>
                    <a:pt x="1536" y="1097"/>
                  </a:lnTo>
                  <a:lnTo>
                    <a:pt x="1540" y="1097"/>
                  </a:lnTo>
                  <a:lnTo>
                    <a:pt x="1542" y="1097"/>
                  </a:lnTo>
                  <a:lnTo>
                    <a:pt x="1542" y="1101"/>
                  </a:lnTo>
                  <a:lnTo>
                    <a:pt x="1550" y="1101"/>
                  </a:lnTo>
                  <a:lnTo>
                    <a:pt x="1559" y="1099"/>
                  </a:lnTo>
                  <a:lnTo>
                    <a:pt x="1559" y="1103"/>
                  </a:lnTo>
                  <a:lnTo>
                    <a:pt x="1559" y="1107"/>
                  </a:lnTo>
                  <a:lnTo>
                    <a:pt x="1559" y="1109"/>
                  </a:lnTo>
                  <a:lnTo>
                    <a:pt x="1559" y="1112"/>
                  </a:lnTo>
                  <a:lnTo>
                    <a:pt x="1561" y="1112"/>
                  </a:lnTo>
                  <a:lnTo>
                    <a:pt x="1565" y="1112"/>
                  </a:lnTo>
                  <a:lnTo>
                    <a:pt x="1565" y="1114"/>
                  </a:lnTo>
                  <a:lnTo>
                    <a:pt x="1569" y="1114"/>
                  </a:lnTo>
                  <a:lnTo>
                    <a:pt x="1569" y="1118"/>
                  </a:lnTo>
                  <a:lnTo>
                    <a:pt x="1571" y="1118"/>
                  </a:lnTo>
                  <a:lnTo>
                    <a:pt x="1571" y="1122"/>
                  </a:lnTo>
                  <a:lnTo>
                    <a:pt x="1575" y="1122"/>
                  </a:lnTo>
                  <a:lnTo>
                    <a:pt x="1575" y="1124"/>
                  </a:lnTo>
                  <a:lnTo>
                    <a:pt x="1577" y="1124"/>
                  </a:lnTo>
                  <a:lnTo>
                    <a:pt x="1577" y="1128"/>
                  </a:lnTo>
                  <a:lnTo>
                    <a:pt x="1584" y="1128"/>
                  </a:lnTo>
                  <a:lnTo>
                    <a:pt x="1594" y="1130"/>
                  </a:lnTo>
                  <a:lnTo>
                    <a:pt x="1604" y="1134"/>
                  </a:lnTo>
                  <a:lnTo>
                    <a:pt x="1602" y="1130"/>
                  </a:lnTo>
                  <a:lnTo>
                    <a:pt x="1619" y="1130"/>
                  </a:lnTo>
                  <a:lnTo>
                    <a:pt x="1619" y="1134"/>
                  </a:lnTo>
                  <a:lnTo>
                    <a:pt x="1619" y="1139"/>
                  </a:lnTo>
                  <a:lnTo>
                    <a:pt x="1619" y="1149"/>
                  </a:lnTo>
                  <a:lnTo>
                    <a:pt x="1611" y="1149"/>
                  </a:lnTo>
                  <a:lnTo>
                    <a:pt x="1609" y="1143"/>
                  </a:lnTo>
                  <a:lnTo>
                    <a:pt x="1594" y="1145"/>
                  </a:lnTo>
                  <a:lnTo>
                    <a:pt x="1584" y="1153"/>
                  </a:lnTo>
                  <a:lnTo>
                    <a:pt x="1584" y="1139"/>
                  </a:lnTo>
                  <a:lnTo>
                    <a:pt x="1579" y="1139"/>
                  </a:lnTo>
                  <a:lnTo>
                    <a:pt x="1550" y="1138"/>
                  </a:lnTo>
                  <a:lnTo>
                    <a:pt x="1546" y="1132"/>
                  </a:lnTo>
                  <a:lnTo>
                    <a:pt x="1544" y="1132"/>
                  </a:lnTo>
                  <a:lnTo>
                    <a:pt x="1540" y="1132"/>
                  </a:lnTo>
                  <a:lnTo>
                    <a:pt x="1538" y="1134"/>
                  </a:lnTo>
                  <a:lnTo>
                    <a:pt x="1538" y="1138"/>
                  </a:lnTo>
                  <a:lnTo>
                    <a:pt x="1534" y="1138"/>
                  </a:lnTo>
                  <a:lnTo>
                    <a:pt x="1534" y="1141"/>
                  </a:lnTo>
                  <a:lnTo>
                    <a:pt x="1534" y="1143"/>
                  </a:lnTo>
                  <a:lnTo>
                    <a:pt x="1534" y="1147"/>
                  </a:lnTo>
                  <a:lnTo>
                    <a:pt x="1530" y="1147"/>
                  </a:lnTo>
                  <a:lnTo>
                    <a:pt x="1528" y="1143"/>
                  </a:lnTo>
                  <a:lnTo>
                    <a:pt x="1525" y="1147"/>
                  </a:lnTo>
                  <a:lnTo>
                    <a:pt x="1523" y="1147"/>
                  </a:lnTo>
                  <a:lnTo>
                    <a:pt x="1519" y="1147"/>
                  </a:lnTo>
                  <a:lnTo>
                    <a:pt x="1519" y="1151"/>
                  </a:lnTo>
                  <a:lnTo>
                    <a:pt x="1519" y="1153"/>
                  </a:lnTo>
                  <a:lnTo>
                    <a:pt x="1519" y="1157"/>
                  </a:lnTo>
                  <a:lnTo>
                    <a:pt x="1519" y="1159"/>
                  </a:lnTo>
                  <a:lnTo>
                    <a:pt x="1513" y="1159"/>
                  </a:lnTo>
                  <a:lnTo>
                    <a:pt x="1499" y="1153"/>
                  </a:lnTo>
                  <a:lnTo>
                    <a:pt x="1499" y="1157"/>
                  </a:lnTo>
                  <a:lnTo>
                    <a:pt x="1453" y="1157"/>
                  </a:lnTo>
                  <a:lnTo>
                    <a:pt x="1451" y="1192"/>
                  </a:lnTo>
                  <a:lnTo>
                    <a:pt x="1455" y="1222"/>
                  </a:lnTo>
                  <a:lnTo>
                    <a:pt x="1440" y="1226"/>
                  </a:lnTo>
                  <a:lnTo>
                    <a:pt x="1440" y="1228"/>
                  </a:lnTo>
                  <a:lnTo>
                    <a:pt x="1440" y="1257"/>
                  </a:lnTo>
                  <a:lnTo>
                    <a:pt x="1434" y="1251"/>
                  </a:lnTo>
                  <a:lnTo>
                    <a:pt x="1430" y="1248"/>
                  </a:lnTo>
                  <a:lnTo>
                    <a:pt x="1424" y="1251"/>
                  </a:lnTo>
                  <a:lnTo>
                    <a:pt x="1420" y="1248"/>
                  </a:lnTo>
                  <a:lnTo>
                    <a:pt x="1420" y="1246"/>
                  </a:lnTo>
                  <a:lnTo>
                    <a:pt x="1420" y="1242"/>
                  </a:lnTo>
                  <a:lnTo>
                    <a:pt x="1416" y="1242"/>
                  </a:lnTo>
                  <a:lnTo>
                    <a:pt x="1414" y="1242"/>
                  </a:lnTo>
                  <a:lnTo>
                    <a:pt x="1411" y="1246"/>
                  </a:lnTo>
                  <a:lnTo>
                    <a:pt x="1405" y="1251"/>
                  </a:lnTo>
                  <a:lnTo>
                    <a:pt x="1405" y="1248"/>
                  </a:lnTo>
                  <a:lnTo>
                    <a:pt x="1405" y="1246"/>
                  </a:lnTo>
                  <a:lnTo>
                    <a:pt x="1389" y="1246"/>
                  </a:lnTo>
                  <a:lnTo>
                    <a:pt x="1380" y="1257"/>
                  </a:lnTo>
                  <a:lnTo>
                    <a:pt x="1380" y="1261"/>
                  </a:lnTo>
                  <a:lnTo>
                    <a:pt x="1384" y="1265"/>
                  </a:lnTo>
                  <a:lnTo>
                    <a:pt x="1384" y="1267"/>
                  </a:lnTo>
                  <a:lnTo>
                    <a:pt x="1378" y="1290"/>
                  </a:lnTo>
                  <a:lnTo>
                    <a:pt x="1380" y="1298"/>
                  </a:lnTo>
                  <a:lnTo>
                    <a:pt x="1378" y="1298"/>
                  </a:lnTo>
                  <a:lnTo>
                    <a:pt x="1359" y="1300"/>
                  </a:lnTo>
                  <a:lnTo>
                    <a:pt x="1359" y="1290"/>
                  </a:lnTo>
                  <a:lnTo>
                    <a:pt x="1353" y="1290"/>
                  </a:lnTo>
                  <a:lnTo>
                    <a:pt x="1353" y="1284"/>
                  </a:lnTo>
                  <a:lnTo>
                    <a:pt x="1343" y="1284"/>
                  </a:lnTo>
                  <a:lnTo>
                    <a:pt x="1343" y="1276"/>
                  </a:lnTo>
                  <a:lnTo>
                    <a:pt x="1343" y="1265"/>
                  </a:lnTo>
                  <a:lnTo>
                    <a:pt x="1353" y="1265"/>
                  </a:lnTo>
                  <a:lnTo>
                    <a:pt x="1353" y="1275"/>
                  </a:lnTo>
                  <a:lnTo>
                    <a:pt x="1368" y="1275"/>
                  </a:lnTo>
                  <a:lnTo>
                    <a:pt x="1368" y="1265"/>
                  </a:lnTo>
                  <a:lnTo>
                    <a:pt x="1359" y="1265"/>
                  </a:lnTo>
                  <a:lnTo>
                    <a:pt x="1359" y="1249"/>
                  </a:lnTo>
                  <a:lnTo>
                    <a:pt x="1343" y="1249"/>
                  </a:lnTo>
                  <a:lnTo>
                    <a:pt x="1343" y="1253"/>
                  </a:lnTo>
                  <a:lnTo>
                    <a:pt x="1333" y="1255"/>
                  </a:lnTo>
                  <a:lnTo>
                    <a:pt x="1333" y="1246"/>
                  </a:lnTo>
                  <a:lnTo>
                    <a:pt x="1339" y="1240"/>
                  </a:lnTo>
                  <a:lnTo>
                    <a:pt x="1351" y="1240"/>
                  </a:lnTo>
                  <a:lnTo>
                    <a:pt x="1351" y="1230"/>
                  </a:lnTo>
                  <a:lnTo>
                    <a:pt x="1359" y="1230"/>
                  </a:lnTo>
                  <a:lnTo>
                    <a:pt x="1376" y="1230"/>
                  </a:lnTo>
                  <a:lnTo>
                    <a:pt x="1360" y="1215"/>
                  </a:lnTo>
                  <a:lnTo>
                    <a:pt x="1357" y="1215"/>
                  </a:lnTo>
                  <a:lnTo>
                    <a:pt x="1357" y="1209"/>
                  </a:lnTo>
                  <a:lnTo>
                    <a:pt x="1355" y="1205"/>
                  </a:lnTo>
                  <a:lnTo>
                    <a:pt x="1357" y="1203"/>
                  </a:lnTo>
                  <a:lnTo>
                    <a:pt x="1355" y="1197"/>
                  </a:lnTo>
                  <a:lnTo>
                    <a:pt x="1347" y="1197"/>
                  </a:lnTo>
                  <a:lnTo>
                    <a:pt x="1347" y="1199"/>
                  </a:lnTo>
                  <a:lnTo>
                    <a:pt x="1347" y="1205"/>
                  </a:lnTo>
                  <a:lnTo>
                    <a:pt x="1339" y="1205"/>
                  </a:lnTo>
                  <a:lnTo>
                    <a:pt x="1339" y="1230"/>
                  </a:lnTo>
                  <a:lnTo>
                    <a:pt x="1333" y="1230"/>
                  </a:lnTo>
                  <a:lnTo>
                    <a:pt x="1333" y="1240"/>
                  </a:lnTo>
                  <a:lnTo>
                    <a:pt x="1326" y="1240"/>
                  </a:lnTo>
                  <a:lnTo>
                    <a:pt x="1324" y="1240"/>
                  </a:lnTo>
                  <a:lnTo>
                    <a:pt x="1324" y="1230"/>
                  </a:lnTo>
                  <a:lnTo>
                    <a:pt x="1285" y="1228"/>
                  </a:lnTo>
                  <a:lnTo>
                    <a:pt x="1289" y="1195"/>
                  </a:lnTo>
                  <a:lnTo>
                    <a:pt x="1281" y="1195"/>
                  </a:lnTo>
                  <a:lnTo>
                    <a:pt x="1281" y="1203"/>
                  </a:lnTo>
                  <a:lnTo>
                    <a:pt x="1279" y="1203"/>
                  </a:lnTo>
                  <a:lnTo>
                    <a:pt x="1276" y="1207"/>
                  </a:lnTo>
                  <a:lnTo>
                    <a:pt x="1276" y="1211"/>
                  </a:lnTo>
                  <a:lnTo>
                    <a:pt x="1270" y="1211"/>
                  </a:lnTo>
                  <a:lnTo>
                    <a:pt x="1270" y="1186"/>
                  </a:lnTo>
                  <a:lnTo>
                    <a:pt x="1279" y="1186"/>
                  </a:lnTo>
                  <a:lnTo>
                    <a:pt x="1277" y="1165"/>
                  </a:lnTo>
                  <a:lnTo>
                    <a:pt x="1277" y="1161"/>
                  </a:lnTo>
                  <a:lnTo>
                    <a:pt x="1270" y="1161"/>
                  </a:lnTo>
                  <a:lnTo>
                    <a:pt x="1270" y="1155"/>
                  </a:lnTo>
                  <a:lnTo>
                    <a:pt x="1247" y="1155"/>
                  </a:lnTo>
                  <a:lnTo>
                    <a:pt x="1247" y="1149"/>
                  </a:lnTo>
                  <a:lnTo>
                    <a:pt x="1235" y="1149"/>
                  </a:lnTo>
                  <a:lnTo>
                    <a:pt x="1235" y="1155"/>
                  </a:lnTo>
                  <a:lnTo>
                    <a:pt x="1227" y="1155"/>
                  </a:lnTo>
                  <a:lnTo>
                    <a:pt x="1227" y="1149"/>
                  </a:lnTo>
                  <a:lnTo>
                    <a:pt x="1225" y="1149"/>
                  </a:lnTo>
                  <a:lnTo>
                    <a:pt x="1225" y="1155"/>
                  </a:lnTo>
                  <a:lnTo>
                    <a:pt x="1220" y="1155"/>
                  </a:lnTo>
                  <a:lnTo>
                    <a:pt x="1220" y="1161"/>
                  </a:lnTo>
                  <a:lnTo>
                    <a:pt x="1220" y="1170"/>
                  </a:lnTo>
                  <a:lnTo>
                    <a:pt x="1220" y="1195"/>
                  </a:lnTo>
                  <a:lnTo>
                    <a:pt x="1220" y="1221"/>
                  </a:lnTo>
                  <a:lnTo>
                    <a:pt x="1220" y="1230"/>
                  </a:lnTo>
                  <a:lnTo>
                    <a:pt x="1202" y="1230"/>
                  </a:lnTo>
                  <a:lnTo>
                    <a:pt x="1177" y="1228"/>
                  </a:lnTo>
                  <a:lnTo>
                    <a:pt x="1169" y="1228"/>
                  </a:lnTo>
                  <a:lnTo>
                    <a:pt x="1169" y="1236"/>
                  </a:lnTo>
                  <a:lnTo>
                    <a:pt x="1154" y="1238"/>
                  </a:lnTo>
                  <a:lnTo>
                    <a:pt x="1156" y="1253"/>
                  </a:lnTo>
                  <a:lnTo>
                    <a:pt x="1152" y="1275"/>
                  </a:lnTo>
                  <a:lnTo>
                    <a:pt x="1156" y="1275"/>
                  </a:lnTo>
                  <a:lnTo>
                    <a:pt x="1158" y="1276"/>
                  </a:lnTo>
                  <a:lnTo>
                    <a:pt x="1162" y="1276"/>
                  </a:lnTo>
                  <a:lnTo>
                    <a:pt x="1165" y="1275"/>
                  </a:lnTo>
                  <a:lnTo>
                    <a:pt x="1167" y="1275"/>
                  </a:lnTo>
                  <a:lnTo>
                    <a:pt x="1171" y="1275"/>
                  </a:lnTo>
                  <a:lnTo>
                    <a:pt x="1173" y="1275"/>
                  </a:lnTo>
                  <a:lnTo>
                    <a:pt x="1177" y="1275"/>
                  </a:lnTo>
                  <a:lnTo>
                    <a:pt x="1183" y="1275"/>
                  </a:lnTo>
                  <a:lnTo>
                    <a:pt x="1183" y="1276"/>
                  </a:lnTo>
                  <a:lnTo>
                    <a:pt x="1187" y="1276"/>
                  </a:lnTo>
                  <a:lnTo>
                    <a:pt x="1187" y="1280"/>
                  </a:lnTo>
                  <a:lnTo>
                    <a:pt x="1183" y="1280"/>
                  </a:lnTo>
                  <a:lnTo>
                    <a:pt x="1181" y="1282"/>
                  </a:lnTo>
                  <a:lnTo>
                    <a:pt x="1177" y="1286"/>
                  </a:lnTo>
                  <a:lnTo>
                    <a:pt x="1181" y="1286"/>
                  </a:lnTo>
                  <a:lnTo>
                    <a:pt x="1177" y="1286"/>
                  </a:lnTo>
                  <a:lnTo>
                    <a:pt x="1177" y="1290"/>
                  </a:lnTo>
                  <a:lnTo>
                    <a:pt x="1181" y="1292"/>
                  </a:lnTo>
                  <a:lnTo>
                    <a:pt x="1181" y="1296"/>
                  </a:lnTo>
                  <a:lnTo>
                    <a:pt x="1167" y="1296"/>
                  </a:lnTo>
                  <a:lnTo>
                    <a:pt x="1169" y="1323"/>
                  </a:lnTo>
                  <a:lnTo>
                    <a:pt x="1173" y="1358"/>
                  </a:lnTo>
                  <a:lnTo>
                    <a:pt x="1179" y="1358"/>
                  </a:lnTo>
                  <a:lnTo>
                    <a:pt x="1179" y="1363"/>
                  </a:lnTo>
                  <a:lnTo>
                    <a:pt x="1181" y="1363"/>
                  </a:lnTo>
                  <a:lnTo>
                    <a:pt x="1189" y="1363"/>
                  </a:lnTo>
                  <a:lnTo>
                    <a:pt x="1189" y="1369"/>
                  </a:lnTo>
                  <a:lnTo>
                    <a:pt x="1256" y="1356"/>
                  </a:lnTo>
                  <a:lnTo>
                    <a:pt x="1270" y="1356"/>
                  </a:lnTo>
                  <a:lnTo>
                    <a:pt x="1287" y="1359"/>
                  </a:lnTo>
                  <a:lnTo>
                    <a:pt x="1301" y="1361"/>
                  </a:lnTo>
                  <a:lnTo>
                    <a:pt x="1301" y="1346"/>
                  </a:lnTo>
                  <a:lnTo>
                    <a:pt x="1310" y="1350"/>
                  </a:lnTo>
                  <a:lnTo>
                    <a:pt x="1310" y="1346"/>
                  </a:lnTo>
                  <a:lnTo>
                    <a:pt x="1322" y="1350"/>
                  </a:lnTo>
                  <a:lnTo>
                    <a:pt x="1326" y="1350"/>
                  </a:lnTo>
                  <a:lnTo>
                    <a:pt x="1326" y="1356"/>
                  </a:lnTo>
                  <a:lnTo>
                    <a:pt x="1328" y="1356"/>
                  </a:lnTo>
                  <a:lnTo>
                    <a:pt x="1330" y="1358"/>
                  </a:lnTo>
                  <a:lnTo>
                    <a:pt x="1360" y="1358"/>
                  </a:lnTo>
                  <a:lnTo>
                    <a:pt x="1360" y="1367"/>
                  </a:lnTo>
                  <a:lnTo>
                    <a:pt x="1366" y="1367"/>
                  </a:lnTo>
                  <a:lnTo>
                    <a:pt x="1366" y="1369"/>
                  </a:lnTo>
                  <a:lnTo>
                    <a:pt x="1362" y="1369"/>
                  </a:lnTo>
                  <a:lnTo>
                    <a:pt x="1362" y="1373"/>
                  </a:lnTo>
                  <a:lnTo>
                    <a:pt x="1360" y="1377"/>
                  </a:lnTo>
                  <a:lnTo>
                    <a:pt x="1360" y="1383"/>
                  </a:lnTo>
                  <a:lnTo>
                    <a:pt x="1360" y="1387"/>
                  </a:lnTo>
                  <a:lnTo>
                    <a:pt x="1360" y="1388"/>
                  </a:lnTo>
                  <a:lnTo>
                    <a:pt x="1357" y="1388"/>
                  </a:lnTo>
                  <a:lnTo>
                    <a:pt x="1357" y="1392"/>
                  </a:lnTo>
                  <a:lnTo>
                    <a:pt x="1360" y="1392"/>
                  </a:lnTo>
                  <a:lnTo>
                    <a:pt x="1357" y="1394"/>
                  </a:lnTo>
                  <a:lnTo>
                    <a:pt x="1355" y="1398"/>
                  </a:lnTo>
                  <a:lnTo>
                    <a:pt x="1351" y="1402"/>
                  </a:lnTo>
                  <a:lnTo>
                    <a:pt x="1349" y="1404"/>
                  </a:lnTo>
                  <a:lnTo>
                    <a:pt x="1355" y="1402"/>
                  </a:lnTo>
                  <a:lnTo>
                    <a:pt x="1366" y="1398"/>
                  </a:lnTo>
                  <a:lnTo>
                    <a:pt x="1370" y="1398"/>
                  </a:lnTo>
                  <a:lnTo>
                    <a:pt x="1382" y="1394"/>
                  </a:lnTo>
                  <a:lnTo>
                    <a:pt x="1389" y="1390"/>
                  </a:lnTo>
                  <a:lnTo>
                    <a:pt x="1438" y="1375"/>
                  </a:lnTo>
                  <a:lnTo>
                    <a:pt x="1453" y="1385"/>
                  </a:lnTo>
                  <a:lnTo>
                    <a:pt x="1470" y="1390"/>
                  </a:lnTo>
                  <a:lnTo>
                    <a:pt x="1470" y="1396"/>
                  </a:lnTo>
                  <a:lnTo>
                    <a:pt x="1488" y="1392"/>
                  </a:lnTo>
                  <a:lnTo>
                    <a:pt x="1488" y="1396"/>
                  </a:lnTo>
                  <a:lnTo>
                    <a:pt x="1488" y="1402"/>
                  </a:lnTo>
                  <a:lnTo>
                    <a:pt x="1490" y="1412"/>
                  </a:lnTo>
                  <a:lnTo>
                    <a:pt x="1490" y="1423"/>
                  </a:lnTo>
                  <a:lnTo>
                    <a:pt x="1490" y="1427"/>
                  </a:lnTo>
                  <a:lnTo>
                    <a:pt x="1530" y="1427"/>
                  </a:lnTo>
                  <a:lnTo>
                    <a:pt x="1530" y="1460"/>
                  </a:lnTo>
                  <a:lnTo>
                    <a:pt x="1530" y="1466"/>
                  </a:lnTo>
                  <a:lnTo>
                    <a:pt x="1540" y="1466"/>
                  </a:lnTo>
                  <a:lnTo>
                    <a:pt x="1536" y="1460"/>
                  </a:lnTo>
                  <a:lnTo>
                    <a:pt x="1555" y="1460"/>
                  </a:lnTo>
                  <a:lnTo>
                    <a:pt x="1555" y="1444"/>
                  </a:lnTo>
                  <a:lnTo>
                    <a:pt x="1586" y="1441"/>
                  </a:lnTo>
                  <a:lnTo>
                    <a:pt x="1596" y="1441"/>
                  </a:lnTo>
                  <a:lnTo>
                    <a:pt x="1596" y="1435"/>
                  </a:lnTo>
                  <a:lnTo>
                    <a:pt x="1613" y="1435"/>
                  </a:lnTo>
                  <a:lnTo>
                    <a:pt x="1615" y="1456"/>
                  </a:lnTo>
                  <a:lnTo>
                    <a:pt x="1621" y="1456"/>
                  </a:lnTo>
                  <a:lnTo>
                    <a:pt x="1621" y="1473"/>
                  </a:lnTo>
                  <a:lnTo>
                    <a:pt x="1627" y="1473"/>
                  </a:lnTo>
                  <a:lnTo>
                    <a:pt x="1631" y="1473"/>
                  </a:lnTo>
                  <a:lnTo>
                    <a:pt x="1631" y="1462"/>
                  </a:lnTo>
                  <a:lnTo>
                    <a:pt x="1640" y="1464"/>
                  </a:lnTo>
                  <a:lnTo>
                    <a:pt x="1640" y="1473"/>
                  </a:lnTo>
                  <a:lnTo>
                    <a:pt x="1656" y="1473"/>
                  </a:lnTo>
                  <a:lnTo>
                    <a:pt x="1656" y="1479"/>
                  </a:lnTo>
                  <a:lnTo>
                    <a:pt x="1656" y="1504"/>
                  </a:lnTo>
                  <a:lnTo>
                    <a:pt x="1665" y="1504"/>
                  </a:lnTo>
                  <a:lnTo>
                    <a:pt x="1665" y="1529"/>
                  </a:lnTo>
                  <a:lnTo>
                    <a:pt x="1656" y="1529"/>
                  </a:lnTo>
                  <a:lnTo>
                    <a:pt x="1660" y="1554"/>
                  </a:lnTo>
                  <a:lnTo>
                    <a:pt x="1691" y="1554"/>
                  </a:lnTo>
                  <a:lnTo>
                    <a:pt x="1692" y="1566"/>
                  </a:lnTo>
                  <a:lnTo>
                    <a:pt x="1689" y="1585"/>
                  </a:lnTo>
                  <a:lnTo>
                    <a:pt x="1648" y="1585"/>
                  </a:lnTo>
                  <a:lnTo>
                    <a:pt x="1648" y="1576"/>
                  </a:lnTo>
                  <a:lnTo>
                    <a:pt x="1644" y="1580"/>
                  </a:lnTo>
                  <a:lnTo>
                    <a:pt x="1642" y="1580"/>
                  </a:lnTo>
                  <a:lnTo>
                    <a:pt x="1642" y="1585"/>
                  </a:lnTo>
                  <a:lnTo>
                    <a:pt x="1633" y="1585"/>
                  </a:lnTo>
                  <a:lnTo>
                    <a:pt x="1633" y="1580"/>
                  </a:lnTo>
                  <a:lnTo>
                    <a:pt x="1629" y="1580"/>
                  </a:lnTo>
                  <a:lnTo>
                    <a:pt x="1623" y="1580"/>
                  </a:lnTo>
                  <a:lnTo>
                    <a:pt x="1623" y="1570"/>
                  </a:lnTo>
                  <a:lnTo>
                    <a:pt x="1617" y="1570"/>
                  </a:lnTo>
                  <a:lnTo>
                    <a:pt x="1608" y="1570"/>
                  </a:lnTo>
                  <a:lnTo>
                    <a:pt x="1608" y="1585"/>
                  </a:lnTo>
                  <a:lnTo>
                    <a:pt x="1588" y="1587"/>
                  </a:lnTo>
                  <a:lnTo>
                    <a:pt x="1582" y="1587"/>
                  </a:lnTo>
                  <a:lnTo>
                    <a:pt x="1542" y="1587"/>
                  </a:lnTo>
                  <a:lnTo>
                    <a:pt x="1526" y="1587"/>
                  </a:lnTo>
                  <a:lnTo>
                    <a:pt x="1507" y="1587"/>
                  </a:lnTo>
                  <a:lnTo>
                    <a:pt x="1509" y="1622"/>
                  </a:lnTo>
                  <a:lnTo>
                    <a:pt x="1526" y="1618"/>
                  </a:lnTo>
                  <a:lnTo>
                    <a:pt x="1536" y="1618"/>
                  </a:lnTo>
                  <a:lnTo>
                    <a:pt x="1536" y="1628"/>
                  </a:lnTo>
                  <a:lnTo>
                    <a:pt x="1526" y="1628"/>
                  </a:lnTo>
                  <a:lnTo>
                    <a:pt x="1526" y="1647"/>
                  </a:lnTo>
                  <a:lnTo>
                    <a:pt x="1509" y="1647"/>
                  </a:lnTo>
                  <a:lnTo>
                    <a:pt x="1509" y="1637"/>
                  </a:lnTo>
                  <a:lnTo>
                    <a:pt x="1490" y="1641"/>
                  </a:lnTo>
                  <a:lnTo>
                    <a:pt x="1490" y="1622"/>
                  </a:lnTo>
                  <a:lnTo>
                    <a:pt x="1486" y="1622"/>
                  </a:lnTo>
                  <a:lnTo>
                    <a:pt x="1470" y="1626"/>
                  </a:lnTo>
                  <a:lnTo>
                    <a:pt x="1459" y="1626"/>
                  </a:lnTo>
                  <a:lnTo>
                    <a:pt x="1459" y="1647"/>
                  </a:lnTo>
                  <a:lnTo>
                    <a:pt x="1459" y="1657"/>
                  </a:lnTo>
                  <a:lnTo>
                    <a:pt x="1490" y="1657"/>
                  </a:lnTo>
                  <a:lnTo>
                    <a:pt x="1490" y="1663"/>
                  </a:lnTo>
                  <a:lnTo>
                    <a:pt x="1484" y="1666"/>
                  </a:lnTo>
                  <a:lnTo>
                    <a:pt x="1484" y="1672"/>
                  </a:lnTo>
                  <a:lnTo>
                    <a:pt x="1474" y="1672"/>
                  </a:lnTo>
                  <a:lnTo>
                    <a:pt x="1474" y="1682"/>
                  </a:lnTo>
                  <a:lnTo>
                    <a:pt x="1432" y="1682"/>
                  </a:lnTo>
                  <a:lnTo>
                    <a:pt x="1432" y="1692"/>
                  </a:lnTo>
                  <a:lnTo>
                    <a:pt x="1424" y="1692"/>
                  </a:lnTo>
                  <a:lnTo>
                    <a:pt x="1426" y="1707"/>
                  </a:lnTo>
                  <a:lnTo>
                    <a:pt x="1428" y="1719"/>
                  </a:lnTo>
                  <a:lnTo>
                    <a:pt x="1443" y="1719"/>
                  </a:lnTo>
                  <a:lnTo>
                    <a:pt x="1445" y="1734"/>
                  </a:lnTo>
                  <a:lnTo>
                    <a:pt x="1445" y="1738"/>
                  </a:lnTo>
                  <a:lnTo>
                    <a:pt x="1478" y="1738"/>
                  </a:lnTo>
                  <a:lnTo>
                    <a:pt x="1480" y="1753"/>
                  </a:lnTo>
                  <a:lnTo>
                    <a:pt x="1463" y="1753"/>
                  </a:lnTo>
                  <a:lnTo>
                    <a:pt x="1465" y="1769"/>
                  </a:lnTo>
                  <a:lnTo>
                    <a:pt x="1472" y="1769"/>
                  </a:lnTo>
                  <a:lnTo>
                    <a:pt x="1470" y="1784"/>
                  </a:lnTo>
                  <a:lnTo>
                    <a:pt x="1470" y="1819"/>
                  </a:lnTo>
                  <a:lnTo>
                    <a:pt x="1470" y="1825"/>
                  </a:lnTo>
                  <a:lnTo>
                    <a:pt x="1430" y="1825"/>
                  </a:lnTo>
                  <a:lnTo>
                    <a:pt x="1430" y="1790"/>
                  </a:lnTo>
                  <a:lnTo>
                    <a:pt x="1424" y="1790"/>
                  </a:lnTo>
                  <a:lnTo>
                    <a:pt x="1420" y="1792"/>
                  </a:lnTo>
                  <a:lnTo>
                    <a:pt x="1420" y="1798"/>
                  </a:lnTo>
                  <a:lnTo>
                    <a:pt x="1420" y="1803"/>
                  </a:lnTo>
                  <a:lnTo>
                    <a:pt x="1414" y="1803"/>
                  </a:lnTo>
                  <a:lnTo>
                    <a:pt x="1414" y="1813"/>
                  </a:lnTo>
                  <a:lnTo>
                    <a:pt x="1409" y="1809"/>
                  </a:lnTo>
                  <a:lnTo>
                    <a:pt x="1411" y="1813"/>
                  </a:lnTo>
                  <a:lnTo>
                    <a:pt x="1403" y="1813"/>
                  </a:lnTo>
                  <a:lnTo>
                    <a:pt x="1399" y="1809"/>
                  </a:lnTo>
                  <a:lnTo>
                    <a:pt x="1399" y="1819"/>
                  </a:lnTo>
                  <a:lnTo>
                    <a:pt x="1403" y="1856"/>
                  </a:lnTo>
                  <a:lnTo>
                    <a:pt x="1393" y="1858"/>
                  </a:lnTo>
                  <a:lnTo>
                    <a:pt x="1391" y="1858"/>
                  </a:lnTo>
                  <a:lnTo>
                    <a:pt x="1359" y="1858"/>
                  </a:lnTo>
                  <a:lnTo>
                    <a:pt x="1343" y="1858"/>
                  </a:lnTo>
                  <a:lnTo>
                    <a:pt x="1345" y="1888"/>
                  </a:lnTo>
                  <a:lnTo>
                    <a:pt x="1326" y="1888"/>
                  </a:lnTo>
                  <a:lnTo>
                    <a:pt x="1326" y="1923"/>
                  </a:lnTo>
                  <a:lnTo>
                    <a:pt x="1324" y="1923"/>
                  </a:lnTo>
                  <a:lnTo>
                    <a:pt x="1295" y="1921"/>
                  </a:lnTo>
                  <a:lnTo>
                    <a:pt x="1295" y="1906"/>
                  </a:lnTo>
                  <a:lnTo>
                    <a:pt x="1285" y="1906"/>
                  </a:lnTo>
                  <a:lnTo>
                    <a:pt x="1285" y="1908"/>
                  </a:lnTo>
                  <a:lnTo>
                    <a:pt x="1285" y="1912"/>
                  </a:lnTo>
                  <a:lnTo>
                    <a:pt x="1281" y="1914"/>
                  </a:lnTo>
                  <a:lnTo>
                    <a:pt x="1281" y="1917"/>
                  </a:lnTo>
                  <a:lnTo>
                    <a:pt x="1276" y="1917"/>
                  </a:lnTo>
                  <a:lnTo>
                    <a:pt x="1276" y="1915"/>
                  </a:lnTo>
                  <a:lnTo>
                    <a:pt x="1276" y="1917"/>
                  </a:lnTo>
                  <a:lnTo>
                    <a:pt x="1274" y="1917"/>
                  </a:lnTo>
                  <a:lnTo>
                    <a:pt x="1276" y="1917"/>
                  </a:lnTo>
                  <a:lnTo>
                    <a:pt x="1276" y="1921"/>
                  </a:lnTo>
                  <a:lnTo>
                    <a:pt x="1274" y="1921"/>
                  </a:lnTo>
                  <a:lnTo>
                    <a:pt x="1274" y="1923"/>
                  </a:lnTo>
                  <a:lnTo>
                    <a:pt x="1276" y="1923"/>
                  </a:lnTo>
                  <a:lnTo>
                    <a:pt x="1274" y="1927"/>
                  </a:lnTo>
                  <a:lnTo>
                    <a:pt x="1276" y="1931"/>
                  </a:lnTo>
                  <a:lnTo>
                    <a:pt x="1276" y="1933"/>
                  </a:lnTo>
                  <a:lnTo>
                    <a:pt x="1274" y="1933"/>
                  </a:lnTo>
                  <a:lnTo>
                    <a:pt x="1270" y="1933"/>
                  </a:lnTo>
                  <a:lnTo>
                    <a:pt x="1268" y="1937"/>
                  </a:lnTo>
                  <a:lnTo>
                    <a:pt x="1270" y="1937"/>
                  </a:lnTo>
                  <a:lnTo>
                    <a:pt x="1274" y="1939"/>
                  </a:lnTo>
                  <a:lnTo>
                    <a:pt x="1276" y="1939"/>
                  </a:lnTo>
                  <a:lnTo>
                    <a:pt x="1279" y="1939"/>
                  </a:lnTo>
                  <a:lnTo>
                    <a:pt x="1285" y="1939"/>
                  </a:lnTo>
                  <a:lnTo>
                    <a:pt x="1289" y="1942"/>
                  </a:lnTo>
                  <a:lnTo>
                    <a:pt x="1285" y="1942"/>
                  </a:lnTo>
                  <a:lnTo>
                    <a:pt x="1285" y="1944"/>
                  </a:lnTo>
                  <a:lnTo>
                    <a:pt x="1283" y="1948"/>
                  </a:lnTo>
                  <a:lnTo>
                    <a:pt x="1283" y="1952"/>
                  </a:lnTo>
                  <a:lnTo>
                    <a:pt x="1279" y="1952"/>
                  </a:lnTo>
                  <a:lnTo>
                    <a:pt x="1279" y="1948"/>
                  </a:lnTo>
                  <a:lnTo>
                    <a:pt x="1283" y="1954"/>
                  </a:lnTo>
                  <a:lnTo>
                    <a:pt x="1283" y="1958"/>
                  </a:lnTo>
                  <a:lnTo>
                    <a:pt x="1283" y="1962"/>
                  </a:lnTo>
                  <a:lnTo>
                    <a:pt x="1287" y="1964"/>
                  </a:lnTo>
                  <a:lnTo>
                    <a:pt x="1287" y="1968"/>
                  </a:lnTo>
                  <a:lnTo>
                    <a:pt x="1287" y="1970"/>
                  </a:lnTo>
                  <a:close/>
                </a:path>
              </a:pathLst>
            </a:custGeom>
            <a:grpFill/>
            <a:ln w="9525">
              <a:noFill/>
              <a:round/>
              <a:headEnd/>
              <a:tailEnd/>
            </a:ln>
          </p:spPr>
          <p:txBody>
            <a:bodyPr/>
            <a:lstStyle/>
            <a:p>
              <a:pPr>
                <a:defRPr/>
              </a:pPr>
              <a:endParaRPr lang="en-US" dirty="0">
                <a:solidFill>
                  <a:prstClr val="black"/>
                </a:solidFill>
              </a:endParaRPr>
            </a:p>
          </p:txBody>
        </p:sp>
        <p:sp>
          <p:nvSpPr>
            <p:cNvPr id="16658" name="Freeform 116"/>
            <p:cNvSpPr>
              <a:spLocks/>
            </p:cNvSpPr>
            <p:nvPr/>
          </p:nvSpPr>
          <p:spPr bwMode="ltGray">
            <a:xfrm>
              <a:off x="3736" y="1818"/>
              <a:ext cx="1692" cy="2199"/>
            </a:xfrm>
            <a:custGeom>
              <a:avLst/>
              <a:gdLst>
                <a:gd name="T0" fmla="*/ 1330 w 1692"/>
                <a:gd name="T1" fmla="*/ 2072 h 2199"/>
                <a:gd name="T2" fmla="*/ 1187 w 1692"/>
                <a:gd name="T3" fmla="*/ 2170 h 2199"/>
                <a:gd name="T4" fmla="*/ 926 w 1692"/>
                <a:gd name="T5" fmla="*/ 2147 h 2199"/>
                <a:gd name="T6" fmla="*/ 957 w 1692"/>
                <a:gd name="T7" fmla="*/ 2031 h 2199"/>
                <a:gd name="T8" fmla="*/ 945 w 1692"/>
                <a:gd name="T9" fmla="*/ 1970 h 2199"/>
                <a:gd name="T10" fmla="*/ 940 w 1692"/>
                <a:gd name="T11" fmla="*/ 1944 h 2199"/>
                <a:gd name="T12" fmla="*/ 926 w 1692"/>
                <a:gd name="T13" fmla="*/ 1886 h 2199"/>
                <a:gd name="T14" fmla="*/ 891 w 1692"/>
                <a:gd name="T15" fmla="*/ 1854 h 2199"/>
                <a:gd name="T16" fmla="*/ 830 w 1692"/>
                <a:gd name="T17" fmla="*/ 1811 h 2199"/>
                <a:gd name="T18" fmla="*/ 801 w 1692"/>
                <a:gd name="T19" fmla="*/ 1767 h 2199"/>
                <a:gd name="T20" fmla="*/ 758 w 1692"/>
                <a:gd name="T21" fmla="*/ 1763 h 2199"/>
                <a:gd name="T22" fmla="*/ 708 w 1692"/>
                <a:gd name="T23" fmla="*/ 1807 h 2199"/>
                <a:gd name="T24" fmla="*/ 700 w 1692"/>
                <a:gd name="T25" fmla="*/ 1819 h 2199"/>
                <a:gd name="T26" fmla="*/ 696 w 1692"/>
                <a:gd name="T27" fmla="*/ 1881 h 2199"/>
                <a:gd name="T28" fmla="*/ 671 w 1692"/>
                <a:gd name="T29" fmla="*/ 1859 h 2199"/>
                <a:gd name="T30" fmla="*/ 662 w 1692"/>
                <a:gd name="T31" fmla="*/ 1757 h 2199"/>
                <a:gd name="T32" fmla="*/ 720 w 1692"/>
                <a:gd name="T33" fmla="*/ 1697 h 2199"/>
                <a:gd name="T34" fmla="*/ 696 w 1692"/>
                <a:gd name="T35" fmla="*/ 1676 h 2199"/>
                <a:gd name="T36" fmla="*/ 752 w 1692"/>
                <a:gd name="T37" fmla="*/ 1632 h 2199"/>
                <a:gd name="T38" fmla="*/ 722 w 1692"/>
                <a:gd name="T39" fmla="*/ 1614 h 2199"/>
                <a:gd name="T40" fmla="*/ 675 w 1692"/>
                <a:gd name="T41" fmla="*/ 1636 h 2199"/>
                <a:gd name="T42" fmla="*/ 681 w 1692"/>
                <a:gd name="T43" fmla="*/ 1682 h 2199"/>
                <a:gd name="T44" fmla="*/ 662 w 1692"/>
                <a:gd name="T45" fmla="*/ 1639 h 2199"/>
                <a:gd name="T46" fmla="*/ 613 w 1692"/>
                <a:gd name="T47" fmla="*/ 1547 h 2199"/>
                <a:gd name="T48" fmla="*/ 656 w 1692"/>
                <a:gd name="T49" fmla="*/ 1475 h 2199"/>
                <a:gd name="T50" fmla="*/ 658 w 1692"/>
                <a:gd name="T51" fmla="*/ 1361 h 2199"/>
                <a:gd name="T52" fmla="*/ 633 w 1692"/>
                <a:gd name="T53" fmla="*/ 1244 h 2199"/>
                <a:gd name="T54" fmla="*/ 611 w 1692"/>
                <a:gd name="T55" fmla="*/ 1128 h 2199"/>
                <a:gd name="T56" fmla="*/ 563 w 1692"/>
                <a:gd name="T57" fmla="*/ 1008 h 2199"/>
                <a:gd name="T58" fmla="*/ 507 w 1692"/>
                <a:gd name="T59" fmla="*/ 863 h 2199"/>
                <a:gd name="T60" fmla="*/ 426 w 1692"/>
                <a:gd name="T61" fmla="*/ 730 h 2199"/>
                <a:gd name="T62" fmla="*/ 382 w 1692"/>
                <a:gd name="T63" fmla="*/ 657 h 2199"/>
                <a:gd name="T64" fmla="*/ 353 w 1692"/>
                <a:gd name="T65" fmla="*/ 626 h 2199"/>
                <a:gd name="T66" fmla="*/ 274 w 1692"/>
                <a:gd name="T67" fmla="*/ 510 h 2199"/>
                <a:gd name="T68" fmla="*/ 177 w 1692"/>
                <a:gd name="T69" fmla="*/ 389 h 2199"/>
                <a:gd name="T70" fmla="*/ 7 w 1692"/>
                <a:gd name="T71" fmla="*/ 263 h 2199"/>
                <a:gd name="T72" fmla="*/ 251 w 1692"/>
                <a:gd name="T73" fmla="*/ 66 h 2199"/>
                <a:gd name="T74" fmla="*/ 534 w 1692"/>
                <a:gd name="T75" fmla="*/ 87 h 2199"/>
                <a:gd name="T76" fmla="*/ 789 w 1692"/>
                <a:gd name="T77" fmla="*/ 163 h 2199"/>
                <a:gd name="T78" fmla="*/ 1030 w 1692"/>
                <a:gd name="T79" fmla="*/ 234 h 2199"/>
                <a:gd name="T80" fmla="*/ 884 w 1692"/>
                <a:gd name="T81" fmla="*/ 333 h 2199"/>
                <a:gd name="T82" fmla="*/ 859 w 1692"/>
                <a:gd name="T83" fmla="*/ 408 h 2199"/>
                <a:gd name="T84" fmla="*/ 1019 w 1692"/>
                <a:gd name="T85" fmla="*/ 419 h 2199"/>
                <a:gd name="T86" fmla="*/ 1102 w 1692"/>
                <a:gd name="T87" fmla="*/ 381 h 2199"/>
                <a:gd name="T88" fmla="*/ 1162 w 1692"/>
                <a:gd name="T89" fmla="*/ 371 h 2199"/>
                <a:gd name="T90" fmla="*/ 1254 w 1692"/>
                <a:gd name="T91" fmla="*/ 487 h 2199"/>
                <a:gd name="T92" fmla="*/ 1221 w 1692"/>
                <a:gd name="T93" fmla="*/ 630 h 2199"/>
                <a:gd name="T94" fmla="*/ 1247 w 1692"/>
                <a:gd name="T95" fmla="*/ 715 h 2199"/>
                <a:gd name="T96" fmla="*/ 1110 w 1692"/>
                <a:gd name="T97" fmla="*/ 778 h 2199"/>
                <a:gd name="T98" fmla="*/ 1256 w 1692"/>
                <a:gd name="T99" fmla="*/ 931 h 2199"/>
                <a:gd name="T100" fmla="*/ 1216 w 1692"/>
                <a:gd name="T101" fmla="*/ 1004 h 2199"/>
                <a:gd name="T102" fmla="*/ 1474 w 1692"/>
                <a:gd name="T103" fmla="*/ 952 h 2199"/>
                <a:gd name="T104" fmla="*/ 1496 w 1692"/>
                <a:gd name="T105" fmla="*/ 1076 h 2199"/>
                <a:gd name="T106" fmla="*/ 1571 w 1692"/>
                <a:gd name="T107" fmla="*/ 1122 h 2199"/>
                <a:gd name="T108" fmla="*/ 1513 w 1692"/>
                <a:gd name="T109" fmla="*/ 1159 h 2199"/>
                <a:gd name="T110" fmla="*/ 1368 w 1692"/>
                <a:gd name="T111" fmla="*/ 1275 h 2199"/>
                <a:gd name="T112" fmla="*/ 1279 w 1692"/>
                <a:gd name="T113" fmla="*/ 1186 h 2199"/>
                <a:gd name="T114" fmla="*/ 1183 w 1692"/>
                <a:gd name="T115" fmla="*/ 1280 h 2199"/>
                <a:gd name="T116" fmla="*/ 1357 w 1692"/>
                <a:gd name="T117" fmla="*/ 1388 h 2199"/>
                <a:gd name="T118" fmla="*/ 1631 w 1692"/>
                <a:gd name="T119" fmla="*/ 1462 h 2199"/>
                <a:gd name="T120" fmla="*/ 1509 w 1692"/>
                <a:gd name="T121" fmla="*/ 1637 h 2199"/>
                <a:gd name="T122" fmla="*/ 1409 w 1692"/>
                <a:gd name="T123" fmla="*/ 1809 h 2199"/>
                <a:gd name="T124" fmla="*/ 1276 w 1692"/>
                <a:gd name="T125" fmla="*/ 1939 h 2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199"/>
                <a:gd name="T191" fmla="*/ 1692 w 1692"/>
                <a:gd name="T192" fmla="*/ 2199 h 2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199">
                  <a:moveTo>
                    <a:pt x="1287" y="1970"/>
                  </a:moveTo>
                  <a:lnTo>
                    <a:pt x="1283" y="1970"/>
                  </a:lnTo>
                  <a:lnTo>
                    <a:pt x="1279" y="1970"/>
                  </a:lnTo>
                  <a:lnTo>
                    <a:pt x="1279" y="1973"/>
                  </a:lnTo>
                  <a:lnTo>
                    <a:pt x="1283" y="1973"/>
                  </a:lnTo>
                  <a:lnTo>
                    <a:pt x="1287" y="1973"/>
                  </a:lnTo>
                  <a:lnTo>
                    <a:pt x="1287" y="1977"/>
                  </a:lnTo>
                  <a:lnTo>
                    <a:pt x="1287" y="1979"/>
                  </a:lnTo>
                  <a:lnTo>
                    <a:pt x="1287" y="1983"/>
                  </a:lnTo>
                  <a:lnTo>
                    <a:pt x="1283" y="1983"/>
                  </a:lnTo>
                  <a:lnTo>
                    <a:pt x="1287" y="1985"/>
                  </a:lnTo>
                  <a:lnTo>
                    <a:pt x="1287" y="1989"/>
                  </a:lnTo>
                  <a:lnTo>
                    <a:pt x="1283" y="1993"/>
                  </a:lnTo>
                  <a:lnTo>
                    <a:pt x="1281" y="1993"/>
                  </a:lnTo>
                  <a:lnTo>
                    <a:pt x="1281" y="1995"/>
                  </a:lnTo>
                  <a:lnTo>
                    <a:pt x="1283" y="1995"/>
                  </a:lnTo>
                  <a:lnTo>
                    <a:pt x="1281" y="1998"/>
                  </a:lnTo>
                  <a:lnTo>
                    <a:pt x="1281" y="2000"/>
                  </a:lnTo>
                  <a:lnTo>
                    <a:pt x="1281" y="2004"/>
                  </a:lnTo>
                  <a:lnTo>
                    <a:pt x="1283" y="2008"/>
                  </a:lnTo>
                  <a:lnTo>
                    <a:pt x="1283" y="2010"/>
                  </a:lnTo>
                  <a:lnTo>
                    <a:pt x="1283" y="2020"/>
                  </a:lnTo>
                  <a:lnTo>
                    <a:pt x="1283" y="2024"/>
                  </a:lnTo>
                  <a:lnTo>
                    <a:pt x="1283" y="2025"/>
                  </a:lnTo>
                  <a:lnTo>
                    <a:pt x="1283" y="2029"/>
                  </a:lnTo>
                  <a:lnTo>
                    <a:pt x="1287" y="2031"/>
                  </a:lnTo>
                  <a:lnTo>
                    <a:pt x="1291" y="2035"/>
                  </a:lnTo>
                  <a:lnTo>
                    <a:pt x="1287" y="2035"/>
                  </a:lnTo>
                  <a:lnTo>
                    <a:pt x="1287" y="2039"/>
                  </a:lnTo>
                  <a:lnTo>
                    <a:pt x="1291" y="2039"/>
                  </a:lnTo>
                  <a:lnTo>
                    <a:pt x="1291" y="2045"/>
                  </a:lnTo>
                  <a:lnTo>
                    <a:pt x="1291" y="2047"/>
                  </a:lnTo>
                  <a:lnTo>
                    <a:pt x="1297" y="2047"/>
                  </a:lnTo>
                  <a:lnTo>
                    <a:pt x="1297" y="2039"/>
                  </a:lnTo>
                  <a:lnTo>
                    <a:pt x="1312" y="2037"/>
                  </a:lnTo>
                  <a:lnTo>
                    <a:pt x="1312" y="2053"/>
                  </a:lnTo>
                  <a:lnTo>
                    <a:pt x="1328" y="2056"/>
                  </a:lnTo>
                  <a:lnTo>
                    <a:pt x="1330" y="2072"/>
                  </a:lnTo>
                  <a:lnTo>
                    <a:pt x="1345" y="2072"/>
                  </a:lnTo>
                  <a:lnTo>
                    <a:pt x="1345" y="2099"/>
                  </a:lnTo>
                  <a:lnTo>
                    <a:pt x="1345" y="2107"/>
                  </a:lnTo>
                  <a:lnTo>
                    <a:pt x="1364" y="2105"/>
                  </a:lnTo>
                  <a:lnTo>
                    <a:pt x="1364" y="2108"/>
                  </a:lnTo>
                  <a:lnTo>
                    <a:pt x="1364" y="2114"/>
                  </a:lnTo>
                  <a:lnTo>
                    <a:pt x="1364" y="2120"/>
                  </a:lnTo>
                  <a:lnTo>
                    <a:pt x="1380" y="2120"/>
                  </a:lnTo>
                  <a:lnTo>
                    <a:pt x="1380" y="2130"/>
                  </a:lnTo>
                  <a:lnTo>
                    <a:pt x="1395" y="2130"/>
                  </a:lnTo>
                  <a:lnTo>
                    <a:pt x="1395" y="2149"/>
                  </a:lnTo>
                  <a:lnTo>
                    <a:pt x="1384" y="2149"/>
                  </a:lnTo>
                  <a:lnTo>
                    <a:pt x="1374" y="2149"/>
                  </a:lnTo>
                  <a:lnTo>
                    <a:pt x="1368" y="2151"/>
                  </a:lnTo>
                  <a:lnTo>
                    <a:pt x="1360" y="2151"/>
                  </a:lnTo>
                  <a:lnTo>
                    <a:pt x="1349" y="2153"/>
                  </a:lnTo>
                  <a:lnTo>
                    <a:pt x="1343" y="2153"/>
                  </a:lnTo>
                  <a:lnTo>
                    <a:pt x="1330" y="2155"/>
                  </a:lnTo>
                  <a:lnTo>
                    <a:pt x="1328" y="2155"/>
                  </a:lnTo>
                  <a:lnTo>
                    <a:pt x="1320" y="2155"/>
                  </a:lnTo>
                  <a:lnTo>
                    <a:pt x="1318" y="2155"/>
                  </a:lnTo>
                  <a:lnTo>
                    <a:pt x="1304" y="2157"/>
                  </a:lnTo>
                  <a:lnTo>
                    <a:pt x="1297" y="2159"/>
                  </a:lnTo>
                  <a:lnTo>
                    <a:pt x="1293" y="2159"/>
                  </a:lnTo>
                  <a:lnTo>
                    <a:pt x="1287" y="2159"/>
                  </a:lnTo>
                  <a:lnTo>
                    <a:pt x="1283" y="2159"/>
                  </a:lnTo>
                  <a:lnTo>
                    <a:pt x="1279" y="2159"/>
                  </a:lnTo>
                  <a:lnTo>
                    <a:pt x="1277" y="2159"/>
                  </a:lnTo>
                  <a:lnTo>
                    <a:pt x="1272" y="2161"/>
                  </a:lnTo>
                  <a:lnTo>
                    <a:pt x="1264" y="2163"/>
                  </a:lnTo>
                  <a:lnTo>
                    <a:pt x="1256" y="2163"/>
                  </a:lnTo>
                  <a:lnTo>
                    <a:pt x="1248" y="2163"/>
                  </a:lnTo>
                  <a:lnTo>
                    <a:pt x="1231" y="2166"/>
                  </a:lnTo>
                  <a:lnTo>
                    <a:pt x="1216" y="2166"/>
                  </a:lnTo>
                  <a:lnTo>
                    <a:pt x="1212" y="2166"/>
                  </a:lnTo>
                  <a:lnTo>
                    <a:pt x="1196" y="2170"/>
                  </a:lnTo>
                  <a:lnTo>
                    <a:pt x="1191" y="2170"/>
                  </a:lnTo>
                  <a:lnTo>
                    <a:pt x="1187" y="2170"/>
                  </a:lnTo>
                  <a:lnTo>
                    <a:pt x="1183" y="2170"/>
                  </a:lnTo>
                  <a:lnTo>
                    <a:pt x="1181" y="2170"/>
                  </a:lnTo>
                  <a:lnTo>
                    <a:pt x="1165" y="2174"/>
                  </a:lnTo>
                  <a:lnTo>
                    <a:pt x="1162" y="2174"/>
                  </a:lnTo>
                  <a:lnTo>
                    <a:pt x="1156" y="2174"/>
                  </a:lnTo>
                  <a:lnTo>
                    <a:pt x="1150" y="2174"/>
                  </a:lnTo>
                  <a:lnTo>
                    <a:pt x="1135" y="2178"/>
                  </a:lnTo>
                  <a:lnTo>
                    <a:pt x="1131" y="2178"/>
                  </a:lnTo>
                  <a:lnTo>
                    <a:pt x="1121" y="2178"/>
                  </a:lnTo>
                  <a:lnTo>
                    <a:pt x="1106" y="2178"/>
                  </a:lnTo>
                  <a:lnTo>
                    <a:pt x="1100" y="2178"/>
                  </a:lnTo>
                  <a:lnTo>
                    <a:pt x="1100" y="2182"/>
                  </a:lnTo>
                  <a:lnTo>
                    <a:pt x="1096" y="2182"/>
                  </a:lnTo>
                  <a:lnTo>
                    <a:pt x="1094" y="2182"/>
                  </a:lnTo>
                  <a:lnTo>
                    <a:pt x="1090" y="2182"/>
                  </a:lnTo>
                  <a:lnTo>
                    <a:pt x="1084" y="2182"/>
                  </a:lnTo>
                  <a:lnTo>
                    <a:pt x="1081" y="2182"/>
                  </a:lnTo>
                  <a:lnTo>
                    <a:pt x="1055" y="2186"/>
                  </a:lnTo>
                  <a:lnTo>
                    <a:pt x="1036" y="2186"/>
                  </a:lnTo>
                  <a:lnTo>
                    <a:pt x="1028" y="2190"/>
                  </a:lnTo>
                  <a:lnTo>
                    <a:pt x="1025" y="2190"/>
                  </a:lnTo>
                  <a:lnTo>
                    <a:pt x="1015" y="2190"/>
                  </a:lnTo>
                  <a:lnTo>
                    <a:pt x="1011" y="2190"/>
                  </a:lnTo>
                  <a:lnTo>
                    <a:pt x="994" y="2192"/>
                  </a:lnTo>
                  <a:lnTo>
                    <a:pt x="990" y="2193"/>
                  </a:lnTo>
                  <a:lnTo>
                    <a:pt x="988" y="2193"/>
                  </a:lnTo>
                  <a:lnTo>
                    <a:pt x="974" y="2193"/>
                  </a:lnTo>
                  <a:lnTo>
                    <a:pt x="971" y="2193"/>
                  </a:lnTo>
                  <a:lnTo>
                    <a:pt x="969" y="2193"/>
                  </a:lnTo>
                  <a:lnTo>
                    <a:pt x="965" y="2195"/>
                  </a:lnTo>
                  <a:lnTo>
                    <a:pt x="963" y="2195"/>
                  </a:lnTo>
                  <a:lnTo>
                    <a:pt x="959" y="2195"/>
                  </a:lnTo>
                  <a:lnTo>
                    <a:pt x="953" y="2195"/>
                  </a:lnTo>
                  <a:lnTo>
                    <a:pt x="949" y="2195"/>
                  </a:lnTo>
                  <a:lnTo>
                    <a:pt x="947" y="2197"/>
                  </a:lnTo>
                  <a:lnTo>
                    <a:pt x="932" y="2199"/>
                  </a:lnTo>
                  <a:lnTo>
                    <a:pt x="928" y="2199"/>
                  </a:lnTo>
                  <a:lnTo>
                    <a:pt x="926" y="2147"/>
                  </a:lnTo>
                  <a:lnTo>
                    <a:pt x="943" y="2147"/>
                  </a:lnTo>
                  <a:lnTo>
                    <a:pt x="961" y="2147"/>
                  </a:lnTo>
                  <a:lnTo>
                    <a:pt x="961" y="2139"/>
                  </a:lnTo>
                  <a:lnTo>
                    <a:pt x="961" y="2128"/>
                  </a:lnTo>
                  <a:lnTo>
                    <a:pt x="961" y="2124"/>
                  </a:lnTo>
                  <a:lnTo>
                    <a:pt x="965" y="2124"/>
                  </a:lnTo>
                  <a:lnTo>
                    <a:pt x="965" y="2122"/>
                  </a:lnTo>
                  <a:lnTo>
                    <a:pt x="961" y="2122"/>
                  </a:lnTo>
                  <a:lnTo>
                    <a:pt x="961" y="2118"/>
                  </a:lnTo>
                  <a:lnTo>
                    <a:pt x="961" y="2116"/>
                  </a:lnTo>
                  <a:lnTo>
                    <a:pt x="961" y="2112"/>
                  </a:lnTo>
                  <a:lnTo>
                    <a:pt x="961" y="2108"/>
                  </a:lnTo>
                  <a:lnTo>
                    <a:pt x="961" y="2103"/>
                  </a:lnTo>
                  <a:lnTo>
                    <a:pt x="957" y="2103"/>
                  </a:lnTo>
                  <a:lnTo>
                    <a:pt x="957" y="2097"/>
                  </a:lnTo>
                  <a:lnTo>
                    <a:pt x="957" y="2093"/>
                  </a:lnTo>
                  <a:lnTo>
                    <a:pt x="957" y="2091"/>
                  </a:lnTo>
                  <a:lnTo>
                    <a:pt x="957" y="2087"/>
                  </a:lnTo>
                  <a:lnTo>
                    <a:pt x="953" y="2087"/>
                  </a:lnTo>
                  <a:lnTo>
                    <a:pt x="953" y="2085"/>
                  </a:lnTo>
                  <a:lnTo>
                    <a:pt x="953" y="2081"/>
                  </a:lnTo>
                  <a:lnTo>
                    <a:pt x="953" y="2078"/>
                  </a:lnTo>
                  <a:lnTo>
                    <a:pt x="951" y="2078"/>
                  </a:lnTo>
                  <a:lnTo>
                    <a:pt x="947" y="2078"/>
                  </a:lnTo>
                  <a:lnTo>
                    <a:pt x="947" y="2076"/>
                  </a:lnTo>
                  <a:lnTo>
                    <a:pt x="942" y="2076"/>
                  </a:lnTo>
                  <a:lnTo>
                    <a:pt x="938" y="2076"/>
                  </a:lnTo>
                  <a:lnTo>
                    <a:pt x="936" y="2072"/>
                  </a:lnTo>
                  <a:lnTo>
                    <a:pt x="932" y="2070"/>
                  </a:lnTo>
                  <a:lnTo>
                    <a:pt x="928" y="2070"/>
                  </a:lnTo>
                  <a:lnTo>
                    <a:pt x="936" y="2064"/>
                  </a:lnTo>
                  <a:lnTo>
                    <a:pt x="934" y="2054"/>
                  </a:lnTo>
                  <a:lnTo>
                    <a:pt x="934" y="2051"/>
                  </a:lnTo>
                  <a:lnTo>
                    <a:pt x="942" y="2047"/>
                  </a:lnTo>
                  <a:lnTo>
                    <a:pt x="947" y="2045"/>
                  </a:lnTo>
                  <a:lnTo>
                    <a:pt x="953" y="2037"/>
                  </a:lnTo>
                  <a:lnTo>
                    <a:pt x="957" y="2035"/>
                  </a:lnTo>
                  <a:lnTo>
                    <a:pt x="957" y="2031"/>
                  </a:lnTo>
                  <a:lnTo>
                    <a:pt x="959" y="2029"/>
                  </a:lnTo>
                  <a:lnTo>
                    <a:pt x="963" y="2022"/>
                  </a:lnTo>
                  <a:lnTo>
                    <a:pt x="965" y="2022"/>
                  </a:lnTo>
                  <a:lnTo>
                    <a:pt x="969" y="2022"/>
                  </a:lnTo>
                  <a:lnTo>
                    <a:pt x="969" y="2020"/>
                  </a:lnTo>
                  <a:lnTo>
                    <a:pt x="965" y="2016"/>
                  </a:lnTo>
                  <a:lnTo>
                    <a:pt x="969" y="2012"/>
                  </a:lnTo>
                  <a:lnTo>
                    <a:pt x="969" y="2010"/>
                  </a:lnTo>
                  <a:lnTo>
                    <a:pt x="969" y="2006"/>
                  </a:lnTo>
                  <a:lnTo>
                    <a:pt x="969" y="2004"/>
                  </a:lnTo>
                  <a:lnTo>
                    <a:pt x="959" y="2006"/>
                  </a:lnTo>
                  <a:lnTo>
                    <a:pt x="959" y="2010"/>
                  </a:lnTo>
                  <a:lnTo>
                    <a:pt x="955" y="2010"/>
                  </a:lnTo>
                  <a:lnTo>
                    <a:pt x="955" y="2006"/>
                  </a:lnTo>
                  <a:lnTo>
                    <a:pt x="955" y="2004"/>
                  </a:lnTo>
                  <a:lnTo>
                    <a:pt x="955" y="2000"/>
                  </a:lnTo>
                  <a:lnTo>
                    <a:pt x="959" y="2000"/>
                  </a:lnTo>
                  <a:lnTo>
                    <a:pt x="959" y="2004"/>
                  </a:lnTo>
                  <a:lnTo>
                    <a:pt x="955" y="2004"/>
                  </a:lnTo>
                  <a:lnTo>
                    <a:pt x="959" y="2004"/>
                  </a:lnTo>
                  <a:lnTo>
                    <a:pt x="959" y="2006"/>
                  </a:lnTo>
                  <a:lnTo>
                    <a:pt x="963" y="2004"/>
                  </a:lnTo>
                  <a:lnTo>
                    <a:pt x="961" y="1998"/>
                  </a:lnTo>
                  <a:lnTo>
                    <a:pt x="961" y="1995"/>
                  </a:lnTo>
                  <a:lnTo>
                    <a:pt x="959" y="1991"/>
                  </a:lnTo>
                  <a:lnTo>
                    <a:pt x="953" y="1995"/>
                  </a:lnTo>
                  <a:lnTo>
                    <a:pt x="953" y="1991"/>
                  </a:lnTo>
                  <a:lnTo>
                    <a:pt x="949" y="1989"/>
                  </a:lnTo>
                  <a:lnTo>
                    <a:pt x="945" y="1985"/>
                  </a:lnTo>
                  <a:lnTo>
                    <a:pt x="945" y="1983"/>
                  </a:lnTo>
                  <a:lnTo>
                    <a:pt x="949" y="1983"/>
                  </a:lnTo>
                  <a:lnTo>
                    <a:pt x="949" y="1979"/>
                  </a:lnTo>
                  <a:lnTo>
                    <a:pt x="951" y="1979"/>
                  </a:lnTo>
                  <a:lnTo>
                    <a:pt x="951" y="1975"/>
                  </a:lnTo>
                  <a:lnTo>
                    <a:pt x="949" y="1975"/>
                  </a:lnTo>
                  <a:lnTo>
                    <a:pt x="949" y="1973"/>
                  </a:lnTo>
                  <a:lnTo>
                    <a:pt x="949" y="1970"/>
                  </a:lnTo>
                  <a:lnTo>
                    <a:pt x="945" y="1970"/>
                  </a:lnTo>
                  <a:lnTo>
                    <a:pt x="943" y="1970"/>
                  </a:lnTo>
                  <a:lnTo>
                    <a:pt x="942" y="1968"/>
                  </a:lnTo>
                  <a:lnTo>
                    <a:pt x="936" y="1968"/>
                  </a:lnTo>
                  <a:lnTo>
                    <a:pt x="936" y="1964"/>
                  </a:lnTo>
                  <a:lnTo>
                    <a:pt x="934" y="1964"/>
                  </a:lnTo>
                  <a:lnTo>
                    <a:pt x="936" y="1964"/>
                  </a:lnTo>
                  <a:lnTo>
                    <a:pt x="934" y="1964"/>
                  </a:lnTo>
                  <a:lnTo>
                    <a:pt x="934" y="1960"/>
                  </a:lnTo>
                  <a:lnTo>
                    <a:pt x="934" y="1958"/>
                  </a:lnTo>
                  <a:lnTo>
                    <a:pt x="934" y="1954"/>
                  </a:lnTo>
                  <a:lnTo>
                    <a:pt x="936" y="1954"/>
                  </a:lnTo>
                  <a:lnTo>
                    <a:pt x="942" y="1954"/>
                  </a:lnTo>
                  <a:lnTo>
                    <a:pt x="945" y="1954"/>
                  </a:lnTo>
                  <a:lnTo>
                    <a:pt x="945" y="1952"/>
                  </a:lnTo>
                  <a:lnTo>
                    <a:pt x="949" y="1952"/>
                  </a:lnTo>
                  <a:lnTo>
                    <a:pt x="951" y="1950"/>
                  </a:lnTo>
                  <a:lnTo>
                    <a:pt x="951" y="1948"/>
                  </a:lnTo>
                  <a:lnTo>
                    <a:pt x="955" y="1948"/>
                  </a:lnTo>
                  <a:lnTo>
                    <a:pt x="955" y="1944"/>
                  </a:lnTo>
                  <a:lnTo>
                    <a:pt x="951" y="1944"/>
                  </a:lnTo>
                  <a:lnTo>
                    <a:pt x="951" y="1948"/>
                  </a:lnTo>
                  <a:lnTo>
                    <a:pt x="949" y="1948"/>
                  </a:lnTo>
                  <a:lnTo>
                    <a:pt x="951" y="1948"/>
                  </a:lnTo>
                  <a:lnTo>
                    <a:pt x="951" y="1950"/>
                  </a:lnTo>
                  <a:lnTo>
                    <a:pt x="949" y="1952"/>
                  </a:lnTo>
                  <a:lnTo>
                    <a:pt x="945" y="1952"/>
                  </a:lnTo>
                  <a:lnTo>
                    <a:pt x="942" y="1954"/>
                  </a:lnTo>
                  <a:lnTo>
                    <a:pt x="936" y="1954"/>
                  </a:lnTo>
                  <a:lnTo>
                    <a:pt x="934" y="1954"/>
                  </a:lnTo>
                  <a:lnTo>
                    <a:pt x="932" y="1952"/>
                  </a:lnTo>
                  <a:lnTo>
                    <a:pt x="934" y="1954"/>
                  </a:lnTo>
                  <a:lnTo>
                    <a:pt x="930" y="1954"/>
                  </a:lnTo>
                  <a:lnTo>
                    <a:pt x="930" y="1952"/>
                  </a:lnTo>
                  <a:lnTo>
                    <a:pt x="930" y="1948"/>
                  </a:lnTo>
                  <a:lnTo>
                    <a:pt x="930" y="1944"/>
                  </a:lnTo>
                  <a:lnTo>
                    <a:pt x="932" y="1944"/>
                  </a:lnTo>
                  <a:lnTo>
                    <a:pt x="936" y="1944"/>
                  </a:lnTo>
                  <a:lnTo>
                    <a:pt x="940" y="1944"/>
                  </a:lnTo>
                  <a:lnTo>
                    <a:pt x="940" y="1942"/>
                  </a:lnTo>
                  <a:lnTo>
                    <a:pt x="945" y="1942"/>
                  </a:lnTo>
                  <a:lnTo>
                    <a:pt x="945" y="1939"/>
                  </a:lnTo>
                  <a:lnTo>
                    <a:pt x="942" y="1942"/>
                  </a:lnTo>
                  <a:lnTo>
                    <a:pt x="940" y="1942"/>
                  </a:lnTo>
                  <a:lnTo>
                    <a:pt x="936" y="1944"/>
                  </a:lnTo>
                  <a:lnTo>
                    <a:pt x="932" y="1944"/>
                  </a:lnTo>
                  <a:lnTo>
                    <a:pt x="936" y="1944"/>
                  </a:lnTo>
                  <a:lnTo>
                    <a:pt x="932" y="1944"/>
                  </a:lnTo>
                  <a:lnTo>
                    <a:pt x="936" y="1942"/>
                  </a:lnTo>
                  <a:lnTo>
                    <a:pt x="940" y="1942"/>
                  </a:lnTo>
                  <a:lnTo>
                    <a:pt x="942" y="1942"/>
                  </a:lnTo>
                  <a:lnTo>
                    <a:pt x="942" y="1939"/>
                  </a:lnTo>
                  <a:lnTo>
                    <a:pt x="945" y="1939"/>
                  </a:lnTo>
                  <a:lnTo>
                    <a:pt x="940" y="1939"/>
                  </a:lnTo>
                  <a:lnTo>
                    <a:pt x="936" y="1939"/>
                  </a:lnTo>
                  <a:lnTo>
                    <a:pt x="932" y="1942"/>
                  </a:lnTo>
                  <a:lnTo>
                    <a:pt x="930" y="1942"/>
                  </a:lnTo>
                  <a:lnTo>
                    <a:pt x="926" y="1942"/>
                  </a:lnTo>
                  <a:lnTo>
                    <a:pt x="924" y="1942"/>
                  </a:lnTo>
                  <a:lnTo>
                    <a:pt x="922" y="1929"/>
                  </a:lnTo>
                  <a:lnTo>
                    <a:pt x="920" y="1931"/>
                  </a:lnTo>
                  <a:lnTo>
                    <a:pt x="920" y="1923"/>
                  </a:lnTo>
                  <a:lnTo>
                    <a:pt x="922" y="1923"/>
                  </a:lnTo>
                  <a:lnTo>
                    <a:pt x="930" y="1921"/>
                  </a:lnTo>
                  <a:lnTo>
                    <a:pt x="926" y="1921"/>
                  </a:lnTo>
                  <a:lnTo>
                    <a:pt x="926" y="1914"/>
                  </a:lnTo>
                  <a:lnTo>
                    <a:pt x="926" y="1906"/>
                  </a:lnTo>
                  <a:lnTo>
                    <a:pt x="926" y="1902"/>
                  </a:lnTo>
                  <a:lnTo>
                    <a:pt x="926" y="1898"/>
                  </a:lnTo>
                  <a:lnTo>
                    <a:pt x="926" y="1896"/>
                  </a:lnTo>
                  <a:lnTo>
                    <a:pt x="920" y="1896"/>
                  </a:lnTo>
                  <a:lnTo>
                    <a:pt x="916" y="1892"/>
                  </a:lnTo>
                  <a:lnTo>
                    <a:pt x="922" y="1892"/>
                  </a:lnTo>
                  <a:lnTo>
                    <a:pt x="932" y="1886"/>
                  </a:lnTo>
                  <a:lnTo>
                    <a:pt x="932" y="1883"/>
                  </a:lnTo>
                  <a:lnTo>
                    <a:pt x="928" y="1886"/>
                  </a:lnTo>
                  <a:lnTo>
                    <a:pt x="926" y="1886"/>
                  </a:lnTo>
                  <a:lnTo>
                    <a:pt x="922" y="1883"/>
                  </a:lnTo>
                  <a:lnTo>
                    <a:pt x="916" y="1890"/>
                  </a:lnTo>
                  <a:lnTo>
                    <a:pt x="913" y="1890"/>
                  </a:lnTo>
                  <a:lnTo>
                    <a:pt x="922" y="1883"/>
                  </a:lnTo>
                  <a:lnTo>
                    <a:pt x="918" y="1877"/>
                  </a:lnTo>
                  <a:lnTo>
                    <a:pt x="916" y="1877"/>
                  </a:lnTo>
                  <a:lnTo>
                    <a:pt x="913" y="1881"/>
                  </a:lnTo>
                  <a:lnTo>
                    <a:pt x="911" y="1881"/>
                  </a:lnTo>
                  <a:lnTo>
                    <a:pt x="916" y="1877"/>
                  </a:lnTo>
                  <a:lnTo>
                    <a:pt x="913" y="1875"/>
                  </a:lnTo>
                  <a:lnTo>
                    <a:pt x="909" y="1877"/>
                  </a:lnTo>
                  <a:lnTo>
                    <a:pt x="916" y="1871"/>
                  </a:lnTo>
                  <a:lnTo>
                    <a:pt x="913" y="1867"/>
                  </a:lnTo>
                  <a:lnTo>
                    <a:pt x="907" y="1875"/>
                  </a:lnTo>
                  <a:lnTo>
                    <a:pt x="907" y="1871"/>
                  </a:lnTo>
                  <a:lnTo>
                    <a:pt x="913" y="1867"/>
                  </a:lnTo>
                  <a:lnTo>
                    <a:pt x="909" y="1865"/>
                  </a:lnTo>
                  <a:lnTo>
                    <a:pt x="903" y="1869"/>
                  </a:lnTo>
                  <a:lnTo>
                    <a:pt x="909" y="1865"/>
                  </a:lnTo>
                  <a:lnTo>
                    <a:pt x="909" y="1861"/>
                  </a:lnTo>
                  <a:lnTo>
                    <a:pt x="907" y="1861"/>
                  </a:lnTo>
                  <a:lnTo>
                    <a:pt x="901" y="1865"/>
                  </a:lnTo>
                  <a:lnTo>
                    <a:pt x="903" y="1861"/>
                  </a:lnTo>
                  <a:lnTo>
                    <a:pt x="899" y="1859"/>
                  </a:lnTo>
                  <a:lnTo>
                    <a:pt x="893" y="1861"/>
                  </a:lnTo>
                  <a:lnTo>
                    <a:pt x="899" y="1859"/>
                  </a:lnTo>
                  <a:lnTo>
                    <a:pt x="897" y="1856"/>
                  </a:lnTo>
                  <a:lnTo>
                    <a:pt x="899" y="1854"/>
                  </a:lnTo>
                  <a:lnTo>
                    <a:pt x="907" y="1852"/>
                  </a:lnTo>
                  <a:lnTo>
                    <a:pt x="899" y="1854"/>
                  </a:lnTo>
                  <a:lnTo>
                    <a:pt x="897" y="1854"/>
                  </a:lnTo>
                  <a:lnTo>
                    <a:pt x="893" y="1859"/>
                  </a:lnTo>
                  <a:lnTo>
                    <a:pt x="897" y="1854"/>
                  </a:lnTo>
                  <a:lnTo>
                    <a:pt x="893" y="1854"/>
                  </a:lnTo>
                  <a:lnTo>
                    <a:pt x="891" y="1859"/>
                  </a:lnTo>
                  <a:lnTo>
                    <a:pt x="891" y="1856"/>
                  </a:lnTo>
                  <a:lnTo>
                    <a:pt x="888" y="1856"/>
                  </a:lnTo>
                  <a:lnTo>
                    <a:pt x="891" y="1854"/>
                  </a:lnTo>
                  <a:lnTo>
                    <a:pt x="891" y="1850"/>
                  </a:lnTo>
                  <a:lnTo>
                    <a:pt x="888" y="1854"/>
                  </a:lnTo>
                  <a:lnTo>
                    <a:pt x="888" y="1850"/>
                  </a:lnTo>
                  <a:lnTo>
                    <a:pt x="888" y="1846"/>
                  </a:lnTo>
                  <a:lnTo>
                    <a:pt x="884" y="1846"/>
                  </a:lnTo>
                  <a:lnTo>
                    <a:pt x="882" y="1850"/>
                  </a:lnTo>
                  <a:lnTo>
                    <a:pt x="882" y="1846"/>
                  </a:lnTo>
                  <a:lnTo>
                    <a:pt x="878" y="1848"/>
                  </a:lnTo>
                  <a:lnTo>
                    <a:pt x="878" y="1844"/>
                  </a:lnTo>
                  <a:lnTo>
                    <a:pt x="874" y="1844"/>
                  </a:lnTo>
                  <a:lnTo>
                    <a:pt x="874" y="1840"/>
                  </a:lnTo>
                  <a:lnTo>
                    <a:pt x="868" y="1840"/>
                  </a:lnTo>
                  <a:lnTo>
                    <a:pt x="868" y="1838"/>
                  </a:lnTo>
                  <a:lnTo>
                    <a:pt x="864" y="1838"/>
                  </a:lnTo>
                  <a:lnTo>
                    <a:pt x="864" y="1834"/>
                  </a:lnTo>
                  <a:lnTo>
                    <a:pt x="862" y="1834"/>
                  </a:lnTo>
                  <a:lnTo>
                    <a:pt x="862" y="1832"/>
                  </a:lnTo>
                  <a:lnTo>
                    <a:pt x="857" y="1834"/>
                  </a:lnTo>
                  <a:lnTo>
                    <a:pt x="853" y="1832"/>
                  </a:lnTo>
                  <a:lnTo>
                    <a:pt x="849" y="1829"/>
                  </a:lnTo>
                  <a:lnTo>
                    <a:pt x="843" y="1827"/>
                  </a:lnTo>
                  <a:lnTo>
                    <a:pt x="847" y="1823"/>
                  </a:lnTo>
                  <a:lnTo>
                    <a:pt x="849" y="1823"/>
                  </a:lnTo>
                  <a:lnTo>
                    <a:pt x="849" y="1819"/>
                  </a:lnTo>
                  <a:lnTo>
                    <a:pt x="847" y="1819"/>
                  </a:lnTo>
                  <a:lnTo>
                    <a:pt x="847" y="1817"/>
                  </a:lnTo>
                  <a:lnTo>
                    <a:pt x="843" y="1817"/>
                  </a:lnTo>
                  <a:lnTo>
                    <a:pt x="839" y="1817"/>
                  </a:lnTo>
                  <a:lnTo>
                    <a:pt x="843" y="1817"/>
                  </a:lnTo>
                  <a:lnTo>
                    <a:pt x="839" y="1819"/>
                  </a:lnTo>
                  <a:lnTo>
                    <a:pt x="833" y="1817"/>
                  </a:lnTo>
                  <a:lnTo>
                    <a:pt x="833" y="1813"/>
                  </a:lnTo>
                  <a:lnTo>
                    <a:pt x="837" y="1813"/>
                  </a:lnTo>
                  <a:lnTo>
                    <a:pt x="837" y="1817"/>
                  </a:lnTo>
                  <a:lnTo>
                    <a:pt x="839" y="1813"/>
                  </a:lnTo>
                  <a:lnTo>
                    <a:pt x="833" y="1807"/>
                  </a:lnTo>
                  <a:lnTo>
                    <a:pt x="830" y="1807"/>
                  </a:lnTo>
                  <a:lnTo>
                    <a:pt x="830" y="1811"/>
                  </a:lnTo>
                  <a:lnTo>
                    <a:pt x="833" y="1813"/>
                  </a:lnTo>
                  <a:lnTo>
                    <a:pt x="830" y="1813"/>
                  </a:lnTo>
                  <a:lnTo>
                    <a:pt x="828" y="1811"/>
                  </a:lnTo>
                  <a:lnTo>
                    <a:pt x="828" y="1807"/>
                  </a:lnTo>
                  <a:lnTo>
                    <a:pt x="824" y="1807"/>
                  </a:lnTo>
                  <a:lnTo>
                    <a:pt x="824" y="1803"/>
                  </a:lnTo>
                  <a:lnTo>
                    <a:pt x="820" y="1798"/>
                  </a:lnTo>
                  <a:lnTo>
                    <a:pt x="818" y="1802"/>
                  </a:lnTo>
                  <a:lnTo>
                    <a:pt x="814" y="1802"/>
                  </a:lnTo>
                  <a:lnTo>
                    <a:pt x="818" y="1802"/>
                  </a:lnTo>
                  <a:lnTo>
                    <a:pt x="814" y="1798"/>
                  </a:lnTo>
                  <a:lnTo>
                    <a:pt x="818" y="1796"/>
                  </a:lnTo>
                  <a:lnTo>
                    <a:pt x="818" y="1798"/>
                  </a:lnTo>
                  <a:lnTo>
                    <a:pt x="820" y="1798"/>
                  </a:lnTo>
                  <a:lnTo>
                    <a:pt x="820" y="1796"/>
                  </a:lnTo>
                  <a:lnTo>
                    <a:pt x="818" y="1796"/>
                  </a:lnTo>
                  <a:lnTo>
                    <a:pt x="814" y="1796"/>
                  </a:lnTo>
                  <a:lnTo>
                    <a:pt x="814" y="1792"/>
                  </a:lnTo>
                  <a:lnTo>
                    <a:pt x="820" y="1792"/>
                  </a:lnTo>
                  <a:lnTo>
                    <a:pt x="814" y="1792"/>
                  </a:lnTo>
                  <a:lnTo>
                    <a:pt x="814" y="1790"/>
                  </a:lnTo>
                  <a:lnTo>
                    <a:pt x="820" y="1788"/>
                  </a:lnTo>
                  <a:lnTo>
                    <a:pt x="818" y="1790"/>
                  </a:lnTo>
                  <a:lnTo>
                    <a:pt x="814" y="1790"/>
                  </a:lnTo>
                  <a:lnTo>
                    <a:pt x="814" y="1786"/>
                  </a:lnTo>
                  <a:lnTo>
                    <a:pt x="818" y="1786"/>
                  </a:lnTo>
                  <a:lnTo>
                    <a:pt x="820" y="1786"/>
                  </a:lnTo>
                  <a:lnTo>
                    <a:pt x="820" y="1782"/>
                  </a:lnTo>
                  <a:lnTo>
                    <a:pt x="820" y="1780"/>
                  </a:lnTo>
                  <a:lnTo>
                    <a:pt x="820" y="1773"/>
                  </a:lnTo>
                  <a:lnTo>
                    <a:pt x="820" y="1771"/>
                  </a:lnTo>
                  <a:lnTo>
                    <a:pt x="820" y="1767"/>
                  </a:lnTo>
                  <a:lnTo>
                    <a:pt x="818" y="1767"/>
                  </a:lnTo>
                  <a:lnTo>
                    <a:pt x="814" y="1765"/>
                  </a:lnTo>
                  <a:lnTo>
                    <a:pt x="810" y="1765"/>
                  </a:lnTo>
                  <a:lnTo>
                    <a:pt x="808" y="1765"/>
                  </a:lnTo>
                  <a:lnTo>
                    <a:pt x="808" y="1767"/>
                  </a:lnTo>
                  <a:lnTo>
                    <a:pt x="801" y="1767"/>
                  </a:lnTo>
                  <a:lnTo>
                    <a:pt x="799" y="1765"/>
                  </a:lnTo>
                  <a:lnTo>
                    <a:pt x="799" y="1761"/>
                  </a:lnTo>
                  <a:lnTo>
                    <a:pt x="795" y="1761"/>
                  </a:lnTo>
                  <a:lnTo>
                    <a:pt x="795" y="1765"/>
                  </a:lnTo>
                  <a:lnTo>
                    <a:pt x="793" y="1765"/>
                  </a:lnTo>
                  <a:lnTo>
                    <a:pt x="779" y="1765"/>
                  </a:lnTo>
                  <a:lnTo>
                    <a:pt x="776" y="1765"/>
                  </a:lnTo>
                  <a:lnTo>
                    <a:pt x="777" y="1769"/>
                  </a:lnTo>
                  <a:lnTo>
                    <a:pt x="779" y="1769"/>
                  </a:lnTo>
                  <a:lnTo>
                    <a:pt x="783" y="1769"/>
                  </a:lnTo>
                  <a:lnTo>
                    <a:pt x="785" y="1769"/>
                  </a:lnTo>
                  <a:lnTo>
                    <a:pt x="785" y="1771"/>
                  </a:lnTo>
                  <a:lnTo>
                    <a:pt x="789" y="1771"/>
                  </a:lnTo>
                  <a:lnTo>
                    <a:pt x="793" y="1771"/>
                  </a:lnTo>
                  <a:lnTo>
                    <a:pt x="793" y="1775"/>
                  </a:lnTo>
                  <a:lnTo>
                    <a:pt x="789" y="1771"/>
                  </a:lnTo>
                  <a:lnTo>
                    <a:pt x="785" y="1771"/>
                  </a:lnTo>
                  <a:lnTo>
                    <a:pt x="777" y="1771"/>
                  </a:lnTo>
                  <a:lnTo>
                    <a:pt x="774" y="1771"/>
                  </a:lnTo>
                  <a:lnTo>
                    <a:pt x="770" y="1771"/>
                  </a:lnTo>
                  <a:lnTo>
                    <a:pt x="768" y="1771"/>
                  </a:lnTo>
                  <a:lnTo>
                    <a:pt x="764" y="1771"/>
                  </a:lnTo>
                  <a:lnTo>
                    <a:pt x="760" y="1771"/>
                  </a:lnTo>
                  <a:lnTo>
                    <a:pt x="758" y="1771"/>
                  </a:lnTo>
                  <a:lnTo>
                    <a:pt x="749" y="1771"/>
                  </a:lnTo>
                  <a:lnTo>
                    <a:pt x="745" y="1773"/>
                  </a:lnTo>
                  <a:lnTo>
                    <a:pt x="743" y="1773"/>
                  </a:lnTo>
                  <a:lnTo>
                    <a:pt x="749" y="1771"/>
                  </a:lnTo>
                  <a:lnTo>
                    <a:pt x="754" y="1769"/>
                  </a:lnTo>
                  <a:lnTo>
                    <a:pt x="760" y="1769"/>
                  </a:lnTo>
                  <a:lnTo>
                    <a:pt x="764" y="1769"/>
                  </a:lnTo>
                  <a:lnTo>
                    <a:pt x="768" y="1769"/>
                  </a:lnTo>
                  <a:lnTo>
                    <a:pt x="770" y="1769"/>
                  </a:lnTo>
                  <a:lnTo>
                    <a:pt x="770" y="1765"/>
                  </a:lnTo>
                  <a:lnTo>
                    <a:pt x="770" y="1761"/>
                  </a:lnTo>
                  <a:lnTo>
                    <a:pt x="768" y="1763"/>
                  </a:lnTo>
                  <a:lnTo>
                    <a:pt x="760" y="1763"/>
                  </a:lnTo>
                  <a:lnTo>
                    <a:pt x="758" y="1763"/>
                  </a:lnTo>
                  <a:lnTo>
                    <a:pt x="752" y="1763"/>
                  </a:lnTo>
                  <a:lnTo>
                    <a:pt x="745" y="1763"/>
                  </a:lnTo>
                  <a:lnTo>
                    <a:pt x="743" y="1763"/>
                  </a:lnTo>
                  <a:lnTo>
                    <a:pt x="739" y="1763"/>
                  </a:lnTo>
                  <a:lnTo>
                    <a:pt x="739" y="1765"/>
                  </a:lnTo>
                  <a:lnTo>
                    <a:pt x="739" y="1769"/>
                  </a:lnTo>
                  <a:lnTo>
                    <a:pt x="735" y="1769"/>
                  </a:lnTo>
                  <a:lnTo>
                    <a:pt x="737" y="1773"/>
                  </a:lnTo>
                  <a:lnTo>
                    <a:pt x="737" y="1775"/>
                  </a:lnTo>
                  <a:lnTo>
                    <a:pt x="737" y="1778"/>
                  </a:lnTo>
                  <a:lnTo>
                    <a:pt x="733" y="1778"/>
                  </a:lnTo>
                  <a:lnTo>
                    <a:pt x="729" y="1778"/>
                  </a:lnTo>
                  <a:lnTo>
                    <a:pt x="729" y="1775"/>
                  </a:lnTo>
                  <a:lnTo>
                    <a:pt x="727" y="1773"/>
                  </a:lnTo>
                  <a:lnTo>
                    <a:pt x="723" y="1773"/>
                  </a:lnTo>
                  <a:lnTo>
                    <a:pt x="720" y="1773"/>
                  </a:lnTo>
                  <a:lnTo>
                    <a:pt x="718" y="1773"/>
                  </a:lnTo>
                  <a:lnTo>
                    <a:pt x="714" y="1775"/>
                  </a:lnTo>
                  <a:lnTo>
                    <a:pt x="714" y="1778"/>
                  </a:lnTo>
                  <a:lnTo>
                    <a:pt x="718" y="1782"/>
                  </a:lnTo>
                  <a:lnTo>
                    <a:pt x="722" y="1782"/>
                  </a:lnTo>
                  <a:lnTo>
                    <a:pt x="722" y="1784"/>
                  </a:lnTo>
                  <a:lnTo>
                    <a:pt x="723" y="1784"/>
                  </a:lnTo>
                  <a:lnTo>
                    <a:pt x="727" y="1788"/>
                  </a:lnTo>
                  <a:lnTo>
                    <a:pt x="727" y="1784"/>
                  </a:lnTo>
                  <a:lnTo>
                    <a:pt x="729" y="1784"/>
                  </a:lnTo>
                  <a:lnTo>
                    <a:pt x="729" y="1788"/>
                  </a:lnTo>
                  <a:lnTo>
                    <a:pt x="727" y="1790"/>
                  </a:lnTo>
                  <a:lnTo>
                    <a:pt x="723" y="1790"/>
                  </a:lnTo>
                  <a:lnTo>
                    <a:pt x="727" y="1790"/>
                  </a:lnTo>
                  <a:lnTo>
                    <a:pt x="723" y="1790"/>
                  </a:lnTo>
                  <a:lnTo>
                    <a:pt x="723" y="1794"/>
                  </a:lnTo>
                  <a:lnTo>
                    <a:pt x="722" y="1794"/>
                  </a:lnTo>
                  <a:lnTo>
                    <a:pt x="722" y="1798"/>
                  </a:lnTo>
                  <a:lnTo>
                    <a:pt x="718" y="1798"/>
                  </a:lnTo>
                  <a:lnTo>
                    <a:pt x="712" y="1803"/>
                  </a:lnTo>
                  <a:lnTo>
                    <a:pt x="712" y="1805"/>
                  </a:lnTo>
                  <a:lnTo>
                    <a:pt x="708" y="1807"/>
                  </a:lnTo>
                  <a:lnTo>
                    <a:pt x="708" y="1809"/>
                  </a:lnTo>
                  <a:lnTo>
                    <a:pt x="706" y="1809"/>
                  </a:lnTo>
                  <a:lnTo>
                    <a:pt x="702" y="1809"/>
                  </a:lnTo>
                  <a:lnTo>
                    <a:pt x="702" y="1807"/>
                  </a:lnTo>
                  <a:lnTo>
                    <a:pt x="706" y="1807"/>
                  </a:lnTo>
                  <a:lnTo>
                    <a:pt x="708" y="1807"/>
                  </a:lnTo>
                  <a:lnTo>
                    <a:pt x="708" y="1803"/>
                  </a:lnTo>
                  <a:lnTo>
                    <a:pt x="712" y="1803"/>
                  </a:lnTo>
                  <a:lnTo>
                    <a:pt x="712" y="1800"/>
                  </a:lnTo>
                  <a:lnTo>
                    <a:pt x="714" y="1798"/>
                  </a:lnTo>
                  <a:lnTo>
                    <a:pt x="718" y="1794"/>
                  </a:lnTo>
                  <a:lnTo>
                    <a:pt x="722" y="1790"/>
                  </a:lnTo>
                  <a:lnTo>
                    <a:pt x="723" y="1790"/>
                  </a:lnTo>
                  <a:lnTo>
                    <a:pt x="722" y="1784"/>
                  </a:lnTo>
                  <a:lnTo>
                    <a:pt x="718" y="1784"/>
                  </a:lnTo>
                  <a:lnTo>
                    <a:pt x="718" y="1782"/>
                  </a:lnTo>
                  <a:lnTo>
                    <a:pt x="714" y="1782"/>
                  </a:lnTo>
                  <a:lnTo>
                    <a:pt x="714" y="1784"/>
                  </a:lnTo>
                  <a:lnTo>
                    <a:pt x="714" y="1788"/>
                  </a:lnTo>
                  <a:lnTo>
                    <a:pt x="712" y="1788"/>
                  </a:lnTo>
                  <a:lnTo>
                    <a:pt x="712" y="1784"/>
                  </a:lnTo>
                  <a:lnTo>
                    <a:pt x="708" y="1784"/>
                  </a:lnTo>
                  <a:lnTo>
                    <a:pt x="704" y="1784"/>
                  </a:lnTo>
                  <a:lnTo>
                    <a:pt x="704" y="1788"/>
                  </a:lnTo>
                  <a:lnTo>
                    <a:pt x="702" y="1788"/>
                  </a:lnTo>
                  <a:lnTo>
                    <a:pt x="702" y="1792"/>
                  </a:lnTo>
                  <a:lnTo>
                    <a:pt x="698" y="1794"/>
                  </a:lnTo>
                  <a:lnTo>
                    <a:pt x="702" y="1794"/>
                  </a:lnTo>
                  <a:lnTo>
                    <a:pt x="702" y="1798"/>
                  </a:lnTo>
                  <a:lnTo>
                    <a:pt x="702" y="1794"/>
                  </a:lnTo>
                  <a:lnTo>
                    <a:pt x="706" y="1794"/>
                  </a:lnTo>
                  <a:lnTo>
                    <a:pt x="698" y="1800"/>
                  </a:lnTo>
                  <a:lnTo>
                    <a:pt x="698" y="1803"/>
                  </a:lnTo>
                  <a:lnTo>
                    <a:pt x="698" y="1807"/>
                  </a:lnTo>
                  <a:lnTo>
                    <a:pt x="698" y="1809"/>
                  </a:lnTo>
                  <a:lnTo>
                    <a:pt x="698" y="1813"/>
                  </a:lnTo>
                  <a:lnTo>
                    <a:pt x="698" y="1815"/>
                  </a:lnTo>
                  <a:lnTo>
                    <a:pt x="700" y="1819"/>
                  </a:lnTo>
                  <a:lnTo>
                    <a:pt x="702" y="1819"/>
                  </a:lnTo>
                  <a:lnTo>
                    <a:pt x="702" y="1823"/>
                  </a:lnTo>
                  <a:lnTo>
                    <a:pt x="702" y="1819"/>
                  </a:lnTo>
                  <a:lnTo>
                    <a:pt x="702" y="1823"/>
                  </a:lnTo>
                  <a:lnTo>
                    <a:pt x="700" y="1819"/>
                  </a:lnTo>
                  <a:lnTo>
                    <a:pt x="700" y="1823"/>
                  </a:lnTo>
                  <a:lnTo>
                    <a:pt x="696" y="1823"/>
                  </a:lnTo>
                  <a:lnTo>
                    <a:pt x="696" y="1825"/>
                  </a:lnTo>
                  <a:lnTo>
                    <a:pt x="700" y="1825"/>
                  </a:lnTo>
                  <a:lnTo>
                    <a:pt x="700" y="1829"/>
                  </a:lnTo>
                  <a:lnTo>
                    <a:pt x="696" y="1829"/>
                  </a:lnTo>
                  <a:lnTo>
                    <a:pt x="700" y="1825"/>
                  </a:lnTo>
                  <a:lnTo>
                    <a:pt x="696" y="1825"/>
                  </a:lnTo>
                  <a:lnTo>
                    <a:pt x="696" y="1829"/>
                  </a:lnTo>
                  <a:lnTo>
                    <a:pt x="693" y="1829"/>
                  </a:lnTo>
                  <a:lnTo>
                    <a:pt x="693" y="1832"/>
                  </a:lnTo>
                  <a:lnTo>
                    <a:pt x="693" y="1834"/>
                  </a:lnTo>
                  <a:lnTo>
                    <a:pt x="693" y="1838"/>
                  </a:lnTo>
                  <a:lnTo>
                    <a:pt x="693" y="1840"/>
                  </a:lnTo>
                  <a:lnTo>
                    <a:pt x="694" y="1844"/>
                  </a:lnTo>
                  <a:lnTo>
                    <a:pt x="694" y="1848"/>
                  </a:lnTo>
                  <a:lnTo>
                    <a:pt x="694" y="1850"/>
                  </a:lnTo>
                  <a:lnTo>
                    <a:pt x="696" y="1854"/>
                  </a:lnTo>
                  <a:lnTo>
                    <a:pt x="700" y="1850"/>
                  </a:lnTo>
                  <a:lnTo>
                    <a:pt x="696" y="1854"/>
                  </a:lnTo>
                  <a:lnTo>
                    <a:pt x="696" y="1856"/>
                  </a:lnTo>
                  <a:lnTo>
                    <a:pt x="700" y="1856"/>
                  </a:lnTo>
                  <a:lnTo>
                    <a:pt x="700" y="1859"/>
                  </a:lnTo>
                  <a:lnTo>
                    <a:pt x="702" y="1859"/>
                  </a:lnTo>
                  <a:lnTo>
                    <a:pt x="706" y="1859"/>
                  </a:lnTo>
                  <a:lnTo>
                    <a:pt x="704" y="1863"/>
                  </a:lnTo>
                  <a:lnTo>
                    <a:pt x="700" y="1863"/>
                  </a:lnTo>
                  <a:lnTo>
                    <a:pt x="700" y="1865"/>
                  </a:lnTo>
                  <a:lnTo>
                    <a:pt x="696" y="1865"/>
                  </a:lnTo>
                  <a:lnTo>
                    <a:pt x="696" y="1869"/>
                  </a:lnTo>
                  <a:lnTo>
                    <a:pt x="696" y="1871"/>
                  </a:lnTo>
                  <a:lnTo>
                    <a:pt x="696" y="1879"/>
                  </a:lnTo>
                  <a:lnTo>
                    <a:pt x="696" y="1881"/>
                  </a:lnTo>
                  <a:lnTo>
                    <a:pt x="696" y="1885"/>
                  </a:lnTo>
                  <a:lnTo>
                    <a:pt x="698" y="1886"/>
                  </a:lnTo>
                  <a:lnTo>
                    <a:pt x="700" y="1886"/>
                  </a:lnTo>
                  <a:lnTo>
                    <a:pt x="700" y="1890"/>
                  </a:lnTo>
                  <a:lnTo>
                    <a:pt x="700" y="1894"/>
                  </a:lnTo>
                  <a:lnTo>
                    <a:pt x="698" y="1894"/>
                  </a:lnTo>
                  <a:lnTo>
                    <a:pt x="698" y="1896"/>
                  </a:lnTo>
                  <a:lnTo>
                    <a:pt x="698" y="1900"/>
                  </a:lnTo>
                  <a:lnTo>
                    <a:pt x="698" y="1902"/>
                  </a:lnTo>
                  <a:lnTo>
                    <a:pt x="694" y="1902"/>
                  </a:lnTo>
                  <a:lnTo>
                    <a:pt x="694" y="1906"/>
                  </a:lnTo>
                  <a:lnTo>
                    <a:pt x="689" y="1906"/>
                  </a:lnTo>
                  <a:lnTo>
                    <a:pt x="685" y="1906"/>
                  </a:lnTo>
                  <a:lnTo>
                    <a:pt x="685" y="1904"/>
                  </a:lnTo>
                  <a:lnTo>
                    <a:pt x="683" y="1904"/>
                  </a:lnTo>
                  <a:lnTo>
                    <a:pt x="683" y="1900"/>
                  </a:lnTo>
                  <a:lnTo>
                    <a:pt x="685" y="1900"/>
                  </a:lnTo>
                  <a:lnTo>
                    <a:pt x="685" y="1896"/>
                  </a:lnTo>
                  <a:lnTo>
                    <a:pt x="683" y="1896"/>
                  </a:lnTo>
                  <a:lnTo>
                    <a:pt x="681" y="1894"/>
                  </a:lnTo>
                  <a:lnTo>
                    <a:pt x="681" y="1890"/>
                  </a:lnTo>
                  <a:lnTo>
                    <a:pt x="681" y="1888"/>
                  </a:lnTo>
                  <a:lnTo>
                    <a:pt x="681" y="1885"/>
                  </a:lnTo>
                  <a:lnTo>
                    <a:pt x="681" y="1888"/>
                  </a:lnTo>
                  <a:lnTo>
                    <a:pt x="681" y="1885"/>
                  </a:lnTo>
                  <a:lnTo>
                    <a:pt x="679" y="1885"/>
                  </a:lnTo>
                  <a:lnTo>
                    <a:pt x="679" y="1881"/>
                  </a:lnTo>
                  <a:lnTo>
                    <a:pt x="679" y="1879"/>
                  </a:lnTo>
                  <a:lnTo>
                    <a:pt x="679" y="1875"/>
                  </a:lnTo>
                  <a:lnTo>
                    <a:pt x="679" y="1873"/>
                  </a:lnTo>
                  <a:lnTo>
                    <a:pt x="675" y="1873"/>
                  </a:lnTo>
                  <a:lnTo>
                    <a:pt x="675" y="1869"/>
                  </a:lnTo>
                  <a:lnTo>
                    <a:pt x="679" y="1869"/>
                  </a:lnTo>
                  <a:lnTo>
                    <a:pt x="679" y="1865"/>
                  </a:lnTo>
                  <a:lnTo>
                    <a:pt x="675" y="1865"/>
                  </a:lnTo>
                  <a:lnTo>
                    <a:pt x="675" y="1863"/>
                  </a:lnTo>
                  <a:lnTo>
                    <a:pt x="675" y="1859"/>
                  </a:lnTo>
                  <a:lnTo>
                    <a:pt x="671" y="1859"/>
                  </a:lnTo>
                  <a:lnTo>
                    <a:pt x="671" y="1858"/>
                  </a:lnTo>
                  <a:lnTo>
                    <a:pt x="671" y="1854"/>
                  </a:lnTo>
                  <a:lnTo>
                    <a:pt x="671" y="1850"/>
                  </a:lnTo>
                  <a:lnTo>
                    <a:pt x="669" y="1848"/>
                  </a:lnTo>
                  <a:lnTo>
                    <a:pt x="669" y="1844"/>
                  </a:lnTo>
                  <a:lnTo>
                    <a:pt x="669" y="1842"/>
                  </a:lnTo>
                  <a:lnTo>
                    <a:pt x="666" y="1842"/>
                  </a:lnTo>
                  <a:lnTo>
                    <a:pt x="666" y="1838"/>
                  </a:lnTo>
                  <a:lnTo>
                    <a:pt x="666" y="1834"/>
                  </a:lnTo>
                  <a:lnTo>
                    <a:pt x="666" y="1832"/>
                  </a:lnTo>
                  <a:lnTo>
                    <a:pt x="662" y="1829"/>
                  </a:lnTo>
                  <a:lnTo>
                    <a:pt x="662" y="1827"/>
                  </a:lnTo>
                  <a:lnTo>
                    <a:pt x="662" y="1823"/>
                  </a:lnTo>
                  <a:lnTo>
                    <a:pt x="662" y="1819"/>
                  </a:lnTo>
                  <a:lnTo>
                    <a:pt x="662" y="1817"/>
                  </a:lnTo>
                  <a:lnTo>
                    <a:pt x="662" y="1813"/>
                  </a:lnTo>
                  <a:lnTo>
                    <a:pt x="662" y="1811"/>
                  </a:lnTo>
                  <a:lnTo>
                    <a:pt x="662" y="1807"/>
                  </a:lnTo>
                  <a:lnTo>
                    <a:pt x="662" y="1803"/>
                  </a:lnTo>
                  <a:lnTo>
                    <a:pt x="662" y="1802"/>
                  </a:lnTo>
                  <a:lnTo>
                    <a:pt x="662" y="1798"/>
                  </a:lnTo>
                  <a:lnTo>
                    <a:pt x="662" y="1796"/>
                  </a:lnTo>
                  <a:lnTo>
                    <a:pt x="662" y="1792"/>
                  </a:lnTo>
                  <a:lnTo>
                    <a:pt x="662" y="1788"/>
                  </a:lnTo>
                  <a:lnTo>
                    <a:pt x="662" y="1786"/>
                  </a:lnTo>
                  <a:lnTo>
                    <a:pt x="658" y="1786"/>
                  </a:lnTo>
                  <a:lnTo>
                    <a:pt x="658" y="1782"/>
                  </a:lnTo>
                  <a:lnTo>
                    <a:pt x="658" y="1780"/>
                  </a:lnTo>
                  <a:lnTo>
                    <a:pt x="658" y="1776"/>
                  </a:lnTo>
                  <a:lnTo>
                    <a:pt x="658" y="1773"/>
                  </a:lnTo>
                  <a:lnTo>
                    <a:pt x="658" y="1771"/>
                  </a:lnTo>
                  <a:lnTo>
                    <a:pt x="662" y="1771"/>
                  </a:lnTo>
                  <a:lnTo>
                    <a:pt x="662" y="1767"/>
                  </a:lnTo>
                  <a:lnTo>
                    <a:pt x="662" y="1763"/>
                  </a:lnTo>
                  <a:lnTo>
                    <a:pt x="662" y="1761"/>
                  </a:lnTo>
                  <a:lnTo>
                    <a:pt x="658" y="1761"/>
                  </a:lnTo>
                  <a:lnTo>
                    <a:pt x="658" y="1757"/>
                  </a:lnTo>
                  <a:lnTo>
                    <a:pt x="662" y="1757"/>
                  </a:lnTo>
                  <a:lnTo>
                    <a:pt x="658" y="1757"/>
                  </a:lnTo>
                  <a:lnTo>
                    <a:pt x="662" y="1757"/>
                  </a:lnTo>
                  <a:lnTo>
                    <a:pt x="658" y="1755"/>
                  </a:lnTo>
                  <a:lnTo>
                    <a:pt x="660" y="1755"/>
                  </a:lnTo>
                  <a:lnTo>
                    <a:pt x="658" y="1755"/>
                  </a:lnTo>
                  <a:lnTo>
                    <a:pt x="658" y="1751"/>
                  </a:lnTo>
                  <a:lnTo>
                    <a:pt x="660" y="1751"/>
                  </a:lnTo>
                  <a:lnTo>
                    <a:pt x="660" y="1748"/>
                  </a:lnTo>
                  <a:lnTo>
                    <a:pt x="660" y="1746"/>
                  </a:lnTo>
                  <a:lnTo>
                    <a:pt x="664" y="1746"/>
                  </a:lnTo>
                  <a:lnTo>
                    <a:pt x="660" y="1742"/>
                  </a:lnTo>
                  <a:lnTo>
                    <a:pt x="664" y="1742"/>
                  </a:lnTo>
                  <a:lnTo>
                    <a:pt x="664" y="1740"/>
                  </a:lnTo>
                  <a:lnTo>
                    <a:pt x="664" y="1736"/>
                  </a:lnTo>
                  <a:lnTo>
                    <a:pt x="664" y="1732"/>
                  </a:lnTo>
                  <a:lnTo>
                    <a:pt x="664" y="1730"/>
                  </a:lnTo>
                  <a:lnTo>
                    <a:pt x="664" y="1726"/>
                  </a:lnTo>
                  <a:lnTo>
                    <a:pt x="660" y="1726"/>
                  </a:lnTo>
                  <a:lnTo>
                    <a:pt x="664" y="1726"/>
                  </a:lnTo>
                  <a:lnTo>
                    <a:pt x="664" y="1724"/>
                  </a:lnTo>
                  <a:lnTo>
                    <a:pt x="664" y="1720"/>
                  </a:lnTo>
                  <a:lnTo>
                    <a:pt x="664" y="1724"/>
                  </a:lnTo>
                  <a:lnTo>
                    <a:pt x="666" y="1720"/>
                  </a:lnTo>
                  <a:lnTo>
                    <a:pt x="666" y="1717"/>
                  </a:lnTo>
                  <a:lnTo>
                    <a:pt x="666" y="1715"/>
                  </a:lnTo>
                  <a:lnTo>
                    <a:pt x="666" y="1711"/>
                  </a:lnTo>
                  <a:lnTo>
                    <a:pt x="666" y="1707"/>
                  </a:lnTo>
                  <a:lnTo>
                    <a:pt x="666" y="1705"/>
                  </a:lnTo>
                  <a:lnTo>
                    <a:pt x="666" y="1701"/>
                  </a:lnTo>
                  <a:lnTo>
                    <a:pt x="669" y="1701"/>
                  </a:lnTo>
                  <a:lnTo>
                    <a:pt x="669" y="1705"/>
                  </a:lnTo>
                  <a:lnTo>
                    <a:pt x="673" y="1705"/>
                  </a:lnTo>
                  <a:lnTo>
                    <a:pt x="675" y="1705"/>
                  </a:lnTo>
                  <a:lnTo>
                    <a:pt x="675" y="1701"/>
                  </a:lnTo>
                  <a:lnTo>
                    <a:pt x="675" y="1705"/>
                  </a:lnTo>
                  <a:lnTo>
                    <a:pt x="696" y="1701"/>
                  </a:lnTo>
                  <a:lnTo>
                    <a:pt x="700" y="1701"/>
                  </a:lnTo>
                  <a:lnTo>
                    <a:pt x="720" y="1697"/>
                  </a:lnTo>
                  <a:lnTo>
                    <a:pt x="722" y="1697"/>
                  </a:lnTo>
                  <a:lnTo>
                    <a:pt x="735" y="1693"/>
                  </a:lnTo>
                  <a:lnTo>
                    <a:pt x="741" y="1693"/>
                  </a:lnTo>
                  <a:lnTo>
                    <a:pt x="745" y="1693"/>
                  </a:lnTo>
                  <a:lnTo>
                    <a:pt x="747" y="1692"/>
                  </a:lnTo>
                  <a:lnTo>
                    <a:pt x="752" y="1692"/>
                  </a:lnTo>
                  <a:lnTo>
                    <a:pt x="756" y="1692"/>
                  </a:lnTo>
                  <a:lnTo>
                    <a:pt x="752" y="1692"/>
                  </a:lnTo>
                  <a:lnTo>
                    <a:pt x="756" y="1688"/>
                  </a:lnTo>
                  <a:lnTo>
                    <a:pt x="752" y="1688"/>
                  </a:lnTo>
                  <a:lnTo>
                    <a:pt x="741" y="1688"/>
                  </a:lnTo>
                  <a:lnTo>
                    <a:pt x="716" y="1692"/>
                  </a:lnTo>
                  <a:lnTo>
                    <a:pt x="706" y="1695"/>
                  </a:lnTo>
                  <a:lnTo>
                    <a:pt x="704" y="1695"/>
                  </a:lnTo>
                  <a:lnTo>
                    <a:pt x="685" y="1697"/>
                  </a:lnTo>
                  <a:lnTo>
                    <a:pt x="681" y="1699"/>
                  </a:lnTo>
                  <a:lnTo>
                    <a:pt x="685" y="1695"/>
                  </a:lnTo>
                  <a:lnTo>
                    <a:pt x="689" y="1695"/>
                  </a:lnTo>
                  <a:lnTo>
                    <a:pt x="689" y="1692"/>
                  </a:lnTo>
                  <a:lnTo>
                    <a:pt x="687" y="1690"/>
                  </a:lnTo>
                  <a:lnTo>
                    <a:pt x="691" y="1690"/>
                  </a:lnTo>
                  <a:lnTo>
                    <a:pt x="691" y="1692"/>
                  </a:lnTo>
                  <a:lnTo>
                    <a:pt x="691" y="1695"/>
                  </a:lnTo>
                  <a:lnTo>
                    <a:pt x="694" y="1695"/>
                  </a:lnTo>
                  <a:lnTo>
                    <a:pt x="704" y="1692"/>
                  </a:lnTo>
                  <a:lnTo>
                    <a:pt x="704" y="1690"/>
                  </a:lnTo>
                  <a:lnTo>
                    <a:pt x="700" y="1686"/>
                  </a:lnTo>
                  <a:lnTo>
                    <a:pt x="696" y="1686"/>
                  </a:lnTo>
                  <a:lnTo>
                    <a:pt x="696" y="1682"/>
                  </a:lnTo>
                  <a:lnTo>
                    <a:pt x="694" y="1682"/>
                  </a:lnTo>
                  <a:lnTo>
                    <a:pt x="691" y="1682"/>
                  </a:lnTo>
                  <a:lnTo>
                    <a:pt x="687" y="1682"/>
                  </a:lnTo>
                  <a:lnTo>
                    <a:pt x="687" y="1686"/>
                  </a:lnTo>
                  <a:lnTo>
                    <a:pt x="687" y="1682"/>
                  </a:lnTo>
                  <a:lnTo>
                    <a:pt x="687" y="1680"/>
                  </a:lnTo>
                  <a:lnTo>
                    <a:pt x="691" y="1676"/>
                  </a:lnTo>
                  <a:lnTo>
                    <a:pt x="694" y="1676"/>
                  </a:lnTo>
                  <a:lnTo>
                    <a:pt x="696" y="1676"/>
                  </a:lnTo>
                  <a:lnTo>
                    <a:pt x="700" y="1676"/>
                  </a:lnTo>
                  <a:lnTo>
                    <a:pt x="702" y="1676"/>
                  </a:lnTo>
                  <a:lnTo>
                    <a:pt x="702" y="1672"/>
                  </a:lnTo>
                  <a:lnTo>
                    <a:pt x="700" y="1672"/>
                  </a:lnTo>
                  <a:lnTo>
                    <a:pt x="702" y="1670"/>
                  </a:lnTo>
                  <a:lnTo>
                    <a:pt x="706" y="1670"/>
                  </a:lnTo>
                  <a:lnTo>
                    <a:pt x="706" y="1672"/>
                  </a:lnTo>
                  <a:lnTo>
                    <a:pt x="706" y="1676"/>
                  </a:lnTo>
                  <a:lnTo>
                    <a:pt x="710" y="1676"/>
                  </a:lnTo>
                  <a:lnTo>
                    <a:pt x="712" y="1676"/>
                  </a:lnTo>
                  <a:lnTo>
                    <a:pt x="716" y="1676"/>
                  </a:lnTo>
                  <a:lnTo>
                    <a:pt x="725" y="1678"/>
                  </a:lnTo>
                  <a:lnTo>
                    <a:pt x="727" y="1678"/>
                  </a:lnTo>
                  <a:lnTo>
                    <a:pt x="735" y="1678"/>
                  </a:lnTo>
                  <a:lnTo>
                    <a:pt x="737" y="1682"/>
                  </a:lnTo>
                  <a:lnTo>
                    <a:pt x="741" y="1682"/>
                  </a:lnTo>
                  <a:lnTo>
                    <a:pt x="745" y="1678"/>
                  </a:lnTo>
                  <a:lnTo>
                    <a:pt x="747" y="1678"/>
                  </a:lnTo>
                  <a:lnTo>
                    <a:pt x="750" y="1676"/>
                  </a:lnTo>
                  <a:lnTo>
                    <a:pt x="750" y="1672"/>
                  </a:lnTo>
                  <a:lnTo>
                    <a:pt x="750" y="1668"/>
                  </a:lnTo>
                  <a:lnTo>
                    <a:pt x="752" y="1668"/>
                  </a:lnTo>
                  <a:lnTo>
                    <a:pt x="752" y="1666"/>
                  </a:lnTo>
                  <a:lnTo>
                    <a:pt x="750" y="1666"/>
                  </a:lnTo>
                  <a:lnTo>
                    <a:pt x="750" y="1661"/>
                  </a:lnTo>
                  <a:lnTo>
                    <a:pt x="750" y="1657"/>
                  </a:lnTo>
                  <a:lnTo>
                    <a:pt x="747" y="1657"/>
                  </a:lnTo>
                  <a:lnTo>
                    <a:pt x="747" y="1653"/>
                  </a:lnTo>
                  <a:lnTo>
                    <a:pt x="747" y="1651"/>
                  </a:lnTo>
                  <a:lnTo>
                    <a:pt x="743" y="1647"/>
                  </a:lnTo>
                  <a:lnTo>
                    <a:pt x="743" y="1645"/>
                  </a:lnTo>
                  <a:lnTo>
                    <a:pt x="747" y="1637"/>
                  </a:lnTo>
                  <a:lnTo>
                    <a:pt x="747" y="1641"/>
                  </a:lnTo>
                  <a:lnTo>
                    <a:pt x="749" y="1641"/>
                  </a:lnTo>
                  <a:lnTo>
                    <a:pt x="749" y="1637"/>
                  </a:lnTo>
                  <a:lnTo>
                    <a:pt x="749" y="1636"/>
                  </a:lnTo>
                  <a:lnTo>
                    <a:pt x="749" y="1632"/>
                  </a:lnTo>
                  <a:lnTo>
                    <a:pt x="752" y="1632"/>
                  </a:lnTo>
                  <a:lnTo>
                    <a:pt x="752" y="1630"/>
                  </a:lnTo>
                  <a:lnTo>
                    <a:pt x="749" y="1626"/>
                  </a:lnTo>
                  <a:lnTo>
                    <a:pt x="747" y="1626"/>
                  </a:lnTo>
                  <a:lnTo>
                    <a:pt x="747" y="1622"/>
                  </a:lnTo>
                  <a:lnTo>
                    <a:pt x="749" y="1622"/>
                  </a:lnTo>
                  <a:lnTo>
                    <a:pt x="749" y="1616"/>
                  </a:lnTo>
                  <a:lnTo>
                    <a:pt x="749" y="1614"/>
                  </a:lnTo>
                  <a:lnTo>
                    <a:pt x="749" y="1610"/>
                  </a:lnTo>
                  <a:lnTo>
                    <a:pt x="749" y="1607"/>
                  </a:lnTo>
                  <a:lnTo>
                    <a:pt x="745" y="1607"/>
                  </a:lnTo>
                  <a:lnTo>
                    <a:pt x="743" y="1607"/>
                  </a:lnTo>
                  <a:lnTo>
                    <a:pt x="739" y="1607"/>
                  </a:lnTo>
                  <a:lnTo>
                    <a:pt x="737" y="1610"/>
                  </a:lnTo>
                  <a:lnTo>
                    <a:pt x="737" y="1614"/>
                  </a:lnTo>
                  <a:lnTo>
                    <a:pt x="739" y="1614"/>
                  </a:lnTo>
                  <a:lnTo>
                    <a:pt x="743" y="1614"/>
                  </a:lnTo>
                  <a:lnTo>
                    <a:pt x="747" y="1614"/>
                  </a:lnTo>
                  <a:lnTo>
                    <a:pt x="747" y="1616"/>
                  </a:lnTo>
                  <a:lnTo>
                    <a:pt x="739" y="1616"/>
                  </a:lnTo>
                  <a:lnTo>
                    <a:pt x="737" y="1620"/>
                  </a:lnTo>
                  <a:lnTo>
                    <a:pt x="733" y="1620"/>
                  </a:lnTo>
                  <a:lnTo>
                    <a:pt x="733" y="1616"/>
                  </a:lnTo>
                  <a:lnTo>
                    <a:pt x="729" y="1616"/>
                  </a:lnTo>
                  <a:lnTo>
                    <a:pt x="729" y="1614"/>
                  </a:lnTo>
                  <a:lnTo>
                    <a:pt x="729" y="1610"/>
                  </a:lnTo>
                  <a:lnTo>
                    <a:pt x="729" y="1605"/>
                  </a:lnTo>
                  <a:lnTo>
                    <a:pt x="727" y="1605"/>
                  </a:lnTo>
                  <a:lnTo>
                    <a:pt x="727" y="1601"/>
                  </a:lnTo>
                  <a:lnTo>
                    <a:pt x="727" y="1599"/>
                  </a:lnTo>
                  <a:lnTo>
                    <a:pt x="727" y="1601"/>
                  </a:lnTo>
                  <a:lnTo>
                    <a:pt x="727" y="1605"/>
                  </a:lnTo>
                  <a:lnTo>
                    <a:pt x="727" y="1609"/>
                  </a:lnTo>
                  <a:lnTo>
                    <a:pt x="727" y="1610"/>
                  </a:lnTo>
                  <a:lnTo>
                    <a:pt x="727" y="1614"/>
                  </a:lnTo>
                  <a:lnTo>
                    <a:pt x="723" y="1614"/>
                  </a:lnTo>
                  <a:lnTo>
                    <a:pt x="722" y="1614"/>
                  </a:lnTo>
                  <a:lnTo>
                    <a:pt x="722" y="1616"/>
                  </a:lnTo>
                  <a:lnTo>
                    <a:pt x="722" y="1614"/>
                  </a:lnTo>
                  <a:lnTo>
                    <a:pt x="718" y="1614"/>
                  </a:lnTo>
                  <a:lnTo>
                    <a:pt x="714" y="1614"/>
                  </a:lnTo>
                  <a:lnTo>
                    <a:pt x="714" y="1616"/>
                  </a:lnTo>
                  <a:lnTo>
                    <a:pt x="714" y="1620"/>
                  </a:lnTo>
                  <a:lnTo>
                    <a:pt x="718" y="1624"/>
                  </a:lnTo>
                  <a:lnTo>
                    <a:pt x="714" y="1624"/>
                  </a:lnTo>
                  <a:lnTo>
                    <a:pt x="708" y="1620"/>
                  </a:lnTo>
                  <a:lnTo>
                    <a:pt x="712" y="1624"/>
                  </a:lnTo>
                  <a:lnTo>
                    <a:pt x="708" y="1624"/>
                  </a:lnTo>
                  <a:lnTo>
                    <a:pt x="708" y="1626"/>
                  </a:lnTo>
                  <a:lnTo>
                    <a:pt x="706" y="1626"/>
                  </a:lnTo>
                  <a:lnTo>
                    <a:pt x="706" y="1630"/>
                  </a:lnTo>
                  <a:lnTo>
                    <a:pt x="708" y="1634"/>
                  </a:lnTo>
                  <a:lnTo>
                    <a:pt x="706" y="1641"/>
                  </a:lnTo>
                  <a:lnTo>
                    <a:pt x="702" y="1645"/>
                  </a:lnTo>
                  <a:lnTo>
                    <a:pt x="702" y="1649"/>
                  </a:lnTo>
                  <a:lnTo>
                    <a:pt x="700" y="1649"/>
                  </a:lnTo>
                  <a:lnTo>
                    <a:pt x="696" y="1649"/>
                  </a:lnTo>
                  <a:lnTo>
                    <a:pt x="696" y="1645"/>
                  </a:lnTo>
                  <a:lnTo>
                    <a:pt x="693" y="1645"/>
                  </a:lnTo>
                  <a:lnTo>
                    <a:pt x="693" y="1639"/>
                  </a:lnTo>
                  <a:lnTo>
                    <a:pt x="691" y="1639"/>
                  </a:lnTo>
                  <a:lnTo>
                    <a:pt x="691" y="1634"/>
                  </a:lnTo>
                  <a:lnTo>
                    <a:pt x="691" y="1626"/>
                  </a:lnTo>
                  <a:lnTo>
                    <a:pt x="687" y="1624"/>
                  </a:lnTo>
                  <a:lnTo>
                    <a:pt x="683" y="1620"/>
                  </a:lnTo>
                  <a:lnTo>
                    <a:pt x="681" y="1620"/>
                  </a:lnTo>
                  <a:lnTo>
                    <a:pt x="677" y="1620"/>
                  </a:lnTo>
                  <a:lnTo>
                    <a:pt x="673" y="1620"/>
                  </a:lnTo>
                  <a:lnTo>
                    <a:pt x="671" y="1624"/>
                  </a:lnTo>
                  <a:lnTo>
                    <a:pt x="667" y="1624"/>
                  </a:lnTo>
                  <a:lnTo>
                    <a:pt x="667" y="1628"/>
                  </a:lnTo>
                  <a:lnTo>
                    <a:pt x="667" y="1630"/>
                  </a:lnTo>
                  <a:lnTo>
                    <a:pt x="667" y="1634"/>
                  </a:lnTo>
                  <a:lnTo>
                    <a:pt x="667" y="1636"/>
                  </a:lnTo>
                  <a:lnTo>
                    <a:pt x="671" y="1639"/>
                  </a:lnTo>
                  <a:lnTo>
                    <a:pt x="671" y="1636"/>
                  </a:lnTo>
                  <a:lnTo>
                    <a:pt x="675" y="1636"/>
                  </a:lnTo>
                  <a:lnTo>
                    <a:pt x="673" y="1634"/>
                  </a:lnTo>
                  <a:lnTo>
                    <a:pt x="675" y="1636"/>
                  </a:lnTo>
                  <a:lnTo>
                    <a:pt x="675" y="1639"/>
                  </a:lnTo>
                  <a:lnTo>
                    <a:pt x="675" y="1643"/>
                  </a:lnTo>
                  <a:lnTo>
                    <a:pt x="671" y="1643"/>
                  </a:lnTo>
                  <a:lnTo>
                    <a:pt x="671" y="1645"/>
                  </a:lnTo>
                  <a:lnTo>
                    <a:pt x="667" y="1649"/>
                  </a:lnTo>
                  <a:lnTo>
                    <a:pt x="671" y="1653"/>
                  </a:lnTo>
                  <a:lnTo>
                    <a:pt x="671" y="1649"/>
                  </a:lnTo>
                  <a:lnTo>
                    <a:pt x="675" y="1649"/>
                  </a:lnTo>
                  <a:lnTo>
                    <a:pt x="677" y="1649"/>
                  </a:lnTo>
                  <a:lnTo>
                    <a:pt x="677" y="1651"/>
                  </a:lnTo>
                  <a:lnTo>
                    <a:pt x="675" y="1651"/>
                  </a:lnTo>
                  <a:lnTo>
                    <a:pt x="671" y="1653"/>
                  </a:lnTo>
                  <a:lnTo>
                    <a:pt x="667" y="1653"/>
                  </a:lnTo>
                  <a:lnTo>
                    <a:pt x="667" y="1655"/>
                  </a:lnTo>
                  <a:lnTo>
                    <a:pt x="671" y="1655"/>
                  </a:lnTo>
                  <a:lnTo>
                    <a:pt x="671" y="1659"/>
                  </a:lnTo>
                  <a:lnTo>
                    <a:pt x="671" y="1661"/>
                  </a:lnTo>
                  <a:lnTo>
                    <a:pt x="675" y="1661"/>
                  </a:lnTo>
                  <a:lnTo>
                    <a:pt x="675" y="1665"/>
                  </a:lnTo>
                  <a:lnTo>
                    <a:pt x="677" y="1665"/>
                  </a:lnTo>
                  <a:lnTo>
                    <a:pt x="677" y="1661"/>
                  </a:lnTo>
                  <a:lnTo>
                    <a:pt x="677" y="1655"/>
                  </a:lnTo>
                  <a:lnTo>
                    <a:pt x="681" y="1655"/>
                  </a:lnTo>
                  <a:lnTo>
                    <a:pt x="681" y="1659"/>
                  </a:lnTo>
                  <a:lnTo>
                    <a:pt x="681" y="1661"/>
                  </a:lnTo>
                  <a:lnTo>
                    <a:pt x="681" y="1665"/>
                  </a:lnTo>
                  <a:lnTo>
                    <a:pt x="681" y="1666"/>
                  </a:lnTo>
                  <a:lnTo>
                    <a:pt x="685" y="1666"/>
                  </a:lnTo>
                  <a:lnTo>
                    <a:pt x="685" y="1670"/>
                  </a:lnTo>
                  <a:lnTo>
                    <a:pt x="685" y="1666"/>
                  </a:lnTo>
                  <a:lnTo>
                    <a:pt x="687" y="1670"/>
                  </a:lnTo>
                  <a:lnTo>
                    <a:pt x="685" y="1670"/>
                  </a:lnTo>
                  <a:lnTo>
                    <a:pt x="685" y="1674"/>
                  </a:lnTo>
                  <a:lnTo>
                    <a:pt x="681" y="1676"/>
                  </a:lnTo>
                  <a:lnTo>
                    <a:pt x="681" y="1680"/>
                  </a:lnTo>
                  <a:lnTo>
                    <a:pt x="681" y="1682"/>
                  </a:lnTo>
                  <a:lnTo>
                    <a:pt x="679" y="1684"/>
                  </a:lnTo>
                  <a:lnTo>
                    <a:pt x="679" y="1680"/>
                  </a:lnTo>
                  <a:lnTo>
                    <a:pt x="679" y="1676"/>
                  </a:lnTo>
                  <a:lnTo>
                    <a:pt x="681" y="1674"/>
                  </a:lnTo>
                  <a:lnTo>
                    <a:pt x="677" y="1674"/>
                  </a:lnTo>
                  <a:lnTo>
                    <a:pt x="677" y="1670"/>
                  </a:lnTo>
                  <a:lnTo>
                    <a:pt x="675" y="1670"/>
                  </a:lnTo>
                  <a:lnTo>
                    <a:pt x="675" y="1674"/>
                  </a:lnTo>
                  <a:lnTo>
                    <a:pt x="675" y="1676"/>
                  </a:lnTo>
                  <a:lnTo>
                    <a:pt x="671" y="1680"/>
                  </a:lnTo>
                  <a:lnTo>
                    <a:pt x="671" y="1684"/>
                  </a:lnTo>
                  <a:lnTo>
                    <a:pt x="671" y="1686"/>
                  </a:lnTo>
                  <a:lnTo>
                    <a:pt x="675" y="1690"/>
                  </a:lnTo>
                  <a:lnTo>
                    <a:pt x="679" y="1690"/>
                  </a:lnTo>
                  <a:lnTo>
                    <a:pt x="679" y="1686"/>
                  </a:lnTo>
                  <a:lnTo>
                    <a:pt x="681" y="1686"/>
                  </a:lnTo>
                  <a:lnTo>
                    <a:pt x="681" y="1690"/>
                  </a:lnTo>
                  <a:lnTo>
                    <a:pt x="681" y="1692"/>
                  </a:lnTo>
                  <a:lnTo>
                    <a:pt x="679" y="1692"/>
                  </a:lnTo>
                  <a:lnTo>
                    <a:pt x="675" y="1692"/>
                  </a:lnTo>
                  <a:lnTo>
                    <a:pt x="664" y="1692"/>
                  </a:lnTo>
                  <a:lnTo>
                    <a:pt x="664" y="1690"/>
                  </a:lnTo>
                  <a:lnTo>
                    <a:pt x="666" y="1686"/>
                  </a:lnTo>
                  <a:lnTo>
                    <a:pt x="666" y="1684"/>
                  </a:lnTo>
                  <a:lnTo>
                    <a:pt x="666" y="1680"/>
                  </a:lnTo>
                  <a:lnTo>
                    <a:pt x="666" y="1676"/>
                  </a:lnTo>
                  <a:lnTo>
                    <a:pt x="666" y="1674"/>
                  </a:lnTo>
                  <a:lnTo>
                    <a:pt x="666" y="1670"/>
                  </a:lnTo>
                  <a:lnTo>
                    <a:pt x="666" y="1668"/>
                  </a:lnTo>
                  <a:lnTo>
                    <a:pt x="666" y="1665"/>
                  </a:lnTo>
                  <a:lnTo>
                    <a:pt x="666" y="1661"/>
                  </a:lnTo>
                  <a:lnTo>
                    <a:pt x="666" y="1659"/>
                  </a:lnTo>
                  <a:lnTo>
                    <a:pt x="666" y="1655"/>
                  </a:lnTo>
                  <a:lnTo>
                    <a:pt x="666" y="1653"/>
                  </a:lnTo>
                  <a:lnTo>
                    <a:pt x="666" y="1649"/>
                  </a:lnTo>
                  <a:lnTo>
                    <a:pt x="666" y="1645"/>
                  </a:lnTo>
                  <a:lnTo>
                    <a:pt x="662" y="1643"/>
                  </a:lnTo>
                  <a:lnTo>
                    <a:pt x="662" y="1639"/>
                  </a:lnTo>
                  <a:lnTo>
                    <a:pt x="662" y="1637"/>
                  </a:lnTo>
                  <a:lnTo>
                    <a:pt x="662" y="1634"/>
                  </a:lnTo>
                  <a:lnTo>
                    <a:pt x="662" y="1630"/>
                  </a:lnTo>
                  <a:lnTo>
                    <a:pt x="662" y="1628"/>
                  </a:lnTo>
                  <a:lnTo>
                    <a:pt x="662" y="1624"/>
                  </a:lnTo>
                  <a:lnTo>
                    <a:pt x="658" y="1622"/>
                  </a:lnTo>
                  <a:lnTo>
                    <a:pt x="658" y="1618"/>
                  </a:lnTo>
                  <a:lnTo>
                    <a:pt x="658" y="1614"/>
                  </a:lnTo>
                  <a:lnTo>
                    <a:pt x="658" y="1612"/>
                  </a:lnTo>
                  <a:lnTo>
                    <a:pt x="656" y="1612"/>
                  </a:lnTo>
                  <a:lnTo>
                    <a:pt x="656" y="1609"/>
                  </a:lnTo>
                  <a:lnTo>
                    <a:pt x="656" y="1607"/>
                  </a:lnTo>
                  <a:lnTo>
                    <a:pt x="652" y="1603"/>
                  </a:lnTo>
                  <a:lnTo>
                    <a:pt x="652" y="1599"/>
                  </a:lnTo>
                  <a:lnTo>
                    <a:pt x="652" y="1597"/>
                  </a:lnTo>
                  <a:lnTo>
                    <a:pt x="648" y="1597"/>
                  </a:lnTo>
                  <a:lnTo>
                    <a:pt x="648" y="1593"/>
                  </a:lnTo>
                  <a:lnTo>
                    <a:pt x="646" y="1591"/>
                  </a:lnTo>
                  <a:lnTo>
                    <a:pt x="644" y="1587"/>
                  </a:lnTo>
                  <a:lnTo>
                    <a:pt x="642" y="1583"/>
                  </a:lnTo>
                  <a:lnTo>
                    <a:pt x="639" y="1587"/>
                  </a:lnTo>
                  <a:lnTo>
                    <a:pt x="637" y="1587"/>
                  </a:lnTo>
                  <a:lnTo>
                    <a:pt x="637" y="1583"/>
                  </a:lnTo>
                  <a:lnTo>
                    <a:pt x="637" y="1581"/>
                  </a:lnTo>
                  <a:lnTo>
                    <a:pt x="633" y="1578"/>
                  </a:lnTo>
                  <a:lnTo>
                    <a:pt x="633" y="1576"/>
                  </a:lnTo>
                  <a:lnTo>
                    <a:pt x="629" y="1572"/>
                  </a:lnTo>
                  <a:lnTo>
                    <a:pt x="627" y="1570"/>
                  </a:lnTo>
                  <a:lnTo>
                    <a:pt x="627" y="1566"/>
                  </a:lnTo>
                  <a:lnTo>
                    <a:pt x="627" y="1562"/>
                  </a:lnTo>
                  <a:lnTo>
                    <a:pt x="627" y="1560"/>
                  </a:lnTo>
                  <a:lnTo>
                    <a:pt x="623" y="1560"/>
                  </a:lnTo>
                  <a:lnTo>
                    <a:pt x="619" y="1560"/>
                  </a:lnTo>
                  <a:lnTo>
                    <a:pt x="619" y="1556"/>
                  </a:lnTo>
                  <a:lnTo>
                    <a:pt x="617" y="1556"/>
                  </a:lnTo>
                  <a:lnTo>
                    <a:pt x="613" y="1554"/>
                  </a:lnTo>
                  <a:lnTo>
                    <a:pt x="613" y="1551"/>
                  </a:lnTo>
                  <a:lnTo>
                    <a:pt x="613" y="1547"/>
                  </a:lnTo>
                  <a:lnTo>
                    <a:pt x="613" y="1545"/>
                  </a:lnTo>
                  <a:lnTo>
                    <a:pt x="613" y="1541"/>
                  </a:lnTo>
                  <a:lnTo>
                    <a:pt x="613" y="1539"/>
                  </a:lnTo>
                  <a:lnTo>
                    <a:pt x="610" y="1539"/>
                  </a:lnTo>
                  <a:lnTo>
                    <a:pt x="610" y="1535"/>
                  </a:lnTo>
                  <a:lnTo>
                    <a:pt x="610" y="1531"/>
                  </a:lnTo>
                  <a:lnTo>
                    <a:pt x="610" y="1529"/>
                  </a:lnTo>
                  <a:lnTo>
                    <a:pt x="610" y="1526"/>
                  </a:lnTo>
                  <a:lnTo>
                    <a:pt x="610" y="1524"/>
                  </a:lnTo>
                  <a:lnTo>
                    <a:pt x="610" y="1520"/>
                  </a:lnTo>
                  <a:lnTo>
                    <a:pt x="610" y="1516"/>
                  </a:lnTo>
                  <a:lnTo>
                    <a:pt x="610" y="1514"/>
                  </a:lnTo>
                  <a:lnTo>
                    <a:pt x="610" y="1510"/>
                  </a:lnTo>
                  <a:lnTo>
                    <a:pt x="610" y="1508"/>
                  </a:lnTo>
                  <a:lnTo>
                    <a:pt x="613" y="1504"/>
                  </a:lnTo>
                  <a:lnTo>
                    <a:pt x="615" y="1504"/>
                  </a:lnTo>
                  <a:lnTo>
                    <a:pt x="615" y="1500"/>
                  </a:lnTo>
                  <a:lnTo>
                    <a:pt x="615" y="1498"/>
                  </a:lnTo>
                  <a:lnTo>
                    <a:pt x="615" y="1495"/>
                  </a:lnTo>
                  <a:lnTo>
                    <a:pt x="619" y="1495"/>
                  </a:lnTo>
                  <a:lnTo>
                    <a:pt x="621" y="1495"/>
                  </a:lnTo>
                  <a:lnTo>
                    <a:pt x="621" y="1491"/>
                  </a:lnTo>
                  <a:lnTo>
                    <a:pt x="625" y="1491"/>
                  </a:lnTo>
                  <a:lnTo>
                    <a:pt x="625" y="1489"/>
                  </a:lnTo>
                  <a:lnTo>
                    <a:pt x="629" y="1489"/>
                  </a:lnTo>
                  <a:lnTo>
                    <a:pt x="631" y="1489"/>
                  </a:lnTo>
                  <a:lnTo>
                    <a:pt x="631" y="1491"/>
                  </a:lnTo>
                  <a:lnTo>
                    <a:pt x="635" y="1491"/>
                  </a:lnTo>
                  <a:lnTo>
                    <a:pt x="637" y="1491"/>
                  </a:lnTo>
                  <a:lnTo>
                    <a:pt x="637" y="1495"/>
                  </a:lnTo>
                  <a:lnTo>
                    <a:pt x="637" y="1491"/>
                  </a:lnTo>
                  <a:lnTo>
                    <a:pt x="644" y="1491"/>
                  </a:lnTo>
                  <a:lnTo>
                    <a:pt x="644" y="1489"/>
                  </a:lnTo>
                  <a:lnTo>
                    <a:pt x="646" y="1489"/>
                  </a:lnTo>
                  <a:lnTo>
                    <a:pt x="646" y="1485"/>
                  </a:lnTo>
                  <a:lnTo>
                    <a:pt x="650" y="1485"/>
                  </a:lnTo>
                  <a:lnTo>
                    <a:pt x="652" y="1479"/>
                  </a:lnTo>
                  <a:lnTo>
                    <a:pt x="656" y="1475"/>
                  </a:lnTo>
                  <a:lnTo>
                    <a:pt x="656" y="1471"/>
                  </a:lnTo>
                  <a:lnTo>
                    <a:pt x="660" y="1470"/>
                  </a:lnTo>
                  <a:lnTo>
                    <a:pt x="658" y="1466"/>
                  </a:lnTo>
                  <a:lnTo>
                    <a:pt x="662" y="1460"/>
                  </a:lnTo>
                  <a:lnTo>
                    <a:pt x="662" y="1456"/>
                  </a:lnTo>
                  <a:lnTo>
                    <a:pt x="662" y="1454"/>
                  </a:lnTo>
                  <a:lnTo>
                    <a:pt x="662" y="1450"/>
                  </a:lnTo>
                  <a:lnTo>
                    <a:pt x="666" y="1446"/>
                  </a:lnTo>
                  <a:lnTo>
                    <a:pt x="666" y="1444"/>
                  </a:lnTo>
                  <a:lnTo>
                    <a:pt x="666" y="1441"/>
                  </a:lnTo>
                  <a:lnTo>
                    <a:pt x="664" y="1439"/>
                  </a:lnTo>
                  <a:lnTo>
                    <a:pt x="667" y="1439"/>
                  </a:lnTo>
                  <a:lnTo>
                    <a:pt x="667" y="1435"/>
                  </a:lnTo>
                  <a:lnTo>
                    <a:pt x="667" y="1431"/>
                  </a:lnTo>
                  <a:lnTo>
                    <a:pt x="667" y="1429"/>
                  </a:lnTo>
                  <a:lnTo>
                    <a:pt x="667" y="1425"/>
                  </a:lnTo>
                  <a:lnTo>
                    <a:pt x="667" y="1423"/>
                  </a:lnTo>
                  <a:lnTo>
                    <a:pt x="667" y="1419"/>
                  </a:lnTo>
                  <a:lnTo>
                    <a:pt x="667" y="1415"/>
                  </a:lnTo>
                  <a:lnTo>
                    <a:pt x="664" y="1415"/>
                  </a:lnTo>
                  <a:lnTo>
                    <a:pt x="664" y="1414"/>
                  </a:lnTo>
                  <a:lnTo>
                    <a:pt x="664" y="1410"/>
                  </a:lnTo>
                  <a:lnTo>
                    <a:pt x="664" y="1408"/>
                  </a:lnTo>
                  <a:lnTo>
                    <a:pt x="664" y="1404"/>
                  </a:lnTo>
                  <a:lnTo>
                    <a:pt x="664" y="1400"/>
                  </a:lnTo>
                  <a:lnTo>
                    <a:pt x="664" y="1398"/>
                  </a:lnTo>
                  <a:lnTo>
                    <a:pt x="664" y="1394"/>
                  </a:lnTo>
                  <a:lnTo>
                    <a:pt x="664" y="1392"/>
                  </a:lnTo>
                  <a:lnTo>
                    <a:pt x="664" y="1388"/>
                  </a:lnTo>
                  <a:lnTo>
                    <a:pt x="664" y="1385"/>
                  </a:lnTo>
                  <a:lnTo>
                    <a:pt x="664" y="1383"/>
                  </a:lnTo>
                  <a:lnTo>
                    <a:pt x="664" y="1379"/>
                  </a:lnTo>
                  <a:lnTo>
                    <a:pt x="660" y="1373"/>
                  </a:lnTo>
                  <a:lnTo>
                    <a:pt x="660" y="1369"/>
                  </a:lnTo>
                  <a:lnTo>
                    <a:pt x="660" y="1367"/>
                  </a:lnTo>
                  <a:lnTo>
                    <a:pt x="660" y="1363"/>
                  </a:lnTo>
                  <a:lnTo>
                    <a:pt x="660" y="1361"/>
                  </a:lnTo>
                  <a:lnTo>
                    <a:pt x="658" y="1361"/>
                  </a:lnTo>
                  <a:lnTo>
                    <a:pt x="658" y="1358"/>
                  </a:lnTo>
                  <a:lnTo>
                    <a:pt x="656" y="1354"/>
                  </a:lnTo>
                  <a:lnTo>
                    <a:pt x="656" y="1352"/>
                  </a:lnTo>
                  <a:lnTo>
                    <a:pt x="656" y="1348"/>
                  </a:lnTo>
                  <a:lnTo>
                    <a:pt x="654" y="1348"/>
                  </a:lnTo>
                  <a:lnTo>
                    <a:pt x="654" y="1346"/>
                  </a:lnTo>
                  <a:lnTo>
                    <a:pt x="654" y="1342"/>
                  </a:lnTo>
                  <a:lnTo>
                    <a:pt x="654" y="1338"/>
                  </a:lnTo>
                  <a:lnTo>
                    <a:pt x="654" y="1336"/>
                  </a:lnTo>
                  <a:lnTo>
                    <a:pt x="650" y="1336"/>
                  </a:lnTo>
                  <a:lnTo>
                    <a:pt x="650" y="1332"/>
                  </a:lnTo>
                  <a:lnTo>
                    <a:pt x="650" y="1331"/>
                  </a:lnTo>
                  <a:lnTo>
                    <a:pt x="650" y="1327"/>
                  </a:lnTo>
                  <a:lnTo>
                    <a:pt x="650" y="1317"/>
                  </a:lnTo>
                  <a:lnTo>
                    <a:pt x="650" y="1315"/>
                  </a:lnTo>
                  <a:lnTo>
                    <a:pt x="650" y="1311"/>
                  </a:lnTo>
                  <a:lnTo>
                    <a:pt x="650" y="1307"/>
                  </a:lnTo>
                  <a:lnTo>
                    <a:pt x="650" y="1305"/>
                  </a:lnTo>
                  <a:lnTo>
                    <a:pt x="650" y="1302"/>
                  </a:lnTo>
                  <a:lnTo>
                    <a:pt x="650" y="1298"/>
                  </a:lnTo>
                  <a:lnTo>
                    <a:pt x="646" y="1300"/>
                  </a:lnTo>
                  <a:lnTo>
                    <a:pt x="646" y="1292"/>
                  </a:lnTo>
                  <a:lnTo>
                    <a:pt x="646" y="1290"/>
                  </a:lnTo>
                  <a:lnTo>
                    <a:pt x="646" y="1286"/>
                  </a:lnTo>
                  <a:lnTo>
                    <a:pt x="642" y="1284"/>
                  </a:lnTo>
                  <a:lnTo>
                    <a:pt x="642" y="1280"/>
                  </a:lnTo>
                  <a:lnTo>
                    <a:pt x="642" y="1276"/>
                  </a:lnTo>
                  <a:lnTo>
                    <a:pt x="642" y="1275"/>
                  </a:lnTo>
                  <a:lnTo>
                    <a:pt x="642" y="1271"/>
                  </a:lnTo>
                  <a:lnTo>
                    <a:pt x="640" y="1267"/>
                  </a:lnTo>
                  <a:lnTo>
                    <a:pt x="640" y="1265"/>
                  </a:lnTo>
                  <a:lnTo>
                    <a:pt x="640" y="1261"/>
                  </a:lnTo>
                  <a:lnTo>
                    <a:pt x="637" y="1259"/>
                  </a:lnTo>
                  <a:lnTo>
                    <a:pt x="637" y="1255"/>
                  </a:lnTo>
                  <a:lnTo>
                    <a:pt x="637" y="1251"/>
                  </a:lnTo>
                  <a:lnTo>
                    <a:pt x="633" y="1249"/>
                  </a:lnTo>
                  <a:lnTo>
                    <a:pt x="633" y="1246"/>
                  </a:lnTo>
                  <a:lnTo>
                    <a:pt x="633" y="1244"/>
                  </a:lnTo>
                  <a:lnTo>
                    <a:pt x="633" y="1240"/>
                  </a:lnTo>
                  <a:lnTo>
                    <a:pt x="633" y="1236"/>
                  </a:lnTo>
                  <a:lnTo>
                    <a:pt x="633" y="1234"/>
                  </a:lnTo>
                  <a:lnTo>
                    <a:pt x="633" y="1230"/>
                  </a:lnTo>
                  <a:lnTo>
                    <a:pt x="633" y="1228"/>
                  </a:lnTo>
                  <a:lnTo>
                    <a:pt x="633" y="1224"/>
                  </a:lnTo>
                  <a:lnTo>
                    <a:pt x="633" y="1221"/>
                  </a:lnTo>
                  <a:lnTo>
                    <a:pt x="633" y="1219"/>
                  </a:lnTo>
                  <a:lnTo>
                    <a:pt x="629" y="1219"/>
                  </a:lnTo>
                  <a:lnTo>
                    <a:pt x="629" y="1215"/>
                  </a:lnTo>
                  <a:lnTo>
                    <a:pt x="629" y="1213"/>
                  </a:lnTo>
                  <a:lnTo>
                    <a:pt x="629" y="1205"/>
                  </a:lnTo>
                  <a:lnTo>
                    <a:pt x="629" y="1203"/>
                  </a:lnTo>
                  <a:lnTo>
                    <a:pt x="627" y="1203"/>
                  </a:lnTo>
                  <a:lnTo>
                    <a:pt x="627" y="1199"/>
                  </a:lnTo>
                  <a:lnTo>
                    <a:pt x="625" y="1197"/>
                  </a:lnTo>
                  <a:lnTo>
                    <a:pt x="625" y="1193"/>
                  </a:lnTo>
                  <a:lnTo>
                    <a:pt x="625" y="1190"/>
                  </a:lnTo>
                  <a:lnTo>
                    <a:pt x="623" y="1190"/>
                  </a:lnTo>
                  <a:lnTo>
                    <a:pt x="623" y="1188"/>
                  </a:lnTo>
                  <a:lnTo>
                    <a:pt x="623" y="1184"/>
                  </a:lnTo>
                  <a:lnTo>
                    <a:pt x="623" y="1182"/>
                  </a:lnTo>
                  <a:lnTo>
                    <a:pt x="623" y="1178"/>
                  </a:lnTo>
                  <a:lnTo>
                    <a:pt x="623" y="1174"/>
                  </a:lnTo>
                  <a:lnTo>
                    <a:pt x="623" y="1172"/>
                  </a:lnTo>
                  <a:lnTo>
                    <a:pt x="623" y="1168"/>
                  </a:lnTo>
                  <a:lnTo>
                    <a:pt x="619" y="1168"/>
                  </a:lnTo>
                  <a:lnTo>
                    <a:pt x="619" y="1166"/>
                  </a:lnTo>
                  <a:lnTo>
                    <a:pt x="619" y="1163"/>
                  </a:lnTo>
                  <a:lnTo>
                    <a:pt x="619" y="1159"/>
                  </a:lnTo>
                  <a:lnTo>
                    <a:pt x="615" y="1157"/>
                  </a:lnTo>
                  <a:lnTo>
                    <a:pt x="615" y="1153"/>
                  </a:lnTo>
                  <a:lnTo>
                    <a:pt x="615" y="1151"/>
                  </a:lnTo>
                  <a:lnTo>
                    <a:pt x="613" y="1151"/>
                  </a:lnTo>
                  <a:lnTo>
                    <a:pt x="613" y="1147"/>
                  </a:lnTo>
                  <a:lnTo>
                    <a:pt x="613" y="1143"/>
                  </a:lnTo>
                  <a:lnTo>
                    <a:pt x="611" y="1136"/>
                  </a:lnTo>
                  <a:lnTo>
                    <a:pt x="611" y="1128"/>
                  </a:lnTo>
                  <a:lnTo>
                    <a:pt x="611" y="1126"/>
                  </a:lnTo>
                  <a:lnTo>
                    <a:pt x="610" y="1122"/>
                  </a:lnTo>
                  <a:lnTo>
                    <a:pt x="610" y="1120"/>
                  </a:lnTo>
                  <a:lnTo>
                    <a:pt x="610" y="1116"/>
                  </a:lnTo>
                  <a:lnTo>
                    <a:pt x="606" y="1116"/>
                  </a:lnTo>
                  <a:lnTo>
                    <a:pt x="606" y="1112"/>
                  </a:lnTo>
                  <a:lnTo>
                    <a:pt x="610" y="1112"/>
                  </a:lnTo>
                  <a:lnTo>
                    <a:pt x="606" y="1112"/>
                  </a:lnTo>
                  <a:lnTo>
                    <a:pt x="600" y="1105"/>
                  </a:lnTo>
                  <a:lnTo>
                    <a:pt x="600" y="1101"/>
                  </a:lnTo>
                  <a:lnTo>
                    <a:pt x="596" y="1095"/>
                  </a:lnTo>
                  <a:lnTo>
                    <a:pt x="596" y="1089"/>
                  </a:lnTo>
                  <a:lnTo>
                    <a:pt x="590" y="1083"/>
                  </a:lnTo>
                  <a:lnTo>
                    <a:pt x="590" y="1080"/>
                  </a:lnTo>
                  <a:lnTo>
                    <a:pt x="586" y="1076"/>
                  </a:lnTo>
                  <a:lnTo>
                    <a:pt x="586" y="1074"/>
                  </a:lnTo>
                  <a:lnTo>
                    <a:pt x="583" y="1074"/>
                  </a:lnTo>
                  <a:lnTo>
                    <a:pt x="583" y="1070"/>
                  </a:lnTo>
                  <a:lnTo>
                    <a:pt x="581" y="1070"/>
                  </a:lnTo>
                  <a:lnTo>
                    <a:pt x="581" y="1064"/>
                  </a:lnTo>
                  <a:lnTo>
                    <a:pt x="581" y="1060"/>
                  </a:lnTo>
                  <a:lnTo>
                    <a:pt x="577" y="1060"/>
                  </a:lnTo>
                  <a:lnTo>
                    <a:pt x="577" y="1058"/>
                  </a:lnTo>
                  <a:lnTo>
                    <a:pt x="577" y="1054"/>
                  </a:lnTo>
                  <a:lnTo>
                    <a:pt x="577" y="1053"/>
                  </a:lnTo>
                  <a:lnTo>
                    <a:pt x="577" y="1049"/>
                  </a:lnTo>
                  <a:lnTo>
                    <a:pt x="577" y="1045"/>
                  </a:lnTo>
                  <a:lnTo>
                    <a:pt x="573" y="1045"/>
                  </a:lnTo>
                  <a:lnTo>
                    <a:pt x="573" y="1043"/>
                  </a:lnTo>
                  <a:lnTo>
                    <a:pt x="573" y="1039"/>
                  </a:lnTo>
                  <a:lnTo>
                    <a:pt x="573" y="1037"/>
                  </a:lnTo>
                  <a:lnTo>
                    <a:pt x="569" y="1033"/>
                  </a:lnTo>
                  <a:lnTo>
                    <a:pt x="569" y="1029"/>
                  </a:lnTo>
                  <a:lnTo>
                    <a:pt x="569" y="1027"/>
                  </a:lnTo>
                  <a:lnTo>
                    <a:pt x="567" y="1024"/>
                  </a:lnTo>
                  <a:lnTo>
                    <a:pt x="567" y="1022"/>
                  </a:lnTo>
                  <a:lnTo>
                    <a:pt x="563" y="1012"/>
                  </a:lnTo>
                  <a:lnTo>
                    <a:pt x="563" y="1008"/>
                  </a:lnTo>
                  <a:lnTo>
                    <a:pt x="559" y="1008"/>
                  </a:lnTo>
                  <a:lnTo>
                    <a:pt x="559" y="1006"/>
                  </a:lnTo>
                  <a:lnTo>
                    <a:pt x="559" y="1002"/>
                  </a:lnTo>
                  <a:lnTo>
                    <a:pt x="557" y="991"/>
                  </a:lnTo>
                  <a:lnTo>
                    <a:pt x="554" y="987"/>
                  </a:lnTo>
                  <a:lnTo>
                    <a:pt x="554" y="983"/>
                  </a:lnTo>
                  <a:lnTo>
                    <a:pt x="554" y="981"/>
                  </a:lnTo>
                  <a:lnTo>
                    <a:pt x="550" y="981"/>
                  </a:lnTo>
                  <a:lnTo>
                    <a:pt x="550" y="977"/>
                  </a:lnTo>
                  <a:lnTo>
                    <a:pt x="550" y="975"/>
                  </a:lnTo>
                  <a:lnTo>
                    <a:pt x="550" y="971"/>
                  </a:lnTo>
                  <a:lnTo>
                    <a:pt x="550" y="968"/>
                  </a:lnTo>
                  <a:lnTo>
                    <a:pt x="550" y="966"/>
                  </a:lnTo>
                  <a:lnTo>
                    <a:pt x="548" y="966"/>
                  </a:lnTo>
                  <a:lnTo>
                    <a:pt x="546" y="962"/>
                  </a:lnTo>
                  <a:lnTo>
                    <a:pt x="546" y="956"/>
                  </a:lnTo>
                  <a:lnTo>
                    <a:pt x="546" y="952"/>
                  </a:lnTo>
                  <a:lnTo>
                    <a:pt x="544" y="952"/>
                  </a:lnTo>
                  <a:lnTo>
                    <a:pt x="544" y="950"/>
                  </a:lnTo>
                  <a:lnTo>
                    <a:pt x="544" y="946"/>
                  </a:lnTo>
                  <a:lnTo>
                    <a:pt x="544" y="944"/>
                  </a:lnTo>
                  <a:lnTo>
                    <a:pt x="540" y="944"/>
                  </a:lnTo>
                  <a:lnTo>
                    <a:pt x="540" y="937"/>
                  </a:lnTo>
                  <a:lnTo>
                    <a:pt x="534" y="925"/>
                  </a:lnTo>
                  <a:lnTo>
                    <a:pt x="534" y="921"/>
                  </a:lnTo>
                  <a:lnTo>
                    <a:pt x="534" y="919"/>
                  </a:lnTo>
                  <a:lnTo>
                    <a:pt x="525" y="898"/>
                  </a:lnTo>
                  <a:lnTo>
                    <a:pt x="525" y="894"/>
                  </a:lnTo>
                  <a:lnTo>
                    <a:pt x="521" y="888"/>
                  </a:lnTo>
                  <a:lnTo>
                    <a:pt x="521" y="885"/>
                  </a:lnTo>
                  <a:lnTo>
                    <a:pt x="517" y="883"/>
                  </a:lnTo>
                  <a:lnTo>
                    <a:pt x="517" y="879"/>
                  </a:lnTo>
                  <a:lnTo>
                    <a:pt x="515" y="875"/>
                  </a:lnTo>
                  <a:lnTo>
                    <a:pt x="513" y="873"/>
                  </a:lnTo>
                  <a:lnTo>
                    <a:pt x="513" y="869"/>
                  </a:lnTo>
                  <a:lnTo>
                    <a:pt x="511" y="869"/>
                  </a:lnTo>
                  <a:lnTo>
                    <a:pt x="507" y="867"/>
                  </a:lnTo>
                  <a:lnTo>
                    <a:pt x="507" y="863"/>
                  </a:lnTo>
                  <a:lnTo>
                    <a:pt x="505" y="863"/>
                  </a:lnTo>
                  <a:lnTo>
                    <a:pt x="505" y="861"/>
                  </a:lnTo>
                  <a:lnTo>
                    <a:pt x="501" y="861"/>
                  </a:lnTo>
                  <a:lnTo>
                    <a:pt x="501" y="858"/>
                  </a:lnTo>
                  <a:lnTo>
                    <a:pt x="501" y="854"/>
                  </a:lnTo>
                  <a:lnTo>
                    <a:pt x="498" y="854"/>
                  </a:lnTo>
                  <a:lnTo>
                    <a:pt x="498" y="848"/>
                  </a:lnTo>
                  <a:lnTo>
                    <a:pt x="496" y="846"/>
                  </a:lnTo>
                  <a:lnTo>
                    <a:pt x="496" y="842"/>
                  </a:lnTo>
                  <a:lnTo>
                    <a:pt x="494" y="838"/>
                  </a:lnTo>
                  <a:lnTo>
                    <a:pt x="494" y="836"/>
                  </a:lnTo>
                  <a:lnTo>
                    <a:pt x="494" y="838"/>
                  </a:lnTo>
                  <a:lnTo>
                    <a:pt x="494" y="836"/>
                  </a:lnTo>
                  <a:lnTo>
                    <a:pt x="492" y="832"/>
                  </a:lnTo>
                  <a:lnTo>
                    <a:pt x="492" y="831"/>
                  </a:lnTo>
                  <a:lnTo>
                    <a:pt x="484" y="823"/>
                  </a:lnTo>
                  <a:lnTo>
                    <a:pt x="484" y="821"/>
                  </a:lnTo>
                  <a:lnTo>
                    <a:pt x="482" y="821"/>
                  </a:lnTo>
                  <a:lnTo>
                    <a:pt x="482" y="817"/>
                  </a:lnTo>
                  <a:lnTo>
                    <a:pt x="473" y="805"/>
                  </a:lnTo>
                  <a:lnTo>
                    <a:pt x="473" y="802"/>
                  </a:lnTo>
                  <a:lnTo>
                    <a:pt x="469" y="800"/>
                  </a:lnTo>
                  <a:lnTo>
                    <a:pt x="465" y="794"/>
                  </a:lnTo>
                  <a:lnTo>
                    <a:pt x="463" y="790"/>
                  </a:lnTo>
                  <a:lnTo>
                    <a:pt x="463" y="786"/>
                  </a:lnTo>
                  <a:lnTo>
                    <a:pt x="459" y="784"/>
                  </a:lnTo>
                  <a:lnTo>
                    <a:pt x="457" y="780"/>
                  </a:lnTo>
                  <a:lnTo>
                    <a:pt x="453" y="778"/>
                  </a:lnTo>
                  <a:lnTo>
                    <a:pt x="449" y="769"/>
                  </a:lnTo>
                  <a:lnTo>
                    <a:pt x="447" y="765"/>
                  </a:lnTo>
                  <a:lnTo>
                    <a:pt x="445" y="763"/>
                  </a:lnTo>
                  <a:lnTo>
                    <a:pt x="444" y="763"/>
                  </a:lnTo>
                  <a:lnTo>
                    <a:pt x="440" y="755"/>
                  </a:lnTo>
                  <a:lnTo>
                    <a:pt x="438" y="753"/>
                  </a:lnTo>
                  <a:lnTo>
                    <a:pt x="434" y="736"/>
                  </a:lnTo>
                  <a:lnTo>
                    <a:pt x="430" y="736"/>
                  </a:lnTo>
                  <a:lnTo>
                    <a:pt x="430" y="734"/>
                  </a:lnTo>
                  <a:lnTo>
                    <a:pt x="426" y="730"/>
                  </a:lnTo>
                  <a:lnTo>
                    <a:pt x="426" y="726"/>
                  </a:lnTo>
                  <a:lnTo>
                    <a:pt x="424" y="724"/>
                  </a:lnTo>
                  <a:lnTo>
                    <a:pt x="420" y="721"/>
                  </a:lnTo>
                  <a:lnTo>
                    <a:pt x="420" y="715"/>
                  </a:lnTo>
                  <a:lnTo>
                    <a:pt x="418" y="709"/>
                  </a:lnTo>
                  <a:lnTo>
                    <a:pt x="415" y="707"/>
                  </a:lnTo>
                  <a:lnTo>
                    <a:pt x="411" y="703"/>
                  </a:lnTo>
                  <a:lnTo>
                    <a:pt x="409" y="701"/>
                  </a:lnTo>
                  <a:lnTo>
                    <a:pt x="409" y="697"/>
                  </a:lnTo>
                  <a:lnTo>
                    <a:pt x="405" y="694"/>
                  </a:lnTo>
                  <a:lnTo>
                    <a:pt x="401" y="688"/>
                  </a:lnTo>
                  <a:lnTo>
                    <a:pt x="399" y="688"/>
                  </a:lnTo>
                  <a:lnTo>
                    <a:pt x="399" y="686"/>
                  </a:lnTo>
                  <a:lnTo>
                    <a:pt x="395" y="686"/>
                  </a:lnTo>
                  <a:lnTo>
                    <a:pt x="395" y="682"/>
                  </a:lnTo>
                  <a:lnTo>
                    <a:pt x="391" y="678"/>
                  </a:lnTo>
                  <a:lnTo>
                    <a:pt x="389" y="676"/>
                  </a:lnTo>
                  <a:lnTo>
                    <a:pt x="386" y="670"/>
                  </a:lnTo>
                  <a:lnTo>
                    <a:pt x="382" y="670"/>
                  </a:lnTo>
                  <a:lnTo>
                    <a:pt x="382" y="666"/>
                  </a:lnTo>
                  <a:lnTo>
                    <a:pt x="380" y="670"/>
                  </a:lnTo>
                  <a:lnTo>
                    <a:pt x="382" y="666"/>
                  </a:lnTo>
                  <a:lnTo>
                    <a:pt x="386" y="666"/>
                  </a:lnTo>
                  <a:lnTo>
                    <a:pt x="391" y="672"/>
                  </a:lnTo>
                  <a:lnTo>
                    <a:pt x="395" y="676"/>
                  </a:lnTo>
                  <a:lnTo>
                    <a:pt x="395" y="672"/>
                  </a:lnTo>
                  <a:lnTo>
                    <a:pt x="399" y="672"/>
                  </a:lnTo>
                  <a:lnTo>
                    <a:pt x="399" y="670"/>
                  </a:lnTo>
                  <a:lnTo>
                    <a:pt x="395" y="670"/>
                  </a:lnTo>
                  <a:lnTo>
                    <a:pt x="391" y="670"/>
                  </a:lnTo>
                  <a:lnTo>
                    <a:pt x="389" y="666"/>
                  </a:lnTo>
                  <a:lnTo>
                    <a:pt x="389" y="661"/>
                  </a:lnTo>
                  <a:lnTo>
                    <a:pt x="389" y="657"/>
                  </a:lnTo>
                  <a:lnTo>
                    <a:pt x="389" y="655"/>
                  </a:lnTo>
                  <a:lnTo>
                    <a:pt x="386" y="655"/>
                  </a:lnTo>
                  <a:lnTo>
                    <a:pt x="386" y="657"/>
                  </a:lnTo>
                  <a:lnTo>
                    <a:pt x="386" y="661"/>
                  </a:lnTo>
                  <a:lnTo>
                    <a:pt x="382" y="657"/>
                  </a:lnTo>
                  <a:lnTo>
                    <a:pt x="382" y="661"/>
                  </a:lnTo>
                  <a:lnTo>
                    <a:pt x="382" y="663"/>
                  </a:lnTo>
                  <a:lnTo>
                    <a:pt x="386" y="663"/>
                  </a:lnTo>
                  <a:lnTo>
                    <a:pt x="382" y="663"/>
                  </a:lnTo>
                  <a:lnTo>
                    <a:pt x="380" y="665"/>
                  </a:lnTo>
                  <a:lnTo>
                    <a:pt x="382" y="663"/>
                  </a:lnTo>
                  <a:lnTo>
                    <a:pt x="380" y="661"/>
                  </a:lnTo>
                  <a:lnTo>
                    <a:pt x="380" y="657"/>
                  </a:lnTo>
                  <a:lnTo>
                    <a:pt x="370" y="657"/>
                  </a:lnTo>
                  <a:lnTo>
                    <a:pt x="370" y="655"/>
                  </a:lnTo>
                  <a:lnTo>
                    <a:pt x="372" y="655"/>
                  </a:lnTo>
                  <a:lnTo>
                    <a:pt x="372" y="651"/>
                  </a:lnTo>
                  <a:lnTo>
                    <a:pt x="376" y="651"/>
                  </a:lnTo>
                  <a:lnTo>
                    <a:pt x="380" y="651"/>
                  </a:lnTo>
                  <a:lnTo>
                    <a:pt x="380" y="655"/>
                  </a:lnTo>
                  <a:lnTo>
                    <a:pt x="380" y="651"/>
                  </a:lnTo>
                  <a:lnTo>
                    <a:pt x="382" y="651"/>
                  </a:lnTo>
                  <a:lnTo>
                    <a:pt x="382" y="647"/>
                  </a:lnTo>
                  <a:lnTo>
                    <a:pt x="376" y="639"/>
                  </a:lnTo>
                  <a:lnTo>
                    <a:pt x="372" y="641"/>
                  </a:lnTo>
                  <a:lnTo>
                    <a:pt x="372" y="649"/>
                  </a:lnTo>
                  <a:lnTo>
                    <a:pt x="372" y="651"/>
                  </a:lnTo>
                  <a:lnTo>
                    <a:pt x="372" y="649"/>
                  </a:lnTo>
                  <a:lnTo>
                    <a:pt x="370" y="649"/>
                  </a:lnTo>
                  <a:lnTo>
                    <a:pt x="366" y="651"/>
                  </a:lnTo>
                  <a:lnTo>
                    <a:pt x="366" y="655"/>
                  </a:lnTo>
                  <a:lnTo>
                    <a:pt x="366" y="665"/>
                  </a:lnTo>
                  <a:lnTo>
                    <a:pt x="366" y="655"/>
                  </a:lnTo>
                  <a:lnTo>
                    <a:pt x="366" y="651"/>
                  </a:lnTo>
                  <a:lnTo>
                    <a:pt x="370" y="651"/>
                  </a:lnTo>
                  <a:lnTo>
                    <a:pt x="362" y="641"/>
                  </a:lnTo>
                  <a:lnTo>
                    <a:pt x="362" y="639"/>
                  </a:lnTo>
                  <a:lnTo>
                    <a:pt x="361" y="636"/>
                  </a:lnTo>
                  <a:lnTo>
                    <a:pt x="361" y="634"/>
                  </a:lnTo>
                  <a:lnTo>
                    <a:pt x="357" y="634"/>
                  </a:lnTo>
                  <a:lnTo>
                    <a:pt x="357" y="630"/>
                  </a:lnTo>
                  <a:lnTo>
                    <a:pt x="357" y="626"/>
                  </a:lnTo>
                  <a:lnTo>
                    <a:pt x="353" y="626"/>
                  </a:lnTo>
                  <a:lnTo>
                    <a:pt x="353" y="624"/>
                  </a:lnTo>
                  <a:lnTo>
                    <a:pt x="351" y="624"/>
                  </a:lnTo>
                  <a:lnTo>
                    <a:pt x="351" y="620"/>
                  </a:lnTo>
                  <a:lnTo>
                    <a:pt x="347" y="618"/>
                  </a:lnTo>
                  <a:lnTo>
                    <a:pt x="347" y="614"/>
                  </a:lnTo>
                  <a:lnTo>
                    <a:pt x="343" y="612"/>
                  </a:lnTo>
                  <a:lnTo>
                    <a:pt x="341" y="609"/>
                  </a:lnTo>
                  <a:lnTo>
                    <a:pt x="335" y="599"/>
                  </a:lnTo>
                  <a:lnTo>
                    <a:pt x="332" y="593"/>
                  </a:lnTo>
                  <a:lnTo>
                    <a:pt x="328" y="589"/>
                  </a:lnTo>
                  <a:lnTo>
                    <a:pt x="328" y="587"/>
                  </a:lnTo>
                  <a:lnTo>
                    <a:pt x="326" y="587"/>
                  </a:lnTo>
                  <a:lnTo>
                    <a:pt x="322" y="582"/>
                  </a:lnTo>
                  <a:lnTo>
                    <a:pt x="322" y="578"/>
                  </a:lnTo>
                  <a:lnTo>
                    <a:pt x="316" y="572"/>
                  </a:lnTo>
                  <a:lnTo>
                    <a:pt x="316" y="568"/>
                  </a:lnTo>
                  <a:lnTo>
                    <a:pt x="312" y="566"/>
                  </a:lnTo>
                  <a:lnTo>
                    <a:pt x="308" y="562"/>
                  </a:lnTo>
                  <a:lnTo>
                    <a:pt x="308" y="556"/>
                  </a:lnTo>
                  <a:lnTo>
                    <a:pt x="306" y="556"/>
                  </a:lnTo>
                  <a:lnTo>
                    <a:pt x="306" y="553"/>
                  </a:lnTo>
                  <a:lnTo>
                    <a:pt x="303" y="553"/>
                  </a:lnTo>
                  <a:lnTo>
                    <a:pt x="303" y="551"/>
                  </a:lnTo>
                  <a:lnTo>
                    <a:pt x="299" y="547"/>
                  </a:lnTo>
                  <a:lnTo>
                    <a:pt x="297" y="541"/>
                  </a:lnTo>
                  <a:lnTo>
                    <a:pt x="293" y="537"/>
                  </a:lnTo>
                  <a:lnTo>
                    <a:pt x="293" y="535"/>
                  </a:lnTo>
                  <a:lnTo>
                    <a:pt x="289" y="531"/>
                  </a:lnTo>
                  <a:lnTo>
                    <a:pt x="289" y="529"/>
                  </a:lnTo>
                  <a:lnTo>
                    <a:pt x="287" y="529"/>
                  </a:lnTo>
                  <a:lnTo>
                    <a:pt x="287" y="526"/>
                  </a:lnTo>
                  <a:lnTo>
                    <a:pt x="283" y="522"/>
                  </a:lnTo>
                  <a:lnTo>
                    <a:pt x="283" y="520"/>
                  </a:lnTo>
                  <a:lnTo>
                    <a:pt x="279" y="520"/>
                  </a:lnTo>
                  <a:lnTo>
                    <a:pt x="279" y="516"/>
                  </a:lnTo>
                  <a:lnTo>
                    <a:pt x="278" y="516"/>
                  </a:lnTo>
                  <a:lnTo>
                    <a:pt x="278" y="514"/>
                  </a:lnTo>
                  <a:lnTo>
                    <a:pt x="274" y="510"/>
                  </a:lnTo>
                  <a:lnTo>
                    <a:pt x="270" y="504"/>
                  </a:lnTo>
                  <a:lnTo>
                    <a:pt x="268" y="500"/>
                  </a:lnTo>
                  <a:lnTo>
                    <a:pt x="264" y="499"/>
                  </a:lnTo>
                  <a:lnTo>
                    <a:pt x="260" y="495"/>
                  </a:lnTo>
                  <a:lnTo>
                    <a:pt x="254" y="483"/>
                  </a:lnTo>
                  <a:lnTo>
                    <a:pt x="249" y="477"/>
                  </a:lnTo>
                  <a:lnTo>
                    <a:pt x="249" y="473"/>
                  </a:lnTo>
                  <a:lnTo>
                    <a:pt x="245" y="473"/>
                  </a:lnTo>
                  <a:lnTo>
                    <a:pt x="245" y="470"/>
                  </a:lnTo>
                  <a:lnTo>
                    <a:pt x="241" y="464"/>
                  </a:lnTo>
                  <a:lnTo>
                    <a:pt x="235" y="462"/>
                  </a:lnTo>
                  <a:lnTo>
                    <a:pt x="231" y="456"/>
                  </a:lnTo>
                  <a:lnTo>
                    <a:pt x="231" y="452"/>
                  </a:lnTo>
                  <a:lnTo>
                    <a:pt x="229" y="448"/>
                  </a:lnTo>
                  <a:lnTo>
                    <a:pt x="225" y="448"/>
                  </a:lnTo>
                  <a:lnTo>
                    <a:pt x="225" y="446"/>
                  </a:lnTo>
                  <a:lnTo>
                    <a:pt x="222" y="441"/>
                  </a:lnTo>
                  <a:lnTo>
                    <a:pt x="220" y="441"/>
                  </a:lnTo>
                  <a:lnTo>
                    <a:pt x="220" y="437"/>
                  </a:lnTo>
                  <a:lnTo>
                    <a:pt x="216" y="433"/>
                  </a:lnTo>
                  <a:lnTo>
                    <a:pt x="216" y="431"/>
                  </a:lnTo>
                  <a:lnTo>
                    <a:pt x="212" y="431"/>
                  </a:lnTo>
                  <a:lnTo>
                    <a:pt x="210" y="427"/>
                  </a:lnTo>
                  <a:lnTo>
                    <a:pt x="210" y="425"/>
                  </a:lnTo>
                  <a:lnTo>
                    <a:pt x="206" y="421"/>
                  </a:lnTo>
                  <a:lnTo>
                    <a:pt x="202" y="419"/>
                  </a:lnTo>
                  <a:lnTo>
                    <a:pt x="200" y="416"/>
                  </a:lnTo>
                  <a:lnTo>
                    <a:pt x="195" y="410"/>
                  </a:lnTo>
                  <a:lnTo>
                    <a:pt x="195" y="406"/>
                  </a:lnTo>
                  <a:lnTo>
                    <a:pt x="191" y="404"/>
                  </a:lnTo>
                  <a:lnTo>
                    <a:pt x="187" y="404"/>
                  </a:lnTo>
                  <a:lnTo>
                    <a:pt x="187" y="400"/>
                  </a:lnTo>
                  <a:lnTo>
                    <a:pt x="185" y="396"/>
                  </a:lnTo>
                  <a:lnTo>
                    <a:pt x="185" y="394"/>
                  </a:lnTo>
                  <a:lnTo>
                    <a:pt x="181" y="394"/>
                  </a:lnTo>
                  <a:lnTo>
                    <a:pt x="181" y="390"/>
                  </a:lnTo>
                  <a:lnTo>
                    <a:pt x="177" y="390"/>
                  </a:lnTo>
                  <a:lnTo>
                    <a:pt x="177" y="389"/>
                  </a:lnTo>
                  <a:lnTo>
                    <a:pt x="175" y="389"/>
                  </a:lnTo>
                  <a:lnTo>
                    <a:pt x="175" y="385"/>
                  </a:lnTo>
                  <a:lnTo>
                    <a:pt x="181" y="379"/>
                  </a:lnTo>
                  <a:lnTo>
                    <a:pt x="171" y="373"/>
                  </a:lnTo>
                  <a:lnTo>
                    <a:pt x="139" y="342"/>
                  </a:lnTo>
                  <a:lnTo>
                    <a:pt x="121" y="331"/>
                  </a:lnTo>
                  <a:lnTo>
                    <a:pt x="104" y="317"/>
                  </a:lnTo>
                  <a:lnTo>
                    <a:pt x="92" y="305"/>
                  </a:lnTo>
                  <a:lnTo>
                    <a:pt x="88" y="311"/>
                  </a:lnTo>
                  <a:lnTo>
                    <a:pt x="86" y="311"/>
                  </a:lnTo>
                  <a:lnTo>
                    <a:pt x="86" y="309"/>
                  </a:lnTo>
                  <a:lnTo>
                    <a:pt x="79" y="309"/>
                  </a:lnTo>
                  <a:lnTo>
                    <a:pt x="79" y="305"/>
                  </a:lnTo>
                  <a:lnTo>
                    <a:pt x="73" y="305"/>
                  </a:lnTo>
                  <a:lnTo>
                    <a:pt x="73" y="304"/>
                  </a:lnTo>
                  <a:lnTo>
                    <a:pt x="69" y="304"/>
                  </a:lnTo>
                  <a:lnTo>
                    <a:pt x="67" y="300"/>
                  </a:lnTo>
                  <a:lnTo>
                    <a:pt x="63" y="300"/>
                  </a:lnTo>
                  <a:lnTo>
                    <a:pt x="67" y="294"/>
                  </a:lnTo>
                  <a:lnTo>
                    <a:pt x="67" y="290"/>
                  </a:lnTo>
                  <a:lnTo>
                    <a:pt x="63" y="288"/>
                  </a:lnTo>
                  <a:lnTo>
                    <a:pt x="59" y="284"/>
                  </a:lnTo>
                  <a:lnTo>
                    <a:pt x="59" y="280"/>
                  </a:lnTo>
                  <a:lnTo>
                    <a:pt x="57" y="282"/>
                  </a:lnTo>
                  <a:lnTo>
                    <a:pt x="48" y="278"/>
                  </a:lnTo>
                  <a:lnTo>
                    <a:pt x="42" y="275"/>
                  </a:lnTo>
                  <a:lnTo>
                    <a:pt x="34" y="273"/>
                  </a:lnTo>
                  <a:lnTo>
                    <a:pt x="32" y="277"/>
                  </a:lnTo>
                  <a:lnTo>
                    <a:pt x="32" y="278"/>
                  </a:lnTo>
                  <a:lnTo>
                    <a:pt x="29" y="278"/>
                  </a:lnTo>
                  <a:lnTo>
                    <a:pt x="29" y="277"/>
                  </a:lnTo>
                  <a:lnTo>
                    <a:pt x="23" y="277"/>
                  </a:lnTo>
                  <a:lnTo>
                    <a:pt x="19" y="277"/>
                  </a:lnTo>
                  <a:lnTo>
                    <a:pt x="13" y="273"/>
                  </a:lnTo>
                  <a:lnTo>
                    <a:pt x="9" y="271"/>
                  </a:lnTo>
                  <a:lnTo>
                    <a:pt x="7" y="271"/>
                  </a:lnTo>
                  <a:lnTo>
                    <a:pt x="7" y="267"/>
                  </a:lnTo>
                  <a:lnTo>
                    <a:pt x="7" y="263"/>
                  </a:lnTo>
                  <a:lnTo>
                    <a:pt x="7" y="261"/>
                  </a:lnTo>
                  <a:lnTo>
                    <a:pt x="7" y="263"/>
                  </a:lnTo>
                  <a:lnTo>
                    <a:pt x="7" y="267"/>
                  </a:lnTo>
                  <a:lnTo>
                    <a:pt x="3" y="267"/>
                  </a:lnTo>
                  <a:lnTo>
                    <a:pt x="7" y="267"/>
                  </a:lnTo>
                  <a:lnTo>
                    <a:pt x="7" y="271"/>
                  </a:lnTo>
                  <a:lnTo>
                    <a:pt x="3" y="267"/>
                  </a:lnTo>
                  <a:lnTo>
                    <a:pt x="2" y="263"/>
                  </a:lnTo>
                  <a:lnTo>
                    <a:pt x="0" y="261"/>
                  </a:lnTo>
                  <a:lnTo>
                    <a:pt x="3" y="255"/>
                  </a:lnTo>
                  <a:lnTo>
                    <a:pt x="7" y="242"/>
                  </a:lnTo>
                  <a:lnTo>
                    <a:pt x="9" y="230"/>
                  </a:lnTo>
                  <a:lnTo>
                    <a:pt x="13" y="211"/>
                  </a:lnTo>
                  <a:lnTo>
                    <a:pt x="32" y="114"/>
                  </a:lnTo>
                  <a:lnTo>
                    <a:pt x="44" y="114"/>
                  </a:lnTo>
                  <a:lnTo>
                    <a:pt x="52" y="116"/>
                  </a:lnTo>
                  <a:lnTo>
                    <a:pt x="69" y="120"/>
                  </a:lnTo>
                  <a:lnTo>
                    <a:pt x="77" y="116"/>
                  </a:lnTo>
                  <a:lnTo>
                    <a:pt x="110" y="111"/>
                  </a:lnTo>
                  <a:lnTo>
                    <a:pt x="156" y="82"/>
                  </a:lnTo>
                  <a:lnTo>
                    <a:pt x="166" y="74"/>
                  </a:lnTo>
                  <a:lnTo>
                    <a:pt x="166" y="43"/>
                  </a:lnTo>
                  <a:lnTo>
                    <a:pt x="166" y="41"/>
                  </a:lnTo>
                  <a:lnTo>
                    <a:pt x="181" y="28"/>
                  </a:lnTo>
                  <a:lnTo>
                    <a:pt x="181" y="26"/>
                  </a:lnTo>
                  <a:lnTo>
                    <a:pt x="191" y="16"/>
                  </a:lnTo>
                  <a:lnTo>
                    <a:pt x="198" y="8"/>
                  </a:lnTo>
                  <a:lnTo>
                    <a:pt x="206" y="0"/>
                  </a:lnTo>
                  <a:lnTo>
                    <a:pt x="214" y="8"/>
                  </a:lnTo>
                  <a:lnTo>
                    <a:pt x="218" y="12"/>
                  </a:lnTo>
                  <a:lnTo>
                    <a:pt x="233" y="29"/>
                  </a:lnTo>
                  <a:lnTo>
                    <a:pt x="237" y="37"/>
                  </a:lnTo>
                  <a:lnTo>
                    <a:pt x="229" y="74"/>
                  </a:lnTo>
                  <a:lnTo>
                    <a:pt x="231" y="74"/>
                  </a:lnTo>
                  <a:lnTo>
                    <a:pt x="237" y="74"/>
                  </a:lnTo>
                  <a:lnTo>
                    <a:pt x="241" y="74"/>
                  </a:lnTo>
                  <a:lnTo>
                    <a:pt x="245" y="68"/>
                  </a:lnTo>
                  <a:lnTo>
                    <a:pt x="251" y="66"/>
                  </a:lnTo>
                  <a:lnTo>
                    <a:pt x="247" y="60"/>
                  </a:lnTo>
                  <a:lnTo>
                    <a:pt x="251" y="58"/>
                  </a:lnTo>
                  <a:lnTo>
                    <a:pt x="276" y="66"/>
                  </a:lnTo>
                  <a:lnTo>
                    <a:pt x="291" y="72"/>
                  </a:lnTo>
                  <a:lnTo>
                    <a:pt x="312" y="78"/>
                  </a:lnTo>
                  <a:lnTo>
                    <a:pt x="326" y="84"/>
                  </a:lnTo>
                  <a:lnTo>
                    <a:pt x="328" y="84"/>
                  </a:lnTo>
                  <a:lnTo>
                    <a:pt x="337" y="87"/>
                  </a:lnTo>
                  <a:lnTo>
                    <a:pt x="345" y="91"/>
                  </a:lnTo>
                  <a:lnTo>
                    <a:pt x="357" y="97"/>
                  </a:lnTo>
                  <a:lnTo>
                    <a:pt x="372" y="105"/>
                  </a:lnTo>
                  <a:lnTo>
                    <a:pt x="380" y="126"/>
                  </a:lnTo>
                  <a:lnTo>
                    <a:pt x="380" y="130"/>
                  </a:lnTo>
                  <a:lnTo>
                    <a:pt x="445" y="128"/>
                  </a:lnTo>
                  <a:lnTo>
                    <a:pt x="445" y="112"/>
                  </a:lnTo>
                  <a:lnTo>
                    <a:pt x="451" y="112"/>
                  </a:lnTo>
                  <a:lnTo>
                    <a:pt x="451" y="97"/>
                  </a:lnTo>
                  <a:lnTo>
                    <a:pt x="476" y="97"/>
                  </a:lnTo>
                  <a:lnTo>
                    <a:pt x="484" y="97"/>
                  </a:lnTo>
                  <a:lnTo>
                    <a:pt x="484" y="93"/>
                  </a:lnTo>
                  <a:lnTo>
                    <a:pt x="494" y="91"/>
                  </a:lnTo>
                  <a:lnTo>
                    <a:pt x="494" y="97"/>
                  </a:lnTo>
                  <a:lnTo>
                    <a:pt x="494" y="103"/>
                  </a:lnTo>
                  <a:lnTo>
                    <a:pt x="501" y="103"/>
                  </a:lnTo>
                  <a:lnTo>
                    <a:pt x="501" y="128"/>
                  </a:lnTo>
                  <a:lnTo>
                    <a:pt x="521" y="128"/>
                  </a:lnTo>
                  <a:lnTo>
                    <a:pt x="521" y="122"/>
                  </a:lnTo>
                  <a:lnTo>
                    <a:pt x="527" y="122"/>
                  </a:lnTo>
                  <a:lnTo>
                    <a:pt x="527" y="128"/>
                  </a:lnTo>
                  <a:lnTo>
                    <a:pt x="527" y="145"/>
                  </a:lnTo>
                  <a:lnTo>
                    <a:pt x="546" y="145"/>
                  </a:lnTo>
                  <a:lnTo>
                    <a:pt x="546" y="128"/>
                  </a:lnTo>
                  <a:lnTo>
                    <a:pt x="544" y="103"/>
                  </a:lnTo>
                  <a:lnTo>
                    <a:pt x="554" y="103"/>
                  </a:lnTo>
                  <a:lnTo>
                    <a:pt x="554" y="95"/>
                  </a:lnTo>
                  <a:lnTo>
                    <a:pt x="544" y="97"/>
                  </a:lnTo>
                  <a:lnTo>
                    <a:pt x="544" y="87"/>
                  </a:lnTo>
                  <a:lnTo>
                    <a:pt x="534" y="87"/>
                  </a:lnTo>
                  <a:lnTo>
                    <a:pt x="534" y="82"/>
                  </a:lnTo>
                  <a:lnTo>
                    <a:pt x="544" y="80"/>
                  </a:lnTo>
                  <a:lnTo>
                    <a:pt x="544" y="74"/>
                  </a:lnTo>
                  <a:lnTo>
                    <a:pt x="554" y="74"/>
                  </a:lnTo>
                  <a:lnTo>
                    <a:pt x="563" y="78"/>
                  </a:lnTo>
                  <a:lnTo>
                    <a:pt x="565" y="78"/>
                  </a:lnTo>
                  <a:lnTo>
                    <a:pt x="565" y="80"/>
                  </a:lnTo>
                  <a:lnTo>
                    <a:pt x="573" y="80"/>
                  </a:lnTo>
                  <a:lnTo>
                    <a:pt x="573" y="84"/>
                  </a:lnTo>
                  <a:lnTo>
                    <a:pt x="594" y="89"/>
                  </a:lnTo>
                  <a:lnTo>
                    <a:pt x="594" y="101"/>
                  </a:lnTo>
                  <a:lnTo>
                    <a:pt x="600" y="101"/>
                  </a:lnTo>
                  <a:lnTo>
                    <a:pt x="600" y="91"/>
                  </a:lnTo>
                  <a:lnTo>
                    <a:pt x="610" y="95"/>
                  </a:lnTo>
                  <a:lnTo>
                    <a:pt x="625" y="101"/>
                  </a:lnTo>
                  <a:lnTo>
                    <a:pt x="635" y="105"/>
                  </a:lnTo>
                  <a:lnTo>
                    <a:pt x="639" y="107"/>
                  </a:lnTo>
                  <a:lnTo>
                    <a:pt x="644" y="107"/>
                  </a:lnTo>
                  <a:lnTo>
                    <a:pt x="654" y="112"/>
                  </a:lnTo>
                  <a:lnTo>
                    <a:pt x="658" y="112"/>
                  </a:lnTo>
                  <a:lnTo>
                    <a:pt x="660" y="112"/>
                  </a:lnTo>
                  <a:lnTo>
                    <a:pt x="675" y="122"/>
                  </a:lnTo>
                  <a:lnTo>
                    <a:pt x="675" y="128"/>
                  </a:lnTo>
                  <a:lnTo>
                    <a:pt x="677" y="159"/>
                  </a:lnTo>
                  <a:lnTo>
                    <a:pt x="693" y="159"/>
                  </a:lnTo>
                  <a:lnTo>
                    <a:pt x="694" y="159"/>
                  </a:lnTo>
                  <a:lnTo>
                    <a:pt x="702" y="159"/>
                  </a:lnTo>
                  <a:lnTo>
                    <a:pt x="704" y="159"/>
                  </a:lnTo>
                  <a:lnTo>
                    <a:pt x="708" y="159"/>
                  </a:lnTo>
                  <a:lnTo>
                    <a:pt x="754" y="157"/>
                  </a:lnTo>
                  <a:lnTo>
                    <a:pt x="760" y="157"/>
                  </a:lnTo>
                  <a:lnTo>
                    <a:pt x="764" y="157"/>
                  </a:lnTo>
                  <a:lnTo>
                    <a:pt x="774" y="157"/>
                  </a:lnTo>
                  <a:lnTo>
                    <a:pt x="777" y="157"/>
                  </a:lnTo>
                  <a:lnTo>
                    <a:pt x="785" y="157"/>
                  </a:lnTo>
                  <a:lnTo>
                    <a:pt x="787" y="167"/>
                  </a:lnTo>
                  <a:lnTo>
                    <a:pt x="785" y="163"/>
                  </a:lnTo>
                  <a:lnTo>
                    <a:pt x="789" y="163"/>
                  </a:lnTo>
                  <a:lnTo>
                    <a:pt x="793" y="161"/>
                  </a:lnTo>
                  <a:lnTo>
                    <a:pt x="795" y="161"/>
                  </a:lnTo>
                  <a:lnTo>
                    <a:pt x="793" y="157"/>
                  </a:lnTo>
                  <a:lnTo>
                    <a:pt x="808" y="157"/>
                  </a:lnTo>
                  <a:lnTo>
                    <a:pt x="864" y="155"/>
                  </a:lnTo>
                  <a:lnTo>
                    <a:pt x="876" y="155"/>
                  </a:lnTo>
                  <a:lnTo>
                    <a:pt x="884" y="155"/>
                  </a:lnTo>
                  <a:lnTo>
                    <a:pt x="889" y="155"/>
                  </a:lnTo>
                  <a:lnTo>
                    <a:pt x="895" y="155"/>
                  </a:lnTo>
                  <a:lnTo>
                    <a:pt x="899" y="155"/>
                  </a:lnTo>
                  <a:lnTo>
                    <a:pt x="934" y="161"/>
                  </a:lnTo>
                  <a:lnTo>
                    <a:pt x="940" y="161"/>
                  </a:lnTo>
                  <a:lnTo>
                    <a:pt x="976" y="161"/>
                  </a:lnTo>
                  <a:lnTo>
                    <a:pt x="980" y="161"/>
                  </a:lnTo>
                  <a:lnTo>
                    <a:pt x="1036" y="159"/>
                  </a:lnTo>
                  <a:lnTo>
                    <a:pt x="1036" y="170"/>
                  </a:lnTo>
                  <a:lnTo>
                    <a:pt x="1040" y="184"/>
                  </a:lnTo>
                  <a:lnTo>
                    <a:pt x="1040" y="194"/>
                  </a:lnTo>
                  <a:lnTo>
                    <a:pt x="1040" y="203"/>
                  </a:lnTo>
                  <a:lnTo>
                    <a:pt x="1050" y="201"/>
                  </a:lnTo>
                  <a:lnTo>
                    <a:pt x="1050" y="209"/>
                  </a:lnTo>
                  <a:lnTo>
                    <a:pt x="1055" y="209"/>
                  </a:lnTo>
                  <a:lnTo>
                    <a:pt x="1055" y="194"/>
                  </a:lnTo>
                  <a:lnTo>
                    <a:pt x="1059" y="194"/>
                  </a:lnTo>
                  <a:lnTo>
                    <a:pt x="1075" y="195"/>
                  </a:lnTo>
                  <a:lnTo>
                    <a:pt x="1077" y="211"/>
                  </a:lnTo>
                  <a:lnTo>
                    <a:pt x="1075" y="226"/>
                  </a:lnTo>
                  <a:lnTo>
                    <a:pt x="1075" y="230"/>
                  </a:lnTo>
                  <a:lnTo>
                    <a:pt x="1069" y="240"/>
                  </a:lnTo>
                  <a:lnTo>
                    <a:pt x="1040" y="242"/>
                  </a:lnTo>
                  <a:lnTo>
                    <a:pt x="1040" y="250"/>
                  </a:lnTo>
                  <a:lnTo>
                    <a:pt x="1034" y="250"/>
                  </a:lnTo>
                  <a:lnTo>
                    <a:pt x="1034" y="251"/>
                  </a:lnTo>
                  <a:lnTo>
                    <a:pt x="1032" y="251"/>
                  </a:lnTo>
                  <a:lnTo>
                    <a:pt x="1032" y="259"/>
                  </a:lnTo>
                  <a:lnTo>
                    <a:pt x="1015" y="255"/>
                  </a:lnTo>
                  <a:lnTo>
                    <a:pt x="1015" y="234"/>
                  </a:lnTo>
                  <a:lnTo>
                    <a:pt x="1030" y="234"/>
                  </a:lnTo>
                  <a:lnTo>
                    <a:pt x="1030" y="224"/>
                  </a:lnTo>
                  <a:lnTo>
                    <a:pt x="1025" y="224"/>
                  </a:lnTo>
                  <a:lnTo>
                    <a:pt x="1025" y="219"/>
                  </a:lnTo>
                  <a:lnTo>
                    <a:pt x="1015" y="215"/>
                  </a:lnTo>
                  <a:lnTo>
                    <a:pt x="1015" y="209"/>
                  </a:lnTo>
                  <a:lnTo>
                    <a:pt x="1005" y="209"/>
                  </a:lnTo>
                  <a:lnTo>
                    <a:pt x="1005" y="224"/>
                  </a:lnTo>
                  <a:lnTo>
                    <a:pt x="999" y="224"/>
                  </a:lnTo>
                  <a:lnTo>
                    <a:pt x="999" y="230"/>
                  </a:lnTo>
                  <a:lnTo>
                    <a:pt x="990" y="230"/>
                  </a:lnTo>
                  <a:lnTo>
                    <a:pt x="990" y="224"/>
                  </a:lnTo>
                  <a:lnTo>
                    <a:pt x="984" y="224"/>
                  </a:lnTo>
                  <a:lnTo>
                    <a:pt x="982" y="255"/>
                  </a:lnTo>
                  <a:lnTo>
                    <a:pt x="959" y="257"/>
                  </a:lnTo>
                  <a:lnTo>
                    <a:pt x="957" y="257"/>
                  </a:lnTo>
                  <a:lnTo>
                    <a:pt x="957" y="288"/>
                  </a:lnTo>
                  <a:lnTo>
                    <a:pt x="951" y="288"/>
                  </a:lnTo>
                  <a:lnTo>
                    <a:pt x="951" y="273"/>
                  </a:lnTo>
                  <a:lnTo>
                    <a:pt x="942" y="273"/>
                  </a:lnTo>
                  <a:lnTo>
                    <a:pt x="942" y="288"/>
                  </a:lnTo>
                  <a:lnTo>
                    <a:pt x="942" y="305"/>
                  </a:lnTo>
                  <a:lnTo>
                    <a:pt x="942" y="313"/>
                  </a:lnTo>
                  <a:lnTo>
                    <a:pt x="936" y="313"/>
                  </a:lnTo>
                  <a:lnTo>
                    <a:pt x="936" y="319"/>
                  </a:lnTo>
                  <a:lnTo>
                    <a:pt x="932" y="319"/>
                  </a:lnTo>
                  <a:lnTo>
                    <a:pt x="932" y="323"/>
                  </a:lnTo>
                  <a:lnTo>
                    <a:pt x="924" y="323"/>
                  </a:lnTo>
                  <a:lnTo>
                    <a:pt x="924" y="331"/>
                  </a:lnTo>
                  <a:lnTo>
                    <a:pt x="924" y="338"/>
                  </a:lnTo>
                  <a:lnTo>
                    <a:pt x="905" y="338"/>
                  </a:lnTo>
                  <a:lnTo>
                    <a:pt x="905" y="340"/>
                  </a:lnTo>
                  <a:lnTo>
                    <a:pt x="905" y="348"/>
                  </a:lnTo>
                  <a:lnTo>
                    <a:pt x="895" y="348"/>
                  </a:lnTo>
                  <a:lnTo>
                    <a:pt x="899" y="323"/>
                  </a:lnTo>
                  <a:lnTo>
                    <a:pt x="886" y="323"/>
                  </a:lnTo>
                  <a:lnTo>
                    <a:pt x="882" y="323"/>
                  </a:lnTo>
                  <a:lnTo>
                    <a:pt x="884" y="327"/>
                  </a:lnTo>
                  <a:lnTo>
                    <a:pt x="884" y="333"/>
                  </a:lnTo>
                  <a:lnTo>
                    <a:pt x="880" y="333"/>
                  </a:lnTo>
                  <a:lnTo>
                    <a:pt x="880" y="334"/>
                  </a:lnTo>
                  <a:lnTo>
                    <a:pt x="880" y="342"/>
                  </a:lnTo>
                  <a:lnTo>
                    <a:pt x="880" y="344"/>
                  </a:lnTo>
                  <a:lnTo>
                    <a:pt x="884" y="344"/>
                  </a:lnTo>
                  <a:lnTo>
                    <a:pt x="880" y="348"/>
                  </a:lnTo>
                  <a:lnTo>
                    <a:pt x="876" y="344"/>
                  </a:lnTo>
                  <a:lnTo>
                    <a:pt x="874" y="342"/>
                  </a:lnTo>
                  <a:lnTo>
                    <a:pt x="870" y="342"/>
                  </a:lnTo>
                  <a:lnTo>
                    <a:pt x="870" y="336"/>
                  </a:lnTo>
                  <a:lnTo>
                    <a:pt x="870" y="323"/>
                  </a:lnTo>
                  <a:lnTo>
                    <a:pt x="855" y="323"/>
                  </a:lnTo>
                  <a:lnTo>
                    <a:pt x="851" y="323"/>
                  </a:lnTo>
                  <a:lnTo>
                    <a:pt x="855" y="329"/>
                  </a:lnTo>
                  <a:lnTo>
                    <a:pt x="859" y="329"/>
                  </a:lnTo>
                  <a:lnTo>
                    <a:pt x="859" y="333"/>
                  </a:lnTo>
                  <a:lnTo>
                    <a:pt x="855" y="336"/>
                  </a:lnTo>
                  <a:lnTo>
                    <a:pt x="851" y="336"/>
                  </a:lnTo>
                  <a:lnTo>
                    <a:pt x="855" y="338"/>
                  </a:lnTo>
                  <a:lnTo>
                    <a:pt x="849" y="342"/>
                  </a:lnTo>
                  <a:lnTo>
                    <a:pt x="849" y="346"/>
                  </a:lnTo>
                  <a:lnTo>
                    <a:pt x="849" y="348"/>
                  </a:lnTo>
                  <a:lnTo>
                    <a:pt x="855" y="354"/>
                  </a:lnTo>
                  <a:lnTo>
                    <a:pt x="855" y="358"/>
                  </a:lnTo>
                  <a:lnTo>
                    <a:pt x="855" y="373"/>
                  </a:lnTo>
                  <a:lnTo>
                    <a:pt x="853" y="373"/>
                  </a:lnTo>
                  <a:lnTo>
                    <a:pt x="855" y="377"/>
                  </a:lnTo>
                  <a:lnTo>
                    <a:pt x="853" y="377"/>
                  </a:lnTo>
                  <a:lnTo>
                    <a:pt x="853" y="379"/>
                  </a:lnTo>
                  <a:lnTo>
                    <a:pt x="855" y="379"/>
                  </a:lnTo>
                  <a:lnTo>
                    <a:pt x="855" y="383"/>
                  </a:lnTo>
                  <a:lnTo>
                    <a:pt x="857" y="392"/>
                  </a:lnTo>
                  <a:lnTo>
                    <a:pt x="862" y="394"/>
                  </a:lnTo>
                  <a:lnTo>
                    <a:pt x="859" y="394"/>
                  </a:lnTo>
                  <a:lnTo>
                    <a:pt x="857" y="398"/>
                  </a:lnTo>
                  <a:lnTo>
                    <a:pt x="859" y="400"/>
                  </a:lnTo>
                  <a:lnTo>
                    <a:pt x="859" y="404"/>
                  </a:lnTo>
                  <a:lnTo>
                    <a:pt x="859" y="408"/>
                  </a:lnTo>
                  <a:lnTo>
                    <a:pt x="859" y="410"/>
                  </a:lnTo>
                  <a:lnTo>
                    <a:pt x="862" y="410"/>
                  </a:lnTo>
                  <a:lnTo>
                    <a:pt x="862" y="416"/>
                  </a:lnTo>
                  <a:lnTo>
                    <a:pt x="864" y="389"/>
                  </a:lnTo>
                  <a:lnTo>
                    <a:pt x="872" y="389"/>
                  </a:lnTo>
                  <a:lnTo>
                    <a:pt x="870" y="373"/>
                  </a:lnTo>
                  <a:lnTo>
                    <a:pt x="880" y="373"/>
                  </a:lnTo>
                  <a:lnTo>
                    <a:pt x="880" y="379"/>
                  </a:lnTo>
                  <a:lnTo>
                    <a:pt x="889" y="381"/>
                  </a:lnTo>
                  <a:lnTo>
                    <a:pt x="889" y="390"/>
                  </a:lnTo>
                  <a:lnTo>
                    <a:pt x="888" y="390"/>
                  </a:lnTo>
                  <a:lnTo>
                    <a:pt x="880" y="389"/>
                  </a:lnTo>
                  <a:lnTo>
                    <a:pt x="882" y="406"/>
                  </a:lnTo>
                  <a:lnTo>
                    <a:pt x="889" y="406"/>
                  </a:lnTo>
                  <a:lnTo>
                    <a:pt x="889" y="398"/>
                  </a:lnTo>
                  <a:lnTo>
                    <a:pt x="905" y="396"/>
                  </a:lnTo>
                  <a:lnTo>
                    <a:pt x="905" y="394"/>
                  </a:lnTo>
                  <a:lnTo>
                    <a:pt x="905" y="390"/>
                  </a:lnTo>
                  <a:lnTo>
                    <a:pt x="905" y="389"/>
                  </a:lnTo>
                  <a:lnTo>
                    <a:pt x="915" y="387"/>
                  </a:lnTo>
                  <a:lnTo>
                    <a:pt x="915" y="381"/>
                  </a:lnTo>
                  <a:lnTo>
                    <a:pt x="940" y="381"/>
                  </a:lnTo>
                  <a:lnTo>
                    <a:pt x="940" y="387"/>
                  </a:lnTo>
                  <a:lnTo>
                    <a:pt x="974" y="387"/>
                  </a:lnTo>
                  <a:lnTo>
                    <a:pt x="974" y="402"/>
                  </a:lnTo>
                  <a:lnTo>
                    <a:pt x="978" y="402"/>
                  </a:lnTo>
                  <a:lnTo>
                    <a:pt x="984" y="402"/>
                  </a:lnTo>
                  <a:lnTo>
                    <a:pt x="984" y="412"/>
                  </a:lnTo>
                  <a:lnTo>
                    <a:pt x="994" y="412"/>
                  </a:lnTo>
                  <a:lnTo>
                    <a:pt x="994" y="417"/>
                  </a:lnTo>
                  <a:lnTo>
                    <a:pt x="999" y="417"/>
                  </a:lnTo>
                  <a:lnTo>
                    <a:pt x="999" y="402"/>
                  </a:lnTo>
                  <a:lnTo>
                    <a:pt x="1009" y="402"/>
                  </a:lnTo>
                  <a:lnTo>
                    <a:pt x="1009" y="412"/>
                  </a:lnTo>
                  <a:lnTo>
                    <a:pt x="1015" y="410"/>
                  </a:lnTo>
                  <a:lnTo>
                    <a:pt x="1015" y="417"/>
                  </a:lnTo>
                  <a:lnTo>
                    <a:pt x="1015" y="419"/>
                  </a:lnTo>
                  <a:lnTo>
                    <a:pt x="1019" y="419"/>
                  </a:lnTo>
                  <a:lnTo>
                    <a:pt x="1050" y="419"/>
                  </a:lnTo>
                  <a:lnTo>
                    <a:pt x="1050" y="394"/>
                  </a:lnTo>
                  <a:lnTo>
                    <a:pt x="1040" y="394"/>
                  </a:lnTo>
                  <a:lnTo>
                    <a:pt x="1040" y="377"/>
                  </a:lnTo>
                  <a:lnTo>
                    <a:pt x="1050" y="379"/>
                  </a:lnTo>
                  <a:lnTo>
                    <a:pt x="1050" y="385"/>
                  </a:lnTo>
                  <a:lnTo>
                    <a:pt x="1050" y="389"/>
                  </a:lnTo>
                  <a:lnTo>
                    <a:pt x="1069" y="389"/>
                  </a:lnTo>
                  <a:lnTo>
                    <a:pt x="1067" y="383"/>
                  </a:lnTo>
                  <a:lnTo>
                    <a:pt x="1067" y="379"/>
                  </a:lnTo>
                  <a:lnTo>
                    <a:pt x="1075" y="381"/>
                  </a:lnTo>
                  <a:lnTo>
                    <a:pt x="1073" y="354"/>
                  </a:lnTo>
                  <a:lnTo>
                    <a:pt x="1042" y="358"/>
                  </a:lnTo>
                  <a:lnTo>
                    <a:pt x="1042" y="354"/>
                  </a:lnTo>
                  <a:lnTo>
                    <a:pt x="1042" y="323"/>
                  </a:lnTo>
                  <a:lnTo>
                    <a:pt x="1042" y="321"/>
                  </a:lnTo>
                  <a:lnTo>
                    <a:pt x="1048" y="323"/>
                  </a:lnTo>
                  <a:lnTo>
                    <a:pt x="1052" y="323"/>
                  </a:lnTo>
                  <a:lnTo>
                    <a:pt x="1054" y="319"/>
                  </a:lnTo>
                  <a:lnTo>
                    <a:pt x="1057" y="319"/>
                  </a:lnTo>
                  <a:lnTo>
                    <a:pt x="1057" y="323"/>
                  </a:lnTo>
                  <a:lnTo>
                    <a:pt x="1063" y="323"/>
                  </a:lnTo>
                  <a:lnTo>
                    <a:pt x="1063" y="327"/>
                  </a:lnTo>
                  <a:lnTo>
                    <a:pt x="1067" y="327"/>
                  </a:lnTo>
                  <a:lnTo>
                    <a:pt x="1067" y="329"/>
                  </a:lnTo>
                  <a:lnTo>
                    <a:pt x="1071" y="329"/>
                  </a:lnTo>
                  <a:lnTo>
                    <a:pt x="1073" y="329"/>
                  </a:lnTo>
                  <a:lnTo>
                    <a:pt x="1077" y="329"/>
                  </a:lnTo>
                  <a:lnTo>
                    <a:pt x="1092" y="333"/>
                  </a:lnTo>
                  <a:lnTo>
                    <a:pt x="1092" y="338"/>
                  </a:lnTo>
                  <a:lnTo>
                    <a:pt x="1088" y="338"/>
                  </a:lnTo>
                  <a:lnTo>
                    <a:pt x="1088" y="340"/>
                  </a:lnTo>
                  <a:lnTo>
                    <a:pt x="1090" y="344"/>
                  </a:lnTo>
                  <a:lnTo>
                    <a:pt x="1092" y="348"/>
                  </a:lnTo>
                  <a:lnTo>
                    <a:pt x="1092" y="356"/>
                  </a:lnTo>
                  <a:lnTo>
                    <a:pt x="1102" y="356"/>
                  </a:lnTo>
                  <a:lnTo>
                    <a:pt x="1102" y="369"/>
                  </a:lnTo>
                  <a:lnTo>
                    <a:pt x="1102" y="381"/>
                  </a:lnTo>
                  <a:lnTo>
                    <a:pt x="1111" y="369"/>
                  </a:lnTo>
                  <a:lnTo>
                    <a:pt x="1111" y="371"/>
                  </a:lnTo>
                  <a:lnTo>
                    <a:pt x="1111" y="379"/>
                  </a:lnTo>
                  <a:lnTo>
                    <a:pt x="1127" y="369"/>
                  </a:lnTo>
                  <a:lnTo>
                    <a:pt x="1131" y="375"/>
                  </a:lnTo>
                  <a:lnTo>
                    <a:pt x="1127" y="375"/>
                  </a:lnTo>
                  <a:lnTo>
                    <a:pt x="1117" y="381"/>
                  </a:lnTo>
                  <a:lnTo>
                    <a:pt x="1115" y="381"/>
                  </a:lnTo>
                  <a:lnTo>
                    <a:pt x="1127" y="387"/>
                  </a:lnTo>
                  <a:lnTo>
                    <a:pt x="1131" y="387"/>
                  </a:lnTo>
                  <a:lnTo>
                    <a:pt x="1137" y="390"/>
                  </a:lnTo>
                  <a:lnTo>
                    <a:pt x="1140" y="390"/>
                  </a:lnTo>
                  <a:lnTo>
                    <a:pt x="1142" y="390"/>
                  </a:lnTo>
                  <a:lnTo>
                    <a:pt x="1142" y="392"/>
                  </a:lnTo>
                  <a:lnTo>
                    <a:pt x="1146" y="390"/>
                  </a:lnTo>
                  <a:lnTo>
                    <a:pt x="1146" y="392"/>
                  </a:lnTo>
                  <a:lnTo>
                    <a:pt x="1150" y="390"/>
                  </a:lnTo>
                  <a:lnTo>
                    <a:pt x="1152" y="390"/>
                  </a:lnTo>
                  <a:lnTo>
                    <a:pt x="1162" y="387"/>
                  </a:lnTo>
                  <a:lnTo>
                    <a:pt x="1167" y="387"/>
                  </a:lnTo>
                  <a:lnTo>
                    <a:pt x="1175" y="387"/>
                  </a:lnTo>
                  <a:lnTo>
                    <a:pt x="1177" y="383"/>
                  </a:lnTo>
                  <a:lnTo>
                    <a:pt x="1181" y="383"/>
                  </a:lnTo>
                  <a:lnTo>
                    <a:pt x="1183" y="383"/>
                  </a:lnTo>
                  <a:lnTo>
                    <a:pt x="1183" y="379"/>
                  </a:lnTo>
                  <a:lnTo>
                    <a:pt x="1183" y="377"/>
                  </a:lnTo>
                  <a:lnTo>
                    <a:pt x="1187" y="373"/>
                  </a:lnTo>
                  <a:lnTo>
                    <a:pt x="1187" y="371"/>
                  </a:lnTo>
                  <a:lnTo>
                    <a:pt x="1191" y="371"/>
                  </a:lnTo>
                  <a:lnTo>
                    <a:pt x="1187" y="367"/>
                  </a:lnTo>
                  <a:lnTo>
                    <a:pt x="1183" y="367"/>
                  </a:lnTo>
                  <a:lnTo>
                    <a:pt x="1181" y="367"/>
                  </a:lnTo>
                  <a:lnTo>
                    <a:pt x="1177" y="367"/>
                  </a:lnTo>
                  <a:lnTo>
                    <a:pt x="1173" y="365"/>
                  </a:lnTo>
                  <a:lnTo>
                    <a:pt x="1167" y="367"/>
                  </a:lnTo>
                  <a:lnTo>
                    <a:pt x="1165" y="365"/>
                  </a:lnTo>
                  <a:lnTo>
                    <a:pt x="1165" y="367"/>
                  </a:lnTo>
                  <a:lnTo>
                    <a:pt x="1162" y="371"/>
                  </a:lnTo>
                  <a:lnTo>
                    <a:pt x="1162" y="373"/>
                  </a:lnTo>
                  <a:lnTo>
                    <a:pt x="1156" y="367"/>
                  </a:lnTo>
                  <a:lnTo>
                    <a:pt x="1152" y="371"/>
                  </a:lnTo>
                  <a:lnTo>
                    <a:pt x="1142" y="377"/>
                  </a:lnTo>
                  <a:lnTo>
                    <a:pt x="1140" y="375"/>
                  </a:lnTo>
                  <a:lnTo>
                    <a:pt x="1140" y="371"/>
                  </a:lnTo>
                  <a:lnTo>
                    <a:pt x="1137" y="367"/>
                  </a:lnTo>
                  <a:lnTo>
                    <a:pt x="1133" y="367"/>
                  </a:lnTo>
                  <a:lnTo>
                    <a:pt x="1131" y="365"/>
                  </a:lnTo>
                  <a:lnTo>
                    <a:pt x="1123" y="365"/>
                  </a:lnTo>
                  <a:lnTo>
                    <a:pt x="1115" y="361"/>
                  </a:lnTo>
                  <a:lnTo>
                    <a:pt x="1121" y="356"/>
                  </a:lnTo>
                  <a:lnTo>
                    <a:pt x="1123" y="354"/>
                  </a:lnTo>
                  <a:lnTo>
                    <a:pt x="1123" y="346"/>
                  </a:lnTo>
                  <a:lnTo>
                    <a:pt x="1131" y="350"/>
                  </a:lnTo>
                  <a:lnTo>
                    <a:pt x="1133" y="346"/>
                  </a:lnTo>
                  <a:lnTo>
                    <a:pt x="1137" y="340"/>
                  </a:lnTo>
                  <a:lnTo>
                    <a:pt x="1138" y="340"/>
                  </a:lnTo>
                  <a:lnTo>
                    <a:pt x="1142" y="336"/>
                  </a:lnTo>
                  <a:lnTo>
                    <a:pt x="1148" y="331"/>
                  </a:lnTo>
                  <a:lnTo>
                    <a:pt x="1177" y="346"/>
                  </a:lnTo>
                  <a:lnTo>
                    <a:pt x="1208" y="361"/>
                  </a:lnTo>
                  <a:lnTo>
                    <a:pt x="1243" y="375"/>
                  </a:lnTo>
                  <a:lnTo>
                    <a:pt x="1258" y="381"/>
                  </a:lnTo>
                  <a:lnTo>
                    <a:pt x="1277" y="390"/>
                  </a:lnTo>
                  <a:lnTo>
                    <a:pt x="1293" y="400"/>
                  </a:lnTo>
                  <a:lnTo>
                    <a:pt x="1324" y="412"/>
                  </a:lnTo>
                  <a:lnTo>
                    <a:pt x="1331" y="414"/>
                  </a:lnTo>
                  <a:lnTo>
                    <a:pt x="1328" y="417"/>
                  </a:lnTo>
                  <a:lnTo>
                    <a:pt x="1312" y="437"/>
                  </a:lnTo>
                  <a:lnTo>
                    <a:pt x="1306" y="448"/>
                  </a:lnTo>
                  <a:lnTo>
                    <a:pt x="1304" y="448"/>
                  </a:lnTo>
                  <a:lnTo>
                    <a:pt x="1304" y="452"/>
                  </a:lnTo>
                  <a:lnTo>
                    <a:pt x="1295" y="464"/>
                  </a:lnTo>
                  <a:lnTo>
                    <a:pt x="1285" y="473"/>
                  </a:lnTo>
                  <a:lnTo>
                    <a:pt x="1279" y="477"/>
                  </a:lnTo>
                  <a:lnTo>
                    <a:pt x="1264" y="483"/>
                  </a:lnTo>
                  <a:lnTo>
                    <a:pt x="1254" y="487"/>
                  </a:lnTo>
                  <a:lnTo>
                    <a:pt x="1241" y="485"/>
                  </a:lnTo>
                  <a:lnTo>
                    <a:pt x="1214" y="485"/>
                  </a:lnTo>
                  <a:lnTo>
                    <a:pt x="1214" y="481"/>
                  </a:lnTo>
                  <a:lnTo>
                    <a:pt x="1214" y="475"/>
                  </a:lnTo>
                  <a:lnTo>
                    <a:pt x="1204" y="473"/>
                  </a:lnTo>
                  <a:lnTo>
                    <a:pt x="1204" y="479"/>
                  </a:lnTo>
                  <a:lnTo>
                    <a:pt x="1194" y="479"/>
                  </a:lnTo>
                  <a:lnTo>
                    <a:pt x="1194" y="470"/>
                  </a:lnTo>
                  <a:lnTo>
                    <a:pt x="1191" y="470"/>
                  </a:lnTo>
                  <a:lnTo>
                    <a:pt x="1189" y="470"/>
                  </a:lnTo>
                  <a:lnTo>
                    <a:pt x="1189" y="495"/>
                  </a:lnTo>
                  <a:lnTo>
                    <a:pt x="1194" y="495"/>
                  </a:lnTo>
                  <a:lnTo>
                    <a:pt x="1194" y="510"/>
                  </a:lnTo>
                  <a:lnTo>
                    <a:pt x="1189" y="510"/>
                  </a:lnTo>
                  <a:lnTo>
                    <a:pt x="1189" y="500"/>
                  </a:lnTo>
                  <a:lnTo>
                    <a:pt x="1179" y="500"/>
                  </a:lnTo>
                  <a:lnTo>
                    <a:pt x="1179" y="526"/>
                  </a:lnTo>
                  <a:lnTo>
                    <a:pt x="1181" y="553"/>
                  </a:lnTo>
                  <a:lnTo>
                    <a:pt x="1181" y="566"/>
                  </a:lnTo>
                  <a:lnTo>
                    <a:pt x="1181" y="582"/>
                  </a:lnTo>
                  <a:lnTo>
                    <a:pt x="1221" y="582"/>
                  </a:lnTo>
                  <a:lnTo>
                    <a:pt x="1221" y="589"/>
                  </a:lnTo>
                  <a:lnTo>
                    <a:pt x="1225" y="589"/>
                  </a:lnTo>
                  <a:lnTo>
                    <a:pt x="1225" y="597"/>
                  </a:lnTo>
                  <a:lnTo>
                    <a:pt x="1212" y="597"/>
                  </a:lnTo>
                  <a:lnTo>
                    <a:pt x="1212" y="607"/>
                  </a:lnTo>
                  <a:lnTo>
                    <a:pt x="1212" y="614"/>
                  </a:lnTo>
                  <a:lnTo>
                    <a:pt x="1214" y="624"/>
                  </a:lnTo>
                  <a:lnTo>
                    <a:pt x="1214" y="630"/>
                  </a:lnTo>
                  <a:lnTo>
                    <a:pt x="1204" y="630"/>
                  </a:lnTo>
                  <a:lnTo>
                    <a:pt x="1204" y="649"/>
                  </a:lnTo>
                  <a:lnTo>
                    <a:pt x="1204" y="663"/>
                  </a:lnTo>
                  <a:lnTo>
                    <a:pt x="1204" y="680"/>
                  </a:lnTo>
                  <a:lnTo>
                    <a:pt x="1214" y="680"/>
                  </a:lnTo>
                  <a:lnTo>
                    <a:pt x="1214" y="665"/>
                  </a:lnTo>
                  <a:lnTo>
                    <a:pt x="1229" y="665"/>
                  </a:lnTo>
                  <a:lnTo>
                    <a:pt x="1229" y="630"/>
                  </a:lnTo>
                  <a:lnTo>
                    <a:pt x="1221" y="630"/>
                  </a:lnTo>
                  <a:lnTo>
                    <a:pt x="1221" y="624"/>
                  </a:lnTo>
                  <a:lnTo>
                    <a:pt x="1237" y="624"/>
                  </a:lnTo>
                  <a:lnTo>
                    <a:pt x="1239" y="630"/>
                  </a:lnTo>
                  <a:lnTo>
                    <a:pt x="1247" y="630"/>
                  </a:lnTo>
                  <a:lnTo>
                    <a:pt x="1272" y="632"/>
                  </a:lnTo>
                  <a:lnTo>
                    <a:pt x="1272" y="614"/>
                  </a:lnTo>
                  <a:lnTo>
                    <a:pt x="1281" y="614"/>
                  </a:lnTo>
                  <a:lnTo>
                    <a:pt x="1281" y="609"/>
                  </a:lnTo>
                  <a:lnTo>
                    <a:pt x="1287" y="607"/>
                  </a:lnTo>
                  <a:lnTo>
                    <a:pt x="1287" y="599"/>
                  </a:lnTo>
                  <a:lnTo>
                    <a:pt x="1297" y="599"/>
                  </a:lnTo>
                  <a:lnTo>
                    <a:pt x="1297" y="616"/>
                  </a:lnTo>
                  <a:lnTo>
                    <a:pt x="1297" y="641"/>
                  </a:lnTo>
                  <a:lnTo>
                    <a:pt x="1289" y="641"/>
                  </a:lnTo>
                  <a:lnTo>
                    <a:pt x="1289" y="647"/>
                  </a:lnTo>
                  <a:lnTo>
                    <a:pt x="1281" y="647"/>
                  </a:lnTo>
                  <a:lnTo>
                    <a:pt x="1281" y="657"/>
                  </a:lnTo>
                  <a:lnTo>
                    <a:pt x="1304" y="657"/>
                  </a:lnTo>
                  <a:lnTo>
                    <a:pt x="1301" y="663"/>
                  </a:lnTo>
                  <a:lnTo>
                    <a:pt x="1299" y="670"/>
                  </a:lnTo>
                  <a:lnTo>
                    <a:pt x="1293" y="678"/>
                  </a:lnTo>
                  <a:lnTo>
                    <a:pt x="1289" y="682"/>
                  </a:lnTo>
                  <a:lnTo>
                    <a:pt x="1283" y="695"/>
                  </a:lnTo>
                  <a:lnTo>
                    <a:pt x="1277" y="703"/>
                  </a:lnTo>
                  <a:lnTo>
                    <a:pt x="1274" y="703"/>
                  </a:lnTo>
                  <a:lnTo>
                    <a:pt x="1274" y="692"/>
                  </a:lnTo>
                  <a:lnTo>
                    <a:pt x="1268" y="692"/>
                  </a:lnTo>
                  <a:lnTo>
                    <a:pt x="1268" y="682"/>
                  </a:lnTo>
                  <a:lnTo>
                    <a:pt x="1264" y="682"/>
                  </a:lnTo>
                  <a:lnTo>
                    <a:pt x="1264" y="680"/>
                  </a:lnTo>
                  <a:lnTo>
                    <a:pt x="1260" y="680"/>
                  </a:lnTo>
                  <a:lnTo>
                    <a:pt x="1258" y="676"/>
                  </a:lnTo>
                  <a:lnTo>
                    <a:pt x="1260" y="676"/>
                  </a:lnTo>
                  <a:lnTo>
                    <a:pt x="1258" y="676"/>
                  </a:lnTo>
                  <a:lnTo>
                    <a:pt x="1258" y="672"/>
                  </a:lnTo>
                  <a:lnTo>
                    <a:pt x="1248" y="674"/>
                  </a:lnTo>
                  <a:lnTo>
                    <a:pt x="1248" y="682"/>
                  </a:lnTo>
                  <a:lnTo>
                    <a:pt x="1247" y="715"/>
                  </a:lnTo>
                  <a:lnTo>
                    <a:pt x="1248" y="721"/>
                  </a:lnTo>
                  <a:lnTo>
                    <a:pt x="1247" y="732"/>
                  </a:lnTo>
                  <a:lnTo>
                    <a:pt x="1254" y="732"/>
                  </a:lnTo>
                  <a:lnTo>
                    <a:pt x="1254" y="740"/>
                  </a:lnTo>
                  <a:lnTo>
                    <a:pt x="1231" y="740"/>
                  </a:lnTo>
                  <a:lnTo>
                    <a:pt x="1231" y="755"/>
                  </a:lnTo>
                  <a:lnTo>
                    <a:pt x="1216" y="755"/>
                  </a:lnTo>
                  <a:lnTo>
                    <a:pt x="1216" y="765"/>
                  </a:lnTo>
                  <a:lnTo>
                    <a:pt x="1216" y="798"/>
                  </a:lnTo>
                  <a:lnTo>
                    <a:pt x="1216" y="807"/>
                  </a:lnTo>
                  <a:lnTo>
                    <a:pt x="1171" y="809"/>
                  </a:lnTo>
                  <a:lnTo>
                    <a:pt x="1171" y="815"/>
                  </a:lnTo>
                  <a:lnTo>
                    <a:pt x="1164" y="815"/>
                  </a:lnTo>
                  <a:lnTo>
                    <a:pt x="1165" y="790"/>
                  </a:lnTo>
                  <a:lnTo>
                    <a:pt x="1171" y="790"/>
                  </a:lnTo>
                  <a:lnTo>
                    <a:pt x="1171" y="784"/>
                  </a:lnTo>
                  <a:lnTo>
                    <a:pt x="1181" y="784"/>
                  </a:lnTo>
                  <a:lnTo>
                    <a:pt x="1181" y="765"/>
                  </a:lnTo>
                  <a:lnTo>
                    <a:pt x="1196" y="765"/>
                  </a:lnTo>
                  <a:lnTo>
                    <a:pt x="1196" y="749"/>
                  </a:lnTo>
                  <a:lnTo>
                    <a:pt x="1216" y="749"/>
                  </a:lnTo>
                  <a:lnTo>
                    <a:pt x="1214" y="740"/>
                  </a:lnTo>
                  <a:lnTo>
                    <a:pt x="1221" y="740"/>
                  </a:lnTo>
                  <a:lnTo>
                    <a:pt x="1221" y="730"/>
                  </a:lnTo>
                  <a:lnTo>
                    <a:pt x="1214" y="730"/>
                  </a:lnTo>
                  <a:lnTo>
                    <a:pt x="1198" y="730"/>
                  </a:lnTo>
                  <a:lnTo>
                    <a:pt x="1193" y="730"/>
                  </a:lnTo>
                  <a:lnTo>
                    <a:pt x="1146" y="732"/>
                  </a:lnTo>
                  <a:lnTo>
                    <a:pt x="1142" y="732"/>
                  </a:lnTo>
                  <a:lnTo>
                    <a:pt x="1121" y="736"/>
                  </a:lnTo>
                  <a:lnTo>
                    <a:pt x="1111" y="736"/>
                  </a:lnTo>
                  <a:lnTo>
                    <a:pt x="1111" y="753"/>
                  </a:lnTo>
                  <a:lnTo>
                    <a:pt x="1111" y="759"/>
                  </a:lnTo>
                  <a:lnTo>
                    <a:pt x="1110" y="763"/>
                  </a:lnTo>
                  <a:lnTo>
                    <a:pt x="1111" y="769"/>
                  </a:lnTo>
                  <a:lnTo>
                    <a:pt x="1111" y="773"/>
                  </a:lnTo>
                  <a:lnTo>
                    <a:pt x="1115" y="778"/>
                  </a:lnTo>
                  <a:lnTo>
                    <a:pt x="1110" y="778"/>
                  </a:lnTo>
                  <a:lnTo>
                    <a:pt x="1110" y="784"/>
                  </a:lnTo>
                  <a:lnTo>
                    <a:pt x="1106" y="804"/>
                  </a:lnTo>
                  <a:lnTo>
                    <a:pt x="1115" y="804"/>
                  </a:lnTo>
                  <a:lnTo>
                    <a:pt x="1117" y="834"/>
                  </a:lnTo>
                  <a:lnTo>
                    <a:pt x="1117" y="840"/>
                  </a:lnTo>
                  <a:lnTo>
                    <a:pt x="1104" y="840"/>
                  </a:lnTo>
                  <a:lnTo>
                    <a:pt x="1110" y="854"/>
                  </a:lnTo>
                  <a:lnTo>
                    <a:pt x="1113" y="856"/>
                  </a:lnTo>
                  <a:lnTo>
                    <a:pt x="1119" y="861"/>
                  </a:lnTo>
                  <a:lnTo>
                    <a:pt x="1129" y="885"/>
                  </a:lnTo>
                  <a:lnTo>
                    <a:pt x="1123" y="887"/>
                  </a:lnTo>
                  <a:lnTo>
                    <a:pt x="1127" y="887"/>
                  </a:lnTo>
                  <a:lnTo>
                    <a:pt x="1127" y="890"/>
                  </a:lnTo>
                  <a:lnTo>
                    <a:pt x="1123" y="890"/>
                  </a:lnTo>
                  <a:lnTo>
                    <a:pt x="1123" y="892"/>
                  </a:lnTo>
                  <a:lnTo>
                    <a:pt x="1127" y="892"/>
                  </a:lnTo>
                  <a:lnTo>
                    <a:pt x="1127" y="900"/>
                  </a:lnTo>
                  <a:lnTo>
                    <a:pt x="1131" y="900"/>
                  </a:lnTo>
                  <a:lnTo>
                    <a:pt x="1131" y="916"/>
                  </a:lnTo>
                  <a:lnTo>
                    <a:pt x="1140" y="916"/>
                  </a:lnTo>
                  <a:lnTo>
                    <a:pt x="1140" y="908"/>
                  </a:lnTo>
                  <a:lnTo>
                    <a:pt x="1148" y="908"/>
                  </a:lnTo>
                  <a:lnTo>
                    <a:pt x="1148" y="898"/>
                  </a:lnTo>
                  <a:lnTo>
                    <a:pt x="1179" y="898"/>
                  </a:lnTo>
                  <a:lnTo>
                    <a:pt x="1181" y="908"/>
                  </a:lnTo>
                  <a:lnTo>
                    <a:pt x="1214" y="908"/>
                  </a:lnTo>
                  <a:lnTo>
                    <a:pt x="1216" y="923"/>
                  </a:lnTo>
                  <a:lnTo>
                    <a:pt x="1216" y="933"/>
                  </a:lnTo>
                  <a:lnTo>
                    <a:pt x="1216" y="939"/>
                  </a:lnTo>
                  <a:lnTo>
                    <a:pt x="1221" y="939"/>
                  </a:lnTo>
                  <a:lnTo>
                    <a:pt x="1221" y="935"/>
                  </a:lnTo>
                  <a:lnTo>
                    <a:pt x="1223" y="935"/>
                  </a:lnTo>
                  <a:lnTo>
                    <a:pt x="1227" y="935"/>
                  </a:lnTo>
                  <a:lnTo>
                    <a:pt x="1231" y="935"/>
                  </a:lnTo>
                  <a:lnTo>
                    <a:pt x="1231" y="931"/>
                  </a:lnTo>
                  <a:lnTo>
                    <a:pt x="1231" y="923"/>
                  </a:lnTo>
                  <a:lnTo>
                    <a:pt x="1256" y="921"/>
                  </a:lnTo>
                  <a:lnTo>
                    <a:pt x="1256" y="931"/>
                  </a:lnTo>
                  <a:lnTo>
                    <a:pt x="1274" y="931"/>
                  </a:lnTo>
                  <a:lnTo>
                    <a:pt x="1274" y="937"/>
                  </a:lnTo>
                  <a:lnTo>
                    <a:pt x="1324" y="937"/>
                  </a:lnTo>
                  <a:lnTo>
                    <a:pt x="1324" y="954"/>
                  </a:lnTo>
                  <a:lnTo>
                    <a:pt x="1308" y="956"/>
                  </a:lnTo>
                  <a:lnTo>
                    <a:pt x="1308" y="962"/>
                  </a:lnTo>
                  <a:lnTo>
                    <a:pt x="1252" y="962"/>
                  </a:lnTo>
                  <a:lnTo>
                    <a:pt x="1247" y="962"/>
                  </a:lnTo>
                  <a:lnTo>
                    <a:pt x="1247" y="954"/>
                  </a:lnTo>
                  <a:lnTo>
                    <a:pt x="1250" y="954"/>
                  </a:lnTo>
                  <a:lnTo>
                    <a:pt x="1250" y="946"/>
                  </a:lnTo>
                  <a:lnTo>
                    <a:pt x="1247" y="946"/>
                  </a:lnTo>
                  <a:lnTo>
                    <a:pt x="1247" y="944"/>
                  </a:lnTo>
                  <a:lnTo>
                    <a:pt x="1247" y="941"/>
                  </a:lnTo>
                  <a:lnTo>
                    <a:pt x="1247" y="931"/>
                  </a:lnTo>
                  <a:lnTo>
                    <a:pt x="1241" y="931"/>
                  </a:lnTo>
                  <a:lnTo>
                    <a:pt x="1241" y="941"/>
                  </a:lnTo>
                  <a:lnTo>
                    <a:pt x="1241" y="946"/>
                  </a:lnTo>
                  <a:lnTo>
                    <a:pt x="1231" y="946"/>
                  </a:lnTo>
                  <a:lnTo>
                    <a:pt x="1231" y="950"/>
                  </a:lnTo>
                  <a:lnTo>
                    <a:pt x="1233" y="950"/>
                  </a:lnTo>
                  <a:lnTo>
                    <a:pt x="1233" y="954"/>
                  </a:lnTo>
                  <a:lnTo>
                    <a:pt x="1231" y="954"/>
                  </a:lnTo>
                  <a:lnTo>
                    <a:pt x="1231" y="956"/>
                  </a:lnTo>
                  <a:lnTo>
                    <a:pt x="1225" y="956"/>
                  </a:lnTo>
                  <a:lnTo>
                    <a:pt x="1225" y="964"/>
                  </a:lnTo>
                  <a:lnTo>
                    <a:pt x="1200" y="964"/>
                  </a:lnTo>
                  <a:lnTo>
                    <a:pt x="1200" y="975"/>
                  </a:lnTo>
                  <a:lnTo>
                    <a:pt x="1194" y="973"/>
                  </a:lnTo>
                  <a:lnTo>
                    <a:pt x="1194" y="975"/>
                  </a:lnTo>
                  <a:lnTo>
                    <a:pt x="1187" y="979"/>
                  </a:lnTo>
                  <a:lnTo>
                    <a:pt x="1185" y="975"/>
                  </a:lnTo>
                  <a:lnTo>
                    <a:pt x="1185" y="989"/>
                  </a:lnTo>
                  <a:lnTo>
                    <a:pt x="1185" y="999"/>
                  </a:lnTo>
                  <a:lnTo>
                    <a:pt x="1229" y="997"/>
                  </a:lnTo>
                  <a:lnTo>
                    <a:pt x="1229" y="1002"/>
                  </a:lnTo>
                  <a:lnTo>
                    <a:pt x="1220" y="1002"/>
                  </a:lnTo>
                  <a:lnTo>
                    <a:pt x="1216" y="1004"/>
                  </a:lnTo>
                  <a:lnTo>
                    <a:pt x="1210" y="1004"/>
                  </a:lnTo>
                  <a:lnTo>
                    <a:pt x="1210" y="1020"/>
                  </a:lnTo>
                  <a:lnTo>
                    <a:pt x="1216" y="1020"/>
                  </a:lnTo>
                  <a:lnTo>
                    <a:pt x="1220" y="1020"/>
                  </a:lnTo>
                  <a:lnTo>
                    <a:pt x="1220" y="1027"/>
                  </a:lnTo>
                  <a:lnTo>
                    <a:pt x="1250" y="1031"/>
                  </a:lnTo>
                  <a:lnTo>
                    <a:pt x="1270" y="1031"/>
                  </a:lnTo>
                  <a:lnTo>
                    <a:pt x="1270" y="1012"/>
                  </a:lnTo>
                  <a:lnTo>
                    <a:pt x="1285" y="1012"/>
                  </a:lnTo>
                  <a:lnTo>
                    <a:pt x="1285" y="1018"/>
                  </a:lnTo>
                  <a:lnTo>
                    <a:pt x="1285" y="1029"/>
                  </a:lnTo>
                  <a:lnTo>
                    <a:pt x="1306" y="1020"/>
                  </a:lnTo>
                  <a:lnTo>
                    <a:pt x="1366" y="970"/>
                  </a:lnTo>
                  <a:lnTo>
                    <a:pt x="1353" y="970"/>
                  </a:lnTo>
                  <a:lnTo>
                    <a:pt x="1351" y="973"/>
                  </a:lnTo>
                  <a:lnTo>
                    <a:pt x="1349" y="964"/>
                  </a:lnTo>
                  <a:lnTo>
                    <a:pt x="1337" y="964"/>
                  </a:lnTo>
                  <a:lnTo>
                    <a:pt x="1337" y="973"/>
                  </a:lnTo>
                  <a:lnTo>
                    <a:pt x="1331" y="973"/>
                  </a:lnTo>
                  <a:lnTo>
                    <a:pt x="1331" y="970"/>
                  </a:lnTo>
                  <a:lnTo>
                    <a:pt x="1331" y="968"/>
                  </a:lnTo>
                  <a:lnTo>
                    <a:pt x="1331" y="964"/>
                  </a:lnTo>
                  <a:lnTo>
                    <a:pt x="1331" y="962"/>
                  </a:lnTo>
                  <a:lnTo>
                    <a:pt x="1331" y="958"/>
                  </a:lnTo>
                  <a:lnTo>
                    <a:pt x="1331" y="954"/>
                  </a:lnTo>
                  <a:lnTo>
                    <a:pt x="1331" y="952"/>
                  </a:lnTo>
                  <a:lnTo>
                    <a:pt x="1331" y="948"/>
                  </a:lnTo>
                  <a:lnTo>
                    <a:pt x="1333" y="948"/>
                  </a:lnTo>
                  <a:lnTo>
                    <a:pt x="1333" y="954"/>
                  </a:lnTo>
                  <a:lnTo>
                    <a:pt x="1364" y="954"/>
                  </a:lnTo>
                  <a:lnTo>
                    <a:pt x="1366" y="964"/>
                  </a:lnTo>
                  <a:lnTo>
                    <a:pt x="1384" y="964"/>
                  </a:lnTo>
                  <a:lnTo>
                    <a:pt x="1384" y="944"/>
                  </a:lnTo>
                  <a:lnTo>
                    <a:pt x="1409" y="944"/>
                  </a:lnTo>
                  <a:lnTo>
                    <a:pt x="1418" y="944"/>
                  </a:lnTo>
                  <a:lnTo>
                    <a:pt x="1414" y="929"/>
                  </a:lnTo>
                  <a:lnTo>
                    <a:pt x="1474" y="927"/>
                  </a:lnTo>
                  <a:lnTo>
                    <a:pt x="1474" y="952"/>
                  </a:lnTo>
                  <a:lnTo>
                    <a:pt x="1470" y="952"/>
                  </a:lnTo>
                  <a:lnTo>
                    <a:pt x="1465" y="962"/>
                  </a:lnTo>
                  <a:lnTo>
                    <a:pt x="1465" y="966"/>
                  </a:lnTo>
                  <a:lnTo>
                    <a:pt x="1459" y="977"/>
                  </a:lnTo>
                  <a:lnTo>
                    <a:pt x="1453" y="987"/>
                  </a:lnTo>
                  <a:lnTo>
                    <a:pt x="1457" y="987"/>
                  </a:lnTo>
                  <a:lnTo>
                    <a:pt x="1459" y="993"/>
                  </a:lnTo>
                  <a:lnTo>
                    <a:pt x="1453" y="993"/>
                  </a:lnTo>
                  <a:lnTo>
                    <a:pt x="1451" y="993"/>
                  </a:lnTo>
                  <a:lnTo>
                    <a:pt x="1451" y="999"/>
                  </a:lnTo>
                  <a:lnTo>
                    <a:pt x="1453" y="999"/>
                  </a:lnTo>
                  <a:lnTo>
                    <a:pt x="1457" y="1018"/>
                  </a:lnTo>
                  <a:lnTo>
                    <a:pt x="1461" y="1018"/>
                  </a:lnTo>
                  <a:lnTo>
                    <a:pt x="1467" y="1018"/>
                  </a:lnTo>
                  <a:lnTo>
                    <a:pt x="1467" y="1027"/>
                  </a:lnTo>
                  <a:lnTo>
                    <a:pt x="1467" y="1033"/>
                  </a:lnTo>
                  <a:lnTo>
                    <a:pt x="1467" y="1037"/>
                  </a:lnTo>
                  <a:lnTo>
                    <a:pt x="1470" y="1037"/>
                  </a:lnTo>
                  <a:lnTo>
                    <a:pt x="1476" y="1035"/>
                  </a:lnTo>
                  <a:lnTo>
                    <a:pt x="1476" y="1043"/>
                  </a:lnTo>
                  <a:lnTo>
                    <a:pt x="1486" y="1043"/>
                  </a:lnTo>
                  <a:lnTo>
                    <a:pt x="1486" y="1039"/>
                  </a:lnTo>
                  <a:lnTo>
                    <a:pt x="1488" y="1039"/>
                  </a:lnTo>
                  <a:lnTo>
                    <a:pt x="1496" y="1035"/>
                  </a:lnTo>
                  <a:lnTo>
                    <a:pt x="1497" y="1033"/>
                  </a:lnTo>
                  <a:lnTo>
                    <a:pt x="1501" y="1033"/>
                  </a:lnTo>
                  <a:lnTo>
                    <a:pt x="1552" y="1031"/>
                  </a:lnTo>
                  <a:lnTo>
                    <a:pt x="1552" y="1041"/>
                  </a:lnTo>
                  <a:lnTo>
                    <a:pt x="1517" y="1041"/>
                  </a:lnTo>
                  <a:lnTo>
                    <a:pt x="1517" y="1051"/>
                  </a:lnTo>
                  <a:lnTo>
                    <a:pt x="1526" y="1051"/>
                  </a:lnTo>
                  <a:lnTo>
                    <a:pt x="1526" y="1056"/>
                  </a:lnTo>
                  <a:lnTo>
                    <a:pt x="1517" y="1056"/>
                  </a:lnTo>
                  <a:lnTo>
                    <a:pt x="1492" y="1058"/>
                  </a:lnTo>
                  <a:lnTo>
                    <a:pt x="1492" y="1070"/>
                  </a:lnTo>
                  <a:lnTo>
                    <a:pt x="1492" y="1074"/>
                  </a:lnTo>
                  <a:lnTo>
                    <a:pt x="1492" y="1076"/>
                  </a:lnTo>
                  <a:lnTo>
                    <a:pt x="1496" y="1076"/>
                  </a:lnTo>
                  <a:lnTo>
                    <a:pt x="1499" y="1076"/>
                  </a:lnTo>
                  <a:lnTo>
                    <a:pt x="1505" y="1076"/>
                  </a:lnTo>
                  <a:lnTo>
                    <a:pt x="1507" y="1076"/>
                  </a:lnTo>
                  <a:lnTo>
                    <a:pt x="1511" y="1076"/>
                  </a:lnTo>
                  <a:lnTo>
                    <a:pt x="1515" y="1076"/>
                  </a:lnTo>
                  <a:lnTo>
                    <a:pt x="1517" y="1076"/>
                  </a:lnTo>
                  <a:lnTo>
                    <a:pt x="1521" y="1076"/>
                  </a:lnTo>
                  <a:lnTo>
                    <a:pt x="1532" y="1076"/>
                  </a:lnTo>
                  <a:lnTo>
                    <a:pt x="1536" y="1076"/>
                  </a:lnTo>
                  <a:lnTo>
                    <a:pt x="1540" y="1076"/>
                  </a:lnTo>
                  <a:lnTo>
                    <a:pt x="1540" y="1078"/>
                  </a:lnTo>
                  <a:lnTo>
                    <a:pt x="1536" y="1078"/>
                  </a:lnTo>
                  <a:lnTo>
                    <a:pt x="1536" y="1082"/>
                  </a:lnTo>
                  <a:lnTo>
                    <a:pt x="1536" y="1085"/>
                  </a:lnTo>
                  <a:lnTo>
                    <a:pt x="1532" y="1085"/>
                  </a:lnTo>
                  <a:lnTo>
                    <a:pt x="1532" y="1087"/>
                  </a:lnTo>
                  <a:lnTo>
                    <a:pt x="1534" y="1091"/>
                  </a:lnTo>
                  <a:lnTo>
                    <a:pt x="1534" y="1095"/>
                  </a:lnTo>
                  <a:lnTo>
                    <a:pt x="1530" y="1095"/>
                  </a:lnTo>
                  <a:lnTo>
                    <a:pt x="1530" y="1097"/>
                  </a:lnTo>
                  <a:lnTo>
                    <a:pt x="1534" y="1097"/>
                  </a:lnTo>
                  <a:lnTo>
                    <a:pt x="1536" y="1097"/>
                  </a:lnTo>
                  <a:lnTo>
                    <a:pt x="1540" y="1097"/>
                  </a:lnTo>
                  <a:lnTo>
                    <a:pt x="1542" y="1097"/>
                  </a:lnTo>
                  <a:lnTo>
                    <a:pt x="1542" y="1101"/>
                  </a:lnTo>
                  <a:lnTo>
                    <a:pt x="1550" y="1101"/>
                  </a:lnTo>
                  <a:lnTo>
                    <a:pt x="1559" y="1099"/>
                  </a:lnTo>
                  <a:lnTo>
                    <a:pt x="1559" y="1103"/>
                  </a:lnTo>
                  <a:lnTo>
                    <a:pt x="1559" y="1107"/>
                  </a:lnTo>
                  <a:lnTo>
                    <a:pt x="1559" y="1109"/>
                  </a:lnTo>
                  <a:lnTo>
                    <a:pt x="1559" y="1112"/>
                  </a:lnTo>
                  <a:lnTo>
                    <a:pt x="1561" y="1112"/>
                  </a:lnTo>
                  <a:lnTo>
                    <a:pt x="1565" y="1112"/>
                  </a:lnTo>
                  <a:lnTo>
                    <a:pt x="1565" y="1114"/>
                  </a:lnTo>
                  <a:lnTo>
                    <a:pt x="1569" y="1114"/>
                  </a:lnTo>
                  <a:lnTo>
                    <a:pt x="1569" y="1118"/>
                  </a:lnTo>
                  <a:lnTo>
                    <a:pt x="1571" y="1118"/>
                  </a:lnTo>
                  <a:lnTo>
                    <a:pt x="1571" y="1122"/>
                  </a:lnTo>
                  <a:lnTo>
                    <a:pt x="1575" y="1122"/>
                  </a:lnTo>
                  <a:lnTo>
                    <a:pt x="1575" y="1124"/>
                  </a:lnTo>
                  <a:lnTo>
                    <a:pt x="1577" y="1124"/>
                  </a:lnTo>
                  <a:lnTo>
                    <a:pt x="1577" y="1128"/>
                  </a:lnTo>
                  <a:lnTo>
                    <a:pt x="1584" y="1128"/>
                  </a:lnTo>
                  <a:lnTo>
                    <a:pt x="1594" y="1130"/>
                  </a:lnTo>
                  <a:lnTo>
                    <a:pt x="1604" y="1134"/>
                  </a:lnTo>
                  <a:lnTo>
                    <a:pt x="1602" y="1130"/>
                  </a:lnTo>
                  <a:lnTo>
                    <a:pt x="1619" y="1130"/>
                  </a:lnTo>
                  <a:lnTo>
                    <a:pt x="1619" y="1134"/>
                  </a:lnTo>
                  <a:lnTo>
                    <a:pt x="1619" y="1139"/>
                  </a:lnTo>
                  <a:lnTo>
                    <a:pt x="1619" y="1149"/>
                  </a:lnTo>
                  <a:lnTo>
                    <a:pt x="1611" y="1149"/>
                  </a:lnTo>
                  <a:lnTo>
                    <a:pt x="1609" y="1143"/>
                  </a:lnTo>
                  <a:lnTo>
                    <a:pt x="1594" y="1145"/>
                  </a:lnTo>
                  <a:lnTo>
                    <a:pt x="1584" y="1153"/>
                  </a:lnTo>
                  <a:lnTo>
                    <a:pt x="1584" y="1139"/>
                  </a:lnTo>
                  <a:lnTo>
                    <a:pt x="1579" y="1139"/>
                  </a:lnTo>
                  <a:lnTo>
                    <a:pt x="1550" y="1138"/>
                  </a:lnTo>
                  <a:lnTo>
                    <a:pt x="1546" y="1132"/>
                  </a:lnTo>
                  <a:lnTo>
                    <a:pt x="1544" y="1132"/>
                  </a:lnTo>
                  <a:lnTo>
                    <a:pt x="1540" y="1132"/>
                  </a:lnTo>
                  <a:lnTo>
                    <a:pt x="1538" y="1134"/>
                  </a:lnTo>
                  <a:lnTo>
                    <a:pt x="1538" y="1138"/>
                  </a:lnTo>
                  <a:lnTo>
                    <a:pt x="1534" y="1138"/>
                  </a:lnTo>
                  <a:lnTo>
                    <a:pt x="1534" y="1141"/>
                  </a:lnTo>
                  <a:lnTo>
                    <a:pt x="1534" y="1143"/>
                  </a:lnTo>
                  <a:lnTo>
                    <a:pt x="1534" y="1147"/>
                  </a:lnTo>
                  <a:lnTo>
                    <a:pt x="1530" y="1147"/>
                  </a:lnTo>
                  <a:lnTo>
                    <a:pt x="1528" y="1143"/>
                  </a:lnTo>
                  <a:lnTo>
                    <a:pt x="1525" y="1147"/>
                  </a:lnTo>
                  <a:lnTo>
                    <a:pt x="1523" y="1147"/>
                  </a:lnTo>
                  <a:lnTo>
                    <a:pt x="1519" y="1147"/>
                  </a:lnTo>
                  <a:lnTo>
                    <a:pt x="1519" y="1151"/>
                  </a:lnTo>
                  <a:lnTo>
                    <a:pt x="1519" y="1153"/>
                  </a:lnTo>
                  <a:lnTo>
                    <a:pt x="1519" y="1157"/>
                  </a:lnTo>
                  <a:lnTo>
                    <a:pt x="1519" y="1159"/>
                  </a:lnTo>
                  <a:lnTo>
                    <a:pt x="1513" y="1159"/>
                  </a:lnTo>
                  <a:lnTo>
                    <a:pt x="1499" y="1153"/>
                  </a:lnTo>
                  <a:lnTo>
                    <a:pt x="1499" y="1157"/>
                  </a:lnTo>
                  <a:lnTo>
                    <a:pt x="1453" y="1157"/>
                  </a:lnTo>
                  <a:lnTo>
                    <a:pt x="1451" y="1192"/>
                  </a:lnTo>
                  <a:lnTo>
                    <a:pt x="1455" y="1222"/>
                  </a:lnTo>
                  <a:lnTo>
                    <a:pt x="1440" y="1226"/>
                  </a:lnTo>
                  <a:lnTo>
                    <a:pt x="1440" y="1228"/>
                  </a:lnTo>
                  <a:lnTo>
                    <a:pt x="1440" y="1257"/>
                  </a:lnTo>
                  <a:lnTo>
                    <a:pt x="1434" y="1251"/>
                  </a:lnTo>
                  <a:lnTo>
                    <a:pt x="1430" y="1248"/>
                  </a:lnTo>
                  <a:lnTo>
                    <a:pt x="1424" y="1251"/>
                  </a:lnTo>
                  <a:lnTo>
                    <a:pt x="1420" y="1248"/>
                  </a:lnTo>
                  <a:lnTo>
                    <a:pt x="1420" y="1246"/>
                  </a:lnTo>
                  <a:lnTo>
                    <a:pt x="1420" y="1242"/>
                  </a:lnTo>
                  <a:lnTo>
                    <a:pt x="1416" y="1242"/>
                  </a:lnTo>
                  <a:lnTo>
                    <a:pt x="1414" y="1242"/>
                  </a:lnTo>
                  <a:lnTo>
                    <a:pt x="1411" y="1246"/>
                  </a:lnTo>
                  <a:lnTo>
                    <a:pt x="1405" y="1251"/>
                  </a:lnTo>
                  <a:lnTo>
                    <a:pt x="1405" y="1248"/>
                  </a:lnTo>
                  <a:lnTo>
                    <a:pt x="1405" y="1246"/>
                  </a:lnTo>
                  <a:lnTo>
                    <a:pt x="1389" y="1246"/>
                  </a:lnTo>
                  <a:lnTo>
                    <a:pt x="1380" y="1257"/>
                  </a:lnTo>
                  <a:lnTo>
                    <a:pt x="1380" y="1261"/>
                  </a:lnTo>
                  <a:lnTo>
                    <a:pt x="1384" y="1265"/>
                  </a:lnTo>
                  <a:lnTo>
                    <a:pt x="1384" y="1267"/>
                  </a:lnTo>
                  <a:lnTo>
                    <a:pt x="1378" y="1290"/>
                  </a:lnTo>
                  <a:lnTo>
                    <a:pt x="1380" y="1298"/>
                  </a:lnTo>
                  <a:lnTo>
                    <a:pt x="1378" y="1298"/>
                  </a:lnTo>
                  <a:lnTo>
                    <a:pt x="1359" y="1300"/>
                  </a:lnTo>
                  <a:lnTo>
                    <a:pt x="1359" y="1290"/>
                  </a:lnTo>
                  <a:lnTo>
                    <a:pt x="1353" y="1290"/>
                  </a:lnTo>
                  <a:lnTo>
                    <a:pt x="1353" y="1284"/>
                  </a:lnTo>
                  <a:lnTo>
                    <a:pt x="1343" y="1284"/>
                  </a:lnTo>
                  <a:lnTo>
                    <a:pt x="1343" y="1276"/>
                  </a:lnTo>
                  <a:lnTo>
                    <a:pt x="1343" y="1265"/>
                  </a:lnTo>
                  <a:lnTo>
                    <a:pt x="1353" y="1265"/>
                  </a:lnTo>
                  <a:lnTo>
                    <a:pt x="1353" y="1275"/>
                  </a:lnTo>
                  <a:lnTo>
                    <a:pt x="1368" y="1275"/>
                  </a:lnTo>
                  <a:lnTo>
                    <a:pt x="1368" y="1265"/>
                  </a:lnTo>
                  <a:lnTo>
                    <a:pt x="1359" y="1265"/>
                  </a:lnTo>
                  <a:lnTo>
                    <a:pt x="1359" y="1249"/>
                  </a:lnTo>
                  <a:lnTo>
                    <a:pt x="1343" y="1249"/>
                  </a:lnTo>
                  <a:lnTo>
                    <a:pt x="1343" y="1253"/>
                  </a:lnTo>
                  <a:lnTo>
                    <a:pt x="1333" y="1255"/>
                  </a:lnTo>
                  <a:lnTo>
                    <a:pt x="1333" y="1246"/>
                  </a:lnTo>
                  <a:lnTo>
                    <a:pt x="1339" y="1240"/>
                  </a:lnTo>
                  <a:lnTo>
                    <a:pt x="1351" y="1240"/>
                  </a:lnTo>
                  <a:lnTo>
                    <a:pt x="1351" y="1230"/>
                  </a:lnTo>
                  <a:lnTo>
                    <a:pt x="1359" y="1230"/>
                  </a:lnTo>
                  <a:lnTo>
                    <a:pt x="1376" y="1230"/>
                  </a:lnTo>
                  <a:lnTo>
                    <a:pt x="1360" y="1215"/>
                  </a:lnTo>
                  <a:lnTo>
                    <a:pt x="1357" y="1215"/>
                  </a:lnTo>
                  <a:lnTo>
                    <a:pt x="1357" y="1209"/>
                  </a:lnTo>
                  <a:lnTo>
                    <a:pt x="1355" y="1205"/>
                  </a:lnTo>
                  <a:lnTo>
                    <a:pt x="1357" y="1203"/>
                  </a:lnTo>
                  <a:lnTo>
                    <a:pt x="1355" y="1197"/>
                  </a:lnTo>
                  <a:lnTo>
                    <a:pt x="1347" y="1197"/>
                  </a:lnTo>
                  <a:lnTo>
                    <a:pt x="1347" y="1199"/>
                  </a:lnTo>
                  <a:lnTo>
                    <a:pt x="1347" y="1205"/>
                  </a:lnTo>
                  <a:lnTo>
                    <a:pt x="1339" y="1205"/>
                  </a:lnTo>
                  <a:lnTo>
                    <a:pt x="1339" y="1230"/>
                  </a:lnTo>
                  <a:lnTo>
                    <a:pt x="1333" y="1230"/>
                  </a:lnTo>
                  <a:lnTo>
                    <a:pt x="1333" y="1240"/>
                  </a:lnTo>
                  <a:lnTo>
                    <a:pt x="1326" y="1240"/>
                  </a:lnTo>
                  <a:lnTo>
                    <a:pt x="1324" y="1240"/>
                  </a:lnTo>
                  <a:lnTo>
                    <a:pt x="1324" y="1230"/>
                  </a:lnTo>
                  <a:lnTo>
                    <a:pt x="1285" y="1228"/>
                  </a:lnTo>
                  <a:lnTo>
                    <a:pt x="1289" y="1195"/>
                  </a:lnTo>
                  <a:lnTo>
                    <a:pt x="1281" y="1195"/>
                  </a:lnTo>
                  <a:lnTo>
                    <a:pt x="1281" y="1203"/>
                  </a:lnTo>
                  <a:lnTo>
                    <a:pt x="1279" y="1203"/>
                  </a:lnTo>
                  <a:lnTo>
                    <a:pt x="1276" y="1207"/>
                  </a:lnTo>
                  <a:lnTo>
                    <a:pt x="1276" y="1211"/>
                  </a:lnTo>
                  <a:lnTo>
                    <a:pt x="1270" y="1211"/>
                  </a:lnTo>
                  <a:lnTo>
                    <a:pt x="1270" y="1186"/>
                  </a:lnTo>
                  <a:lnTo>
                    <a:pt x="1279" y="1186"/>
                  </a:lnTo>
                  <a:lnTo>
                    <a:pt x="1277" y="1165"/>
                  </a:lnTo>
                  <a:lnTo>
                    <a:pt x="1277" y="1161"/>
                  </a:lnTo>
                  <a:lnTo>
                    <a:pt x="1270" y="1161"/>
                  </a:lnTo>
                  <a:lnTo>
                    <a:pt x="1270" y="1155"/>
                  </a:lnTo>
                  <a:lnTo>
                    <a:pt x="1247" y="1155"/>
                  </a:lnTo>
                  <a:lnTo>
                    <a:pt x="1247" y="1149"/>
                  </a:lnTo>
                  <a:lnTo>
                    <a:pt x="1235" y="1149"/>
                  </a:lnTo>
                  <a:lnTo>
                    <a:pt x="1235" y="1155"/>
                  </a:lnTo>
                  <a:lnTo>
                    <a:pt x="1227" y="1155"/>
                  </a:lnTo>
                  <a:lnTo>
                    <a:pt x="1227" y="1149"/>
                  </a:lnTo>
                  <a:lnTo>
                    <a:pt x="1225" y="1149"/>
                  </a:lnTo>
                  <a:lnTo>
                    <a:pt x="1225" y="1155"/>
                  </a:lnTo>
                  <a:lnTo>
                    <a:pt x="1220" y="1155"/>
                  </a:lnTo>
                  <a:lnTo>
                    <a:pt x="1220" y="1161"/>
                  </a:lnTo>
                  <a:lnTo>
                    <a:pt x="1220" y="1170"/>
                  </a:lnTo>
                  <a:lnTo>
                    <a:pt x="1220" y="1195"/>
                  </a:lnTo>
                  <a:lnTo>
                    <a:pt x="1220" y="1221"/>
                  </a:lnTo>
                  <a:lnTo>
                    <a:pt x="1220" y="1230"/>
                  </a:lnTo>
                  <a:lnTo>
                    <a:pt x="1202" y="1230"/>
                  </a:lnTo>
                  <a:lnTo>
                    <a:pt x="1177" y="1228"/>
                  </a:lnTo>
                  <a:lnTo>
                    <a:pt x="1169" y="1228"/>
                  </a:lnTo>
                  <a:lnTo>
                    <a:pt x="1169" y="1236"/>
                  </a:lnTo>
                  <a:lnTo>
                    <a:pt x="1154" y="1238"/>
                  </a:lnTo>
                  <a:lnTo>
                    <a:pt x="1156" y="1253"/>
                  </a:lnTo>
                  <a:lnTo>
                    <a:pt x="1152" y="1275"/>
                  </a:lnTo>
                  <a:lnTo>
                    <a:pt x="1156" y="1275"/>
                  </a:lnTo>
                  <a:lnTo>
                    <a:pt x="1158" y="1276"/>
                  </a:lnTo>
                  <a:lnTo>
                    <a:pt x="1162" y="1276"/>
                  </a:lnTo>
                  <a:lnTo>
                    <a:pt x="1165" y="1275"/>
                  </a:lnTo>
                  <a:lnTo>
                    <a:pt x="1167" y="1275"/>
                  </a:lnTo>
                  <a:lnTo>
                    <a:pt x="1171" y="1275"/>
                  </a:lnTo>
                  <a:lnTo>
                    <a:pt x="1173" y="1275"/>
                  </a:lnTo>
                  <a:lnTo>
                    <a:pt x="1177" y="1275"/>
                  </a:lnTo>
                  <a:lnTo>
                    <a:pt x="1183" y="1275"/>
                  </a:lnTo>
                  <a:lnTo>
                    <a:pt x="1183" y="1276"/>
                  </a:lnTo>
                  <a:lnTo>
                    <a:pt x="1187" y="1276"/>
                  </a:lnTo>
                  <a:lnTo>
                    <a:pt x="1187" y="1280"/>
                  </a:lnTo>
                  <a:lnTo>
                    <a:pt x="1183" y="1280"/>
                  </a:lnTo>
                  <a:lnTo>
                    <a:pt x="1181" y="1282"/>
                  </a:lnTo>
                  <a:lnTo>
                    <a:pt x="1177" y="1286"/>
                  </a:lnTo>
                  <a:lnTo>
                    <a:pt x="1181" y="1286"/>
                  </a:lnTo>
                  <a:lnTo>
                    <a:pt x="1177" y="1286"/>
                  </a:lnTo>
                  <a:lnTo>
                    <a:pt x="1177" y="1290"/>
                  </a:lnTo>
                  <a:lnTo>
                    <a:pt x="1181" y="1292"/>
                  </a:lnTo>
                  <a:lnTo>
                    <a:pt x="1181" y="1296"/>
                  </a:lnTo>
                  <a:lnTo>
                    <a:pt x="1167" y="1296"/>
                  </a:lnTo>
                  <a:lnTo>
                    <a:pt x="1169" y="1323"/>
                  </a:lnTo>
                  <a:lnTo>
                    <a:pt x="1173" y="1358"/>
                  </a:lnTo>
                  <a:lnTo>
                    <a:pt x="1179" y="1358"/>
                  </a:lnTo>
                  <a:lnTo>
                    <a:pt x="1179" y="1363"/>
                  </a:lnTo>
                  <a:lnTo>
                    <a:pt x="1181" y="1363"/>
                  </a:lnTo>
                  <a:lnTo>
                    <a:pt x="1189" y="1363"/>
                  </a:lnTo>
                  <a:lnTo>
                    <a:pt x="1189" y="1369"/>
                  </a:lnTo>
                  <a:lnTo>
                    <a:pt x="1256" y="1356"/>
                  </a:lnTo>
                  <a:lnTo>
                    <a:pt x="1270" y="1356"/>
                  </a:lnTo>
                  <a:lnTo>
                    <a:pt x="1287" y="1359"/>
                  </a:lnTo>
                  <a:lnTo>
                    <a:pt x="1301" y="1361"/>
                  </a:lnTo>
                  <a:lnTo>
                    <a:pt x="1301" y="1346"/>
                  </a:lnTo>
                  <a:lnTo>
                    <a:pt x="1310" y="1350"/>
                  </a:lnTo>
                  <a:lnTo>
                    <a:pt x="1310" y="1346"/>
                  </a:lnTo>
                  <a:lnTo>
                    <a:pt x="1322" y="1350"/>
                  </a:lnTo>
                  <a:lnTo>
                    <a:pt x="1326" y="1350"/>
                  </a:lnTo>
                  <a:lnTo>
                    <a:pt x="1326" y="1356"/>
                  </a:lnTo>
                  <a:lnTo>
                    <a:pt x="1328" y="1356"/>
                  </a:lnTo>
                  <a:lnTo>
                    <a:pt x="1330" y="1358"/>
                  </a:lnTo>
                  <a:lnTo>
                    <a:pt x="1360" y="1358"/>
                  </a:lnTo>
                  <a:lnTo>
                    <a:pt x="1360" y="1367"/>
                  </a:lnTo>
                  <a:lnTo>
                    <a:pt x="1366" y="1367"/>
                  </a:lnTo>
                  <a:lnTo>
                    <a:pt x="1366" y="1369"/>
                  </a:lnTo>
                  <a:lnTo>
                    <a:pt x="1362" y="1369"/>
                  </a:lnTo>
                  <a:lnTo>
                    <a:pt x="1362" y="1373"/>
                  </a:lnTo>
                  <a:lnTo>
                    <a:pt x="1360" y="1377"/>
                  </a:lnTo>
                  <a:lnTo>
                    <a:pt x="1360" y="1383"/>
                  </a:lnTo>
                  <a:lnTo>
                    <a:pt x="1360" y="1387"/>
                  </a:lnTo>
                  <a:lnTo>
                    <a:pt x="1360" y="1388"/>
                  </a:lnTo>
                  <a:lnTo>
                    <a:pt x="1357" y="1388"/>
                  </a:lnTo>
                  <a:lnTo>
                    <a:pt x="1357" y="1392"/>
                  </a:lnTo>
                  <a:lnTo>
                    <a:pt x="1360" y="1392"/>
                  </a:lnTo>
                  <a:lnTo>
                    <a:pt x="1357" y="1394"/>
                  </a:lnTo>
                  <a:lnTo>
                    <a:pt x="1355" y="1398"/>
                  </a:lnTo>
                  <a:lnTo>
                    <a:pt x="1351" y="1402"/>
                  </a:lnTo>
                  <a:lnTo>
                    <a:pt x="1349" y="1404"/>
                  </a:lnTo>
                  <a:lnTo>
                    <a:pt x="1355" y="1402"/>
                  </a:lnTo>
                  <a:lnTo>
                    <a:pt x="1366" y="1398"/>
                  </a:lnTo>
                  <a:lnTo>
                    <a:pt x="1370" y="1398"/>
                  </a:lnTo>
                  <a:lnTo>
                    <a:pt x="1382" y="1394"/>
                  </a:lnTo>
                  <a:lnTo>
                    <a:pt x="1389" y="1390"/>
                  </a:lnTo>
                  <a:lnTo>
                    <a:pt x="1438" y="1375"/>
                  </a:lnTo>
                  <a:lnTo>
                    <a:pt x="1453" y="1385"/>
                  </a:lnTo>
                  <a:lnTo>
                    <a:pt x="1470" y="1390"/>
                  </a:lnTo>
                  <a:lnTo>
                    <a:pt x="1470" y="1396"/>
                  </a:lnTo>
                  <a:lnTo>
                    <a:pt x="1488" y="1392"/>
                  </a:lnTo>
                  <a:lnTo>
                    <a:pt x="1488" y="1396"/>
                  </a:lnTo>
                  <a:lnTo>
                    <a:pt x="1488" y="1402"/>
                  </a:lnTo>
                  <a:lnTo>
                    <a:pt x="1490" y="1412"/>
                  </a:lnTo>
                  <a:lnTo>
                    <a:pt x="1490" y="1423"/>
                  </a:lnTo>
                  <a:lnTo>
                    <a:pt x="1490" y="1427"/>
                  </a:lnTo>
                  <a:lnTo>
                    <a:pt x="1530" y="1427"/>
                  </a:lnTo>
                  <a:lnTo>
                    <a:pt x="1530" y="1460"/>
                  </a:lnTo>
                  <a:lnTo>
                    <a:pt x="1530" y="1466"/>
                  </a:lnTo>
                  <a:lnTo>
                    <a:pt x="1540" y="1466"/>
                  </a:lnTo>
                  <a:lnTo>
                    <a:pt x="1536" y="1460"/>
                  </a:lnTo>
                  <a:lnTo>
                    <a:pt x="1555" y="1460"/>
                  </a:lnTo>
                  <a:lnTo>
                    <a:pt x="1555" y="1444"/>
                  </a:lnTo>
                  <a:lnTo>
                    <a:pt x="1586" y="1441"/>
                  </a:lnTo>
                  <a:lnTo>
                    <a:pt x="1596" y="1441"/>
                  </a:lnTo>
                  <a:lnTo>
                    <a:pt x="1596" y="1435"/>
                  </a:lnTo>
                  <a:lnTo>
                    <a:pt x="1613" y="1435"/>
                  </a:lnTo>
                  <a:lnTo>
                    <a:pt x="1615" y="1456"/>
                  </a:lnTo>
                  <a:lnTo>
                    <a:pt x="1621" y="1456"/>
                  </a:lnTo>
                  <a:lnTo>
                    <a:pt x="1621" y="1473"/>
                  </a:lnTo>
                  <a:lnTo>
                    <a:pt x="1627" y="1473"/>
                  </a:lnTo>
                  <a:lnTo>
                    <a:pt x="1631" y="1473"/>
                  </a:lnTo>
                  <a:lnTo>
                    <a:pt x="1631" y="1462"/>
                  </a:lnTo>
                  <a:lnTo>
                    <a:pt x="1640" y="1464"/>
                  </a:lnTo>
                  <a:lnTo>
                    <a:pt x="1640" y="1473"/>
                  </a:lnTo>
                  <a:lnTo>
                    <a:pt x="1656" y="1473"/>
                  </a:lnTo>
                  <a:lnTo>
                    <a:pt x="1656" y="1479"/>
                  </a:lnTo>
                  <a:lnTo>
                    <a:pt x="1656" y="1504"/>
                  </a:lnTo>
                  <a:lnTo>
                    <a:pt x="1665" y="1504"/>
                  </a:lnTo>
                  <a:lnTo>
                    <a:pt x="1665" y="1529"/>
                  </a:lnTo>
                  <a:lnTo>
                    <a:pt x="1656" y="1529"/>
                  </a:lnTo>
                  <a:lnTo>
                    <a:pt x="1660" y="1554"/>
                  </a:lnTo>
                  <a:lnTo>
                    <a:pt x="1691" y="1554"/>
                  </a:lnTo>
                  <a:lnTo>
                    <a:pt x="1692" y="1566"/>
                  </a:lnTo>
                  <a:lnTo>
                    <a:pt x="1689" y="1585"/>
                  </a:lnTo>
                  <a:lnTo>
                    <a:pt x="1648" y="1585"/>
                  </a:lnTo>
                  <a:lnTo>
                    <a:pt x="1648" y="1576"/>
                  </a:lnTo>
                  <a:lnTo>
                    <a:pt x="1644" y="1580"/>
                  </a:lnTo>
                  <a:lnTo>
                    <a:pt x="1642" y="1580"/>
                  </a:lnTo>
                  <a:lnTo>
                    <a:pt x="1642" y="1585"/>
                  </a:lnTo>
                  <a:lnTo>
                    <a:pt x="1633" y="1585"/>
                  </a:lnTo>
                  <a:lnTo>
                    <a:pt x="1633" y="1580"/>
                  </a:lnTo>
                  <a:lnTo>
                    <a:pt x="1629" y="1580"/>
                  </a:lnTo>
                  <a:lnTo>
                    <a:pt x="1623" y="1580"/>
                  </a:lnTo>
                  <a:lnTo>
                    <a:pt x="1623" y="1570"/>
                  </a:lnTo>
                  <a:lnTo>
                    <a:pt x="1617" y="1570"/>
                  </a:lnTo>
                  <a:lnTo>
                    <a:pt x="1608" y="1570"/>
                  </a:lnTo>
                  <a:lnTo>
                    <a:pt x="1608" y="1585"/>
                  </a:lnTo>
                  <a:lnTo>
                    <a:pt x="1588" y="1587"/>
                  </a:lnTo>
                  <a:lnTo>
                    <a:pt x="1582" y="1587"/>
                  </a:lnTo>
                  <a:lnTo>
                    <a:pt x="1542" y="1587"/>
                  </a:lnTo>
                  <a:lnTo>
                    <a:pt x="1526" y="1587"/>
                  </a:lnTo>
                  <a:lnTo>
                    <a:pt x="1507" y="1587"/>
                  </a:lnTo>
                  <a:lnTo>
                    <a:pt x="1509" y="1622"/>
                  </a:lnTo>
                  <a:lnTo>
                    <a:pt x="1526" y="1618"/>
                  </a:lnTo>
                  <a:lnTo>
                    <a:pt x="1536" y="1618"/>
                  </a:lnTo>
                  <a:lnTo>
                    <a:pt x="1536" y="1628"/>
                  </a:lnTo>
                  <a:lnTo>
                    <a:pt x="1526" y="1628"/>
                  </a:lnTo>
                  <a:lnTo>
                    <a:pt x="1526" y="1647"/>
                  </a:lnTo>
                  <a:lnTo>
                    <a:pt x="1509" y="1647"/>
                  </a:lnTo>
                  <a:lnTo>
                    <a:pt x="1509" y="1637"/>
                  </a:lnTo>
                  <a:lnTo>
                    <a:pt x="1490" y="1641"/>
                  </a:lnTo>
                  <a:lnTo>
                    <a:pt x="1490" y="1622"/>
                  </a:lnTo>
                  <a:lnTo>
                    <a:pt x="1486" y="1622"/>
                  </a:lnTo>
                  <a:lnTo>
                    <a:pt x="1470" y="1626"/>
                  </a:lnTo>
                  <a:lnTo>
                    <a:pt x="1459" y="1626"/>
                  </a:lnTo>
                  <a:lnTo>
                    <a:pt x="1459" y="1647"/>
                  </a:lnTo>
                  <a:lnTo>
                    <a:pt x="1459" y="1657"/>
                  </a:lnTo>
                  <a:lnTo>
                    <a:pt x="1490" y="1657"/>
                  </a:lnTo>
                  <a:lnTo>
                    <a:pt x="1490" y="1663"/>
                  </a:lnTo>
                  <a:lnTo>
                    <a:pt x="1484" y="1666"/>
                  </a:lnTo>
                  <a:lnTo>
                    <a:pt x="1484" y="1672"/>
                  </a:lnTo>
                  <a:lnTo>
                    <a:pt x="1474" y="1672"/>
                  </a:lnTo>
                  <a:lnTo>
                    <a:pt x="1474" y="1682"/>
                  </a:lnTo>
                  <a:lnTo>
                    <a:pt x="1432" y="1682"/>
                  </a:lnTo>
                  <a:lnTo>
                    <a:pt x="1432" y="1692"/>
                  </a:lnTo>
                  <a:lnTo>
                    <a:pt x="1424" y="1692"/>
                  </a:lnTo>
                  <a:lnTo>
                    <a:pt x="1426" y="1707"/>
                  </a:lnTo>
                  <a:lnTo>
                    <a:pt x="1428" y="1719"/>
                  </a:lnTo>
                  <a:lnTo>
                    <a:pt x="1443" y="1719"/>
                  </a:lnTo>
                  <a:lnTo>
                    <a:pt x="1445" y="1734"/>
                  </a:lnTo>
                  <a:lnTo>
                    <a:pt x="1445" y="1738"/>
                  </a:lnTo>
                  <a:lnTo>
                    <a:pt x="1478" y="1738"/>
                  </a:lnTo>
                  <a:lnTo>
                    <a:pt x="1480" y="1753"/>
                  </a:lnTo>
                  <a:lnTo>
                    <a:pt x="1463" y="1753"/>
                  </a:lnTo>
                  <a:lnTo>
                    <a:pt x="1465" y="1769"/>
                  </a:lnTo>
                  <a:lnTo>
                    <a:pt x="1472" y="1769"/>
                  </a:lnTo>
                  <a:lnTo>
                    <a:pt x="1470" y="1784"/>
                  </a:lnTo>
                  <a:lnTo>
                    <a:pt x="1470" y="1819"/>
                  </a:lnTo>
                  <a:lnTo>
                    <a:pt x="1470" y="1825"/>
                  </a:lnTo>
                  <a:lnTo>
                    <a:pt x="1430" y="1825"/>
                  </a:lnTo>
                  <a:lnTo>
                    <a:pt x="1430" y="1790"/>
                  </a:lnTo>
                  <a:lnTo>
                    <a:pt x="1424" y="1790"/>
                  </a:lnTo>
                  <a:lnTo>
                    <a:pt x="1420" y="1792"/>
                  </a:lnTo>
                  <a:lnTo>
                    <a:pt x="1420" y="1798"/>
                  </a:lnTo>
                  <a:lnTo>
                    <a:pt x="1420" y="1803"/>
                  </a:lnTo>
                  <a:lnTo>
                    <a:pt x="1414" y="1803"/>
                  </a:lnTo>
                  <a:lnTo>
                    <a:pt x="1414" y="1813"/>
                  </a:lnTo>
                  <a:lnTo>
                    <a:pt x="1409" y="1809"/>
                  </a:lnTo>
                  <a:lnTo>
                    <a:pt x="1411" y="1813"/>
                  </a:lnTo>
                  <a:lnTo>
                    <a:pt x="1403" y="1813"/>
                  </a:lnTo>
                  <a:lnTo>
                    <a:pt x="1399" y="1809"/>
                  </a:lnTo>
                  <a:lnTo>
                    <a:pt x="1399" y="1819"/>
                  </a:lnTo>
                  <a:lnTo>
                    <a:pt x="1403" y="1856"/>
                  </a:lnTo>
                  <a:lnTo>
                    <a:pt x="1393" y="1858"/>
                  </a:lnTo>
                  <a:lnTo>
                    <a:pt x="1391" y="1858"/>
                  </a:lnTo>
                  <a:lnTo>
                    <a:pt x="1359" y="1858"/>
                  </a:lnTo>
                  <a:lnTo>
                    <a:pt x="1343" y="1858"/>
                  </a:lnTo>
                  <a:lnTo>
                    <a:pt x="1345" y="1888"/>
                  </a:lnTo>
                  <a:lnTo>
                    <a:pt x="1326" y="1888"/>
                  </a:lnTo>
                  <a:lnTo>
                    <a:pt x="1326" y="1923"/>
                  </a:lnTo>
                  <a:lnTo>
                    <a:pt x="1324" y="1923"/>
                  </a:lnTo>
                  <a:lnTo>
                    <a:pt x="1295" y="1921"/>
                  </a:lnTo>
                  <a:lnTo>
                    <a:pt x="1295" y="1906"/>
                  </a:lnTo>
                  <a:lnTo>
                    <a:pt x="1285" y="1906"/>
                  </a:lnTo>
                  <a:lnTo>
                    <a:pt x="1285" y="1908"/>
                  </a:lnTo>
                  <a:lnTo>
                    <a:pt x="1285" y="1912"/>
                  </a:lnTo>
                  <a:lnTo>
                    <a:pt x="1281" y="1914"/>
                  </a:lnTo>
                  <a:lnTo>
                    <a:pt x="1281" y="1917"/>
                  </a:lnTo>
                  <a:lnTo>
                    <a:pt x="1276" y="1917"/>
                  </a:lnTo>
                  <a:lnTo>
                    <a:pt x="1276" y="1915"/>
                  </a:lnTo>
                  <a:lnTo>
                    <a:pt x="1276" y="1917"/>
                  </a:lnTo>
                  <a:lnTo>
                    <a:pt x="1274" y="1917"/>
                  </a:lnTo>
                  <a:lnTo>
                    <a:pt x="1276" y="1917"/>
                  </a:lnTo>
                  <a:lnTo>
                    <a:pt x="1276" y="1921"/>
                  </a:lnTo>
                  <a:lnTo>
                    <a:pt x="1274" y="1921"/>
                  </a:lnTo>
                  <a:lnTo>
                    <a:pt x="1274" y="1923"/>
                  </a:lnTo>
                  <a:lnTo>
                    <a:pt x="1276" y="1923"/>
                  </a:lnTo>
                  <a:lnTo>
                    <a:pt x="1274" y="1927"/>
                  </a:lnTo>
                  <a:lnTo>
                    <a:pt x="1276" y="1931"/>
                  </a:lnTo>
                  <a:lnTo>
                    <a:pt x="1276" y="1933"/>
                  </a:lnTo>
                  <a:lnTo>
                    <a:pt x="1274" y="1933"/>
                  </a:lnTo>
                  <a:lnTo>
                    <a:pt x="1270" y="1933"/>
                  </a:lnTo>
                  <a:lnTo>
                    <a:pt x="1268" y="1937"/>
                  </a:lnTo>
                  <a:lnTo>
                    <a:pt x="1270" y="1937"/>
                  </a:lnTo>
                  <a:lnTo>
                    <a:pt x="1274" y="1939"/>
                  </a:lnTo>
                  <a:lnTo>
                    <a:pt x="1276" y="1939"/>
                  </a:lnTo>
                  <a:lnTo>
                    <a:pt x="1279" y="1939"/>
                  </a:lnTo>
                  <a:lnTo>
                    <a:pt x="1285" y="1939"/>
                  </a:lnTo>
                  <a:lnTo>
                    <a:pt x="1289" y="1942"/>
                  </a:lnTo>
                  <a:lnTo>
                    <a:pt x="1285" y="1942"/>
                  </a:lnTo>
                  <a:lnTo>
                    <a:pt x="1285" y="1944"/>
                  </a:lnTo>
                  <a:lnTo>
                    <a:pt x="1283" y="1948"/>
                  </a:lnTo>
                  <a:lnTo>
                    <a:pt x="1283" y="1952"/>
                  </a:lnTo>
                  <a:lnTo>
                    <a:pt x="1279" y="1952"/>
                  </a:lnTo>
                  <a:lnTo>
                    <a:pt x="1279" y="1948"/>
                  </a:lnTo>
                  <a:lnTo>
                    <a:pt x="1283" y="1954"/>
                  </a:lnTo>
                  <a:lnTo>
                    <a:pt x="1283" y="1958"/>
                  </a:lnTo>
                  <a:lnTo>
                    <a:pt x="1283" y="1962"/>
                  </a:lnTo>
                  <a:lnTo>
                    <a:pt x="1287" y="1964"/>
                  </a:lnTo>
                  <a:lnTo>
                    <a:pt x="1287" y="1968"/>
                  </a:lnTo>
                  <a:lnTo>
                    <a:pt x="1287" y="1970"/>
                  </a:lnTo>
                </a:path>
              </a:pathLst>
            </a:custGeom>
            <a:grpFill/>
            <a:ln w="9525">
              <a:noFill/>
              <a:round/>
              <a:headEnd/>
              <a:tailEnd/>
            </a:ln>
          </p:spPr>
          <p:txBody>
            <a:bodyPr/>
            <a:lstStyle/>
            <a:p>
              <a:pPr>
                <a:defRPr/>
              </a:pPr>
              <a:endParaRPr lang="en-US" dirty="0">
                <a:solidFill>
                  <a:prstClr val="black"/>
                </a:solidFill>
              </a:endParaRPr>
            </a:p>
          </p:txBody>
        </p:sp>
        <p:sp>
          <p:nvSpPr>
            <p:cNvPr id="16659" name="Freeform 117"/>
            <p:cNvSpPr>
              <a:spLocks/>
            </p:cNvSpPr>
            <p:nvPr/>
          </p:nvSpPr>
          <p:spPr bwMode="ltGray">
            <a:xfrm>
              <a:off x="4193" y="2016"/>
              <a:ext cx="12" cy="13"/>
            </a:xfrm>
            <a:custGeom>
              <a:avLst/>
              <a:gdLst>
                <a:gd name="T0" fmla="*/ 0 w 12"/>
                <a:gd name="T1" fmla="*/ 0 h 13"/>
                <a:gd name="T2" fmla="*/ 4 w 12"/>
                <a:gd name="T3" fmla="*/ 9 h 13"/>
                <a:gd name="T4" fmla="*/ 10 w 12"/>
                <a:gd name="T5" fmla="*/ 13 h 13"/>
                <a:gd name="T6" fmla="*/ 12 w 12"/>
                <a:gd name="T7" fmla="*/ 0 h 13"/>
                <a:gd name="T8" fmla="*/ 0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0"/>
                  </a:moveTo>
                  <a:lnTo>
                    <a:pt x="4" y="9"/>
                  </a:lnTo>
                  <a:lnTo>
                    <a:pt x="10" y="13"/>
                  </a:lnTo>
                  <a:lnTo>
                    <a:pt x="12"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16660" name="Freeform 118"/>
            <p:cNvSpPr>
              <a:spLocks/>
            </p:cNvSpPr>
            <p:nvPr/>
          </p:nvSpPr>
          <p:spPr bwMode="ltGray">
            <a:xfrm>
              <a:off x="4193" y="2016"/>
              <a:ext cx="12" cy="13"/>
            </a:xfrm>
            <a:custGeom>
              <a:avLst/>
              <a:gdLst>
                <a:gd name="T0" fmla="*/ 0 w 12"/>
                <a:gd name="T1" fmla="*/ 0 h 13"/>
                <a:gd name="T2" fmla="*/ 4 w 12"/>
                <a:gd name="T3" fmla="*/ 9 h 13"/>
                <a:gd name="T4" fmla="*/ 10 w 12"/>
                <a:gd name="T5" fmla="*/ 13 h 13"/>
                <a:gd name="T6" fmla="*/ 12 w 12"/>
                <a:gd name="T7" fmla="*/ 0 h 13"/>
                <a:gd name="T8" fmla="*/ 0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0"/>
                  </a:moveTo>
                  <a:lnTo>
                    <a:pt x="4" y="9"/>
                  </a:lnTo>
                  <a:lnTo>
                    <a:pt x="10" y="13"/>
                  </a:lnTo>
                  <a:lnTo>
                    <a:pt x="12" y="0"/>
                  </a:lnTo>
                  <a:lnTo>
                    <a:pt x="0" y="0"/>
                  </a:lnTo>
                </a:path>
              </a:pathLst>
            </a:custGeom>
            <a:grpFill/>
            <a:ln w="9525">
              <a:noFill/>
              <a:round/>
              <a:headEnd/>
              <a:tailEnd/>
            </a:ln>
          </p:spPr>
          <p:txBody>
            <a:bodyPr/>
            <a:lstStyle/>
            <a:p>
              <a:pPr>
                <a:defRPr/>
              </a:pPr>
              <a:endParaRPr lang="en-US" dirty="0">
                <a:solidFill>
                  <a:prstClr val="black"/>
                </a:solidFill>
              </a:endParaRPr>
            </a:p>
          </p:txBody>
        </p:sp>
        <p:sp>
          <p:nvSpPr>
            <p:cNvPr id="16661" name="Freeform 119"/>
            <p:cNvSpPr>
              <a:spLocks/>
            </p:cNvSpPr>
            <p:nvPr/>
          </p:nvSpPr>
          <p:spPr bwMode="ltGray">
            <a:xfrm>
              <a:off x="4288" y="2043"/>
              <a:ext cx="31" cy="25"/>
            </a:xfrm>
            <a:custGeom>
              <a:avLst/>
              <a:gdLst>
                <a:gd name="T0" fmla="*/ 21 w 31"/>
                <a:gd name="T1" fmla="*/ 0 h 25"/>
                <a:gd name="T2" fmla="*/ 21 w 31"/>
                <a:gd name="T3" fmla="*/ 5 h 25"/>
                <a:gd name="T4" fmla="*/ 0 w 31"/>
                <a:gd name="T5" fmla="*/ 5 h 25"/>
                <a:gd name="T6" fmla="*/ 0 w 31"/>
                <a:gd name="T7" fmla="*/ 25 h 25"/>
                <a:gd name="T8" fmla="*/ 2 w 31"/>
                <a:gd name="T9" fmla="*/ 25 h 25"/>
                <a:gd name="T10" fmla="*/ 11 w 31"/>
                <a:gd name="T11" fmla="*/ 25 h 25"/>
                <a:gd name="T12" fmla="*/ 27 w 31"/>
                <a:gd name="T13" fmla="*/ 23 h 25"/>
                <a:gd name="T14" fmla="*/ 31 w 31"/>
                <a:gd name="T15" fmla="*/ 0 h 25"/>
                <a:gd name="T16" fmla="*/ 21 w 3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5"/>
                <a:gd name="T29" fmla="*/ 31 w 3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5">
                  <a:moveTo>
                    <a:pt x="21" y="0"/>
                  </a:moveTo>
                  <a:lnTo>
                    <a:pt x="21" y="5"/>
                  </a:lnTo>
                  <a:lnTo>
                    <a:pt x="0" y="5"/>
                  </a:lnTo>
                  <a:lnTo>
                    <a:pt x="0" y="25"/>
                  </a:lnTo>
                  <a:lnTo>
                    <a:pt x="2" y="25"/>
                  </a:lnTo>
                  <a:lnTo>
                    <a:pt x="11" y="25"/>
                  </a:lnTo>
                  <a:lnTo>
                    <a:pt x="27" y="23"/>
                  </a:lnTo>
                  <a:lnTo>
                    <a:pt x="31" y="0"/>
                  </a:lnTo>
                  <a:lnTo>
                    <a:pt x="21" y="0"/>
                  </a:lnTo>
                  <a:close/>
                </a:path>
              </a:pathLst>
            </a:custGeom>
            <a:grpFill/>
            <a:ln w="9525">
              <a:noFill/>
              <a:round/>
              <a:headEnd/>
              <a:tailEnd/>
            </a:ln>
          </p:spPr>
          <p:txBody>
            <a:bodyPr/>
            <a:lstStyle/>
            <a:p>
              <a:pPr>
                <a:defRPr/>
              </a:pPr>
              <a:endParaRPr lang="en-US" dirty="0">
                <a:solidFill>
                  <a:prstClr val="black"/>
                </a:solidFill>
              </a:endParaRPr>
            </a:p>
          </p:txBody>
        </p:sp>
        <p:sp>
          <p:nvSpPr>
            <p:cNvPr id="16662" name="Freeform 120"/>
            <p:cNvSpPr>
              <a:spLocks/>
            </p:cNvSpPr>
            <p:nvPr/>
          </p:nvSpPr>
          <p:spPr bwMode="ltGray">
            <a:xfrm>
              <a:off x="4288" y="2043"/>
              <a:ext cx="31" cy="25"/>
            </a:xfrm>
            <a:custGeom>
              <a:avLst/>
              <a:gdLst>
                <a:gd name="T0" fmla="*/ 21 w 31"/>
                <a:gd name="T1" fmla="*/ 0 h 25"/>
                <a:gd name="T2" fmla="*/ 21 w 31"/>
                <a:gd name="T3" fmla="*/ 5 h 25"/>
                <a:gd name="T4" fmla="*/ 0 w 31"/>
                <a:gd name="T5" fmla="*/ 5 h 25"/>
                <a:gd name="T6" fmla="*/ 0 w 31"/>
                <a:gd name="T7" fmla="*/ 25 h 25"/>
                <a:gd name="T8" fmla="*/ 2 w 31"/>
                <a:gd name="T9" fmla="*/ 25 h 25"/>
                <a:gd name="T10" fmla="*/ 11 w 31"/>
                <a:gd name="T11" fmla="*/ 25 h 25"/>
                <a:gd name="T12" fmla="*/ 27 w 31"/>
                <a:gd name="T13" fmla="*/ 23 h 25"/>
                <a:gd name="T14" fmla="*/ 31 w 31"/>
                <a:gd name="T15" fmla="*/ 0 h 25"/>
                <a:gd name="T16" fmla="*/ 21 w 3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5"/>
                <a:gd name="T29" fmla="*/ 31 w 3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5">
                  <a:moveTo>
                    <a:pt x="21" y="0"/>
                  </a:moveTo>
                  <a:lnTo>
                    <a:pt x="21" y="5"/>
                  </a:lnTo>
                  <a:lnTo>
                    <a:pt x="0" y="5"/>
                  </a:lnTo>
                  <a:lnTo>
                    <a:pt x="0" y="25"/>
                  </a:lnTo>
                  <a:lnTo>
                    <a:pt x="2" y="25"/>
                  </a:lnTo>
                  <a:lnTo>
                    <a:pt x="11" y="25"/>
                  </a:lnTo>
                  <a:lnTo>
                    <a:pt x="27" y="23"/>
                  </a:lnTo>
                  <a:lnTo>
                    <a:pt x="31" y="0"/>
                  </a:lnTo>
                  <a:lnTo>
                    <a:pt x="21" y="0"/>
                  </a:lnTo>
                </a:path>
              </a:pathLst>
            </a:custGeom>
            <a:grpFill/>
            <a:ln w="9525">
              <a:noFill/>
              <a:round/>
              <a:headEnd/>
              <a:tailEnd/>
            </a:ln>
          </p:spPr>
          <p:txBody>
            <a:bodyPr/>
            <a:lstStyle/>
            <a:p>
              <a:pPr>
                <a:defRPr/>
              </a:pPr>
              <a:endParaRPr lang="en-US" dirty="0">
                <a:solidFill>
                  <a:prstClr val="black"/>
                </a:solidFill>
              </a:endParaRPr>
            </a:p>
          </p:txBody>
        </p:sp>
        <p:sp>
          <p:nvSpPr>
            <p:cNvPr id="16663" name="Freeform 121"/>
            <p:cNvSpPr>
              <a:spLocks/>
            </p:cNvSpPr>
            <p:nvPr/>
          </p:nvSpPr>
          <p:spPr bwMode="ltGray">
            <a:xfrm>
              <a:off x="4442" y="2452"/>
              <a:ext cx="16" cy="15"/>
            </a:xfrm>
            <a:custGeom>
              <a:avLst/>
              <a:gdLst>
                <a:gd name="T0" fmla="*/ 16 w 16"/>
                <a:gd name="T1" fmla="*/ 4 h 15"/>
                <a:gd name="T2" fmla="*/ 12 w 16"/>
                <a:gd name="T3" fmla="*/ 4 h 15"/>
                <a:gd name="T4" fmla="*/ 2 w 16"/>
                <a:gd name="T5" fmla="*/ 0 h 15"/>
                <a:gd name="T6" fmla="*/ 0 w 16"/>
                <a:gd name="T7" fmla="*/ 15 h 15"/>
                <a:gd name="T8" fmla="*/ 8 w 16"/>
                <a:gd name="T9" fmla="*/ 15 h 15"/>
                <a:gd name="T10" fmla="*/ 16 w 16"/>
                <a:gd name="T11" fmla="*/ 6 h 15"/>
                <a:gd name="T12" fmla="*/ 16 w 16"/>
                <a:gd name="T13" fmla="*/ 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6" y="4"/>
                  </a:moveTo>
                  <a:lnTo>
                    <a:pt x="12" y="4"/>
                  </a:lnTo>
                  <a:lnTo>
                    <a:pt x="2" y="0"/>
                  </a:lnTo>
                  <a:lnTo>
                    <a:pt x="0" y="15"/>
                  </a:lnTo>
                  <a:lnTo>
                    <a:pt x="8" y="15"/>
                  </a:lnTo>
                  <a:lnTo>
                    <a:pt x="16" y="6"/>
                  </a:lnTo>
                  <a:lnTo>
                    <a:pt x="16" y="4"/>
                  </a:lnTo>
                  <a:close/>
                </a:path>
              </a:pathLst>
            </a:custGeom>
            <a:grpFill/>
            <a:ln w="9525">
              <a:noFill/>
              <a:round/>
              <a:headEnd/>
              <a:tailEnd/>
            </a:ln>
          </p:spPr>
          <p:txBody>
            <a:bodyPr/>
            <a:lstStyle/>
            <a:p>
              <a:pPr>
                <a:defRPr/>
              </a:pPr>
              <a:endParaRPr lang="en-US" dirty="0">
                <a:solidFill>
                  <a:prstClr val="black"/>
                </a:solidFill>
              </a:endParaRPr>
            </a:p>
          </p:txBody>
        </p:sp>
        <p:sp>
          <p:nvSpPr>
            <p:cNvPr id="16664" name="Freeform 122"/>
            <p:cNvSpPr>
              <a:spLocks/>
            </p:cNvSpPr>
            <p:nvPr/>
          </p:nvSpPr>
          <p:spPr bwMode="ltGray">
            <a:xfrm>
              <a:off x="4442" y="2452"/>
              <a:ext cx="16" cy="15"/>
            </a:xfrm>
            <a:custGeom>
              <a:avLst/>
              <a:gdLst>
                <a:gd name="T0" fmla="*/ 16 w 16"/>
                <a:gd name="T1" fmla="*/ 4 h 15"/>
                <a:gd name="T2" fmla="*/ 12 w 16"/>
                <a:gd name="T3" fmla="*/ 4 h 15"/>
                <a:gd name="T4" fmla="*/ 2 w 16"/>
                <a:gd name="T5" fmla="*/ 0 h 15"/>
                <a:gd name="T6" fmla="*/ 0 w 16"/>
                <a:gd name="T7" fmla="*/ 15 h 15"/>
                <a:gd name="T8" fmla="*/ 8 w 16"/>
                <a:gd name="T9" fmla="*/ 15 h 15"/>
                <a:gd name="T10" fmla="*/ 16 w 16"/>
                <a:gd name="T11" fmla="*/ 6 h 15"/>
                <a:gd name="T12" fmla="*/ 16 w 16"/>
                <a:gd name="T13" fmla="*/ 4 h 15"/>
                <a:gd name="T14" fmla="*/ 0 60000 65536"/>
                <a:gd name="T15" fmla="*/ 0 60000 65536"/>
                <a:gd name="T16" fmla="*/ 0 60000 65536"/>
                <a:gd name="T17" fmla="*/ 0 60000 65536"/>
                <a:gd name="T18" fmla="*/ 0 60000 65536"/>
                <a:gd name="T19" fmla="*/ 0 60000 65536"/>
                <a:gd name="T20" fmla="*/ 0 60000 65536"/>
                <a:gd name="T21" fmla="*/ 0 w 16"/>
                <a:gd name="T22" fmla="*/ 0 h 15"/>
                <a:gd name="T23" fmla="*/ 16 w 1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5">
                  <a:moveTo>
                    <a:pt x="16" y="4"/>
                  </a:moveTo>
                  <a:lnTo>
                    <a:pt x="12" y="4"/>
                  </a:lnTo>
                  <a:lnTo>
                    <a:pt x="2" y="0"/>
                  </a:lnTo>
                  <a:lnTo>
                    <a:pt x="0" y="15"/>
                  </a:lnTo>
                  <a:lnTo>
                    <a:pt x="8" y="15"/>
                  </a:lnTo>
                  <a:lnTo>
                    <a:pt x="16" y="6"/>
                  </a:lnTo>
                  <a:lnTo>
                    <a:pt x="16" y="4"/>
                  </a:lnTo>
                </a:path>
              </a:pathLst>
            </a:custGeom>
            <a:grpFill/>
            <a:ln w="9525">
              <a:noFill/>
              <a:round/>
              <a:headEnd/>
              <a:tailEnd/>
            </a:ln>
          </p:spPr>
          <p:txBody>
            <a:bodyPr/>
            <a:lstStyle/>
            <a:p>
              <a:pPr>
                <a:defRPr/>
              </a:pPr>
              <a:endParaRPr lang="en-US" dirty="0">
                <a:solidFill>
                  <a:prstClr val="black"/>
                </a:solidFill>
              </a:endParaRPr>
            </a:p>
          </p:txBody>
        </p:sp>
        <p:sp>
          <p:nvSpPr>
            <p:cNvPr id="16665" name="Freeform 123"/>
            <p:cNvSpPr>
              <a:spLocks/>
            </p:cNvSpPr>
            <p:nvPr/>
          </p:nvSpPr>
          <p:spPr bwMode="ltGray">
            <a:xfrm>
              <a:off x="4685" y="2882"/>
              <a:ext cx="20" cy="16"/>
            </a:xfrm>
            <a:custGeom>
              <a:avLst/>
              <a:gdLst>
                <a:gd name="T0" fmla="*/ 20 w 20"/>
                <a:gd name="T1" fmla="*/ 0 h 16"/>
                <a:gd name="T2" fmla="*/ 0 w 20"/>
                <a:gd name="T3" fmla="*/ 0 h 16"/>
                <a:gd name="T4" fmla="*/ 0 w 20"/>
                <a:gd name="T5" fmla="*/ 16 h 16"/>
                <a:gd name="T6" fmla="*/ 0 w 20"/>
                <a:gd name="T7" fmla="*/ 14 h 16"/>
                <a:gd name="T8" fmla="*/ 4 w 20"/>
                <a:gd name="T9" fmla="*/ 14 h 16"/>
                <a:gd name="T10" fmla="*/ 4 w 20"/>
                <a:gd name="T11" fmla="*/ 10 h 16"/>
                <a:gd name="T12" fmla="*/ 8 w 20"/>
                <a:gd name="T13" fmla="*/ 10 h 16"/>
                <a:gd name="T14" fmla="*/ 10 w 20"/>
                <a:gd name="T15" fmla="*/ 6 h 16"/>
                <a:gd name="T16" fmla="*/ 14 w 20"/>
                <a:gd name="T17" fmla="*/ 4 h 16"/>
                <a:gd name="T18" fmla="*/ 20 w 20"/>
                <a:gd name="T19" fmla="*/ 4 h 16"/>
                <a:gd name="T20" fmla="*/ 2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0" y="0"/>
                  </a:lnTo>
                  <a:lnTo>
                    <a:pt x="0" y="16"/>
                  </a:lnTo>
                  <a:lnTo>
                    <a:pt x="0" y="14"/>
                  </a:lnTo>
                  <a:lnTo>
                    <a:pt x="4" y="14"/>
                  </a:lnTo>
                  <a:lnTo>
                    <a:pt x="4" y="10"/>
                  </a:lnTo>
                  <a:lnTo>
                    <a:pt x="8" y="10"/>
                  </a:lnTo>
                  <a:lnTo>
                    <a:pt x="10" y="6"/>
                  </a:lnTo>
                  <a:lnTo>
                    <a:pt x="14" y="4"/>
                  </a:lnTo>
                  <a:lnTo>
                    <a:pt x="20" y="4"/>
                  </a:lnTo>
                  <a:lnTo>
                    <a:pt x="20" y="0"/>
                  </a:lnTo>
                  <a:close/>
                </a:path>
              </a:pathLst>
            </a:custGeom>
            <a:grpFill/>
            <a:ln w="9525">
              <a:noFill/>
              <a:round/>
              <a:headEnd/>
              <a:tailEnd/>
            </a:ln>
          </p:spPr>
          <p:txBody>
            <a:bodyPr/>
            <a:lstStyle/>
            <a:p>
              <a:pPr>
                <a:defRPr/>
              </a:pPr>
              <a:endParaRPr lang="en-US" dirty="0">
                <a:solidFill>
                  <a:prstClr val="black"/>
                </a:solidFill>
              </a:endParaRPr>
            </a:p>
          </p:txBody>
        </p:sp>
        <p:sp>
          <p:nvSpPr>
            <p:cNvPr id="16666" name="Freeform 124"/>
            <p:cNvSpPr>
              <a:spLocks/>
            </p:cNvSpPr>
            <p:nvPr/>
          </p:nvSpPr>
          <p:spPr bwMode="ltGray">
            <a:xfrm>
              <a:off x="4685" y="2882"/>
              <a:ext cx="20" cy="16"/>
            </a:xfrm>
            <a:custGeom>
              <a:avLst/>
              <a:gdLst>
                <a:gd name="T0" fmla="*/ 20 w 20"/>
                <a:gd name="T1" fmla="*/ 0 h 16"/>
                <a:gd name="T2" fmla="*/ 0 w 20"/>
                <a:gd name="T3" fmla="*/ 0 h 16"/>
                <a:gd name="T4" fmla="*/ 0 w 20"/>
                <a:gd name="T5" fmla="*/ 16 h 16"/>
                <a:gd name="T6" fmla="*/ 0 w 20"/>
                <a:gd name="T7" fmla="*/ 14 h 16"/>
                <a:gd name="T8" fmla="*/ 4 w 20"/>
                <a:gd name="T9" fmla="*/ 14 h 16"/>
                <a:gd name="T10" fmla="*/ 4 w 20"/>
                <a:gd name="T11" fmla="*/ 10 h 16"/>
                <a:gd name="T12" fmla="*/ 8 w 20"/>
                <a:gd name="T13" fmla="*/ 10 h 16"/>
                <a:gd name="T14" fmla="*/ 10 w 20"/>
                <a:gd name="T15" fmla="*/ 6 h 16"/>
                <a:gd name="T16" fmla="*/ 14 w 20"/>
                <a:gd name="T17" fmla="*/ 4 h 16"/>
                <a:gd name="T18" fmla="*/ 20 w 20"/>
                <a:gd name="T19" fmla="*/ 4 h 16"/>
                <a:gd name="T20" fmla="*/ 2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0" y="0"/>
                  </a:lnTo>
                  <a:lnTo>
                    <a:pt x="0" y="16"/>
                  </a:lnTo>
                  <a:lnTo>
                    <a:pt x="0" y="14"/>
                  </a:lnTo>
                  <a:lnTo>
                    <a:pt x="4" y="14"/>
                  </a:lnTo>
                  <a:lnTo>
                    <a:pt x="4" y="10"/>
                  </a:lnTo>
                  <a:lnTo>
                    <a:pt x="8" y="10"/>
                  </a:lnTo>
                  <a:lnTo>
                    <a:pt x="10" y="6"/>
                  </a:lnTo>
                  <a:lnTo>
                    <a:pt x="14" y="4"/>
                  </a:lnTo>
                  <a:lnTo>
                    <a:pt x="20" y="4"/>
                  </a:lnTo>
                  <a:lnTo>
                    <a:pt x="20" y="0"/>
                  </a:lnTo>
                </a:path>
              </a:pathLst>
            </a:custGeom>
            <a:grpFill/>
            <a:ln w="9525">
              <a:noFill/>
              <a:round/>
              <a:headEnd/>
              <a:tailEnd/>
            </a:ln>
          </p:spPr>
          <p:txBody>
            <a:bodyPr/>
            <a:lstStyle/>
            <a:p>
              <a:pPr>
                <a:defRPr/>
              </a:pPr>
              <a:endParaRPr lang="en-US" dirty="0">
                <a:solidFill>
                  <a:prstClr val="black"/>
                </a:solidFill>
              </a:endParaRPr>
            </a:p>
          </p:txBody>
        </p:sp>
        <p:sp>
          <p:nvSpPr>
            <p:cNvPr id="16667" name="Freeform 125"/>
            <p:cNvSpPr>
              <a:spLocks/>
            </p:cNvSpPr>
            <p:nvPr/>
          </p:nvSpPr>
          <p:spPr bwMode="ltGray">
            <a:xfrm>
              <a:off x="4710" y="2772"/>
              <a:ext cx="39" cy="85"/>
            </a:xfrm>
            <a:custGeom>
              <a:avLst/>
              <a:gdLst>
                <a:gd name="T0" fmla="*/ 2 w 39"/>
                <a:gd name="T1" fmla="*/ 85 h 85"/>
                <a:gd name="T2" fmla="*/ 2 w 39"/>
                <a:gd name="T3" fmla="*/ 81 h 85"/>
                <a:gd name="T4" fmla="*/ 6 w 39"/>
                <a:gd name="T5" fmla="*/ 79 h 85"/>
                <a:gd name="T6" fmla="*/ 6 w 39"/>
                <a:gd name="T7" fmla="*/ 76 h 85"/>
                <a:gd name="T8" fmla="*/ 12 w 39"/>
                <a:gd name="T9" fmla="*/ 76 h 85"/>
                <a:gd name="T10" fmla="*/ 12 w 39"/>
                <a:gd name="T11" fmla="*/ 72 h 85"/>
                <a:gd name="T12" fmla="*/ 12 w 39"/>
                <a:gd name="T13" fmla="*/ 70 h 85"/>
                <a:gd name="T14" fmla="*/ 10 w 39"/>
                <a:gd name="T15" fmla="*/ 70 h 85"/>
                <a:gd name="T16" fmla="*/ 12 w 39"/>
                <a:gd name="T17" fmla="*/ 66 h 85"/>
                <a:gd name="T18" fmla="*/ 12 w 39"/>
                <a:gd name="T19" fmla="*/ 64 h 85"/>
                <a:gd name="T20" fmla="*/ 12 w 39"/>
                <a:gd name="T21" fmla="*/ 60 h 85"/>
                <a:gd name="T22" fmla="*/ 8 w 39"/>
                <a:gd name="T23" fmla="*/ 60 h 85"/>
                <a:gd name="T24" fmla="*/ 8 w 39"/>
                <a:gd name="T25" fmla="*/ 56 h 85"/>
                <a:gd name="T26" fmla="*/ 8 w 39"/>
                <a:gd name="T27" fmla="*/ 50 h 85"/>
                <a:gd name="T28" fmla="*/ 8 w 39"/>
                <a:gd name="T29" fmla="*/ 48 h 85"/>
                <a:gd name="T30" fmla="*/ 12 w 39"/>
                <a:gd name="T31" fmla="*/ 41 h 85"/>
                <a:gd name="T32" fmla="*/ 12 w 39"/>
                <a:gd name="T33" fmla="*/ 39 h 85"/>
                <a:gd name="T34" fmla="*/ 12 w 39"/>
                <a:gd name="T35" fmla="*/ 35 h 85"/>
                <a:gd name="T36" fmla="*/ 12 w 39"/>
                <a:gd name="T37" fmla="*/ 33 h 85"/>
                <a:gd name="T38" fmla="*/ 12 w 39"/>
                <a:gd name="T39" fmla="*/ 29 h 85"/>
                <a:gd name="T40" fmla="*/ 12 w 39"/>
                <a:gd name="T41" fmla="*/ 25 h 85"/>
                <a:gd name="T42" fmla="*/ 14 w 39"/>
                <a:gd name="T43" fmla="*/ 23 h 85"/>
                <a:gd name="T44" fmla="*/ 18 w 39"/>
                <a:gd name="T45" fmla="*/ 23 h 85"/>
                <a:gd name="T46" fmla="*/ 18 w 39"/>
                <a:gd name="T47" fmla="*/ 20 h 85"/>
                <a:gd name="T48" fmla="*/ 18 w 39"/>
                <a:gd name="T49" fmla="*/ 16 h 85"/>
                <a:gd name="T50" fmla="*/ 33 w 39"/>
                <a:gd name="T51" fmla="*/ 35 h 85"/>
                <a:gd name="T52" fmla="*/ 37 w 39"/>
                <a:gd name="T53" fmla="*/ 20 h 85"/>
                <a:gd name="T54" fmla="*/ 37 w 39"/>
                <a:gd name="T55" fmla="*/ 14 h 85"/>
                <a:gd name="T56" fmla="*/ 39 w 39"/>
                <a:gd name="T57" fmla="*/ 14 h 85"/>
                <a:gd name="T58" fmla="*/ 39 w 39"/>
                <a:gd name="T59" fmla="*/ 10 h 85"/>
                <a:gd name="T60" fmla="*/ 33 w 39"/>
                <a:gd name="T61" fmla="*/ 10 h 85"/>
                <a:gd name="T62" fmla="*/ 29 w 39"/>
                <a:gd name="T63" fmla="*/ 10 h 85"/>
                <a:gd name="T64" fmla="*/ 27 w 39"/>
                <a:gd name="T65" fmla="*/ 10 h 85"/>
                <a:gd name="T66" fmla="*/ 27 w 39"/>
                <a:gd name="T67" fmla="*/ 8 h 85"/>
                <a:gd name="T68" fmla="*/ 27 w 39"/>
                <a:gd name="T69" fmla="*/ 4 h 85"/>
                <a:gd name="T70" fmla="*/ 27 w 39"/>
                <a:gd name="T71" fmla="*/ 0 h 85"/>
                <a:gd name="T72" fmla="*/ 20 w 39"/>
                <a:gd name="T73" fmla="*/ 0 h 85"/>
                <a:gd name="T74" fmla="*/ 20 w 39"/>
                <a:gd name="T75" fmla="*/ 4 h 85"/>
                <a:gd name="T76" fmla="*/ 20 w 39"/>
                <a:gd name="T77" fmla="*/ 8 h 85"/>
                <a:gd name="T78" fmla="*/ 18 w 39"/>
                <a:gd name="T79" fmla="*/ 8 h 85"/>
                <a:gd name="T80" fmla="*/ 18 w 39"/>
                <a:gd name="T81" fmla="*/ 10 h 85"/>
                <a:gd name="T82" fmla="*/ 8 w 39"/>
                <a:gd name="T83" fmla="*/ 10 h 85"/>
                <a:gd name="T84" fmla="*/ 8 w 39"/>
                <a:gd name="T85" fmla="*/ 14 h 85"/>
                <a:gd name="T86" fmla="*/ 8 w 39"/>
                <a:gd name="T87" fmla="*/ 20 h 85"/>
                <a:gd name="T88" fmla="*/ 2 w 39"/>
                <a:gd name="T89" fmla="*/ 20 h 85"/>
                <a:gd name="T90" fmla="*/ 2 w 39"/>
                <a:gd name="T91" fmla="*/ 48 h 85"/>
                <a:gd name="T92" fmla="*/ 2 w 39"/>
                <a:gd name="T93" fmla="*/ 50 h 85"/>
                <a:gd name="T94" fmla="*/ 2 w 39"/>
                <a:gd name="T95" fmla="*/ 56 h 85"/>
                <a:gd name="T96" fmla="*/ 0 w 39"/>
                <a:gd name="T97" fmla="*/ 56 h 85"/>
                <a:gd name="T98" fmla="*/ 0 w 39"/>
                <a:gd name="T99" fmla="*/ 60 h 85"/>
                <a:gd name="T100" fmla="*/ 2 w 39"/>
                <a:gd name="T101" fmla="*/ 60 h 85"/>
                <a:gd name="T102" fmla="*/ 6 w 39"/>
                <a:gd name="T103" fmla="*/ 60 h 85"/>
                <a:gd name="T104" fmla="*/ 6 w 39"/>
                <a:gd name="T105" fmla="*/ 64 h 85"/>
                <a:gd name="T106" fmla="*/ 2 w 39"/>
                <a:gd name="T107" fmla="*/ 66 h 85"/>
                <a:gd name="T108" fmla="*/ 2 w 39"/>
                <a:gd name="T109" fmla="*/ 70 h 85"/>
                <a:gd name="T110" fmla="*/ 2 w 39"/>
                <a:gd name="T111" fmla="*/ 72 h 85"/>
                <a:gd name="T112" fmla="*/ 2 w 39"/>
                <a:gd name="T113" fmla="*/ 76 h 85"/>
                <a:gd name="T114" fmla="*/ 2 w 39"/>
                <a:gd name="T115" fmla="*/ 85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85"/>
                <a:gd name="T176" fmla="*/ 39 w 39"/>
                <a:gd name="T177" fmla="*/ 85 h 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85">
                  <a:moveTo>
                    <a:pt x="2" y="85"/>
                  </a:moveTo>
                  <a:lnTo>
                    <a:pt x="2" y="81"/>
                  </a:lnTo>
                  <a:lnTo>
                    <a:pt x="6" y="79"/>
                  </a:lnTo>
                  <a:lnTo>
                    <a:pt x="6" y="76"/>
                  </a:lnTo>
                  <a:lnTo>
                    <a:pt x="12" y="76"/>
                  </a:lnTo>
                  <a:lnTo>
                    <a:pt x="12" y="72"/>
                  </a:lnTo>
                  <a:lnTo>
                    <a:pt x="12" y="70"/>
                  </a:lnTo>
                  <a:lnTo>
                    <a:pt x="10" y="70"/>
                  </a:lnTo>
                  <a:lnTo>
                    <a:pt x="12" y="66"/>
                  </a:lnTo>
                  <a:lnTo>
                    <a:pt x="12" y="64"/>
                  </a:lnTo>
                  <a:lnTo>
                    <a:pt x="12" y="60"/>
                  </a:lnTo>
                  <a:lnTo>
                    <a:pt x="8" y="60"/>
                  </a:lnTo>
                  <a:lnTo>
                    <a:pt x="8" y="56"/>
                  </a:lnTo>
                  <a:lnTo>
                    <a:pt x="8" y="50"/>
                  </a:lnTo>
                  <a:lnTo>
                    <a:pt x="8" y="48"/>
                  </a:lnTo>
                  <a:lnTo>
                    <a:pt x="12" y="41"/>
                  </a:lnTo>
                  <a:lnTo>
                    <a:pt x="12" y="39"/>
                  </a:lnTo>
                  <a:lnTo>
                    <a:pt x="12" y="35"/>
                  </a:lnTo>
                  <a:lnTo>
                    <a:pt x="12" y="33"/>
                  </a:lnTo>
                  <a:lnTo>
                    <a:pt x="12" y="29"/>
                  </a:lnTo>
                  <a:lnTo>
                    <a:pt x="12" y="25"/>
                  </a:lnTo>
                  <a:lnTo>
                    <a:pt x="14" y="23"/>
                  </a:lnTo>
                  <a:lnTo>
                    <a:pt x="18" y="23"/>
                  </a:lnTo>
                  <a:lnTo>
                    <a:pt x="18" y="20"/>
                  </a:lnTo>
                  <a:lnTo>
                    <a:pt x="18" y="16"/>
                  </a:lnTo>
                  <a:lnTo>
                    <a:pt x="33" y="35"/>
                  </a:lnTo>
                  <a:lnTo>
                    <a:pt x="37" y="20"/>
                  </a:lnTo>
                  <a:lnTo>
                    <a:pt x="37" y="14"/>
                  </a:lnTo>
                  <a:lnTo>
                    <a:pt x="39" y="14"/>
                  </a:lnTo>
                  <a:lnTo>
                    <a:pt x="39" y="10"/>
                  </a:lnTo>
                  <a:lnTo>
                    <a:pt x="33" y="10"/>
                  </a:lnTo>
                  <a:lnTo>
                    <a:pt x="29" y="10"/>
                  </a:lnTo>
                  <a:lnTo>
                    <a:pt x="27" y="10"/>
                  </a:lnTo>
                  <a:lnTo>
                    <a:pt x="27" y="8"/>
                  </a:lnTo>
                  <a:lnTo>
                    <a:pt x="27" y="4"/>
                  </a:lnTo>
                  <a:lnTo>
                    <a:pt x="27" y="0"/>
                  </a:lnTo>
                  <a:lnTo>
                    <a:pt x="20" y="0"/>
                  </a:lnTo>
                  <a:lnTo>
                    <a:pt x="20" y="4"/>
                  </a:lnTo>
                  <a:lnTo>
                    <a:pt x="20" y="8"/>
                  </a:lnTo>
                  <a:lnTo>
                    <a:pt x="18" y="8"/>
                  </a:lnTo>
                  <a:lnTo>
                    <a:pt x="18" y="10"/>
                  </a:lnTo>
                  <a:lnTo>
                    <a:pt x="8" y="10"/>
                  </a:lnTo>
                  <a:lnTo>
                    <a:pt x="8" y="14"/>
                  </a:lnTo>
                  <a:lnTo>
                    <a:pt x="8" y="20"/>
                  </a:lnTo>
                  <a:lnTo>
                    <a:pt x="2" y="20"/>
                  </a:lnTo>
                  <a:lnTo>
                    <a:pt x="2" y="48"/>
                  </a:lnTo>
                  <a:lnTo>
                    <a:pt x="2" y="50"/>
                  </a:lnTo>
                  <a:lnTo>
                    <a:pt x="2" y="56"/>
                  </a:lnTo>
                  <a:lnTo>
                    <a:pt x="0" y="56"/>
                  </a:lnTo>
                  <a:lnTo>
                    <a:pt x="0" y="60"/>
                  </a:lnTo>
                  <a:lnTo>
                    <a:pt x="2" y="60"/>
                  </a:lnTo>
                  <a:lnTo>
                    <a:pt x="6" y="60"/>
                  </a:lnTo>
                  <a:lnTo>
                    <a:pt x="6" y="64"/>
                  </a:lnTo>
                  <a:lnTo>
                    <a:pt x="2" y="66"/>
                  </a:lnTo>
                  <a:lnTo>
                    <a:pt x="2" y="70"/>
                  </a:lnTo>
                  <a:lnTo>
                    <a:pt x="2" y="72"/>
                  </a:lnTo>
                  <a:lnTo>
                    <a:pt x="2" y="76"/>
                  </a:lnTo>
                  <a:lnTo>
                    <a:pt x="2" y="85"/>
                  </a:lnTo>
                  <a:close/>
                </a:path>
              </a:pathLst>
            </a:custGeom>
            <a:grpFill/>
            <a:ln w="9525">
              <a:noFill/>
              <a:round/>
              <a:headEnd/>
              <a:tailEnd/>
            </a:ln>
          </p:spPr>
          <p:txBody>
            <a:bodyPr/>
            <a:lstStyle/>
            <a:p>
              <a:pPr>
                <a:defRPr/>
              </a:pPr>
              <a:endParaRPr lang="en-US" dirty="0">
                <a:solidFill>
                  <a:prstClr val="black"/>
                </a:solidFill>
              </a:endParaRPr>
            </a:p>
          </p:txBody>
        </p:sp>
        <p:sp>
          <p:nvSpPr>
            <p:cNvPr id="16668" name="Freeform 126"/>
            <p:cNvSpPr>
              <a:spLocks/>
            </p:cNvSpPr>
            <p:nvPr/>
          </p:nvSpPr>
          <p:spPr bwMode="ltGray">
            <a:xfrm>
              <a:off x="4710" y="2772"/>
              <a:ext cx="39" cy="85"/>
            </a:xfrm>
            <a:custGeom>
              <a:avLst/>
              <a:gdLst>
                <a:gd name="T0" fmla="*/ 2 w 39"/>
                <a:gd name="T1" fmla="*/ 85 h 85"/>
                <a:gd name="T2" fmla="*/ 2 w 39"/>
                <a:gd name="T3" fmla="*/ 81 h 85"/>
                <a:gd name="T4" fmla="*/ 6 w 39"/>
                <a:gd name="T5" fmla="*/ 79 h 85"/>
                <a:gd name="T6" fmla="*/ 6 w 39"/>
                <a:gd name="T7" fmla="*/ 76 h 85"/>
                <a:gd name="T8" fmla="*/ 12 w 39"/>
                <a:gd name="T9" fmla="*/ 76 h 85"/>
                <a:gd name="T10" fmla="*/ 12 w 39"/>
                <a:gd name="T11" fmla="*/ 72 h 85"/>
                <a:gd name="T12" fmla="*/ 12 w 39"/>
                <a:gd name="T13" fmla="*/ 70 h 85"/>
                <a:gd name="T14" fmla="*/ 10 w 39"/>
                <a:gd name="T15" fmla="*/ 70 h 85"/>
                <a:gd name="T16" fmla="*/ 12 w 39"/>
                <a:gd name="T17" fmla="*/ 66 h 85"/>
                <a:gd name="T18" fmla="*/ 12 w 39"/>
                <a:gd name="T19" fmla="*/ 64 h 85"/>
                <a:gd name="T20" fmla="*/ 12 w 39"/>
                <a:gd name="T21" fmla="*/ 60 h 85"/>
                <a:gd name="T22" fmla="*/ 8 w 39"/>
                <a:gd name="T23" fmla="*/ 60 h 85"/>
                <a:gd name="T24" fmla="*/ 8 w 39"/>
                <a:gd name="T25" fmla="*/ 56 h 85"/>
                <a:gd name="T26" fmla="*/ 8 w 39"/>
                <a:gd name="T27" fmla="*/ 50 h 85"/>
                <a:gd name="T28" fmla="*/ 8 w 39"/>
                <a:gd name="T29" fmla="*/ 48 h 85"/>
                <a:gd name="T30" fmla="*/ 12 w 39"/>
                <a:gd name="T31" fmla="*/ 41 h 85"/>
                <a:gd name="T32" fmla="*/ 12 w 39"/>
                <a:gd name="T33" fmla="*/ 39 h 85"/>
                <a:gd name="T34" fmla="*/ 12 w 39"/>
                <a:gd name="T35" fmla="*/ 35 h 85"/>
                <a:gd name="T36" fmla="*/ 12 w 39"/>
                <a:gd name="T37" fmla="*/ 33 h 85"/>
                <a:gd name="T38" fmla="*/ 12 w 39"/>
                <a:gd name="T39" fmla="*/ 29 h 85"/>
                <a:gd name="T40" fmla="*/ 12 w 39"/>
                <a:gd name="T41" fmla="*/ 25 h 85"/>
                <a:gd name="T42" fmla="*/ 14 w 39"/>
                <a:gd name="T43" fmla="*/ 23 h 85"/>
                <a:gd name="T44" fmla="*/ 18 w 39"/>
                <a:gd name="T45" fmla="*/ 23 h 85"/>
                <a:gd name="T46" fmla="*/ 18 w 39"/>
                <a:gd name="T47" fmla="*/ 20 h 85"/>
                <a:gd name="T48" fmla="*/ 18 w 39"/>
                <a:gd name="T49" fmla="*/ 16 h 85"/>
                <a:gd name="T50" fmla="*/ 33 w 39"/>
                <a:gd name="T51" fmla="*/ 35 h 85"/>
                <a:gd name="T52" fmla="*/ 37 w 39"/>
                <a:gd name="T53" fmla="*/ 20 h 85"/>
                <a:gd name="T54" fmla="*/ 37 w 39"/>
                <a:gd name="T55" fmla="*/ 14 h 85"/>
                <a:gd name="T56" fmla="*/ 39 w 39"/>
                <a:gd name="T57" fmla="*/ 14 h 85"/>
                <a:gd name="T58" fmla="*/ 39 w 39"/>
                <a:gd name="T59" fmla="*/ 10 h 85"/>
                <a:gd name="T60" fmla="*/ 33 w 39"/>
                <a:gd name="T61" fmla="*/ 10 h 85"/>
                <a:gd name="T62" fmla="*/ 29 w 39"/>
                <a:gd name="T63" fmla="*/ 10 h 85"/>
                <a:gd name="T64" fmla="*/ 27 w 39"/>
                <a:gd name="T65" fmla="*/ 10 h 85"/>
                <a:gd name="T66" fmla="*/ 27 w 39"/>
                <a:gd name="T67" fmla="*/ 8 h 85"/>
                <a:gd name="T68" fmla="*/ 27 w 39"/>
                <a:gd name="T69" fmla="*/ 4 h 85"/>
                <a:gd name="T70" fmla="*/ 27 w 39"/>
                <a:gd name="T71" fmla="*/ 0 h 85"/>
                <a:gd name="T72" fmla="*/ 20 w 39"/>
                <a:gd name="T73" fmla="*/ 0 h 85"/>
                <a:gd name="T74" fmla="*/ 20 w 39"/>
                <a:gd name="T75" fmla="*/ 4 h 85"/>
                <a:gd name="T76" fmla="*/ 20 w 39"/>
                <a:gd name="T77" fmla="*/ 8 h 85"/>
                <a:gd name="T78" fmla="*/ 18 w 39"/>
                <a:gd name="T79" fmla="*/ 8 h 85"/>
                <a:gd name="T80" fmla="*/ 18 w 39"/>
                <a:gd name="T81" fmla="*/ 10 h 85"/>
                <a:gd name="T82" fmla="*/ 8 w 39"/>
                <a:gd name="T83" fmla="*/ 10 h 85"/>
                <a:gd name="T84" fmla="*/ 8 w 39"/>
                <a:gd name="T85" fmla="*/ 14 h 85"/>
                <a:gd name="T86" fmla="*/ 8 w 39"/>
                <a:gd name="T87" fmla="*/ 20 h 85"/>
                <a:gd name="T88" fmla="*/ 2 w 39"/>
                <a:gd name="T89" fmla="*/ 20 h 85"/>
                <a:gd name="T90" fmla="*/ 2 w 39"/>
                <a:gd name="T91" fmla="*/ 48 h 85"/>
                <a:gd name="T92" fmla="*/ 2 w 39"/>
                <a:gd name="T93" fmla="*/ 50 h 85"/>
                <a:gd name="T94" fmla="*/ 2 w 39"/>
                <a:gd name="T95" fmla="*/ 56 h 85"/>
                <a:gd name="T96" fmla="*/ 0 w 39"/>
                <a:gd name="T97" fmla="*/ 56 h 85"/>
                <a:gd name="T98" fmla="*/ 0 w 39"/>
                <a:gd name="T99" fmla="*/ 60 h 85"/>
                <a:gd name="T100" fmla="*/ 2 w 39"/>
                <a:gd name="T101" fmla="*/ 60 h 85"/>
                <a:gd name="T102" fmla="*/ 6 w 39"/>
                <a:gd name="T103" fmla="*/ 60 h 85"/>
                <a:gd name="T104" fmla="*/ 6 w 39"/>
                <a:gd name="T105" fmla="*/ 64 h 85"/>
                <a:gd name="T106" fmla="*/ 2 w 39"/>
                <a:gd name="T107" fmla="*/ 66 h 85"/>
                <a:gd name="T108" fmla="*/ 2 w 39"/>
                <a:gd name="T109" fmla="*/ 70 h 85"/>
                <a:gd name="T110" fmla="*/ 2 w 39"/>
                <a:gd name="T111" fmla="*/ 72 h 85"/>
                <a:gd name="T112" fmla="*/ 2 w 39"/>
                <a:gd name="T113" fmla="*/ 76 h 85"/>
                <a:gd name="T114" fmla="*/ 2 w 39"/>
                <a:gd name="T115" fmla="*/ 85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85"/>
                <a:gd name="T176" fmla="*/ 39 w 39"/>
                <a:gd name="T177" fmla="*/ 85 h 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85">
                  <a:moveTo>
                    <a:pt x="2" y="85"/>
                  </a:moveTo>
                  <a:lnTo>
                    <a:pt x="2" y="81"/>
                  </a:lnTo>
                  <a:lnTo>
                    <a:pt x="6" y="79"/>
                  </a:lnTo>
                  <a:lnTo>
                    <a:pt x="6" y="76"/>
                  </a:lnTo>
                  <a:lnTo>
                    <a:pt x="12" y="76"/>
                  </a:lnTo>
                  <a:lnTo>
                    <a:pt x="12" y="72"/>
                  </a:lnTo>
                  <a:lnTo>
                    <a:pt x="12" y="70"/>
                  </a:lnTo>
                  <a:lnTo>
                    <a:pt x="10" y="70"/>
                  </a:lnTo>
                  <a:lnTo>
                    <a:pt x="12" y="66"/>
                  </a:lnTo>
                  <a:lnTo>
                    <a:pt x="12" y="64"/>
                  </a:lnTo>
                  <a:lnTo>
                    <a:pt x="12" y="60"/>
                  </a:lnTo>
                  <a:lnTo>
                    <a:pt x="8" y="60"/>
                  </a:lnTo>
                  <a:lnTo>
                    <a:pt x="8" y="56"/>
                  </a:lnTo>
                  <a:lnTo>
                    <a:pt x="8" y="50"/>
                  </a:lnTo>
                  <a:lnTo>
                    <a:pt x="8" y="48"/>
                  </a:lnTo>
                  <a:lnTo>
                    <a:pt x="12" y="41"/>
                  </a:lnTo>
                  <a:lnTo>
                    <a:pt x="12" y="39"/>
                  </a:lnTo>
                  <a:lnTo>
                    <a:pt x="12" y="35"/>
                  </a:lnTo>
                  <a:lnTo>
                    <a:pt x="12" y="33"/>
                  </a:lnTo>
                  <a:lnTo>
                    <a:pt x="12" y="29"/>
                  </a:lnTo>
                  <a:lnTo>
                    <a:pt x="12" y="25"/>
                  </a:lnTo>
                  <a:lnTo>
                    <a:pt x="14" y="23"/>
                  </a:lnTo>
                  <a:lnTo>
                    <a:pt x="18" y="23"/>
                  </a:lnTo>
                  <a:lnTo>
                    <a:pt x="18" y="20"/>
                  </a:lnTo>
                  <a:lnTo>
                    <a:pt x="18" y="16"/>
                  </a:lnTo>
                  <a:lnTo>
                    <a:pt x="33" y="35"/>
                  </a:lnTo>
                  <a:lnTo>
                    <a:pt x="37" y="20"/>
                  </a:lnTo>
                  <a:lnTo>
                    <a:pt x="37" y="14"/>
                  </a:lnTo>
                  <a:lnTo>
                    <a:pt x="39" y="14"/>
                  </a:lnTo>
                  <a:lnTo>
                    <a:pt x="39" y="10"/>
                  </a:lnTo>
                  <a:lnTo>
                    <a:pt x="33" y="10"/>
                  </a:lnTo>
                  <a:lnTo>
                    <a:pt x="29" y="10"/>
                  </a:lnTo>
                  <a:lnTo>
                    <a:pt x="27" y="10"/>
                  </a:lnTo>
                  <a:lnTo>
                    <a:pt x="27" y="8"/>
                  </a:lnTo>
                  <a:lnTo>
                    <a:pt x="27" y="4"/>
                  </a:lnTo>
                  <a:lnTo>
                    <a:pt x="27" y="0"/>
                  </a:lnTo>
                  <a:lnTo>
                    <a:pt x="20" y="0"/>
                  </a:lnTo>
                  <a:lnTo>
                    <a:pt x="20" y="4"/>
                  </a:lnTo>
                  <a:lnTo>
                    <a:pt x="20" y="8"/>
                  </a:lnTo>
                  <a:lnTo>
                    <a:pt x="18" y="8"/>
                  </a:lnTo>
                  <a:lnTo>
                    <a:pt x="18" y="10"/>
                  </a:lnTo>
                  <a:lnTo>
                    <a:pt x="8" y="10"/>
                  </a:lnTo>
                  <a:lnTo>
                    <a:pt x="8" y="14"/>
                  </a:lnTo>
                  <a:lnTo>
                    <a:pt x="8" y="20"/>
                  </a:lnTo>
                  <a:lnTo>
                    <a:pt x="2" y="20"/>
                  </a:lnTo>
                  <a:lnTo>
                    <a:pt x="2" y="48"/>
                  </a:lnTo>
                  <a:lnTo>
                    <a:pt x="2" y="50"/>
                  </a:lnTo>
                  <a:lnTo>
                    <a:pt x="2" y="56"/>
                  </a:lnTo>
                  <a:lnTo>
                    <a:pt x="0" y="56"/>
                  </a:lnTo>
                  <a:lnTo>
                    <a:pt x="0" y="60"/>
                  </a:lnTo>
                  <a:lnTo>
                    <a:pt x="2" y="60"/>
                  </a:lnTo>
                  <a:lnTo>
                    <a:pt x="6" y="60"/>
                  </a:lnTo>
                  <a:lnTo>
                    <a:pt x="6" y="64"/>
                  </a:lnTo>
                  <a:lnTo>
                    <a:pt x="2" y="66"/>
                  </a:lnTo>
                  <a:lnTo>
                    <a:pt x="2" y="70"/>
                  </a:lnTo>
                  <a:lnTo>
                    <a:pt x="2" y="72"/>
                  </a:lnTo>
                  <a:lnTo>
                    <a:pt x="2" y="76"/>
                  </a:lnTo>
                  <a:lnTo>
                    <a:pt x="2" y="85"/>
                  </a:lnTo>
                </a:path>
              </a:pathLst>
            </a:custGeom>
            <a:grpFill/>
            <a:ln w="9525">
              <a:noFill/>
              <a:round/>
              <a:headEnd/>
              <a:tailEnd/>
            </a:ln>
          </p:spPr>
          <p:txBody>
            <a:bodyPr/>
            <a:lstStyle/>
            <a:p>
              <a:pPr>
                <a:defRPr/>
              </a:pPr>
              <a:endParaRPr lang="en-US" dirty="0">
                <a:solidFill>
                  <a:prstClr val="black"/>
                </a:solidFill>
              </a:endParaRPr>
            </a:p>
          </p:txBody>
        </p:sp>
        <p:sp>
          <p:nvSpPr>
            <p:cNvPr id="16669" name="Freeform 127"/>
            <p:cNvSpPr>
              <a:spLocks/>
            </p:cNvSpPr>
            <p:nvPr/>
          </p:nvSpPr>
          <p:spPr bwMode="ltGray">
            <a:xfrm>
              <a:off x="4529" y="2678"/>
              <a:ext cx="14" cy="9"/>
            </a:xfrm>
            <a:custGeom>
              <a:avLst/>
              <a:gdLst>
                <a:gd name="T0" fmla="*/ 10 w 14"/>
                <a:gd name="T1" fmla="*/ 0 h 9"/>
                <a:gd name="T2" fmla="*/ 6 w 14"/>
                <a:gd name="T3" fmla="*/ 0 h 9"/>
                <a:gd name="T4" fmla="*/ 0 w 14"/>
                <a:gd name="T5" fmla="*/ 0 h 9"/>
                <a:gd name="T6" fmla="*/ 4 w 14"/>
                <a:gd name="T7" fmla="*/ 5 h 9"/>
                <a:gd name="T8" fmla="*/ 6 w 14"/>
                <a:gd name="T9" fmla="*/ 9 h 9"/>
                <a:gd name="T10" fmla="*/ 6 w 14"/>
                <a:gd name="T11" fmla="*/ 5 h 9"/>
                <a:gd name="T12" fmla="*/ 14 w 14"/>
                <a:gd name="T13" fmla="*/ 9 h 9"/>
                <a:gd name="T14" fmla="*/ 14 w 14"/>
                <a:gd name="T15" fmla="*/ 5 h 9"/>
                <a:gd name="T16" fmla="*/ 10 w 14"/>
                <a:gd name="T17" fmla="*/ 3 h 9"/>
                <a:gd name="T18" fmla="*/ 1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0" y="0"/>
                  </a:moveTo>
                  <a:lnTo>
                    <a:pt x="6" y="0"/>
                  </a:lnTo>
                  <a:lnTo>
                    <a:pt x="0" y="0"/>
                  </a:lnTo>
                  <a:lnTo>
                    <a:pt x="4" y="5"/>
                  </a:lnTo>
                  <a:lnTo>
                    <a:pt x="6" y="9"/>
                  </a:lnTo>
                  <a:lnTo>
                    <a:pt x="6" y="5"/>
                  </a:lnTo>
                  <a:lnTo>
                    <a:pt x="14" y="9"/>
                  </a:lnTo>
                  <a:lnTo>
                    <a:pt x="14" y="5"/>
                  </a:lnTo>
                  <a:lnTo>
                    <a:pt x="10" y="3"/>
                  </a:lnTo>
                  <a:lnTo>
                    <a:pt x="10" y="0"/>
                  </a:lnTo>
                  <a:close/>
                </a:path>
              </a:pathLst>
            </a:custGeom>
            <a:grpFill/>
            <a:ln w="9525">
              <a:noFill/>
              <a:round/>
              <a:headEnd/>
              <a:tailEnd/>
            </a:ln>
          </p:spPr>
          <p:txBody>
            <a:bodyPr/>
            <a:lstStyle/>
            <a:p>
              <a:pPr>
                <a:defRPr/>
              </a:pPr>
              <a:endParaRPr lang="en-US" dirty="0">
                <a:solidFill>
                  <a:prstClr val="black"/>
                </a:solidFill>
              </a:endParaRPr>
            </a:p>
          </p:txBody>
        </p:sp>
        <p:sp>
          <p:nvSpPr>
            <p:cNvPr id="16670" name="Freeform 128"/>
            <p:cNvSpPr>
              <a:spLocks/>
            </p:cNvSpPr>
            <p:nvPr/>
          </p:nvSpPr>
          <p:spPr bwMode="ltGray">
            <a:xfrm>
              <a:off x="4529" y="2678"/>
              <a:ext cx="14" cy="9"/>
            </a:xfrm>
            <a:custGeom>
              <a:avLst/>
              <a:gdLst>
                <a:gd name="T0" fmla="*/ 10 w 14"/>
                <a:gd name="T1" fmla="*/ 0 h 9"/>
                <a:gd name="T2" fmla="*/ 6 w 14"/>
                <a:gd name="T3" fmla="*/ 0 h 9"/>
                <a:gd name="T4" fmla="*/ 0 w 14"/>
                <a:gd name="T5" fmla="*/ 0 h 9"/>
                <a:gd name="T6" fmla="*/ 4 w 14"/>
                <a:gd name="T7" fmla="*/ 5 h 9"/>
                <a:gd name="T8" fmla="*/ 6 w 14"/>
                <a:gd name="T9" fmla="*/ 9 h 9"/>
                <a:gd name="T10" fmla="*/ 6 w 14"/>
                <a:gd name="T11" fmla="*/ 5 h 9"/>
                <a:gd name="T12" fmla="*/ 14 w 14"/>
                <a:gd name="T13" fmla="*/ 9 h 9"/>
                <a:gd name="T14" fmla="*/ 14 w 14"/>
                <a:gd name="T15" fmla="*/ 5 h 9"/>
                <a:gd name="T16" fmla="*/ 10 w 14"/>
                <a:gd name="T17" fmla="*/ 3 h 9"/>
                <a:gd name="T18" fmla="*/ 1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0" y="0"/>
                  </a:moveTo>
                  <a:lnTo>
                    <a:pt x="6" y="0"/>
                  </a:lnTo>
                  <a:lnTo>
                    <a:pt x="0" y="0"/>
                  </a:lnTo>
                  <a:lnTo>
                    <a:pt x="4" y="5"/>
                  </a:lnTo>
                  <a:lnTo>
                    <a:pt x="6" y="9"/>
                  </a:lnTo>
                  <a:lnTo>
                    <a:pt x="6" y="5"/>
                  </a:lnTo>
                  <a:lnTo>
                    <a:pt x="14" y="9"/>
                  </a:lnTo>
                  <a:lnTo>
                    <a:pt x="14" y="5"/>
                  </a:lnTo>
                  <a:lnTo>
                    <a:pt x="10" y="3"/>
                  </a:lnTo>
                  <a:lnTo>
                    <a:pt x="10" y="0"/>
                  </a:lnTo>
                </a:path>
              </a:pathLst>
            </a:custGeom>
            <a:grpFill/>
            <a:ln w="9525">
              <a:noFill/>
              <a:round/>
              <a:headEnd/>
              <a:tailEnd/>
            </a:ln>
          </p:spPr>
          <p:txBody>
            <a:bodyPr/>
            <a:lstStyle/>
            <a:p>
              <a:pPr>
                <a:defRPr/>
              </a:pPr>
              <a:endParaRPr lang="en-US" dirty="0">
                <a:solidFill>
                  <a:prstClr val="black"/>
                </a:solidFill>
              </a:endParaRPr>
            </a:p>
          </p:txBody>
        </p:sp>
        <p:sp>
          <p:nvSpPr>
            <p:cNvPr id="16671" name="Freeform 129"/>
            <p:cNvSpPr>
              <a:spLocks/>
            </p:cNvSpPr>
            <p:nvPr/>
          </p:nvSpPr>
          <p:spPr bwMode="ltGray">
            <a:xfrm>
              <a:off x="4508" y="2697"/>
              <a:ext cx="4" cy="6"/>
            </a:xfrm>
            <a:custGeom>
              <a:avLst/>
              <a:gdLst>
                <a:gd name="T0" fmla="*/ 4 w 4"/>
                <a:gd name="T1" fmla="*/ 6 h 6"/>
                <a:gd name="T2" fmla="*/ 2 w 4"/>
                <a:gd name="T3" fmla="*/ 2 h 6"/>
                <a:gd name="T4" fmla="*/ 0 w 4"/>
                <a:gd name="T5" fmla="*/ 0 h 6"/>
                <a:gd name="T6" fmla="*/ 0 w 4"/>
                <a:gd name="T7" fmla="*/ 2 h 6"/>
                <a:gd name="T8" fmla="*/ 0 w 4"/>
                <a:gd name="T9" fmla="*/ 6 h 6"/>
                <a:gd name="T10" fmla="*/ 4 w 4"/>
                <a:gd name="T11" fmla="*/ 6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6"/>
                  </a:moveTo>
                  <a:lnTo>
                    <a:pt x="2" y="2"/>
                  </a:lnTo>
                  <a:lnTo>
                    <a:pt x="0" y="0"/>
                  </a:lnTo>
                  <a:lnTo>
                    <a:pt x="0" y="2"/>
                  </a:lnTo>
                  <a:lnTo>
                    <a:pt x="0" y="6"/>
                  </a:lnTo>
                  <a:lnTo>
                    <a:pt x="4" y="6"/>
                  </a:lnTo>
                  <a:close/>
                </a:path>
              </a:pathLst>
            </a:custGeom>
            <a:grpFill/>
            <a:ln w="9525">
              <a:noFill/>
              <a:round/>
              <a:headEnd/>
              <a:tailEnd/>
            </a:ln>
          </p:spPr>
          <p:txBody>
            <a:bodyPr/>
            <a:lstStyle/>
            <a:p>
              <a:pPr>
                <a:defRPr/>
              </a:pPr>
              <a:endParaRPr lang="en-US" dirty="0">
                <a:solidFill>
                  <a:prstClr val="black"/>
                </a:solidFill>
              </a:endParaRPr>
            </a:p>
          </p:txBody>
        </p:sp>
        <p:sp>
          <p:nvSpPr>
            <p:cNvPr id="16672" name="Freeform 130"/>
            <p:cNvSpPr>
              <a:spLocks/>
            </p:cNvSpPr>
            <p:nvPr/>
          </p:nvSpPr>
          <p:spPr bwMode="ltGray">
            <a:xfrm>
              <a:off x="4508" y="2697"/>
              <a:ext cx="4" cy="6"/>
            </a:xfrm>
            <a:custGeom>
              <a:avLst/>
              <a:gdLst>
                <a:gd name="T0" fmla="*/ 4 w 4"/>
                <a:gd name="T1" fmla="*/ 6 h 6"/>
                <a:gd name="T2" fmla="*/ 2 w 4"/>
                <a:gd name="T3" fmla="*/ 2 h 6"/>
                <a:gd name="T4" fmla="*/ 0 w 4"/>
                <a:gd name="T5" fmla="*/ 0 h 6"/>
                <a:gd name="T6" fmla="*/ 0 w 4"/>
                <a:gd name="T7" fmla="*/ 2 h 6"/>
                <a:gd name="T8" fmla="*/ 0 w 4"/>
                <a:gd name="T9" fmla="*/ 6 h 6"/>
                <a:gd name="T10" fmla="*/ 4 w 4"/>
                <a:gd name="T11" fmla="*/ 6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6"/>
                  </a:moveTo>
                  <a:lnTo>
                    <a:pt x="2" y="2"/>
                  </a:lnTo>
                  <a:lnTo>
                    <a:pt x="0" y="0"/>
                  </a:lnTo>
                  <a:lnTo>
                    <a:pt x="0" y="2"/>
                  </a:lnTo>
                  <a:lnTo>
                    <a:pt x="0" y="6"/>
                  </a:lnTo>
                  <a:lnTo>
                    <a:pt x="4" y="6"/>
                  </a:lnTo>
                </a:path>
              </a:pathLst>
            </a:custGeom>
            <a:grpFill/>
            <a:ln w="9525">
              <a:noFill/>
              <a:round/>
              <a:headEnd/>
              <a:tailEnd/>
            </a:ln>
          </p:spPr>
          <p:txBody>
            <a:bodyPr/>
            <a:lstStyle/>
            <a:p>
              <a:pPr>
                <a:defRPr/>
              </a:pPr>
              <a:endParaRPr lang="en-US" dirty="0">
                <a:solidFill>
                  <a:prstClr val="black"/>
                </a:solidFill>
              </a:endParaRPr>
            </a:p>
          </p:txBody>
        </p:sp>
        <p:sp>
          <p:nvSpPr>
            <p:cNvPr id="16673" name="Rectangle 131"/>
            <p:cNvSpPr>
              <a:spLocks noChangeArrowheads="1"/>
            </p:cNvSpPr>
            <p:nvPr/>
          </p:nvSpPr>
          <p:spPr bwMode="ltGray">
            <a:xfrm>
              <a:off x="4683" y="2712"/>
              <a:ext cx="2" cy="6"/>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74" name="Rectangle 132"/>
            <p:cNvSpPr>
              <a:spLocks noChangeArrowheads="1"/>
            </p:cNvSpPr>
            <p:nvPr/>
          </p:nvSpPr>
          <p:spPr bwMode="ltGray">
            <a:xfrm>
              <a:off x="4683" y="2712"/>
              <a:ext cx="2" cy="6"/>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75" name="Freeform 133"/>
            <p:cNvSpPr>
              <a:spLocks/>
            </p:cNvSpPr>
            <p:nvPr/>
          </p:nvSpPr>
          <p:spPr bwMode="ltGray">
            <a:xfrm>
              <a:off x="4597" y="2784"/>
              <a:ext cx="50" cy="33"/>
            </a:xfrm>
            <a:custGeom>
              <a:avLst/>
              <a:gdLst>
                <a:gd name="T0" fmla="*/ 25 w 50"/>
                <a:gd name="T1" fmla="*/ 0 h 33"/>
                <a:gd name="T2" fmla="*/ 25 w 50"/>
                <a:gd name="T3" fmla="*/ 8 h 33"/>
                <a:gd name="T4" fmla="*/ 3 w 50"/>
                <a:gd name="T5" fmla="*/ 8 h 33"/>
                <a:gd name="T6" fmla="*/ 0 w 50"/>
                <a:gd name="T7" fmla="*/ 17 h 33"/>
                <a:gd name="T8" fmla="*/ 5 w 50"/>
                <a:gd name="T9" fmla="*/ 17 h 33"/>
                <a:gd name="T10" fmla="*/ 5 w 50"/>
                <a:gd name="T11" fmla="*/ 19 h 33"/>
                <a:gd name="T12" fmla="*/ 5 w 50"/>
                <a:gd name="T13" fmla="*/ 23 h 33"/>
                <a:gd name="T14" fmla="*/ 19 w 50"/>
                <a:gd name="T15" fmla="*/ 25 h 33"/>
                <a:gd name="T16" fmla="*/ 15 w 50"/>
                <a:gd name="T17" fmla="*/ 33 h 33"/>
                <a:gd name="T18" fmla="*/ 40 w 50"/>
                <a:gd name="T19" fmla="*/ 31 h 33"/>
                <a:gd name="T20" fmla="*/ 44 w 50"/>
                <a:gd name="T21" fmla="*/ 15 h 33"/>
                <a:gd name="T22" fmla="*/ 50 w 50"/>
                <a:gd name="T23" fmla="*/ 15 h 33"/>
                <a:gd name="T24" fmla="*/ 50 w 50"/>
                <a:gd name="T25" fmla="*/ 0 h 33"/>
                <a:gd name="T26" fmla="*/ 44 w 50"/>
                <a:gd name="T27" fmla="*/ 0 h 33"/>
                <a:gd name="T28" fmla="*/ 25 w 5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33"/>
                <a:gd name="T47" fmla="*/ 50 w 5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33">
                  <a:moveTo>
                    <a:pt x="25" y="0"/>
                  </a:moveTo>
                  <a:lnTo>
                    <a:pt x="25" y="8"/>
                  </a:lnTo>
                  <a:lnTo>
                    <a:pt x="3" y="8"/>
                  </a:lnTo>
                  <a:lnTo>
                    <a:pt x="0" y="17"/>
                  </a:lnTo>
                  <a:lnTo>
                    <a:pt x="5" y="17"/>
                  </a:lnTo>
                  <a:lnTo>
                    <a:pt x="5" y="19"/>
                  </a:lnTo>
                  <a:lnTo>
                    <a:pt x="5" y="23"/>
                  </a:lnTo>
                  <a:lnTo>
                    <a:pt x="19" y="25"/>
                  </a:lnTo>
                  <a:lnTo>
                    <a:pt x="15" y="33"/>
                  </a:lnTo>
                  <a:lnTo>
                    <a:pt x="40" y="31"/>
                  </a:lnTo>
                  <a:lnTo>
                    <a:pt x="44" y="15"/>
                  </a:lnTo>
                  <a:lnTo>
                    <a:pt x="50" y="15"/>
                  </a:lnTo>
                  <a:lnTo>
                    <a:pt x="50" y="0"/>
                  </a:lnTo>
                  <a:lnTo>
                    <a:pt x="44" y="0"/>
                  </a:lnTo>
                  <a:lnTo>
                    <a:pt x="25" y="0"/>
                  </a:lnTo>
                  <a:close/>
                </a:path>
              </a:pathLst>
            </a:custGeom>
            <a:grpFill/>
            <a:ln w="9525">
              <a:noFill/>
              <a:round/>
              <a:headEnd/>
              <a:tailEnd/>
            </a:ln>
          </p:spPr>
          <p:txBody>
            <a:bodyPr/>
            <a:lstStyle/>
            <a:p>
              <a:pPr>
                <a:defRPr/>
              </a:pPr>
              <a:endParaRPr lang="en-US" dirty="0">
                <a:solidFill>
                  <a:prstClr val="black"/>
                </a:solidFill>
              </a:endParaRPr>
            </a:p>
          </p:txBody>
        </p:sp>
        <p:sp>
          <p:nvSpPr>
            <p:cNvPr id="16676" name="Freeform 134"/>
            <p:cNvSpPr>
              <a:spLocks/>
            </p:cNvSpPr>
            <p:nvPr/>
          </p:nvSpPr>
          <p:spPr bwMode="ltGray">
            <a:xfrm>
              <a:off x="4597" y="2784"/>
              <a:ext cx="50" cy="33"/>
            </a:xfrm>
            <a:custGeom>
              <a:avLst/>
              <a:gdLst>
                <a:gd name="T0" fmla="*/ 25 w 50"/>
                <a:gd name="T1" fmla="*/ 0 h 33"/>
                <a:gd name="T2" fmla="*/ 25 w 50"/>
                <a:gd name="T3" fmla="*/ 8 h 33"/>
                <a:gd name="T4" fmla="*/ 3 w 50"/>
                <a:gd name="T5" fmla="*/ 8 h 33"/>
                <a:gd name="T6" fmla="*/ 0 w 50"/>
                <a:gd name="T7" fmla="*/ 17 h 33"/>
                <a:gd name="T8" fmla="*/ 5 w 50"/>
                <a:gd name="T9" fmla="*/ 17 h 33"/>
                <a:gd name="T10" fmla="*/ 5 w 50"/>
                <a:gd name="T11" fmla="*/ 19 h 33"/>
                <a:gd name="T12" fmla="*/ 5 w 50"/>
                <a:gd name="T13" fmla="*/ 23 h 33"/>
                <a:gd name="T14" fmla="*/ 19 w 50"/>
                <a:gd name="T15" fmla="*/ 25 h 33"/>
                <a:gd name="T16" fmla="*/ 15 w 50"/>
                <a:gd name="T17" fmla="*/ 33 h 33"/>
                <a:gd name="T18" fmla="*/ 40 w 50"/>
                <a:gd name="T19" fmla="*/ 31 h 33"/>
                <a:gd name="T20" fmla="*/ 44 w 50"/>
                <a:gd name="T21" fmla="*/ 15 h 33"/>
                <a:gd name="T22" fmla="*/ 50 w 50"/>
                <a:gd name="T23" fmla="*/ 15 h 33"/>
                <a:gd name="T24" fmla="*/ 50 w 50"/>
                <a:gd name="T25" fmla="*/ 0 h 33"/>
                <a:gd name="T26" fmla="*/ 44 w 50"/>
                <a:gd name="T27" fmla="*/ 0 h 33"/>
                <a:gd name="T28" fmla="*/ 25 w 5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33"/>
                <a:gd name="T47" fmla="*/ 50 w 5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33">
                  <a:moveTo>
                    <a:pt x="25" y="0"/>
                  </a:moveTo>
                  <a:lnTo>
                    <a:pt x="25" y="8"/>
                  </a:lnTo>
                  <a:lnTo>
                    <a:pt x="3" y="8"/>
                  </a:lnTo>
                  <a:lnTo>
                    <a:pt x="0" y="17"/>
                  </a:lnTo>
                  <a:lnTo>
                    <a:pt x="5" y="17"/>
                  </a:lnTo>
                  <a:lnTo>
                    <a:pt x="5" y="19"/>
                  </a:lnTo>
                  <a:lnTo>
                    <a:pt x="5" y="23"/>
                  </a:lnTo>
                  <a:lnTo>
                    <a:pt x="19" y="25"/>
                  </a:lnTo>
                  <a:lnTo>
                    <a:pt x="15" y="33"/>
                  </a:lnTo>
                  <a:lnTo>
                    <a:pt x="40" y="31"/>
                  </a:lnTo>
                  <a:lnTo>
                    <a:pt x="44" y="15"/>
                  </a:lnTo>
                  <a:lnTo>
                    <a:pt x="50" y="15"/>
                  </a:lnTo>
                  <a:lnTo>
                    <a:pt x="50" y="0"/>
                  </a:lnTo>
                  <a:lnTo>
                    <a:pt x="44" y="0"/>
                  </a:lnTo>
                  <a:lnTo>
                    <a:pt x="25" y="0"/>
                  </a:lnTo>
                </a:path>
              </a:pathLst>
            </a:custGeom>
            <a:grpFill/>
            <a:ln w="9525">
              <a:noFill/>
              <a:round/>
              <a:headEnd/>
              <a:tailEnd/>
            </a:ln>
          </p:spPr>
          <p:txBody>
            <a:bodyPr/>
            <a:lstStyle/>
            <a:p>
              <a:pPr>
                <a:defRPr/>
              </a:pPr>
              <a:endParaRPr lang="en-US" dirty="0">
                <a:solidFill>
                  <a:prstClr val="black"/>
                </a:solidFill>
              </a:endParaRPr>
            </a:p>
          </p:txBody>
        </p:sp>
        <p:sp>
          <p:nvSpPr>
            <p:cNvPr id="16677" name="Freeform 135"/>
            <p:cNvSpPr>
              <a:spLocks/>
            </p:cNvSpPr>
            <p:nvPr/>
          </p:nvSpPr>
          <p:spPr bwMode="ltGray">
            <a:xfrm>
              <a:off x="4510" y="2790"/>
              <a:ext cx="11" cy="3"/>
            </a:xfrm>
            <a:custGeom>
              <a:avLst/>
              <a:gdLst>
                <a:gd name="T0" fmla="*/ 0 w 11"/>
                <a:gd name="T1" fmla="*/ 3 h 3"/>
                <a:gd name="T2" fmla="*/ 2 w 11"/>
                <a:gd name="T3" fmla="*/ 3 h 3"/>
                <a:gd name="T4" fmla="*/ 6 w 11"/>
                <a:gd name="T5" fmla="*/ 3 h 3"/>
                <a:gd name="T6" fmla="*/ 11 w 11"/>
                <a:gd name="T7" fmla="*/ 3 h 3"/>
                <a:gd name="T8" fmla="*/ 11 w 11"/>
                <a:gd name="T9" fmla="*/ 0 h 3"/>
                <a:gd name="T10" fmla="*/ 9 w 11"/>
                <a:gd name="T11" fmla="*/ 0 h 3"/>
                <a:gd name="T12" fmla="*/ 6 w 11"/>
                <a:gd name="T13" fmla="*/ 0 h 3"/>
                <a:gd name="T14" fmla="*/ 0 w 11"/>
                <a:gd name="T15" fmla="*/ 0 h 3"/>
                <a:gd name="T16" fmla="*/ 0 w 1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2" y="3"/>
                  </a:lnTo>
                  <a:lnTo>
                    <a:pt x="6" y="3"/>
                  </a:lnTo>
                  <a:lnTo>
                    <a:pt x="11" y="3"/>
                  </a:lnTo>
                  <a:lnTo>
                    <a:pt x="11" y="0"/>
                  </a:lnTo>
                  <a:lnTo>
                    <a:pt x="9" y="0"/>
                  </a:lnTo>
                  <a:lnTo>
                    <a:pt x="6" y="0"/>
                  </a:lnTo>
                  <a:lnTo>
                    <a:pt x="0" y="0"/>
                  </a:lnTo>
                  <a:lnTo>
                    <a:pt x="0" y="3"/>
                  </a:lnTo>
                  <a:close/>
                </a:path>
              </a:pathLst>
            </a:custGeom>
            <a:grpFill/>
            <a:ln w="9525">
              <a:noFill/>
              <a:round/>
              <a:headEnd/>
              <a:tailEnd/>
            </a:ln>
          </p:spPr>
          <p:txBody>
            <a:bodyPr/>
            <a:lstStyle/>
            <a:p>
              <a:pPr>
                <a:defRPr/>
              </a:pPr>
              <a:endParaRPr lang="en-US" dirty="0">
                <a:solidFill>
                  <a:prstClr val="black"/>
                </a:solidFill>
              </a:endParaRPr>
            </a:p>
          </p:txBody>
        </p:sp>
        <p:sp>
          <p:nvSpPr>
            <p:cNvPr id="16678" name="Freeform 136"/>
            <p:cNvSpPr>
              <a:spLocks/>
            </p:cNvSpPr>
            <p:nvPr/>
          </p:nvSpPr>
          <p:spPr bwMode="ltGray">
            <a:xfrm>
              <a:off x="4510" y="2790"/>
              <a:ext cx="11" cy="3"/>
            </a:xfrm>
            <a:custGeom>
              <a:avLst/>
              <a:gdLst>
                <a:gd name="T0" fmla="*/ 0 w 11"/>
                <a:gd name="T1" fmla="*/ 3 h 3"/>
                <a:gd name="T2" fmla="*/ 2 w 11"/>
                <a:gd name="T3" fmla="*/ 3 h 3"/>
                <a:gd name="T4" fmla="*/ 6 w 11"/>
                <a:gd name="T5" fmla="*/ 3 h 3"/>
                <a:gd name="T6" fmla="*/ 11 w 11"/>
                <a:gd name="T7" fmla="*/ 3 h 3"/>
                <a:gd name="T8" fmla="*/ 11 w 11"/>
                <a:gd name="T9" fmla="*/ 0 h 3"/>
                <a:gd name="T10" fmla="*/ 9 w 11"/>
                <a:gd name="T11" fmla="*/ 0 h 3"/>
                <a:gd name="T12" fmla="*/ 6 w 11"/>
                <a:gd name="T13" fmla="*/ 0 h 3"/>
                <a:gd name="T14" fmla="*/ 0 w 11"/>
                <a:gd name="T15" fmla="*/ 0 h 3"/>
                <a:gd name="T16" fmla="*/ 0 w 1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0" y="3"/>
                  </a:moveTo>
                  <a:lnTo>
                    <a:pt x="2" y="3"/>
                  </a:lnTo>
                  <a:lnTo>
                    <a:pt x="6" y="3"/>
                  </a:lnTo>
                  <a:lnTo>
                    <a:pt x="11" y="3"/>
                  </a:lnTo>
                  <a:lnTo>
                    <a:pt x="11" y="0"/>
                  </a:lnTo>
                  <a:lnTo>
                    <a:pt x="9" y="0"/>
                  </a:lnTo>
                  <a:lnTo>
                    <a:pt x="6" y="0"/>
                  </a:lnTo>
                  <a:lnTo>
                    <a:pt x="0" y="0"/>
                  </a:lnTo>
                  <a:lnTo>
                    <a:pt x="0" y="3"/>
                  </a:lnTo>
                </a:path>
              </a:pathLst>
            </a:custGeom>
            <a:grpFill/>
            <a:ln w="9525">
              <a:noFill/>
              <a:round/>
              <a:headEnd/>
              <a:tailEnd/>
            </a:ln>
          </p:spPr>
          <p:txBody>
            <a:bodyPr/>
            <a:lstStyle/>
            <a:p>
              <a:pPr>
                <a:defRPr/>
              </a:pPr>
              <a:endParaRPr lang="en-US" dirty="0">
                <a:solidFill>
                  <a:prstClr val="black"/>
                </a:solidFill>
              </a:endParaRPr>
            </a:p>
          </p:txBody>
        </p:sp>
        <p:sp>
          <p:nvSpPr>
            <p:cNvPr id="16679" name="Freeform 137"/>
            <p:cNvSpPr>
              <a:spLocks/>
            </p:cNvSpPr>
            <p:nvPr/>
          </p:nvSpPr>
          <p:spPr bwMode="ltGray">
            <a:xfrm>
              <a:off x="4365" y="2807"/>
              <a:ext cx="10" cy="10"/>
            </a:xfrm>
            <a:custGeom>
              <a:avLst/>
              <a:gdLst>
                <a:gd name="T0" fmla="*/ 10 w 10"/>
                <a:gd name="T1" fmla="*/ 0 h 10"/>
                <a:gd name="T2" fmla="*/ 8 w 10"/>
                <a:gd name="T3" fmla="*/ 0 h 10"/>
                <a:gd name="T4" fmla="*/ 4 w 10"/>
                <a:gd name="T5" fmla="*/ 0 h 10"/>
                <a:gd name="T6" fmla="*/ 4 w 10"/>
                <a:gd name="T7" fmla="*/ 4 h 10"/>
                <a:gd name="T8" fmla="*/ 0 w 10"/>
                <a:gd name="T9" fmla="*/ 4 h 10"/>
                <a:gd name="T10" fmla="*/ 0 w 10"/>
                <a:gd name="T11" fmla="*/ 8 h 10"/>
                <a:gd name="T12" fmla="*/ 4 w 10"/>
                <a:gd name="T13" fmla="*/ 10 h 10"/>
                <a:gd name="T14" fmla="*/ 4 w 10"/>
                <a:gd name="T15" fmla="*/ 8 h 10"/>
                <a:gd name="T16" fmla="*/ 8 w 10"/>
                <a:gd name="T17" fmla="*/ 8 h 10"/>
                <a:gd name="T18" fmla="*/ 8 w 10"/>
                <a:gd name="T19" fmla="*/ 0 h 10"/>
                <a:gd name="T20" fmla="*/ 1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0"/>
                  </a:moveTo>
                  <a:lnTo>
                    <a:pt x="8" y="0"/>
                  </a:lnTo>
                  <a:lnTo>
                    <a:pt x="4" y="0"/>
                  </a:lnTo>
                  <a:lnTo>
                    <a:pt x="4" y="4"/>
                  </a:lnTo>
                  <a:lnTo>
                    <a:pt x="0" y="4"/>
                  </a:lnTo>
                  <a:lnTo>
                    <a:pt x="0" y="8"/>
                  </a:lnTo>
                  <a:lnTo>
                    <a:pt x="4" y="10"/>
                  </a:lnTo>
                  <a:lnTo>
                    <a:pt x="4" y="8"/>
                  </a:lnTo>
                  <a:lnTo>
                    <a:pt x="8" y="8"/>
                  </a:lnTo>
                  <a:lnTo>
                    <a:pt x="8" y="0"/>
                  </a:lnTo>
                  <a:lnTo>
                    <a:pt x="10" y="0"/>
                  </a:lnTo>
                  <a:close/>
                </a:path>
              </a:pathLst>
            </a:custGeom>
            <a:grpFill/>
            <a:ln w="9525">
              <a:noFill/>
              <a:round/>
              <a:headEnd/>
              <a:tailEnd/>
            </a:ln>
          </p:spPr>
          <p:txBody>
            <a:bodyPr/>
            <a:lstStyle/>
            <a:p>
              <a:pPr>
                <a:defRPr/>
              </a:pPr>
              <a:endParaRPr lang="en-US" dirty="0">
                <a:solidFill>
                  <a:prstClr val="black"/>
                </a:solidFill>
              </a:endParaRPr>
            </a:p>
          </p:txBody>
        </p:sp>
        <p:sp>
          <p:nvSpPr>
            <p:cNvPr id="16680" name="Freeform 138"/>
            <p:cNvSpPr>
              <a:spLocks/>
            </p:cNvSpPr>
            <p:nvPr/>
          </p:nvSpPr>
          <p:spPr bwMode="ltGray">
            <a:xfrm>
              <a:off x="4365" y="2807"/>
              <a:ext cx="10" cy="10"/>
            </a:xfrm>
            <a:custGeom>
              <a:avLst/>
              <a:gdLst>
                <a:gd name="T0" fmla="*/ 10 w 10"/>
                <a:gd name="T1" fmla="*/ 0 h 10"/>
                <a:gd name="T2" fmla="*/ 8 w 10"/>
                <a:gd name="T3" fmla="*/ 0 h 10"/>
                <a:gd name="T4" fmla="*/ 4 w 10"/>
                <a:gd name="T5" fmla="*/ 0 h 10"/>
                <a:gd name="T6" fmla="*/ 4 w 10"/>
                <a:gd name="T7" fmla="*/ 4 h 10"/>
                <a:gd name="T8" fmla="*/ 0 w 10"/>
                <a:gd name="T9" fmla="*/ 4 h 10"/>
                <a:gd name="T10" fmla="*/ 0 w 10"/>
                <a:gd name="T11" fmla="*/ 8 h 10"/>
                <a:gd name="T12" fmla="*/ 4 w 10"/>
                <a:gd name="T13" fmla="*/ 10 h 10"/>
                <a:gd name="T14" fmla="*/ 4 w 10"/>
                <a:gd name="T15" fmla="*/ 8 h 10"/>
                <a:gd name="T16" fmla="*/ 8 w 10"/>
                <a:gd name="T17" fmla="*/ 8 h 10"/>
                <a:gd name="T18" fmla="*/ 8 w 10"/>
                <a:gd name="T19" fmla="*/ 0 h 10"/>
                <a:gd name="T20" fmla="*/ 1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0"/>
                  </a:moveTo>
                  <a:lnTo>
                    <a:pt x="8" y="0"/>
                  </a:lnTo>
                  <a:lnTo>
                    <a:pt x="4" y="0"/>
                  </a:lnTo>
                  <a:lnTo>
                    <a:pt x="4" y="4"/>
                  </a:lnTo>
                  <a:lnTo>
                    <a:pt x="0" y="4"/>
                  </a:lnTo>
                  <a:lnTo>
                    <a:pt x="0" y="8"/>
                  </a:lnTo>
                  <a:lnTo>
                    <a:pt x="4" y="10"/>
                  </a:lnTo>
                  <a:lnTo>
                    <a:pt x="4" y="8"/>
                  </a:lnTo>
                  <a:lnTo>
                    <a:pt x="8" y="8"/>
                  </a:lnTo>
                  <a:lnTo>
                    <a:pt x="8" y="0"/>
                  </a:lnTo>
                  <a:lnTo>
                    <a:pt x="10" y="0"/>
                  </a:lnTo>
                </a:path>
              </a:pathLst>
            </a:custGeom>
            <a:grpFill/>
            <a:ln w="9525">
              <a:noFill/>
              <a:round/>
              <a:headEnd/>
              <a:tailEnd/>
            </a:ln>
          </p:spPr>
          <p:txBody>
            <a:bodyPr/>
            <a:lstStyle/>
            <a:p>
              <a:pPr>
                <a:defRPr/>
              </a:pPr>
              <a:endParaRPr lang="en-US" dirty="0">
                <a:solidFill>
                  <a:prstClr val="black"/>
                </a:solidFill>
              </a:endParaRPr>
            </a:p>
          </p:txBody>
        </p:sp>
        <p:sp>
          <p:nvSpPr>
            <p:cNvPr id="16681" name="Freeform 139"/>
            <p:cNvSpPr>
              <a:spLocks/>
            </p:cNvSpPr>
            <p:nvPr/>
          </p:nvSpPr>
          <p:spPr bwMode="ltGray">
            <a:xfrm>
              <a:off x="4600" y="2878"/>
              <a:ext cx="8" cy="6"/>
            </a:xfrm>
            <a:custGeom>
              <a:avLst/>
              <a:gdLst>
                <a:gd name="T0" fmla="*/ 0 w 8"/>
                <a:gd name="T1" fmla="*/ 0 h 6"/>
                <a:gd name="T2" fmla="*/ 0 w 8"/>
                <a:gd name="T3" fmla="*/ 6 h 6"/>
                <a:gd name="T4" fmla="*/ 4 w 8"/>
                <a:gd name="T5" fmla="*/ 6 h 6"/>
                <a:gd name="T6" fmla="*/ 4 w 8"/>
                <a:gd name="T7" fmla="*/ 2 h 6"/>
                <a:gd name="T8" fmla="*/ 8 w 8"/>
                <a:gd name="T9" fmla="*/ 2 h 6"/>
                <a:gd name="T10" fmla="*/ 8 w 8"/>
                <a:gd name="T11" fmla="*/ 0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6"/>
                  </a:lnTo>
                  <a:lnTo>
                    <a:pt x="4" y="6"/>
                  </a:lnTo>
                  <a:lnTo>
                    <a:pt x="4" y="2"/>
                  </a:lnTo>
                  <a:lnTo>
                    <a:pt x="8" y="2"/>
                  </a:lnTo>
                  <a:lnTo>
                    <a:pt x="8"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16682" name="Freeform 140"/>
            <p:cNvSpPr>
              <a:spLocks/>
            </p:cNvSpPr>
            <p:nvPr/>
          </p:nvSpPr>
          <p:spPr bwMode="ltGray">
            <a:xfrm>
              <a:off x="4600" y="2878"/>
              <a:ext cx="8" cy="6"/>
            </a:xfrm>
            <a:custGeom>
              <a:avLst/>
              <a:gdLst>
                <a:gd name="T0" fmla="*/ 0 w 8"/>
                <a:gd name="T1" fmla="*/ 0 h 6"/>
                <a:gd name="T2" fmla="*/ 0 w 8"/>
                <a:gd name="T3" fmla="*/ 6 h 6"/>
                <a:gd name="T4" fmla="*/ 4 w 8"/>
                <a:gd name="T5" fmla="*/ 6 h 6"/>
                <a:gd name="T6" fmla="*/ 4 w 8"/>
                <a:gd name="T7" fmla="*/ 2 h 6"/>
                <a:gd name="T8" fmla="*/ 8 w 8"/>
                <a:gd name="T9" fmla="*/ 2 h 6"/>
                <a:gd name="T10" fmla="*/ 8 w 8"/>
                <a:gd name="T11" fmla="*/ 0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6"/>
                  </a:lnTo>
                  <a:lnTo>
                    <a:pt x="4" y="6"/>
                  </a:lnTo>
                  <a:lnTo>
                    <a:pt x="4" y="2"/>
                  </a:lnTo>
                  <a:lnTo>
                    <a:pt x="8" y="2"/>
                  </a:lnTo>
                  <a:lnTo>
                    <a:pt x="8" y="0"/>
                  </a:lnTo>
                  <a:lnTo>
                    <a:pt x="0" y="0"/>
                  </a:lnTo>
                </a:path>
              </a:pathLst>
            </a:custGeom>
            <a:grpFill/>
            <a:ln w="9525">
              <a:noFill/>
              <a:round/>
              <a:headEnd/>
              <a:tailEnd/>
            </a:ln>
          </p:spPr>
          <p:txBody>
            <a:bodyPr/>
            <a:lstStyle/>
            <a:p>
              <a:pPr>
                <a:defRPr/>
              </a:pPr>
              <a:endParaRPr lang="en-US" dirty="0">
                <a:solidFill>
                  <a:prstClr val="black"/>
                </a:solidFill>
              </a:endParaRPr>
            </a:p>
          </p:txBody>
        </p:sp>
        <p:sp>
          <p:nvSpPr>
            <p:cNvPr id="16683" name="Rectangle 141"/>
            <p:cNvSpPr>
              <a:spLocks noChangeArrowheads="1"/>
            </p:cNvSpPr>
            <p:nvPr/>
          </p:nvSpPr>
          <p:spPr bwMode="ltGray">
            <a:xfrm>
              <a:off x="4589" y="2894"/>
              <a:ext cx="6" cy="6"/>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84" name="Rectangle 142"/>
            <p:cNvSpPr>
              <a:spLocks noChangeArrowheads="1"/>
            </p:cNvSpPr>
            <p:nvPr/>
          </p:nvSpPr>
          <p:spPr bwMode="ltGray">
            <a:xfrm>
              <a:off x="4589" y="2894"/>
              <a:ext cx="6" cy="6"/>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685" name="Freeform 143"/>
            <p:cNvSpPr>
              <a:spLocks/>
            </p:cNvSpPr>
            <p:nvPr/>
          </p:nvSpPr>
          <p:spPr bwMode="ltGray">
            <a:xfrm>
              <a:off x="4714" y="2842"/>
              <a:ext cx="16" cy="90"/>
            </a:xfrm>
            <a:custGeom>
              <a:avLst/>
              <a:gdLst>
                <a:gd name="T0" fmla="*/ 16 w 16"/>
                <a:gd name="T1" fmla="*/ 21 h 90"/>
                <a:gd name="T2" fmla="*/ 16 w 16"/>
                <a:gd name="T3" fmla="*/ 19 h 90"/>
                <a:gd name="T4" fmla="*/ 16 w 16"/>
                <a:gd name="T5" fmla="*/ 15 h 90"/>
                <a:gd name="T6" fmla="*/ 12 w 16"/>
                <a:gd name="T7" fmla="*/ 11 h 90"/>
                <a:gd name="T8" fmla="*/ 8 w 16"/>
                <a:gd name="T9" fmla="*/ 9 h 90"/>
                <a:gd name="T10" fmla="*/ 12 w 16"/>
                <a:gd name="T11" fmla="*/ 6 h 90"/>
                <a:gd name="T12" fmla="*/ 12 w 16"/>
                <a:gd name="T13" fmla="*/ 4 h 90"/>
                <a:gd name="T14" fmla="*/ 8 w 16"/>
                <a:gd name="T15" fmla="*/ 0 h 90"/>
                <a:gd name="T16" fmla="*/ 8 w 16"/>
                <a:gd name="T17" fmla="*/ 4 h 90"/>
                <a:gd name="T18" fmla="*/ 6 w 16"/>
                <a:gd name="T19" fmla="*/ 4 h 90"/>
                <a:gd name="T20" fmla="*/ 6 w 16"/>
                <a:gd name="T21" fmla="*/ 6 h 90"/>
                <a:gd name="T22" fmla="*/ 6 w 16"/>
                <a:gd name="T23" fmla="*/ 9 h 90"/>
                <a:gd name="T24" fmla="*/ 8 w 16"/>
                <a:gd name="T25" fmla="*/ 9 h 90"/>
                <a:gd name="T26" fmla="*/ 8 w 16"/>
                <a:gd name="T27" fmla="*/ 11 h 90"/>
                <a:gd name="T28" fmla="*/ 8 w 16"/>
                <a:gd name="T29" fmla="*/ 15 h 90"/>
                <a:gd name="T30" fmla="*/ 8 w 16"/>
                <a:gd name="T31" fmla="*/ 19 h 90"/>
                <a:gd name="T32" fmla="*/ 8 w 16"/>
                <a:gd name="T33" fmla="*/ 21 h 90"/>
                <a:gd name="T34" fmla="*/ 8 w 16"/>
                <a:gd name="T35" fmla="*/ 25 h 90"/>
                <a:gd name="T36" fmla="*/ 8 w 16"/>
                <a:gd name="T37" fmla="*/ 29 h 90"/>
                <a:gd name="T38" fmla="*/ 10 w 16"/>
                <a:gd name="T39" fmla="*/ 31 h 90"/>
                <a:gd name="T40" fmla="*/ 6 w 16"/>
                <a:gd name="T41" fmla="*/ 34 h 90"/>
                <a:gd name="T42" fmla="*/ 6 w 16"/>
                <a:gd name="T43" fmla="*/ 36 h 90"/>
                <a:gd name="T44" fmla="*/ 2 w 16"/>
                <a:gd name="T45" fmla="*/ 36 h 90"/>
                <a:gd name="T46" fmla="*/ 2 w 16"/>
                <a:gd name="T47" fmla="*/ 40 h 90"/>
                <a:gd name="T48" fmla="*/ 2 w 16"/>
                <a:gd name="T49" fmla="*/ 44 h 90"/>
                <a:gd name="T50" fmla="*/ 0 w 16"/>
                <a:gd name="T51" fmla="*/ 44 h 90"/>
                <a:gd name="T52" fmla="*/ 0 w 16"/>
                <a:gd name="T53" fmla="*/ 46 h 90"/>
                <a:gd name="T54" fmla="*/ 0 w 16"/>
                <a:gd name="T55" fmla="*/ 50 h 90"/>
                <a:gd name="T56" fmla="*/ 0 w 16"/>
                <a:gd name="T57" fmla="*/ 46 h 90"/>
                <a:gd name="T58" fmla="*/ 0 w 16"/>
                <a:gd name="T59" fmla="*/ 56 h 90"/>
                <a:gd name="T60" fmla="*/ 0 w 16"/>
                <a:gd name="T61" fmla="*/ 90 h 90"/>
                <a:gd name="T62" fmla="*/ 6 w 16"/>
                <a:gd name="T63" fmla="*/ 56 h 90"/>
                <a:gd name="T64" fmla="*/ 12 w 16"/>
                <a:gd name="T65" fmla="*/ 40 h 90"/>
                <a:gd name="T66" fmla="*/ 16 w 16"/>
                <a:gd name="T67" fmla="*/ 21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90"/>
                <a:gd name="T104" fmla="*/ 16 w 16"/>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90">
                  <a:moveTo>
                    <a:pt x="16" y="21"/>
                  </a:moveTo>
                  <a:lnTo>
                    <a:pt x="16" y="19"/>
                  </a:lnTo>
                  <a:lnTo>
                    <a:pt x="16" y="15"/>
                  </a:lnTo>
                  <a:lnTo>
                    <a:pt x="12" y="11"/>
                  </a:lnTo>
                  <a:lnTo>
                    <a:pt x="8" y="9"/>
                  </a:lnTo>
                  <a:lnTo>
                    <a:pt x="12" y="6"/>
                  </a:lnTo>
                  <a:lnTo>
                    <a:pt x="12" y="4"/>
                  </a:lnTo>
                  <a:lnTo>
                    <a:pt x="8" y="0"/>
                  </a:lnTo>
                  <a:lnTo>
                    <a:pt x="8" y="4"/>
                  </a:lnTo>
                  <a:lnTo>
                    <a:pt x="6" y="4"/>
                  </a:lnTo>
                  <a:lnTo>
                    <a:pt x="6" y="6"/>
                  </a:lnTo>
                  <a:lnTo>
                    <a:pt x="6" y="9"/>
                  </a:lnTo>
                  <a:lnTo>
                    <a:pt x="8" y="9"/>
                  </a:lnTo>
                  <a:lnTo>
                    <a:pt x="8" y="11"/>
                  </a:lnTo>
                  <a:lnTo>
                    <a:pt x="8" y="15"/>
                  </a:lnTo>
                  <a:lnTo>
                    <a:pt x="8" y="19"/>
                  </a:lnTo>
                  <a:lnTo>
                    <a:pt x="8" y="21"/>
                  </a:lnTo>
                  <a:lnTo>
                    <a:pt x="8" y="25"/>
                  </a:lnTo>
                  <a:lnTo>
                    <a:pt x="8" y="29"/>
                  </a:lnTo>
                  <a:lnTo>
                    <a:pt x="10" y="31"/>
                  </a:lnTo>
                  <a:lnTo>
                    <a:pt x="6" y="34"/>
                  </a:lnTo>
                  <a:lnTo>
                    <a:pt x="6" y="36"/>
                  </a:lnTo>
                  <a:lnTo>
                    <a:pt x="2" y="36"/>
                  </a:lnTo>
                  <a:lnTo>
                    <a:pt x="2" y="40"/>
                  </a:lnTo>
                  <a:lnTo>
                    <a:pt x="2" y="44"/>
                  </a:lnTo>
                  <a:lnTo>
                    <a:pt x="0" y="44"/>
                  </a:lnTo>
                  <a:lnTo>
                    <a:pt x="0" y="46"/>
                  </a:lnTo>
                  <a:lnTo>
                    <a:pt x="0" y="50"/>
                  </a:lnTo>
                  <a:lnTo>
                    <a:pt x="0" y="46"/>
                  </a:lnTo>
                  <a:lnTo>
                    <a:pt x="0" y="56"/>
                  </a:lnTo>
                  <a:lnTo>
                    <a:pt x="0" y="90"/>
                  </a:lnTo>
                  <a:lnTo>
                    <a:pt x="6" y="56"/>
                  </a:lnTo>
                  <a:lnTo>
                    <a:pt x="12" y="40"/>
                  </a:lnTo>
                  <a:lnTo>
                    <a:pt x="16" y="21"/>
                  </a:lnTo>
                  <a:close/>
                </a:path>
              </a:pathLst>
            </a:custGeom>
            <a:grpFill/>
            <a:ln w="9525">
              <a:noFill/>
              <a:round/>
              <a:headEnd/>
              <a:tailEnd/>
            </a:ln>
          </p:spPr>
          <p:txBody>
            <a:bodyPr/>
            <a:lstStyle/>
            <a:p>
              <a:pPr>
                <a:defRPr/>
              </a:pPr>
              <a:endParaRPr lang="en-US" dirty="0">
                <a:solidFill>
                  <a:prstClr val="black"/>
                </a:solidFill>
              </a:endParaRPr>
            </a:p>
          </p:txBody>
        </p:sp>
        <p:sp>
          <p:nvSpPr>
            <p:cNvPr id="16686" name="Freeform 144"/>
            <p:cNvSpPr>
              <a:spLocks/>
            </p:cNvSpPr>
            <p:nvPr/>
          </p:nvSpPr>
          <p:spPr bwMode="ltGray">
            <a:xfrm>
              <a:off x="4714" y="2842"/>
              <a:ext cx="16" cy="90"/>
            </a:xfrm>
            <a:custGeom>
              <a:avLst/>
              <a:gdLst>
                <a:gd name="T0" fmla="*/ 16 w 16"/>
                <a:gd name="T1" fmla="*/ 21 h 90"/>
                <a:gd name="T2" fmla="*/ 16 w 16"/>
                <a:gd name="T3" fmla="*/ 19 h 90"/>
                <a:gd name="T4" fmla="*/ 16 w 16"/>
                <a:gd name="T5" fmla="*/ 15 h 90"/>
                <a:gd name="T6" fmla="*/ 12 w 16"/>
                <a:gd name="T7" fmla="*/ 11 h 90"/>
                <a:gd name="T8" fmla="*/ 8 w 16"/>
                <a:gd name="T9" fmla="*/ 9 h 90"/>
                <a:gd name="T10" fmla="*/ 12 w 16"/>
                <a:gd name="T11" fmla="*/ 6 h 90"/>
                <a:gd name="T12" fmla="*/ 12 w 16"/>
                <a:gd name="T13" fmla="*/ 4 h 90"/>
                <a:gd name="T14" fmla="*/ 8 w 16"/>
                <a:gd name="T15" fmla="*/ 0 h 90"/>
                <a:gd name="T16" fmla="*/ 8 w 16"/>
                <a:gd name="T17" fmla="*/ 4 h 90"/>
                <a:gd name="T18" fmla="*/ 6 w 16"/>
                <a:gd name="T19" fmla="*/ 4 h 90"/>
                <a:gd name="T20" fmla="*/ 6 w 16"/>
                <a:gd name="T21" fmla="*/ 6 h 90"/>
                <a:gd name="T22" fmla="*/ 6 w 16"/>
                <a:gd name="T23" fmla="*/ 9 h 90"/>
                <a:gd name="T24" fmla="*/ 8 w 16"/>
                <a:gd name="T25" fmla="*/ 9 h 90"/>
                <a:gd name="T26" fmla="*/ 8 w 16"/>
                <a:gd name="T27" fmla="*/ 11 h 90"/>
                <a:gd name="T28" fmla="*/ 8 w 16"/>
                <a:gd name="T29" fmla="*/ 15 h 90"/>
                <a:gd name="T30" fmla="*/ 8 w 16"/>
                <a:gd name="T31" fmla="*/ 19 h 90"/>
                <a:gd name="T32" fmla="*/ 8 w 16"/>
                <a:gd name="T33" fmla="*/ 21 h 90"/>
                <a:gd name="T34" fmla="*/ 8 w 16"/>
                <a:gd name="T35" fmla="*/ 25 h 90"/>
                <a:gd name="T36" fmla="*/ 8 w 16"/>
                <a:gd name="T37" fmla="*/ 29 h 90"/>
                <a:gd name="T38" fmla="*/ 10 w 16"/>
                <a:gd name="T39" fmla="*/ 31 h 90"/>
                <a:gd name="T40" fmla="*/ 6 w 16"/>
                <a:gd name="T41" fmla="*/ 34 h 90"/>
                <a:gd name="T42" fmla="*/ 6 w 16"/>
                <a:gd name="T43" fmla="*/ 36 h 90"/>
                <a:gd name="T44" fmla="*/ 2 w 16"/>
                <a:gd name="T45" fmla="*/ 36 h 90"/>
                <a:gd name="T46" fmla="*/ 2 w 16"/>
                <a:gd name="T47" fmla="*/ 40 h 90"/>
                <a:gd name="T48" fmla="*/ 2 w 16"/>
                <a:gd name="T49" fmla="*/ 44 h 90"/>
                <a:gd name="T50" fmla="*/ 0 w 16"/>
                <a:gd name="T51" fmla="*/ 44 h 90"/>
                <a:gd name="T52" fmla="*/ 0 w 16"/>
                <a:gd name="T53" fmla="*/ 46 h 90"/>
                <a:gd name="T54" fmla="*/ 0 w 16"/>
                <a:gd name="T55" fmla="*/ 50 h 90"/>
                <a:gd name="T56" fmla="*/ 0 w 16"/>
                <a:gd name="T57" fmla="*/ 46 h 90"/>
                <a:gd name="T58" fmla="*/ 0 w 16"/>
                <a:gd name="T59" fmla="*/ 56 h 90"/>
                <a:gd name="T60" fmla="*/ 0 w 16"/>
                <a:gd name="T61" fmla="*/ 90 h 90"/>
                <a:gd name="T62" fmla="*/ 6 w 16"/>
                <a:gd name="T63" fmla="*/ 56 h 90"/>
                <a:gd name="T64" fmla="*/ 12 w 16"/>
                <a:gd name="T65" fmla="*/ 40 h 90"/>
                <a:gd name="T66" fmla="*/ 16 w 16"/>
                <a:gd name="T67" fmla="*/ 21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90"/>
                <a:gd name="T104" fmla="*/ 16 w 16"/>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90">
                  <a:moveTo>
                    <a:pt x="16" y="21"/>
                  </a:moveTo>
                  <a:lnTo>
                    <a:pt x="16" y="19"/>
                  </a:lnTo>
                  <a:lnTo>
                    <a:pt x="16" y="15"/>
                  </a:lnTo>
                  <a:lnTo>
                    <a:pt x="12" y="11"/>
                  </a:lnTo>
                  <a:lnTo>
                    <a:pt x="8" y="9"/>
                  </a:lnTo>
                  <a:lnTo>
                    <a:pt x="12" y="6"/>
                  </a:lnTo>
                  <a:lnTo>
                    <a:pt x="12" y="4"/>
                  </a:lnTo>
                  <a:lnTo>
                    <a:pt x="8" y="0"/>
                  </a:lnTo>
                  <a:lnTo>
                    <a:pt x="8" y="4"/>
                  </a:lnTo>
                  <a:lnTo>
                    <a:pt x="6" y="4"/>
                  </a:lnTo>
                  <a:lnTo>
                    <a:pt x="6" y="6"/>
                  </a:lnTo>
                  <a:lnTo>
                    <a:pt x="6" y="9"/>
                  </a:lnTo>
                  <a:lnTo>
                    <a:pt x="8" y="9"/>
                  </a:lnTo>
                  <a:lnTo>
                    <a:pt x="8" y="11"/>
                  </a:lnTo>
                  <a:lnTo>
                    <a:pt x="8" y="15"/>
                  </a:lnTo>
                  <a:lnTo>
                    <a:pt x="8" y="19"/>
                  </a:lnTo>
                  <a:lnTo>
                    <a:pt x="8" y="21"/>
                  </a:lnTo>
                  <a:lnTo>
                    <a:pt x="8" y="25"/>
                  </a:lnTo>
                  <a:lnTo>
                    <a:pt x="8" y="29"/>
                  </a:lnTo>
                  <a:lnTo>
                    <a:pt x="10" y="31"/>
                  </a:lnTo>
                  <a:lnTo>
                    <a:pt x="6" y="34"/>
                  </a:lnTo>
                  <a:lnTo>
                    <a:pt x="6" y="36"/>
                  </a:lnTo>
                  <a:lnTo>
                    <a:pt x="2" y="36"/>
                  </a:lnTo>
                  <a:lnTo>
                    <a:pt x="2" y="40"/>
                  </a:lnTo>
                  <a:lnTo>
                    <a:pt x="2" y="44"/>
                  </a:lnTo>
                  <a:lnTo>
                    <a:pt x="0" y="44"/>
                  </a:lnTo>
                  <a:lnTo>
                    <a:pt x="0" y="46"/>
                  </a:lnTo>
                  <a:lnTo>
                    <a:pt x="0" y="50"/>
                  </a:lnTo>
                  <a:lnTo>
                    <a:pt x="0" y="46"/>
                  </a:lnTo>
                  <a:lnTo>
                    <a:pt x="0" y="56"/>
                  </a:lnTo>
                  <a:lnTo>
                    <a:pt x="0" y="90"/>
                  </a:lnTo>
                  <a:lnTo>
                    <a:pt x="6" y="56"/>
                  </a:lnTo>
                  <a:lnTo>
                    <a:pt x="12" y="40"/>
                  </a:lnTo>
                  <a:lnTo>
                    <a:pt x="16" y="21"/>
                  </a:lnTo>
                </a:path>
              </a:pathLst>
            </a:custGeom>
            <a:grpFill/>
            <a:ln w="9525">
              <a:noFill/>
              <a:round/>
              <a:headEnd/>
              <a:tailEnd/>
            </a:ln>
          </p:spPr>
          <p:txBody>
            <a:bodyPr/>
            <a:lstStyle/>
            <a:p>
              <a:pPr>
                <a:defRPr/>
              </a:pPr>
              <a:endParaRPr lang="en-US" dirty="0">
                <a:solidFill>
                  <a:prstClr val="black"/>
                </a:solidFill>
              </a:endParaRPr>
            </a:p>
          </p:txBody>
        </p:sp>
        <p:sp>
          <p:nvSpPr>
            <p:cNvPr id="16687" name="Freeform 145"/>
            <p:cNvSpPr>
              <a:spLocks/>
            </p:cNvSpPr>
            <p:nvPr/>
          </p:nvSpPr>
          <p:spPr bwMode="ltGray">
            <a:xfrm>
              <a:off x="4780" y="3077"/>
              <a:ext cx="19" cy="33"/>
            </a:xfrm>
            <a:custGeom>
              <a:avLst/>
              <a:gdLst>
                <a:gd name="T0" fmla="*/ 19 w 19"/>
                <a:gd name="T1" fmla="*/ 33 h 33"/>
                <a:gd name="T2" fmla="*/ 15 w 19"/>
                <a:gd name="T3" fmla="*/ 0 h 33"/>
                <a:gd name="T4" fmla="*/ 0 w 19"/>
                <a:gd name="T5" fmla="*/ 0 h 33"/>
                <a:gd name="T6" fmla="*/ 0 w 19"/>
                <a:gd name="T7" fmla="*/ 33 h 33"/>
                <a:gd name="T8" fmla="*/ 19 w 19"/>
                <a:gd name="T9" fmla="*/ 33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19" y="33"/>
                  </a:moveTo>
                  <a:lnTo>
                    <a:pt x="15" y="0"/>
                  </a:lnTo>
                  <a:lnTo>
                    <a:pt x="0" y="0"/>
                  </a:lnTo>
                  <a:lnTo>
                    <a:pt x="0" y="33"/>
                  </a:lnTo>
                  <a:lnTo>
                    <a:pt x="19" y="33"/>
                  </a:lnTo>
                  <a:close/>
                </a:path>
              </a:pathLst>
            </a:custGeom>
            <a:grpFill/>
            <a:ln w="9525">
              <a:noFill/>
              <a:round/>
              <a:headEnd/>
              <a:tailEnd/>
            </a:ln>
          </p:spPr>
          <p:txBody>
            <a:bodyPr/>
            <a:lstStyle/>
            <a:p>
              <a:pPr>
                <a:defRPr/>
              </a:pPr>
              <a:endParaRPr lang="en-US" dirty="0">
                <a:solidFill>
                  <a:prstClr val="black"/>
                </a:solidFill>
              </a:endParaRPr>
            </a:p>
          </p:txBody>
        </p:sp>
        <p:sp>
          <p:nvSpPr>
            <p:cNvPr id="16688" name="Freeform 146"/>
            <p:cNvSpPr>
              <a:spLocks/>
            </p:cNvSpPr>
            <p:nvPr/>
          </p:nvSpPr>
          <p:spPr bwMode="ltGray">
            <a:xfrm>
              <a:off x="4780" y="3077"/>
              <a:ext cx="19" cy="33"/>
            </a:xfrm>
            <a:custGeom>
              <a:avLst/>
              <a:gdLst>
                <a:gd name="T0" fmla="*/ 19 w 19"/>
                <a:gd name="T1" fmla="*/ 33 h 33"/>
                <a:gd name="T2" fmla="*/ 15 w 19"/>
                <a:gd name="T3" fmla="*/ 0 h 33"/>
                <a:gd name="T4" fmla="*/ 0 w 19"/>
                <a:gd name="T5" fmla="*/ 0 h 33"/>
                <a:gd name="T6" fmla="*/ 0 w 19"/>
                <a:gd name="T7" fmla="*/ 33 h 33"/>
                <a:gd name="T8" fmla="*/ 19 w 19"/>
                <a:gd name="T9" fmla="*/ 33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19" y="33"/>
                  </a:moveTo>
                  <a:lnTo>
                    <a:pt x="15" y="0"/>
                  </a:lnTo>
                  <a:lnTo>
                    <a:pt x="0" y="0"/>
                  </a:lnTo>
                  <a:lnTo>
                    <a:pt x="0" y="33"/>
                  </a:lnTo>
                  <a:lnTo>
                    <a:pt x="19" y="33"/>
                  </a:lnTo>
                </a:path>
              </a:pathLst>
            </a:custGeom>
            <a:grpFill/>
            <a:ln w="9525">
              <a:noFill/>
              <a:round/>
              <a:headEnd/>
              <a:tailEnd/>
            </a:ln>
          </p:spPr>
          <p:txBody>
            <a:bodyPr/>
            <a:lstStyle/>
            <a:p>
              <a:pPr>
                <a:defRPr/>
              </a:pPr>
              <a:endParaRPr lang="en-US" dirty="0">
                <a:solidFill>
                  <a:prstClr val="black"/>
                </a:solidFill>
              </a:endParaRPr>
            </a:p>
          </p:txBody>
        </p:sp>
        <p:sp>
          <p:nvSpPr>
            <p:cNvPr id="16689" name="Freeform 147"/>
            <p:cNvSpPr>
              <a:spLocks/>
            </p:cNvSpPr>
            <p:nvPr/>
          </p:nvSpPr>
          <p:spPr bwMode="ltGray">
            <a:xfrm>
              <a:off x="4790" y="3135"/>
              <a:ext cx="27" cy="35"/>
            </a:xfrm>
            <a:custGeom>
              <a:avLst/>
              <a:gdLst>
                <a:gd name="T0" fmla="*/ 25 w 27"/>
                <a:gd name="T1" fmla="*/ 25 h 35"/>
                <a:gd name="T2" fmla="*/ 25 w 27"/>
                <a:gd name="T3" fmla="*/ 10 h 35"/>
                <a:gd name="T4" fmla="*/ 25 w 27"/>
                <a:gd name="T5" fmla="*/ 6 h 35"/>
                <a:gd name="T6" fmla="*/ 23 w 27"/>
                <a:gd name="T7" fmla="*/ 6 h 35"/>
                <a:gd name="T8" fmla="*/ 25 w 27"/>
                <a:gd name="T9" fmla="*/ 6 h 35"/>
                <a:gd name="T10" fmla="*/ 25 w 27"/>
                <a:gd name="T11" fmla="*/ 4 h 35"/>
                <a:gd name="T12" fmla="*/ 25 w 27"/>
                <a:gd name="T13" fmla="*/ 0 h 35"/>
                <a:gd name="T14" fmla="*/ 23 w 27"/>
                <a:gd name="T15" fmla="*/ 4 h 35"/>
                <a:gd name="T16" fmla="*/ 23 w 27"/>
                <a:gd name="T17" fmla="*/ 6 h 35"/>
                <a:gd name="T18" fmla="*/ 19 w 27"/>
                <a:gd name="T19" fmla="*/ 10 h 35"/>
                <a:gd name="T20" fmla="*/ 0 w 27"/>
                <a:gd name="T21" fmla="*/ 10 h 35"/>
                <a:gd name="T22" fmla="*/ 0 w 27"/>
                <a:gd name="T23" fmla="*/ 16 h 35"/>
                <a:gd name="T24" fmla="*/ 9 w 27"/>
                <a:gd name="T25" fmla="*/ 16 h 35"/>
                <a:gd name="T26" fmla="*/ 9 w 27"/>
                <a:gd name="T27" fmla="*/ 25 h 35"/>
                <a:gd name="T28" fmla="*/ 17 w 27"/>
                <a:gd name="T29" fmla="*/ 25 h 35"/>
                <a:gd name="T30" fmla="*/ 17 w 27"/>
                <a:gd name="T31" fmla="*/ 35 h 35"/>
                <a:gd name="T32" fmla="*/ 27 w 27"/>
                <a:gd name="T33" fmla="*/ 35 h 35"/>
                <a:gd name="T34" fmla="*/ 25 w 27"/>
                <a:gd name="T35" fmla="*/ 25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5"/>
                <a:gd name="T56" fmla="*/ 27 w 2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5">
                  <a:moveTo>
                    <a:pt x="25" y="25"/>
                  </a:moveTo>
                  <a:lnTo>
                    <a:pt x="25" y="10"/>
                  </a:lnTo>
                  <a:lnTo>
                    <a:pt x="25" y="6"/>
                  </a:lnTo>
                  <a:lnTo>
                    <a:pt x="23" y="6"/>
                  </a:lnTo>
                  <a:lnTo>
                    <a:pt x="25" y="6"/>
                  </a:lnTo>
                  <a:lnTo>
                    <a:pt x="25" y="4"/>
                  </a:lnTo>
                  <a:lnTo>
                    <a:pt x="25" y="0"/>
                  </a:lnTo>
                  <a:lnTo>
                    <a:pt x="23" y="4"/>
                  </a:lnTo>
                  <a:lnTo>
                    <a:pt x="23" y="6"/>
                  </a:lnTo>
                  <a:lnTo>
                    <a:pt x="19" y="10"/>
                  </a:lnTo>
                  <a:lnTo>
                    <a:pt x="0" y="10"/>
                  </a:lnTo>
                  <a:lnTo>
                    <a:pt x="0" y="16"/>
                  </a:lnTo>
                  <a:lnTo>
                    <a:pt x="9" y="16"/>
                  </a:lnTo>
                  <a:lnTo>
                    <a:pt x="9" y="25"/>
                  </a:lnTo>
                  <a:lnTo>
                    <a:pt x="17" y="25"/>
                  </a:lnTo>
                  <a:lnTo>
                    <a:pt x="17" y="35"/>
                  </a:lnTo>
                  <a:lnTo>
                    <a:pt x="27" y="35"/>
                  </a:lnTo>
                  <a:lnTo>
                    <a:pt x="25" y="25"/>
                  </a:lnTo>
                  <a:close/>
                </a:path>
              </a:pathLst>
            </a:custGeom>
            <a:grpFill/>
            <a:ln w="9525">
              <a:noFill/>
              <a:round/>
              <a:headEnd/>
              <a:tailEnd/>
            </a:ln>
          </p:spPr>
          <p:txBody>
            <a:bodyPr/>
            <a:lstStyle/>
            <a:p>
              <a:pPr>
                <a:defRPr/>
              </a:pPr>
              <a:endParaRPr lang="en-US" dirty="0">
                <a:solidFill>
                  <a:prstClr val="black"/>
                </a:solidFill>
              </a:endParaRPr>
            </a:p>
          </p:txBody>
        </p:sp>
        <p:sp>
          <p:nvSpPr>
            <p:cNvPr id="16690" name="Freeform 148"/>
            <p:cNvSpPr>
              <a:spLocks/>
            </p:cNvSpPr>
            <p:nvPr/>
          </p:nvSpPr>
          <p:spPr bwMode="ltGray">
            <a:xfrm>
              <a:off x="4790" y="3135"/>
              <a:ext cx="27" cy="35"/>
            </a:xfrm>
            <a:custGeom>
              <a:avLst/>
              <a:gdLst>
                <a:gd name="T0" fmla="*/ 25 w 27"/>
                <a:gd name="T1" fmla="*/ 25 h 35"/>
                <a:gd name="T2" fmla="*/ 25 w 27"/>
                <a:gd name="T3" fmla="*/ 10 h 35"/>
                <a:gd name="T4" fmla="*/ 25 w 27"/>
                <a:gd name="T5" fmla="*/ 6 h 35"/>
                <a:gd name="T6" fmla="*/ 23 w 27"/>
                <a:gd name="T7" fmla="*/ 6 h 35"/>
                <a:gd name="T8" fmla="*/ 25 w 27"/>
                <a:gd name="T9" fmla="*/ 6 h 35"/>
                <a:gd name="T10" fmla="*/ 25 w 27"/>
                <a:gd name="T11" fmla="*/ 4 h 35"/>
                <a:gd name="T12" fmla="*/ 25 w 27"/>
                <a:gd name="T13" fmla="*/ 0 h 35"/>
                <a:gd name="T14" fmla="*/ 23 w 27"/>
                <a:gd name="T15" fmla="*/ 4 h 35"/>
                <a:gd name="T16" fmla="*/ 23 w 27"/>
                <a:gd name="T17" fmla="*/ 6 h 35"/>
                <a:gd name="T18" fmla="*/ 19 w 27"/>
                <a:gd name="T19" fmla="*/ 10 h 35"/>
                <a:gd name="T20" fmla="*/ 0 w 27"/>
                <a:gd name="T21" fmla="*/ 10 h 35"/>
                <a:gd name="T22" fmla="*/ 0 w 27"/>
                <a:gd name="T23" fmla="*/ 16 h 35"/>
                <a:gd name="T24" fmla="*/ 9 w 27"/>
                <a:gd name="T25" fmla="*/ 16 h 35"/>
                <a:gd name="T26" fmla="*/ 9 w 27"/>
                <a:gd name="T27" fmla="*/ 25 h 35"/>
                <a:gd name="T28" fmla="*/ 17 w 27"/>
                <a:gd name="T29" fmla="*/ 25 h 35"/>
                <a:gd name="T30" fmla="*/ 17 w 27"/>
                <a:gd name="T31" fmla="*/ 35 h 35"/>
                <a:gd name="T32" fmla="*/ 27 w 27"/>
                <a:gd name="T33" fmla="*/ 35 h 35"/>
                <a:gd name="T34" fmla="*/ 25 w 27"/>
                <a:gd name="T35" fmla="*/ 25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5"/>
                <a:gd name="T56" fmla="*/ 27 w 2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5">
                  <a:moveTo>
                    <a:pt x="25" y="25"/>
                  </a:moveTo>
                  <a:lnTo>
                    <a:pt x="25" y="10"/>
                  </a:lnTo>
                  <a:lnTo>
                    <a:pt x="25" y="6"/>
                  </a:lnTo>
                  <a:lnTo>
                    <a:pt x="23" y="6"/>
                  </a:lnTo>
                  <a:lnTo>
                    <a:pt x="25" y="6"/>
                  </a:lnTo>
                  <a:lnTo>
                    <a:pt x="25" y="4"/>
                  </a:lnTo>
                  <a:lnTo>
                    <a:pt x="25" y="0"/>
                  </a:lnTo>
                  <a:lnTo>
                    <a:pt x="23" y="4"/>
                  </a:lnTo>
                  <a:lnTo>
                    <a:pt x="23" y="6"/>
                  </a:lnTo>
                  <a:lnTo>
                    <a:pt x="19" y="10"/>
                  </a:lnTo>
                  <a:lnTo>
                    <a:pt x="0" y="10"/>
                  </a:lnTo>
                  <a:lnTo>
                    <a:pt x="0" y="16"/>
                  </a:lnTo>
                  <a:lnTo>
                    <a:pt x="9" y="16"/>
                  </a:lnTo>
                  <a:lnTo>
                    <a:pt x="9" y="25"/>
                  </a:lnTo>
                  <a:lnTo>
                    <a:pt x="17" y="25"/>
                  </a:lnTo>
                  <a:lnTo>
                    <a:pt x="17" y="35"/>
                  </a:lnTo>
                  <a:lnTo>
                    <a:pt x="27" y="35"/>
                  </a:lnTo>
                  <a:lnTo>
                    <a:pt x="25" y="25"/>
                  </a:lnTo>
                </a:path>
              </a:pathLst>
            </a:custGeom>
            <a:grpFill/>
            <a:ln w="9525">
              <a:noFill/>
              <a:round/>
              <a:headEnd/>
              <a:tailEnd/>
            </a:ln>
          </p:spPr>
          <p:txBody>
            <a:bodyPr/>
            <a:lstStyle/>
            <a:p>
              <a:pPr>
                <a:defRPr/>
              </a:pPr>
              <a:endParaRPr lang="en-US" dirty="0">
                <a:solidFill>
                  <a:prstClr val="black"/>
                </a:solidFill>
              </a:endParaRPr>
            </a:p>
          </p:txBody>
        </p:sp>
        <p:sp>
          <p:nvSpPr>
            <p:cNvPr id="16691" name="Freeform 149"/>
            <p:cNvSpPr>
              <a:spLocks/>
            </p:cNvSpPr>
            <p:nvPr/>
          </p:nvSpPr>
          <p:spPr bwMode="ltGray">
            <a:xfrm>
              <a:off x="4720" y="3226"/>
              <a:ext cx="19" cy="13"/>
            </a:xfrm>
            <a:custGeom>
              <a:avLst/>
              <a:gdLst>
                <a:gd name="T0" fmla="*/ 16 w 19"/>
                <a:gd name="T1" fmla="*/ 6 h 13"/>
                <a:gd name="T2" fmla="*/ 19 w 19"/>
                <a:gd name="T3" fmla="*/ 0 h 13"/>
                <a:gd name="T4" fmla="*/ 0 w 19"/>
                <a:gd name="T5" fmla="*/ 0 h 13"/>
                <a:gd name="T6" fmla="*/ 0 w 19"/>
                <a:gd name="T7" fmla="*/ 8 h 13"/>
                <a:gd name="T8" fmla="*/ 0 w 19"/>
                <a:gd name="T9" fmla="*/ 10 h 13"/>
                <a:gd name="T10" fmla="*/ 4 w 19"/>
                <a:gd name="T11" fmla="*/ 13 h 13"/>
                <a:gd name="T12" fmla="*/ 6 w 19"/>
                <a:gd name="T13" fmla="*/ 13 h 13"/>
                <a:gd name="T14" fmla="*/ 6 w 19"/>
                <a:gd name="T15" fmla="*/ 10 h 13"/>
                <a:gd name="T16" fmla="*/ 12 w 19"/>
                <a:gd name="T17" fmla="*/ 10 h 13"/>
                <a:gd name="T18" fmla="*/ 16 w 19"/>
                <a:gd name="T19" fmla="*/ 10 h 13"/>
                <a:gd name="T20" fmla="*/ 16 w 1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3"/>
                <a:gd name="T35" fmla="*/ 19 w 1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3">
                  <a:moveTo>
                    <a:pt x="16" y="6"/>
                  </a:moveTo>
                  <a:lnTo>
                    <a:pt x="19" y="0"/>
                  </a:lnTo>
                  <a:lnTo>
                    <a:pt x="0" y="0"/>
                  </a:lnTo>
                  <a:lnTo>
                    <a:pt x="0" y="8"/>
                  </a:lnTo>
                  <a:lnTo>
                    <a:pt x="0" y="10"/>
                  </a:lnTo>
                  <a:lnTo>
                    <a:pt x="4" y="13"/>
                  </a:lnTo>
                  <a:lnTo>
                    <a:pt x="6" y="13"/>
                  </a:lnTo>
                  <a:lnTo>
                    <a:pt x="6" y="10"/>
                  </a:lnTo>
                  <a:lnTo>
                    <a:pt x="12" y="10"/>
                  </a:lnTo>
                  <a:lnTo>
                    <a:pt x="16" y="10"/>
                  </a:lnTo>
                  <a:lnTo>
                    <a:pt x="16" y="6"/>
                  </a:lnTo>
                  <a:close/>
                </a:path>
              </a:pathLst>
            </a:custGeom>
            <a:grpFill/>
            <a:ln w="9525">
              <a:noFill/>
              <a:round/>
              <a:headEnd/>
              <a:tailEnd/>
            </a:ln>
          </p:spPr>
          <p:txBody>
            <a:bodyPr/>
            <a:lstStyle/>
            <a:p>
              <a:pPr>
                <a:defRPr/>
              </a:pPr>
              <a:endParaRPr lang="en-US" dirty="0">
                <a:solidFill>
                  <a:prstClr val="black"/>
                </a:solidFill>
              </a:endParaRPr>
            </a:p>
          </p:txBody>
        </p:sp>
        <p:sp>
          <p:nvSpPr>
            <p:cNvPr id="16692" name="Freeform 150"/>
            <p:cNvSpPr>
              <a:spLocks/>
            </p:cNvSpPr>
            <p:nvPr/>
          </p:nvSpPr>
          <p:spPr bwMode="ltGray">
            <a:xfrm>
              <a:off x="4720" y="3226"/>
              <a:ext cx="19" cy="13"/>
            </a:xfrm>
            <a:custGeom>
              <a:avLst/>
              <a:gdLst>
                <a:gd name="T0" fmla="*/ 16 w 19"/>
                <a:gd name="T1" fmla="*/ 6 h 13"/>
                <a:gd name="T2" fmla="*/ 19 w 19"/>
                <a:gd name="T3" fmla="*/ 0 h 13"/>
                <a:gd name="T4" fmla="*/ 0 w 19"/>
                <a:gd name="T5" fmla="*/ 0 h 13"/>
                <a:gd name="T6" fmla="*/ 0 w 19"/>
                <a:gd name="T7" fmla="*/ 8 h 13"/>
                <a:gd name="T8" fmla="*/ 0 w 19"/>
                <a:gd name="T9" fmla="*/ 10 h 13"/>
                <a:gd name="T10" fmla="*/ 4 w 19"/>
                <a:gd name="T11" fmla="*/ 13 h 13"/>
                <a:gd name="T12" fmla="*/ 6 w 19"/>
                <a:gd name="T13" fmla="*/ 13 h 13"/>
                <a:gd name="T14" fmla="*/ 6 w 19"/>
                <a:gd name="T15" fmla="*/ 10 h 13"/>
                <a:gd name="T16" fmla="*/ 12 w 19"/>
                <a:gd name="T17" fmla="*/ 10 h 13"/>
                <a:gd name="T18" fmla="*/ 16 w 19"/>
                <a:gd name="T19" fmla="*/ 10 h 13"/>
                <a:gd name="T20" fmla="*/ 16 w 1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3"/>
                <a:gd name="T35" fmla="*/ 19 w 1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3">
                  <a:moveTo>
                    <a:pt x="16" y="6"/>
                  </a:moveTo>
                  <a:lnTo>
                    <a:pt x="19" y="0"/>
                  </a:lnTo>
                  <a:lnTo>
                    <a:pt x="0" y="0"/>
                  </a:lnTo>
                  <a:lnTo>
                    <a:pt x="0" y="8"/>
                  </a:lnTo>
                  <a:lnTo>
                    <a:pt x="0" y="10"/>
                  </a:lnTo>
                  <a:lnTo>
                    <a:pt x="4" y="13"/>
                  </a:lnTo>
                  <a:lnTo>
                    <a:pt x="6" y="13"/>
                  </a:lnTo>
                  <a:lnTo>
                    <a:pt x="6" y="10"/>
                  </a:lnTo>
                  <a:lnTo>
                    <a:pt x="12" y="10"/>
                  </a:lnTo>
                  <a:lnTo>
                    <a:pt x="16" y="10"/>
                  </a:lnTo>
                  <a:lnTo>
                    <a:pt x="16" y="6"/>
                  </a:lnTo>
                </a:path>
              </a:pathLst>
            </a:custGeom>
            <a:grpFill/>
            <a:ln w="9525">
              <a:noFill/>
              <a:round/>
              <a:headEnd/>
              <a:tailEnd/>
            </a:ln>
          </p:spPr>
          <p:txBody>
            <a:bodyPr/>
            <a:lstStyle/>
            <a:p>
              <a:pPr>
                <a:defRPr/>
              </a:pPr>
              <a:endParaRPr lang="en-US" dirty="0">
                <a:solidFill>
                  <a:prstClr val="black"/>
                </a:solidFill>
              </a:endParaRPr>
            </a:p>
          </p:txBody>
        </p:sp>
        <p:sp>
          <p:nvSpPr>
            <p:cNvPr id="16693" name="Freeform 151"/>
            <p:cNvSpPr>
              <a:spLocks/>
            </p:cNvSpPr>
            <p:nvPr/>
          </p:nvSpPr>
          <p:spPr bwMode="ltGray">
            <a:xfrm>
              <a:off x="4737" y="3654"/>
              <a:ext cx="26" cy="12"/>
            </a:xfrm>
            <a:custGeom>
              <a:avLst/>
              <a:gdLst>
                <a:gd name="T0" fmla="*/ 0 w 26"/>
                <a:gd name="T1" fmla="*/ 0 h 12"/>
                <a:gd name="T2" fmla="*/ 2 w 26"/>
                <a:gd name="T3" fmla="*/ 12 h 12"/>
                <a:gd name="T4" fmla="*/ 22 w 26"/>
                <a:gd name="T5" fmla="*/ 12 h 12"/>
                <a:gd name="T6" fmla="*/ 22 w 26"/>
                <a:gd name="T7" fmla="*/ 6 h 12"/>
                <a:gd name="T8" fmla="*/ 26 w 26"/>
                <a:gd name="T9" fmla="*/ 6 h 12"/>
                <a:gd name="T10" fmla="*/ 18 w 26"/>
                <a:gd name="T11" fmla="*/ 6 h 12"/>
                <a:gd name="T12" fmla="*/ 18 w 26"/>
                <a:gd name="T13" fmla="*/ 2 h 12"/>
                <a:gd name="T14" fmla="*/ 12 w 26"/>
                <a:gd name="T15" fmla="*/ 0 h 12"/>
                <a:gd name="T16" fmla="*/ 0 w 2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2"/>
                <a:gd name="T29" fmla="*/ 26 w 2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2">
                  <a:moveTo>
                    <a:pt x="0" y="0"/>
                  </a:moveTo>
                  <a:lnTo>
                    <a:pt x="2" y="12"/>
                  </a:lnTo>
                  <a:lnTo>
                    <a:pt x="22" y="12"/>
                  </a:lnTo>
                  <a:lnTo>
                    <a:pt x="22" y="6"/>
                  </a:lnTo>
                  <a:lnTo>
                    <a:pt x="26" y="6"/>
                  </a:lnTo>
                  <a:lnTo>
                    <a:pt x="18" y="6"/>
                  </a:lnTo>
                  <a:lnTo>
                    <a:pt x="18" y="2"/>
                  </a:lnTo>
                  <a:lnTo>
                    <a:pt x="12"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16694" name="Freeform 152"/>
            <p:cNvSpPr>
              <a:spLocks/>
            </p:cNvSpPr>
            <p:nvPr/>
          </p:nvSpPr>
          <p:spPr bwMode="ltGray">
            <a:xfrm>
              <a:off x="4737" y="3654"/>
              <a:ext cx="26" cy="12"/>
            </a:xfrm>
            <a:custGeom>
              <a:avLst/>
              <a:gdLst>
                <a:gd name="T0" fmla="*/ 0 w 26"/>
                <a:gd name="T1" fmla="*/ 0 h 12"/>
                <a:gd name="T2" fmla="*/ 2 w 26"/>
                <a:gd name="T3" fmla="*/ 12 h 12"/>
                <a:gd name="T4" fmla="*/ 22 w 26"/>
                <a:gd name="T5" fmla="*/ 12 h 12"/>
                <a:gd name="T6" fmla="*/ 22 w 26"/>
                <a:gd name="T7" fmla="*/ 6 h 12"/>
                <a:gd name="T8" fmla="*/ 26 w 26"/>
                <a:gd name="T9" fmla="*/ 6 h 12"/>
                <a:gd name="T10" fmla="*/ 18 w 26"/>
                <a:gd name="T11" fmla="*/ 6 h 12"/>
                <a:gd name="T12" fmla="*/ 18 w 26"/>
                <a:gd name="T13" fmla="*/ 2 h 12"/>
                <a:gd name="T14" fmla="*/ 12 w 26"/>
                <a:gd name="T15" fmla="*/ 0 h 12"/>
                <a:gd name="T16" fmla="*/ 0 w 2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2"/>
                <a:gd name="T29" fmla="*/ 26 w 2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2">
                  <a:moveTo>
                    <a:pt x="0" y="0"/>
                  </a:moveTo>
                  <a:lnTo>
                    <a:pt x="2" y="12"/>
                  </a:lnTo>
                  <a:lnTo>
                    <a:pt x="22" y="12"/>
                  </a:lnTo>
                  <a:lnTo>
                    <a:pt x="22" y="6"/>
                  </a:lnTo>
                  <a:lnTo>
                    <a:pt x="26" y="6"/>
                  </a:lnTo>
                  <a:lnTo>
                    <a:pt x="18" y="6"/>
                  </a:lnTo>
                  <a:lnTo>
                    <a:pt x="18" y="2"/>
                  </a:lnTo>
                  <a:lnTo>
                    <a:pt x="12" y="0"/>
                  </a:lnTo>
                  <a:lnTo>
                    <a:pt x="0" y="0"/>
                  </a:lnTo>
                </a:path>
              </a:pathLst>
            </a:custGeom>
            <a:grpFill/>
            <a:ln w="9525">
              <a:noFill/>
              <a:round/>
              <a:headEnd/>
              <a:tailEnd/>
            </a:ln>
          </p:spPr>
          <p:txBody>
            <a:bodyPr/>
            <a:lstStyle/>
            <a:p>
              <a:pPr>
                <a:defRPr/>
              </a:pPr>
              <a:endParaRPr lang="en-US" dirty="0">
                <a:solidFill>
                  <a:prstClr val="black"/>
                </a:solidFill>
              </a:endParaRPr>
            </a:p>
          </p:txBody>
        </p:sp>
        <p:sp>
          <p:nvSpPr>
            <p:cNvPr id="16695" name="Freeform 153"/>
            <p:cNvSpPr>
              <a:spLocks/>
            </p:cNvSpPr>
            <p:nvPr/>
          </p:nvSpPr>
          <p:spPr bwMode="ltGray">
            <a:xfrm>
              <a:off x="4211" y="1583"/>
              <a:ext cx="40" cy="44"/>
            </a:xfrm>
            <a:custGeom>
              <a:avLst/>
              <a:gdLst>
                <a:gd name="T0" fmla="*/ 0 w 40"/>
                <a:gd name="T1" fmla="*/ 2 h 44"/>
                <a:gd name="T2" fmla="*/ 40 w 40"/>
                <a:gd name="T3" fmla="*/ 0 h 44"/>
                <a:gd name="T4" fmla="*/ 40 w 40"/>
                <a:gd name="T5" fmla="*/ 39 h 44"/>
                <a:gd name="T6" fmla="*/ 34 w 40"/>
                <a:gd name="T7" fmla="*/ 39 h 44"/>
                <a:gd name="T8" fmla="*/ 34 w 40"/>
                <a:gd name="T9" fmla="*/ 44 h 44"/>
                <a:gd name="T10" fmla="*/ 25 w 40"/>
                <a:gd name="T11" fmla="*/ 44 h 44"/>
                <a:gd name="T12" fmla="*/ 25 w 40"/>
                <a:gd name="T13" fmla="*/ 19 h 44"/>
                <a:gd name="T14" fmla="*/ 15 w 40"/>
                <a:gd name="T15" fmla="*/ 17 h 44"/>
                <a:gd name="T16" fmla="*/ 15 w 40"/>
                <a:gd name="T17" fmla="*/ 10 h 44"/>
                <a:gd name="T18" fmla="*/ 0 w 40"/>
                <a:gd name="T19" fmla="*/ 10 h 44"/>
                <a:gd name="T20" fmla="*/ 0 w 40"/>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4"/>
                <a:gd name="T35" fmla="*/ 40 w 4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4">
                  <a:moveTo>
                    <a:pt x="0" y="2"/>
                  </a:moveTo>
                  <a:lnTo>
                    <a:pt x="40" y="0"/>
                  </a:lnTo>
                  <a:lnTo>
                    <a:pt x="40" y="39"/>
                  </a:lnTo>
                  <a:lnTo>
                    <a:pt x="34" y="39"/>
                  </a:lnTo>
                  <a:lnTo>
                    <a:pt x="34" y="44"/>
                  </a:lnTo>
                  <a:lnTo>
                    <a:pt x="25" y="44"/>
                  </a:lnTo>
                  <a:lnTo>
                    <a:pt x="25" y="19"/>
                  </a:lnTo>
                  <a:lnTo>
                    <a:pt x="15" y="17"/>
                  </a:lnTo>
                  <a:lnTo>
                    <a:pt x="15" y="10"/>
                  </a:lnTo>
                  <a:lnTo>
                    <a:pt x="0" y="10"/>
                  </a:lnTo>
                  <a:lnTo>
                    <a:pt x="0" y="2"/>
                  </a:lnTo>
                  <a:close/>
                </a:path>
              </a:pathLst>
            </a:custGeom>
            <a:grpFill/>
            <a:ln w="9525">
              <a:noFill/>
              <a:round/>
              <a:headEnd/>
              <a:tailEnd/>
            </a:ln>
          </p:spPr>
          <p:txBody>
            <a:bodyPr/>
            <a:lstStyle/>
            <a:p>
              <a:pPr>
                <a:defRPr/>
              </a:pPr>
              <a:endParaRPr lang="en-US" dirty="0">
                <a:solidFill>
                  <a:prstClr val="black"/>
                </a:solidFill>
              </a:endParaRPr>
            </a:p>
          </p:txBody>
        </p:sp>
        <p:sp>
          <p:nvSpPr>
            <p:cNvPr id="16696" name="Freeform 154"/>
            <p:cNvSpPr>
              <a:spLocks/>
            </p:cNvSpPr>
            <p:nvPr/>
          </p:nvSpPr>
          <p:spPr bwMode="ltGray">
            <a:xfrm>
              <a:off x="4211" y="1583"/>
              <a:ext cx="40" cy="44"/>
            </a:xfrm>
            <a:custGeom>
              <a:avLst/>
              <a:gdLst>
                <a:gd name="T0" fmla="*/ 0 w 40"/>
                <a:gd name="T1" fmla="*/ 2 h 44"/>
                <a:gd name="T2" fmla="*/ 40 w 40"/>
                <a:gd name="T3" fmla="*/ 0 h 44"/>
                <a:gd name="T4" fmla="*/ 40 w 40"/>
                <a:gd name="T5" fmla="*/ 39 h 44"/>
                <a:gd name="T6" fmla="*/ 34 w 40"/>
                <a:gd name="T7" fmla="*/ 39 h 44"/>
                <a:gd name="T8" fmla="*/ 34 w 40"/>
                <a:gd name="T9" fmla="*/ 44 h 44"/>
                <a:gd name="T10" fmla="*/ 25 w 40"/>
                <a:gd name="T11" fmla="*/ 44 h 44"/>
                <a:gd name="T12" fmla="*/ 25 w 40"/>
                <a:gd name="T13" fmla="*/ 19 h 44"/>
                <a:gd name="T14" fmla="*/ 15 w 40"/>
                <a:gd name="T15" fmla="*/ 17 h 44"/>
                <a:gd name="T16" fmla="*/ 15 w 40"/>
                <a:gd name="T17" fmla="*/ 10 h 44"/>
                <a:gd name="T18" fmla="*/ 0 w 40"/>
                <a:gd name="T19" fmla="*/ 10 h 44"/>
                <a:gd name="T20" fmla="*/ 0 w 40"/>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4"/>
                <a:gd name="T35" fmla="*/ 40 w 4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4">
                  <a:moveTo>
                    <a:pt x="0" y="2"/>
                  </a:moveTo>
                  <a:lnTo>
                    <a:pt x="40" y="0"/>
                  </a:lnTo>
                  <a:lnTo>
                    <a:pt x="40" y="39"/>
                  </a:lnTo>
                  <a:lnTo>
                    <a:pt x="34" y="39"/>
                  </a:lnTo>
                  <a:lnTo>
                    <a:pt x="34" y="44"/>
                  </a:lnTo>
                  <a:lnTo>
                    <a:pt x="25" y="44"/>
                  </a:lnTo>
                  <a:lnTo>
                    <a:pt x="25" y="19"/>
                  </a:lnTo>
                  <a:lnTo>
                    <a:pt x="15" y="17"/>
                  </a:lnTo>
                  <a:lnTo>
                    <a:pt x="15" y="10"/>
                  </a:lnTo>
                  <a:lnTo>
                    <a:pt x="0" y="10"/>
                  </a:lnTo>
                  <a:lnTo>
                    <a:pt x="0" y="2"/>
                  </a:lnTo>
                </a:path>
              </a:pathLst>
            </a:custGeom>
            <a:grpFill/>
            <a:ln w="9525">
              <a:noFill/>
              <a:round/>
              <a:headEnd/>
              <a:tailEnd/>
            </a:ln>
          </p:spPr>
          <p:txBody>
            <a:bodyPr/>
            <a:lstStyle/>
            <a:p>
              <a:pPr>
                <a:defRPr/>
              </a:pPr>
              <a:endParaRPr lang="en-US" dirty="0">
                <a:solidFill>
                  <a:prstClr val="black"/>
                </a:solidFill>
              </a:endParaRPr>
            </a:p>
          </p:txBody>
        </p:sp>
        <p:sp>
          <p:nvSpPr>
            <p:cNvPr id="16697" name="Freeform 155"/>
            <p:cNvSpPr>
              <a:spLocks noEditPoints="1"/>
            </p:cNvSpPr>
            <p:nvPr/>
          </p:nvSpPr>
          <p:spPr bwMode="ltGray">
            <a:xfrm>
              <a:off x="3595" y="595"/>
              <a:ext cx="1019" cy="1359"/>
            </a:xfrm>
            <a:custGeom>
              <a:avLst/>
              <a:gdLst>
                <a:gd name="T0" fmla="*/ 491 w 1019"/>
                <a:gd name="T1" fmla="*/ 0 h 1359"/>
                <a:gd name="T2" fmla="*/ 539 w 1019"/>
                <a:gd name="T3" fmla="*/ 2 h 1359"/>
                <a:gd name="T4" fmla="*/ 570 w 1019"/>
                <a:gd name="T5" fmla="*/ 33 h 1359"/>
                <a:gd name="T6" fmla="*/ 601 w 1019"/>
                <a:gd name="T7" fmla="*/ 33 h 1359"/>
                <a:gd name="T8" fmla="*/ 635 w 1019"/>
                <a:gd name="T9" fmla="*/ 31 h 1359"/>
                <a:gd name="T10" fmla="*/ 666 w 1019"/>
                <a:gd name="T11" fmla="*/ 35 h 1359"/>
                <a:gd name="T12" fmla="*/ 736 w 1019"/>
                <a:gd name="T13" fmla="*/ 77 h 1359"/>
                <a:gd name="T14" fmla="*/ 718 w 1019"/>
                <a:gd name="T15" fmla="*/ 135 h 1359"/>
                <a:gd name="T16" fmla="*/ 720 w 1019"/>
                <a:gd name="T17" fmla="*/ 204 h 1359"/>
                <a:gd name="T18" fmla="*/ 770 w 1019"/>
                <a:gd name="T19" fmla="*/ 255 h 1359"/>
                <a:gd name="T20" fmla="*/ 821 w 1019"/>
                <a:gd name="T21" fmla="*/ 280 h 1359"/>
                <a:gd name="T22" fmla="*/ 788 w 1019"/>
                <a:gd name="T23" fmla="*/ 370 h 1359"/>
                <a:gd name="T24" fmla="*/ 680 w 1019"/>
                <a:gd name="T25" fmla="*/ 428 h 1359"/>
                <a:gd name="T26" fmla="*/ 674 w 1019"/>
                <a:gd name="T27" fmla="*/ 484 h 1359"/>
                <a:gd name="T28" fmla="*/ 691 w 1019"/>
                <a:gd name="T29" fmla="*/ 592 h 1359"/>
                <a:gd name="T30" fmla="*/ 797 w 1019"/>
                <a:gd name="T31" fmla="*/ 720 h 1359"/>
                <a:gd name="T32" fmla="*/ 826 w 1019"/>
                <a:gd name="T33" fmla="*/ 785 h 1359"/>
                <a:gd name="T34" fmla="*/ 842 w 1019"/>
                <a:gd name="T35" fmla="*/ 803 h 1359"/>
                <a:gd name="T36" fmla="*/ 865 w 1019"/>
                <a:gd name="T37" fmla="*/ 832 h 1359"/>
                <a:gd name="T38" fmla="*/ 898 w 1019"/>
                <a:gd name="T39" fmla="*/ 971 h 1359"/>
                <a:gd name="T40" fmla="*/ 911 w 1019"/>
                <a:gd name="T41" fmla="*/ 1023 h 1359"/>
                <a:gd name="T42" fmla="*/ 900 w 1019"/>
                <a:gd name="T43" fmla="*/ 1121 h 1359"/>
                <a:gd name="T44" fmla="*/ 946 w 1019"/>
                <a:gd name="T45" fmla="*/ 1193 h 1359"/>
                <a:gd name="T46" fmla="*/ 981 w 1019"/>
                <a:gd name="T47" fmla="*/ 1216 h 1359"/>
                <a:gd name="T48" fmla="*/ 1016 w 1019"/>
                <a:gd name="T49" fmla="*/ 1256 h 1359"/>
                <a:gd name="T50" fmla="*/ 994 w 1019"/>
                <a:gd name="T51" fmla="*/ 1282 h 1359"/>
                <a:gd name="T52" fmla="*/ 923 w 1019"/>
                <a:gd name="T53" fmla="*/ 1305 h 1359"/>
                <a:gd name="T54" fmla="*/ 865 w 1019"/>
                <a:gd name="T55" fmla="*/ 1359 h 1359"/>
                <a:gd name="T56" fmla="*/ 817 w 1019"/>
                <a:gd name="T57" fmla="*/ 1312 h 1359"/>
                <a:gd name="T58" fmla="*/ 757 w 1019"/>
                <a:gd name="T59" fmla="*/ 1291 h 1359"/>
                <a:gd name="T60" fmla="*/ 711 w 1019"/>
                <a:gd name="T61" fmla="*/ 1274 h 1359"/>
                <a:gd name="T62" fmla="*/ 666 w 1019"/>
                <a:gd name="T63" fmla="*/ 1048 h 1359"/>
                <a:gd name="T64" fmla="*/ 599 w 1019"/>
                <a:gd name="T65" fmla="*/ 919 h 1359"/>
                <a:gd name="T66" fmla="*/ 500 w 1019"/>
                <a:gd name="T67" fmla="*/ 888 h 1359"/>
                <a:gd name="T68" fmla="*/ 502 w 1019"/>
                <a:gd name="T69" fmla="*/ 847 h 1359"/>
                <a:gd name="T70" fmla="*/ 431 w 1019"/>
                <a:gd name="T71" fmla="*/ 677 h 1359"/>
                <a:gd name="T72" fmla="*/ 315 w 1019"/>
                <a:gd name="T73" fmla="*/ 629 h 1359"/>
                <a:gd name="T74" fmla="*/ 153 w 1019"/>
                <a:gd name="T75" fmla="*/ 440 h 1359"/>
                <a:gd name="T76" fmla="*/ 18 w 1019"/>
                <a:gd name="T77" fmla="*/ 384 h 1359"/>
                <a:gd name="T78" fmla="*/ 14 w 1019"/>
                <a:gd name="T79" fmla="*/ 349 h 1359"/>
                <a:gd name="T80" fmla="*/ 29 w 1019"/>
                <a:gd name="T81" fmla="*/ 330 h 1359"/>
                <a:gd name="T82" fmla="*/ 43 w 1019"/>
                <a:gd name="T83" fmla="*/ 309 h 1359"/>
                <a:gd name="T84" fmla="*/ 39 w 1019"/>
                <a:gd name="T85" fmla="*/ 253 h 1359"/>
                <a:gd name="T86" fmla="*/ 124 w 1019"/>
                <a:gd name="T87" fmla="*/ 239 h 1359"/>
                <a:gd name="T88" fmla="*/ 124 w 1019"/>
                <a:gd name="T89" fmla="*/ 208 h 1359"/>
                <a:gd name="T90" fmla="*/ 122 w 1019"/>
                <a:gd name="T91" fmla="*/ 183 h 1359"/>
                <a:gd name="T92" fmla="*/ 122 w 1019"/>
                <a:gd name="T93" fmla="*/ 148 h 1359"/>
                <a:gd name="T94" fmla="*/ 168 w 1019"/>
                <a:gd name="T95" fmla="*/ 127 h 1359"/>
                <a:gd name="T96" fmla="*/ 220 w 1019"/>
                <a:gd name="T97" fmla="*/ 106 h 1359"/>
                <a:gd name="T98" fmla="*/ 224 w 1019"/>
                <a:gd name="T99" fmla="*/ 79 h 1359"/>
                <a:gd name="T100" fmla="*/ 224 w 1019"/>
                <a:gd name="T101" fmla="*/ 48 h 1359"/>
                <a:gd name="T102" fmla="*/ 222 w 1019"/>
                <a:gd name="T103" fmla="*/ 13 h 1359"/>
                <a:gd name="T104" fmla="*/ 253 w 1019"/>
                <a:gd name="T105" fmla="*/ 4 h 1359"/>
                <a:gd name="T106" fmla="*/ 309 w 1019"/>
                <a:gd name="T107" fmla="*/ 4 h 1359"/>
                <a:gd name="T108" fmla="*/ 350 w 1019"/>
                <a:gd name="T109" fmla="*/ 2 h 1359"/>
                <a:gd name="T110" fmla="*/ 597 w 1019"/>
                <a:gd name="T111" fmla="*/ 627 h 1359"/>
                <a:gd name="T112" fmla="*/ 529 w 1019"/>
                <a:gd name="T113" fmla="*/ 594 h 1359"/>
                <a:gd name="T114" fmla="*/ 525 w 1019"/>
                <a:gd name="T115" fmla="*/ 660 h 1359"/>
                <a:gd name="T116" fmla="*/ 873 w 1019"/>
                <a:gd name="T117" fmla="*/ 1015 h 1359"/>
                <a:gd name="T118" fmla="*/ 867 w 1019"/>
                <a:gd name="T119" fmla="*/ 1056 h 1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
                <a:gd name="T181" fmla="*/ 0 h 1359"/>
                <a:gd name="T182" fmla="*/ 1019 w 1019"/>
                <a:gd name="T183" fmla="*/ 1359 h 1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 h="1359">
                  <a:moveTo>
                    <a:pt x="388" y="2"/>
                  </a:moveTo>
                  <a:lnTo>
                    <a:pt x="398" y="2"/>
                  </a:lnTo>
                  <a:lnTo>
                    <a:pt x="404" y="2"/>
                  </a:lnTo>
                  <a:lnTo>
                    <a:pt x="415" y="2"/>
                  </a:lnTo>
                  <a:lnTo>
                    <a:pt x="433" y="2"/>
                  </a:lnTo>
                  <a:lnTo>
                    <a:pt x="438" y="0"/>
                  </a:lnTo>
                  <a:lnTo>
                    <a:pt x="489" y="0"/>
                  </a:lnTo>
                  <a:lnTo>
                    <a:pt x="491" y="0"/>
                  </a:lnTo>
                  <a:lnTo>
                    <a:pt x="494" y="0"/>
                  </a:lnTo>
                  <a:lnTo>
                    <a:pt x="521" y="0"/>
                  </a:lnTo>
                  <a:lnTo>
                    <a:pt x="525" y="0"/>
                  </a:lnTo>
                  <a:lnTo>
                    <a:pt x="525" y="2"/>
                  </a:lnTo>
                  <a:lnTo>
                    <a:pt x="529" y="2"/>
                  </a:lnTo>
                  <a:lnTo>
                    <a:pt x="531" y="2"/>
                  </a:lnTo>
                  <a:lnTo>
                    <a:pt x="535" y="2"/>
                  </a:lnTo>
                  <a:lnTo>
                    <a:pt x="539" y="2"/>
                  </a:lnTo>
                  <a:lnTo>
                    <a:pt x="554" y="2"/>
                  </a:lnTo>
                  <a:lnTo>
                    <a:pt x="556" y="2"/>
                  </a:lnTo>
                  <a:lnTo>
                    <a:pt x="570" y="2"/>
                  </a:lnTo>
                  <a:lnTo>
                    <a:pt x="570" y="4"/>
                  </a:lnTo>
                  <a:lnTo>
                    <a:pt x="570" y="11"/>
                  </a:lnTo>
                  <a:lnTo>
                    <a:pt x="570" y="23"/>
                  </a:lnTo>
                  <a:lnTo>
                    <a:pt x="570" y="27"/>
                  </a:lnTo>
                  <a:lnTo>
                    <a:pt x="570" y="33"/>
                  </a:lnTo>
                  <a:lnTo>
                    <a:pt x="574" y="33"/>
                  </a:lnTo>
                  <a:lnTo>
                    <a:pt x="575" y="33"/>
                  </a:lnTo>
                  <a:lnTo>
                    <a:pt x="579" y="33"/>
                  </a:lnTo>
                  <a:lnTo>
                    <a:pt x="585" y="33"/>
                  </a:lnTo>
                  <a:lnTo>
                    <a:pt x="591" y="33"/>
                  </a:lnTo>
                  <a:lnTo>
                    <a:pt x="595" y="33"/>
                  </a:lnTo>
                  <a:lnTo>
                    <a:pt x="599" y="33"/>
                  </a:lnTo>
                  <a:lnTo>
                    <a:pt x="601" y="33"/>
                  </a:lnTo>
                  <a:lnTo>
                    <a:pt x="604" y="33"/>
                  </a:lnTo>
                  <a:lnTo>
                    <a:pt x="610" y="33"/>
                  </a:lnTo>
                  <a:lnTo>
                    <a:pt x="614" y="33"/>
                  </a:lnTo>
                  <a:lnTo>
                    <a:pt x="616" y="33"/>
                  </a:lnTo>
                  <a:lnTo>
                    <a:pt x="624" y="31"/>
                  </a:lnTo>
                  <a:lnTo>
                    <a:pt x="626" y="31"/>
                  </a:lnTo>
                  <a:lnTo>
                    <a:pt x="631" y="31"/>
                  </a:lnTo>
                  <a:lnTo>
                    <a:pt x="635" y="31"/>
                  </a:lnTo>
                  <a:lnTo>
                    <a:pt x="639" y="31"/>
                  </a:lnTo>
                  <a:lnTo>
                    <a:pt x="645" y="31"/>
                  </a:lnTo>
                  <a:lnTo>
                    <a:pt x="645" y="35"/>
                  </a:lnTo>
                  <a:lnTo>
                    <a:pt x="649" y="35"/>
                  </a:lnTo>
                  <a:lnTo>
                    <a:pt x="651" y="35"/>
                  </a:lnTo>
                  <a:lnTo>
                    <a:pt x="657" y="35"/>
                  </a:lnTo>
                  <a:lnTo>
                    <a:pt x="664" y="35"/>
                  </a:lnTo>
                  <a:lnTo>
                    <a:pt x="666" y="35"/>
                  </a:lnTo>
                  <a:lnTo>
                    <a:pt x="672" y="35"/>
                  </a:lnTo>
                  <a:lnTo>
                    <a:pt x="682" y="35"/>
                  </a:lnTo>
                  <a:lnTo>
                    <a:pt x="691" y="33"/>
                  </a:lnTo>
                  <a:lnTo>
                    <a:pt x="695" y="33"/>
                  </a:lnTo>
                  <a:lnTo>
                    <a:pt x="697" y="33"/>
                  </a:lnTo>
                  <a:lnTo>
                    <a:pt x="701" y="33"/>
                  </a:lnTo>
                  <a:lnTo>
                    <a:pt x="736" y="33"/>
                  </a:lnTo>
                  <a:lnTo>
                    <a:pt x="736" y="77"/>
                  </a:lnTo>
                  <a:lnTo>
                    <a:pt x="736" y="83"/>
                  </a:lnTo>
                  <a:lnTo>
                    <a:pt x="718" y="83"/>
                  </a:lnTo>
                  <a:lnTo>
                    <a:pt x="718" y="94"/>
                  </a:lnTo>
                  <a:lnTo>
                    <a:pt x="718" y="104"/>
                  </a:lnTo>
                  <a:lnTo>
                    <a:pt x="718" y="114"/>
                  </a:lnTo>
                  <a:lnTo>
                    <a:pt x="718" y="118"/>
                  </a:lnTo>
                  <a:lnTo>
                    <a:pt x="718" y="129"/>
                  </a:lnTo>
                  <a:lnTo>
                    <a:pt x="718" y="135"/>
                  </a:lnTo>
                  <a:lnTo>
                    <a:pt x="718" y="145"/>
                  </a:lnTo>
                  <a:lnTo>
                    <a:pt x="718" y="154"/>
                  </a:lnTo>
                  <a:lnTo>
                    <a:pt x="718" y="164"/>
                  </a:lnTo>
                  <a:lnTo>
                    <a:pt x="718" y="175"/>
                  </a:lnTo>
                  <a:lnTo>
                    <a:pt x="720" y="191"/>
                  </a:lnTo>
                  <a:lnTo>
                    <a:pt x="720" y="197"/>
                  </a:lnTo>
                  <a:lnTo>
                    <a:pt x="720" y="201"/>
                  </a:lnTo>
                  <a:lnTo>
                    <a:pt x="720" y="204"/>
                  </a:lnTo>
                  <a:lnTo>
                    <a:pt x="720" y="216"/>
                  </a:lnTo>
                  <a:lnTo>
                    <a:pt x="720" y="231"/>
                  </a:lnTo>
                  <a:lnTo>
                    <a:pt x="755" y="231"/>
                  </a:lnTo>
                  <a:lnTo>
                    <a:pt x="755" y="241"/>
                  </a:lnTo>
                  <a:lnTo>
                    <a:pt x="755" y="247"/>
                  </a:lnTo>
                  <a:lnTo>
                    <a:pt x="767" y="247"/>
                  </a:lnTo>
                  <a:lnTo>
                    <a:pt x="770" y="247"/>
                  </a:lnTo>
                  <a:lnTo>
                    <a:pt x="770" y="255"/>
                  </a:lnTo>
                  <a:lnTo>
                    <a:pt x="770" y="262"/>
                  </a:lnTo>
                  <a:lnTo>
                    <a:pt x="759" y="264"/>
                  </a:lnTo>
                  <a:lnTo>
                    <a:pt x="745" y="266"/>
                  </a:lnTo>
                  <a:lnTo>
                    <a:pt x="749" y="272"/>
                  </a:lnTo>
                  <a:lnTo>
                    <a:pt x="753" y="282"/>
                  </a:lnTo>
                  <a:lnTo>
                    <a:pt x="799" y="280"/>
                  </a:lnTo>
                  <a:lnTo>
                    <a:pt x="809" y="280"/>
                  </a:lnTo>
                  <a:lnTo>
                    <a:pt x="821" y="280"/>
                  </a:lnTo>
                  <a:lnTo>
                    <a:pt x="821" y="295"/>
                  </a:lnTo>
                  <a:lnTo>
                    <a:pt x="823" y="322"/>
                  </a:lnTo>
                  <a:lnTo>
                    <a:pt x="823" y="341"/>
                  </a:lnTo>
                  <a:lnTo>
                    <a:pt x="823" y="357"/>
                  </a:lnTo>
                  <a:lnTo>
                    <a:pt x="823" y="363"/>
                  </a:lnTo>
                  <a:lnTo>
                    <a:pt x="823" y="368"/>
                  </a:lnTo>
                  <a:lnTo>
                    <a:pt x="807" y="370"/>
                  </a:lnTo>
                  <a:lnTo>
                    <a:pt x="788" y="370"/>
                  </a:lnTo>
                  <a:lnTo>
                    <a:pt x="788" y="372"/>
                  </a:lnTo>
                  <a:lnTo>
                    <a:pt x="788" y="376"/>
                  </a:lnTo>
                  <a:lnTo>
                    <a:pt x="695" y="378"/>
                  </a:lnTo>
                  <a:lnTo>
                    <a:pt x="687" y="378"/>
                  </a:lnTo>
                  <a:lnTo>
                    <a:pt x="680" y="378"/>
                  </a:lnTo>
                  <a:lnTo>
                    <a:pt x="680" y="394"/>
                  </a:lnTo>
                  <a:lnTo>
                    <a:pt x="680" y="413"/>
                  </a:lnTo>
                  <a:lnTo>
                    <a:pt x="680" y="428"/>
                  </a:lnTo>
                  <a:lnTo>
                    <a:pt x="689" y="428"/>
                  </a:lnTo>
                  <a:lnTo>
                    <a:pt x="689" y="436"/>
                  </a:lnTo>
                  <a:lnTo>
                    <a:pt x="689" y="450"/>
                  </a:lnTo>
                  <a:lnTo>
                    <a:pt x="689" y="461"/>
                  </a:lnTo>
                  <a:lnTo>
                    <a:pt x="680" y="461"/>
                  </a:lnTo>
                  <a:lnTo>
                    <a:pt x="672" y="461"/>
                  </a:lnTo>
                  <a:lnTo>
                    <a:pt x="674" y="469"/>
                  </a:lnTo>
                  <a:lnTo>
                    <a:pt x="674" y="484"/>
                  </a:lnTo>
                  <a:lnTo>
                    <a:pt x="674" y="492"/>
                  </a:lnTo>
                  <a:lnTo>
                    <a:pt x="682" y="492"/>
                  </a:lnTo>
                  <a:lnTo>
                    <a:pt x="691" y="492"/>
                  </a:lnTo>
                  <a:lnTo>
                    <a:pt x="691" y="506"/>
                  </a:lnTo>
                  <a:lnTo>
                    <a:pt x="691" y="521"/>
                  </a:lnTo>
                  <a:lnTo>
                    <a:pt x="691" y="548"/>
                  </a:lnTo>
                  <a:lnTo>
                    <a:pt x="691" y="571"/>
                  </a:lnTo>
                  <a:lnTo>
                    <a:pt x="691" y="592"/>
                  </a:lnTo>
                  <a:lnTo>
                    <a:pt x="714" y="592"/>
                  </a:lnTo>
                  <a:lnTo>
                    <a:pt x="714" y="614"/>
                  </a:lnTo>
                  <a:lnTo>
                    <a:pt x="714" y="641"/>
                  </a:lnTo>
                  <a:lnTo>
                    <a:pt x="714" y="656"/>
                  </a:lnTo>
                  <a:lnTo>
                    <a:pt x="796" y="656"/>
                  </a:lnTo>
                  <a:lnTo>
                    <a:pt x="797" y="687"/>
                  </a:lnTo>
                  <a:lnTo>
                    <a:pt x="797" y="718"/>
                  </a:lnTo>
                  <a:lnTo>
                    <a:pt x="797" y="720"/>
                  </a:lnTo>
                  <a:lnTo>
                    <a:pt x="797" y="735"/>
                  </a:lnTo>
                  <a:lnTo>
                    <a:pt x="797" y="755"/>
                  </a:lnTo>
                  <a:lnTo>
                    <a:pt x="797" y="758"/>
                  </a:lnTo>
                  <a:lnTo>
                    <a:pt x="797" y="766"/>
                  </a:lnTo>
                  <a:lnTo>
                    <a:pt x="799" y="789"/>
                  </a:lnTo>
                  <a:lnTo>
                    <a:pt x="805" y="785"/>
                  </a:lnTo>
                  <a:lnTo>
                    <a:pt x="811" y="785"/>
                  </a:lnTo>
                  <a:lnTo>
                    <a:pt x="826" y="785"/>
                  </a:lnTo>
                  <a:lnTo>
                    <a:pt x="830" y="785"/>
                  </a:lnTo>
                  <a:lnTo>
                    <a:pt x="832" y="785"/>
                  </a:lnTo>
                  <a:lnTo>
                    <a:pt x="836" y="785"/>
                  </a:lnTo>
                  <a:lnTo>
                    <a:pt x="840" y="785"/>
                  </a:lnTo>
                  <a:lnTo>
                    <a:pt x="842" y="791"/>
                  </a:lnTo>
                  <a:lnTo>
                    <a:pt x="842" y="793"/>
                  </a:lnTo>
                  <a:lnTo>
                    <a:pt x="842" y="801"/>
                  </a:lnTo>
                  <a:lnTo>
                    <a:pt x="842" y="803"/>
                  </a:lnTo>
                  <a:lnTo>
                    <a:pt x="840" y="803"/>
                  </a:lnTo>
                  <a:lnTo>
                    <a:pt x="842" y="803"/>
                  </a:lnTo>
                  <a:lnTo>
                    <a:pt x="850" y="803"/>
                  </a:lnTo>
                  <a:lnTo>
                    <a:pt x="859" y="803"/>
                  </a:lnTo>
                  <a:lnTo>
                    <a:pt x="865" y="803"/>
                  </a:lnTo>
                  <a:lnTo>
                    <a:pt x="865" y="816"/>
                  </a:lnTo>
                  <a:lnTo>
                    <a:pt x="865" y="818"/>
                  </a:lnTo>
                  <a:lnTo>
                    <a:pt x="865" y="832"/>
                  </a:lnTo>
                  <a:lnTo>
                    <a:pt x="863" y="849"/>
                  </a:lnTo>
                  <a:lnTo>
                    <a:pt x="863" y="853"/>
                  </a:lnTo>
                  <a:lnTo>
                    <a:pt x="863" y="859"/>
                  </a:lnTo>
                  <a:lnTo>
                    <a:pt x="863" y="919"/>
                  </a:lnTo>
                  <a:lnTo>
                    <a:pt x="898" y="917"/>
                  </a:lnTo>
                  <a:lnTo>
                    <a:pt x="898" y="940"/>
                  </a:lnTo>
                  <a:lnTo>
                    <a:pt x="898" y="967"/>
                  </a:lnTo>
                  <a:lnTo>
                    <a:pt x="898" y="971"/>
                  </a:lnTo>
                  <a:lnTo>
                    <a:pt x="892" y="977"/>
                  </a:lnTo>
                  <a:lnTo>
                    <a:pt x="902" y="988"/>
                  </a:lnTo>
                  <a:lnTo>
                    <a:pt x="907" y="982"/>
                  </a:lnTo>
                  <a:lnTo>
                    <a:pt x="911" y="982"/>
                  </a:lnTo>
                  <a:lnTo>
                    <a:pt x="931" y="982"/>
                  </a:lnTo>
                  <a:lnTo>
                    <a:pt x="931" y="1000"/>
                  </a:lnTo>
                  <a:lnTo>
                    <a:pt x="934" y="1004"/>
                  </a:lnTo>
                  <a:lnTo>
                    <a:pt x="911" y="1023"/>
                  </a:lnTo>
                  <a:lnTo>
                    <a:pt x="925" y="1038"/>
                  </a:lnTo>
                  <a:lnTo>
                    <a:pt x="906" y="1058"/>
                  </a:lnTo>
                  <a:lnTo>
                    <a:pt x="907" y="1060"/>
                  </a:lnTo>
                  <a:lnTo>
                    <a:pt x="907" y="1063"/>
                  </a:lnTo>
                  <a:lnTo>
                    <a:pt x="904" y="1063"/>
                  </a:lnTo>
                  <a:lnTo>
                    <a:pt x="896" y="1071"/>
                  </a:lnTo>
                  <a:lnTo>
                    <a:pt x="923" y="1100"/>
                  </a:lnTo>
                  <a:lnTo>
                    <a:pt x="900" y="1121"/>
                  </a:lnTo>
                  <a:lnTo>
                    <a:pt x="911" y="1135"/>
                  </a:lnTo>
                  <a:lnTo>
                    <a:pt x="915" y="1131"/>
                  </a:lnTo>
                  <a:lnTo>
                    <a:pt x="927" y="1143"/>
                  </a:lnTo>
                  <a:lnTo>
                    <a:pt x="933" y="1137"/>
                  </a:lnTo>
                  <a:lnTo>
                    <a:pt x="956" y="1162"/>
                  </a:lnTo>
                  <a:lnTo>
                    <a:pt x="967" y="1168"/>
                  </a:lnTo>
                  <a:lnTo>
                    <a:pt x="971" y="1170"/>
                  </a:lnTo>
                  <a:lnTo>
                    <a:pt x="946" y="1193"/>
                  </a:lnTo>
                  <a:lnTo>
                    <a:pt x="960" y="1204"/>
                  </a:lnTo>
                  <a:lnTo>
                    <a:pt x="962" y="1210"/>
                  </a:lnTo>
                  <a:lnTo>
                    <a:pt x="965" y="1210"/>
                  </a:lnTo>
                  <a:lnTo>
                    <a:pt x="969" y="1210"/>
                  </a:lnTo>
                  <a:lnTo>
                    <a:pt x="971" y="1210"/>
                  </a:lnTo>
                  <a:lnTo>
                    <a:pt x="977" y="1210"/>
                  </a:lnTo>
                  <a:lnTo>
                    <a:pt x="979" y="1214"/>
                  </a:lnTo>
                  <a:lnTo>
                    <a:pt x="981" y="1216"/>
                  </a:lnTo>
                  <a:lnTo>
                    <a:pt x="985" y="1220"/>
                  </a:lnTo>
                  <a:lnTo>
                    <a:pt x="987" y="1224"/>
                  </a:lnTo>
                  <a:lnTo>
                    <a:pt x="990" y="1224"/>
                  </a:lnTo>
                  <a:lnTo>
                    <a:pt x="1010" y="1241"/>
                  </a:lnTo>
                  <a:lnTo>
                    <a:pt x="1014" y="1251"/>
                  </a:lnTo>
                  <a:lnTo>
                    <a:pt x="1010" y="1251"/>
                  </a:lnTo>
                  <a:lnTo>
                    <a:pt x="1014" y="1256"/>
                  </a:lnTo>
                  <a:lnTo>
                    <a:pt x="1016" y="1256"/>
                  </a:lnTo>
                  <a:lnTo>
                    <a:pt x="1016" y="1260"/>
                  </a:lnTo>
                  <a:lnTo>
                    <a:pt x="1019" y="1262"/>
                  </a:lnTo>
                  <a:lnTo>
                    <a:pt x="1016" y="1266"/>
                  </a:lnTo>
                  <a:lnTo>
                    <a:pt x="1014" y="1268"/>
                  </a:lnTo>
                  <a:lnTo>
                    <a:pt x="1016" y="1272"/>
                  </a:lnTo>
                  <a:lnTo>
                    <a:pt x="1017" y="1282"/>
                  </a:lnTo>
                  <a:lnTo>
                    <a:pt x="1004" y="1282"/>
                  </a:lnTo>
                  <a:lnTo>
                    <a:pt x="994" y="1282"/>
                  </a:lnTo>
                  <a:lnTo>
                    <a:pt x="983" y="1282"/>
                  </a:lnTo>
                  <a:lnTo>
                    <a:pt x="983" y="1291"/>
                  </a:lnTo>
                  <a:lnTo>
                    <a:pt x="977" y="1291"/>
                  </a:lnTo>
                  <a:lnTo>
                    <a:pt x="977" y="1282"/>
                  </a:lnTo>
                  <a:lnTo>
                    <a:pt x="969" y="1285"/>
                  </a:lnTo>
                  <a:lnTo>
                    <a:pt x="963" y="1289"/>
                  </a:lnTo>
                  <a:lnTo>
                    <a:pt x="954" y="1291"/>
                  </a:lnTo>
                  <a:lnTo>
                    <a:pt x="923" y="1305"/>
                  </a:lnTo>
                  <a:lnTo>
                    <a:pt x="906" y="1314"/>
                  </a:lnTo>
                  <a:lnTo>
                    <a:pt x="898" y="1318"/>
                  </a:lnTo>
                  <a:lnTo>
                    <a:pt x="898" y="1324"/>
                  </a:lnTo>
                  <a:lnTo>
                    <a:pt x="917" y="1324"/>
                  </a:lnTo>
                  <a:lnTo>
                    <a:pt x="917" y="1332"/>
                  </a:lnTo>
                  <a:lnTo>
                    <a:pt x="900" y="1334"/>
                  </a:lnTo>
                  <a:lnTo>
                    <a:pt x="900" y="1357"/>
                  </a:lnTo>
                  <a:lnTo>
                    <a:pt x="865" y="1359"/>
                  </a:lnTo>
                  <a:lnTo>
                    <a:pt x="861" y="1359"/>
                  </a:lnTo>
                  <a:lnTo>
                    <a:pt x="859" y="1359"/>
                  </a:lnTo>
                  <a:lnTo>
                    <a:pt x="851" y="1359"/>
                  </a:lnTo>
                  <a:lnTo>
                    <a:pt x="850" y="1359"/>
                  </a:lnTo>
                  <a:lnTo>
                    <a:pt x="834" y="1359"/>
                  </a:lnTo>
                  <a:lnTo>
                    <a:pt x="832" y="1328"/>
                  </a:lnTo>
                  <a:lnTo>
                    <a:pt x="832" y="1322"/>
                  </a:lnTo>
                  <a:lnTo>
                    <a:pt x="817" y="1312"/>
                  </a:lnTo>
                  <a:lnTo>
                    <a:pt x="815" y="1312"/>
                  </a:lnTo>
                  <a:lnTo>
                    <a:pt x="811" y="1312"/>
                  </a:lnTo>
                  <a:lnTo>
                    <a:pt x="801" y="1307"/>
                  </a:lnTo>
                  <a:lnTo>
                    <a:pt x="796" y="1307"/>
                  </a:lnTo>
                  <a:lnTo>
                    <a:pt x="792" y="1305"/>
                  </a:lnTo>
                  <a:lnTo>
                    <a:pt x="782" y="1301"/>
                  </a:lnTo>
                  <a:lnTo>
                    <a:pt x="767" y="1295"/>
                  </a:lnTo>
                  <a:lnTo>
                    <a:pt x="757" y="1291"/>
                  </a:lnTo>
                  <a:lnTo>
                    <a:pt x="755" y="1291"/>
                  </a:lnTo>
                  <a:lnTo>
                    <a:pt x="751" y="1289"/>
                  </a:lnTo>
                  <a:lnTo>
                    <a:pt x="730" y="1284"/>
                  </a:lnTo>
                  <a:lnTo>
                    <a:pt x="730" y="1280"/>
                  </a:lnTo>
                  <a:lnTo>
                    <a:pt x="722" y="1280"/>
                  </a:lnTo>
                  <a:lnTo>
                    <a:pt x="722" y="1278"/>
                  </a:lnTo>
                  <a:lnTo>
                    <a:pt x="720" y="1278"/>
                  </a:lnTo>
                  <a:lnTo>
                    <a:pt x="711" y="1274"/>
                  </a:lnTo>
                  <a:lnTo>
                    <a:pt x="585" y="1228"/>
                  </a:lnTo>
                  <a:lnTo>
                    <a:pt x="587" y="1228"/>
                  </a:lnTo>
                  <a:lnTo>
                    <a:pt x="587" y="1224"/>
                  </a:lnTo>
                  <a:lnTo>
                    <a:pt x="593" y="1204"/>
                  </a:lnTo>
                  <a:lnTo>
                    <a:pt x="601" y="1195"/>
                  </a:lnTo>
                  <a:lnTo>
                    <a:pt x="599" y="1193"/>
                  </a:lnTo>
                  <a:lnTo>
                    <a:pt x="637" y="1073"/>
                  </a:lnTo>
                  <a:lnTo>
                    <a:pt x="666" y="1048"/>
                  </a:lnTo>
                  <a:lnTo>
                    <a:pt x="705" y="992"/>
                  </a:lnTo>
                  <a:lnTo>
                    <a:pt x="711" y="986"/>
                  </a:lnTo>
                  <a:lnTo>
                    <a:pt x="699" y="986"/>
                  </a:lnTo>
                  <a:lnTo>
                    <a:pt x="701" y="951"/>
                  </a:lnTo>
                  <a:lnTo>
                    <a:pt x="664" y="951"/>
                  </a:lnTo>
                  <a:lnTo>
                    <a:pt x="666" y="924"/>
                  </a:lnTo>
                  <a:lnTo>
                    <a:pt x="666" y="921"/>
                  </a:lnTo>
                  <a:lnTo>
                    <a:pt x="599" y="919"/>
                  </a:lnTo>
                  <a:lnTo>
                    <a:pt x="601" y="888"/>
                  </a:lnTo>
                  <a:lnTo>
                    <a:pt x="575" y="890"/>
                  </a:lnTo>
                  <a:lnTo>
                    <a:pt x="570" y="890"/>
                  </a:lnTo>
                  <a:lnTo>
                    <a:pt x="566" y="890"/>
                  </a:lnTo>
                  <a:lnTo>
                    <a:pt x="535" y="890"/>
                  </a:lnTo>
                  <a:lnTo>
                    <a:pt x="533" y="921"/>
                  </a:lnTo>
                  <a:lnTo>
                    <a:pt x="500" y="921"/>
                  </a:lnTo>
                  <a:lnTo>
                    <a:pt x="500" y="888"/>
                  </a:lnTo>
                  <a:lnTo>
                    <a:pt x="498" y="888"/>
                  </a:lnTo>
                  <a:lnTo>
                    <a:pt x="489" y="888"/>
                  </a:lnTo>
                  <a:lnTo>
                    <a:pt x="479" y="888"/>
                  </a:lnTo>
                  <a:lnTo>
                    <a:pt x="489" y="872"/>
                  </a:lnTo>
                  <a:lnTo>
                    <a:pt x="491" y="868"/>
                  </a:lnTo>
                  <a:lnTo>
                    <a:pt x="491" y="853"/>
                  </a:lnTo>
                  <a:lnTo>
                    <a:pt x="500" y="857"/>
                  </a:lnTo>
                  <a:lnTo>
                    <a:pt x="502" y="847"/>
                  </a:lnTo>
                  <a:lnTo>
                    <a:pt x="500" y="843"/>
                  </a:lnTo>
                  <a:lnTo>
                    <a:pt x="498" y="791"/>
                  </a:lnTo>
                  <a:lnTo>
                    <a:pt x="514" y="791"/>
                  </a:lnTo>
                  <a:lnTo>
                    <a:pt x="514" y="745"/>
                  </a:lnTo>
                  <a:lnTo>
                    <a:pt x="498" y="741"/>
                  </a:lnTo>
                  <a:lnTo>
                    <a:pt x="498" y="726"/>
                  </a:lnTo>
                  <a:lnTo>
                    <a:pt x="429" y="728"/>
                  </a:lnTo>
                  <a:lnTo>
                    <a:pt x="431" y="677"/>
                  </a:lnTo>
                  <a:lnTo>
                    <a:pt x="396" y="675"/>
                  </a:lnTo>
                  <a:lnTo>
                    <a:pt x="396" y="660"/>
                  </a:lnTo>
                  <a:lnTo>
                    <a:pt x="361" y="660"/>
                  </a:lnTo>
                  <a:lnTo>
                    <a:pt x="365" y="645"/>
                  </a:lnTo>
                  <a:lnTo>
                    <a:pt x="334" y="645"/>
                  </a:lnTo>
                  <a:lnTo>
                    <a:pt x="330" y="643"/>
                  </a:lnTo>
                  <a:lnTo>
                    <a:pt x="330" y="629"/>
                  </a:lnTo>
                  <a:lnTo>
                    <a:pt x="315" y="629"/>
                  </a:lnTo>
                  <a:lnTo>
                    <a:pt x="317" y="546"/>
                  </a:lnTo>
                  <a:lnTo>
                    <a:pt x="297" y="546"/>
                  </a:lnTo>
                  <a:lnTo>
                    <a:pt x="297" y="531"/>
                  </a:lnTo>
                  <a:lnTo>
                    <a:pt x="269" y="529"/>
                  </a:lnTo>
                  <a:lnTo>
                    <a:pt x="236" y="529"/>
                  </a:lnTo>
                  <a:lnTo>
                    <a:pt x="234" y="504"/>
                  </a:lnTo>
                  <a:lnTo>
                    <a:pt x="187" y="477"/>
                  </a:lnTo>
                  <a:lnTo>
                    <a:pt x="153" y="440"/>
                  </a:lnTo>
                  <a:lnTo>
                    <a:pt x="118" y="407"/>
                  </a:lnTo>
                  <a:lnTo>
                    <a:pt x="120" y="392"/>
                  </a:lnTo>
                  <a:lnTo>
                    <a:pt x="95" y="386"/>
                  </a:lnTo>
                  <a:lnTo>
                    <a:pt x="95" y="397"/>
                  </a:lnTo>
                  <a:lnTo>
                    <a:pt x="27" y="396"/>
                  </a:lnTo>
                  <a:lnTo>
                    <a:pt x="20" y="386"/>
                  </a:lnTo>
                  <a:lnTo>
                    <a:pt x="18" y="386"/>
                  </a:lnTo>
                  <a:lnTo>
                    <a:pt x="18" y="384"/>
                  </a:lnTo>
                  <a:lnTo>
                    <a:pt x="14" y="380"/>
                  </a:lnTo>
                  <a:lnTo>
                    <a:pt x="10" y="374"/>
                  </a:lnTo>
                  <a:lnTo>
                    <a:pt x="8" y="374"/>
                  </a:lnTo>
                  <a:lnTo>
                    <a:pt x="8" y="370"/>
                  </a:lnTo>
                  <a:lnTo>
                    <a:pt x="10" y="365"/>
                  </a:lnTo>
                  <a:lnTo>
                    <a:pt x="6" y="363"/>
                  </a:lnTo>
                  <a:lnTo>
                    <a:pt x="6" y="359"/>
                  </a:lnTo>
                  <a:lnTo>
                    <a:pt x="14" y="349"/>
                  </a:lnTo>
                  <a:lnTo>
                    <a:pt x="14" y="343"/>
                  </a:lnTo>
                  <a:lnTo>
                    <a:pt x="10" y="343"/>
                  </a:lnTo>
                  <a:lnTo>
                    <a:pt x="10" y="340"/>
                  </a:lnTo>
                  <a:lnTo>
                    <a:pt x="6" y="338"/>
                  </a:lnTo>
                  <a:lnTo>
                    <a:pt x="4" y="334"/>
                  </a:lnTo>
                  <a:lnTo>
                    <a:pt x="0" y="332"/>
                  </a:lnTo>
                  <a:lnTo>
                    <a:pt x="25" y="330"/>
                  </a:lnTo>
                  <a:lnTo>
                    <a:pt x="29" y="330"/>
                  </a:lnTo>
                  <a:lnTo>
                    <a:pt x="31" y="330"/>
                  </a:lnTo>
                  <a:lnTo>
                    <a:pt x="41" y="330"/>
                  </a:lnTo>
                  <a:lnTo>
                    <a:pt x="41" y="324"/>
                  </a:lnTo>
                  <a:lnTo>
                    <a:pt x="41" y="320"/>
                  </a:lnTo>
                  <a:lnTo>
                    <a:pt x="41" y="318"/>
                  </a:lnTo>
                  <a:lnTo>
                    <a:pt x="41" y="314"/>
                  </a:lnTo>
                  <a:lnTo>
                    <a:pt x="41" y="313"/>
                  </a:lnTo>
                  <a:lnTo>
                    <a:pt x="43" y="309"/>
                  </a:lnTo>
                  <a:lnTo>
                    <a:pt x="43" y="299"/>
                  </a:lnTo>
                  <a:lnTo>
                    <a:pt x="41" y="287"/>
                  </a:lnTo>
                  <a:lnTo>
                    <a:pt x="41" y="284"/>
                  </a:lnTo>
                  <a:lnTo>
                    <a:pt x="41" y="280"/>
                  </a:lnTo>
                  <a:lnTo>
                    <a:pt x="39" y="262"/>
                  </a:lnTo>
                  <a:lnTo>
                    <a:pt x="39" y="258"/>
                  </a:lnTo>
                  <a:lnTo>
                    <a:pt x="39" y="257"/>
                  </a:lnTo>
                  <a:lnTo>
                    <a:pt x="39" y="253"/>
                  </a:lnTo>
                  <a:lnTo>
                    <a:pt x="39" y="249"/>
                  </a:lnTo>
                  <a:lnTo>
                    <a:pt x="83" y="249"/>
                  </a:lnTo>
                  <a:lnTo>
                    <a:pt x="95" y="253"/>
                  </a:lnTo>
                  <a:lnTo>
                    <a:pt x="99" y="251"/>
                  </a:lnTo>
                  <a:lnTo>
                    <a:pt x="124" y="251"/>
                  </a:lnTo>
                  <a:lnTo>
                    <a:pt x="124" y="249"/>
                  </a:lnTo>
                  <a:lnTo>
                    <a:pt x="124" y="245"/>
                  </a:lnTo>
                  <a:lnTo>
                    <a:pt x="124" y="239"/>
                  </a:lnTo>
                  <a:lnTo>
                    <a:pt x="124" y="235"/>
                  </a:lnTo>
                  <a:lnTo>
                    <a:pt x="124" y="233"/>
                  </a:lnTo>
                  <a:lnTo>
                    <a:pt x="124" y="230"/>
                  </a:lnTo>
                  <a:lnTo>
                    <a:pt x="124" y="224"/>
                  </a:lnTo>
                  <a:lnTo>
                    <a:pt x="124" y="220"/>
                  </a:lnTo>
                  <a:lnTo>
                    <a:pt x="124" y="214"/>
                  </a:lnTo>
                  <a:lnTo>
                    <a:pt x="124" y="210"/>
                  </a:lnTo>
                  <a:lnTo>
                    <a:pt x="124" y="208"/>
                  </a:lnTo>
                  <a:lnTo>
                    <a:pt x="124" y="204"/>
                  </a:lnTo>
                  <a:lnTo>
                    <a:pt x="124" y="202"/>
                  </a:lnTo>
                  <a:lnTo>
                    <a:pt x="124" y="199"/>
                  </a:lnTo>
                  <a:lnTo>
                    <a:pt x="122" y="195"/>
                  </a:lnTo>
                  <a:lnTo>
                    <a:pt x="122" y="193"/>
                  </a:lnTo>
                  <a:lnTo>
                    <a:pt x="122" y="189"/>
                  </a:lnTo>
                  <a:lnTo>
                    <a:pt x="122" y="187"/>
                  </a:lnTo>
                  <a:lnTo>
                    <a:pt x="122" y="183"/>
                  </a:lnTo>
                  <a:lnTo>
                    <a:pt x="122" y="179"/>
                  </a:lnTo>
                  <a:lnTo>
                    <a:pt x="122" y="177"/>
                  </a:lnTo>
                  <a:lnTo>
                    <a:pt x="122" y="174"/>
                  </a:lnTo>
                  <a:lnTo>
                    <a:pt x="122" y="170"/>
                  </a:lnTo>
                  <a:lnTo>
                    <a:pt x="122" y="162"/>
                  </a:lnTo>
                  <a:lnTo>
                    <a:pt x="122" y="158"/>
                  </a:lnTo>
                  <a:lnTo>
                    <a:pt x="122" y="152"/>
                  </a:lnTo>
                  <a:lnTo>
                    <a:pt x="122" y="148"/>
                  </a:lnTo>
                  <a:lnTo>
                    <a:pt x="126" y="148"/>
                  </a:lnTo>
                  <a:lnTo>
                    <a:pt x="126" y="143"/>
                  </a:lnTo>
                  <a:lnTo>
                    <a:pt x="128" y="143"/>
                  </a:lnTo>
                  <a:lnTo>
                    <a:pt x="137" y="137"/>
                  </a:lnTo>
                  <a:lnTo>
                    <a:pt x="143" y="137"/>
                  </a:lnTo>
                  <a:lnTo>
                    <a:pt x="149" y="133"/>
                  </a:lnTo>
                  <a:lnTo>
                    <a:pt x="157" y="129"/>
                  </a:lnTo>
                  <a:lnTo>
                    <a:pt x="168" y="127"/>
                  </a:lnTo>
                  <a:lnTo>
                    <a:pt x="174" y="123"/>
                  </a:lnTo>
                  <a:lnTo>
                    <a:pt x="184" y="119"/>
                  </a:lnTo>
                  <a:lnTo>
                    <a:pt x="189" y="118"/>
                  </a:lnTo>
                  <a:lnTo>
                    <a:pt x="199" y="114"/>
                  </a:lnTo>
                  <a:lnTo>
                    <a:pt x="205" y="114"/>
                  </a:lnTo>
                  <a:lnTo>
                    <a:pt x="205" y="110"/>
                  </a:lnTo>
                  <a:lnTo>
                    <a:pt x="209" y="110"/>
                  </a:lnTo>
                  <a:lnTo>
                    <a:pt x="220" y="106"/>
                  </a:lnTo>
                  <a:lnTo>
                    <a:pt x="220" y="104"/>
                  </a:lnTo>
                  <a:lnTo>
                    <a:pt x="224" y="104"/>
                  </a:lnTo>
                  <a:lnTo>
                    <a:pt x="224" y="100"/>
                  </a:lnTo>
                  <a:lnTo>
                    <a:pt x="224" y="94"/>
                  </a:lnTo>
                  <a:lnTo>
                    <a:pt x="224" y="91"/>
                  </a:lnTo>
                  <a:lnTo>
                    <a:pt x="224" y="85"/>
                  </a:lnTo>
                  <a:lnTo>
                    <a:pt x="224" y="83"/>
                  </a:lnTo>
                  <a:lnTo>
                    <a:pt x="224" y="79"/>
                  </a:lnTo>
                  <a:lnTo>
                    <a:pt x="224" y="75"/>
                  </a:lnTo>
                  <a:lnTo>
                    <a:pt x="224" y="73"/>
                  </a:lnTo>
                  <a:lnTo>
                    <a:pt x="224" y="69"/>
                  </a:lnTo>
                  <a:lnTo>
                    <a:pt x="224" y="63"/>
                  </a:lnTo>
                  <a:lnTo>
                    <a:pt x="224" y="58"/>
                  </a:lnTo>
                  <a:lnTo>
                    <a:pt x="224" y="54"/>
                  </a:lnTo>
                  <a:lnTo>
                    <a:pt x="224" y="50"/>
                  </a:lnTo>
                  <a:lnTo>
                    <a:pt x="224" y="48"/>
                  </a:lnTo>
                  <a:lnTo>
                    <a:pt x="224" y="44"/>
                  </a:lnTo>
                  <a:lnTo>
                    <a:pt x="222" y="35"/>
                  </a:lnTo>
                  <a:lnTo>
                    <a:pt x="222" y="33"/>
                  </a:lnTo>
                  <a:lnTo>
                    <a:pt x="222" y="29"/>
                  </a:lnTo>
                  <a:lnTo>
                    <a:pt x="222" y="27"/>
                  </a:lnTo>
                  <a:lnTo>
                    <a:pt x="222" y="23"/>
                  </a:lnTo>
                  <a:lnTo>
                    <a:pt x="222" y="19"/>
                  </a:lnTo>
                  <a:lnTo>
                    <a:pt x="222" y="13"/>
                  </a:lnTo>
                  <a:lnTo>
                    <a:pt x="222" y="8"/>
                  </a:lnTo>
                  <a:lnTo>
                    <a:pt x="222" y="4"/>
                  </a:lnTo>
                  <a:lnTo>
                    <a:pt x="228" y="4"/>
                  </a:lnTo>
                  <a:lnTo>
                    <a:pt x="238" y="4"/>
                  </a:lnTo>
                  <a:lnTo>
                    <a:pt x="243" y="4"/>
                  </a:lnTo>
                  <a:lnTo>
                    <a:pt x="247" y="4"/>
                  </a:lnTo>
                  <a:lnTo>
                    <a:pt x="251" y="4"/>
                  </a:lnTo>
                  <a:lnTo>
                    <a:pt x="253" y="4"/>
                  </a:lnTo>
                  <a:lnTo>
                    <a:pt x="257" y="4"/>
                  </a:lnTo>
                  <a:lnTo>
                    <a:pt x="261" y="4"/>
                  </a:lnTo>
                  <a:lnTo>
                    <a:pt x="263" y="4"/>
                  </a:lnTo>
                  <a:lnTo>
                    <a:pt x="267" y="4"/>
                  </a:lnTo>
                  <a:lnTo>
                    <a:pt x="288" y="4"/>
                  </a:lnTo>
                  <a:lnTo>
                    <a:pt x="292" y="4"/>
                  </a:lnTo>
                  <a:lnTo>
                    <a:pt x="303" y="4"/>
                  </a:lnTo>
                  <a:lnTo>
                    <a:pt x="309" y="4"/>
                  </a:lnTo>
                  <a:lnTo>
                    <a:pt x="313" y="4"/>
                  </a:lnTo>
                  <a:lnTo>
                    <a:pt x="319" y="4"/>
                  </a:lnTo>
                  <a:lnTo>
                    <a:pt x="323" y="4"/>
                  </a:lnTo>
                  <a:lnTo>
                    <a:pt x="328" y="2"/>
                  </a:lnTo>
                  <a:lnTo>
                    <a:pt x="332" y="2"/>
                  </a:lnTo>
                  <a:lnTo>
                    <a:pt x="338" y="2"/>
                  </a:lnTo>
                  <a:lnTo>
                    <a:pt x="348" y="2"/>
                  </a:lnTo>
                  <a:lnTo>
                    <a:pt x="350" y="2"/>
                  </a:lnTo>
                  <a:lnTo>
                    <a:pt x="363" y="2"/>
                  </a:lnTo>
                  <a:lnTo>
                    <a:pt x="388" y="2"/>
                  </a:lnTo>
                  <a:close/>
                  <a:moveTo>
                    <a:pt x="664" y="643"/>
                  </a:moveTo>
                  <a:lnTo>
                    <a:pt x="664" y="629"/>
                  </a:lnTo>
                  <a:lnTo>
                    <a:pt x="664" y="592"/>
                  </a:lnTo>
                  <a:lnTo>
                    <a:pt x="630" y="592"/>
                  </a:lnTo>
                  <a:lnTo>
                    <a:pt x="628" y="627"/>
                  </a:lnTo>
                  <a:lnTo>
                    <a:pt x="597" y="627"/>
                  </a:lnTo>
                  <a:lnTo>
                    <a:pt x="595" y="618"/>
                  </a:lnTo>
                  <a:lnTo>
                    <a:pt x="587" y="619"/>
                  </a:lnTo>
                  <a:lnTo>
                    <a:pt x="587" y="627"/>
                  </a:lnTo>
                  <a:lnTo>
                    <a:pt x="572" y="629"/>
                  </a:lnTo>
                  <a:lnTo>
                    <a:pt x="562" y="629"/>
                  </a:lnTo>
                  <a:lnTo>
                    <a:pt x="562" y="610"/>
                  </a:lnTo>
                  <a:lnTo>
                    <a:pt x="529" y="610"/>
                  </a:lnTo>
                  <a:lnTo>
                    <a:pt x="529" y="594"/>
                  </a:lnTo>
                  <a:lnTo>
                    <a:pt x="429" y="594"/>
                  </a:lnTo>
                  <a:lnTo>
                    <a:pt x="431" y="610"/>
                  </a:lnTo>
                  <a:lnTo>
                    <a:pt x="446" y="608"/>
                  </a:lnTo>
                  <a:lnTo>
                    <a:pt x="446" y="643"/>
                  </a:lnTo>
                  <a:lnTo>
                    <a:pt x="496" y="645"/>
                  </a:lnTo>
                  <a:lnTo>
                    <a:pt x="496" y="660"/>
                  </a:lnTo>
                  <a:lnTo>
                    <a:pt x="521" y="660"/>
                  </a:lnTo>
                  <a:lnTo>
                    <a:pt x="525" y="660"/>
                  </a:lnTo>
                  <a:lnTo>
                    <a:pt x="550" y="660"/>
                  </a:lnTo>
                  <a:lnTo>
                    <a:pt x="552" y="660"/>
                  </a:lnTo>
                  <a:lnTo>
                    <a:pt x="597" y="658"/>
                  </a:lnTo>
                  <a:lnTo>
                    <a:pt x="628" y="662"/>
                  </a:lnTo>
                  <a:lnTo>
                    <a:pt x="664" y="660"/>
                  </a:lnTo>
                  <a:lnTo>
                    <a:pt x="664" y="643"/>
                  </a:lnTo>
                  <a:close/>
                  <a:moveTo>
                    <a:pt x="871" y="1011"/>
                  </a:moveTo>
                  <a:lnTo>
                    <a:pt x="873" y="1015"/>
                  </a:lnTo>
                  <a:lnTo>
                    <a:pt x="875" y="1013"/>
                  </a:lnTo>
                  <a:lnTo>
                    <a:pt x="873" y="1009"/>
                  </a:lnTo>
                  <a:lnTo>
                    <a:pt x="871" y="1011"/>
                  </a:lnTo>
                  <a:close/>
                  <a:moveTo>
                    <a:pt x="867" y="1056"/>
                  </a:moveTo>
                  <a:lnTo>
                    <a:pt x="869" y="1058"/>
                  </a:lnTo>
                  <a:lnTo>
                    <a:pt x="875" y="1052"/>
                  </a:lnTo>
                  <a:lnTo>
                    <a:pt x="873" y="1050"/>
                  </a:lnTo>
                  <a:lnTo>
                    <a:pt x="867" y="1056"/>
                  </a:lnTo>
                  <a:close/>
                </a:path>
              </a:pathLst>
            </a:custGeom>
            <a:grpFill/>
            <a:ln w="9525">
              <a:noFill/>
              <a:round/>
              <a:headEnd/>
              <a:tailEnd/>
            </a:ln>
          </p:spPr>
          <p:txBody>
            <a:bodyPr/>
            <a:lstStyle/>
            <a:p>
              <a:pPr>
                <a:defRPr/>
              </a:pPr>
              <a:endParaRPr lang="en-US" dirty="0">
                <a:solidFill>
                  <a:prstClr val="black"/>
                </a:solidFill>
              </a:endParaRPr>
            </a:p>
          </p:txBody>
        </p:sp>
        <p:sp>
          <p:nvSpPr>
            <p:cNvPr id="16698" name="Freeform 156"/>
            <p:cNvSpPr>
              <a:spLocks noEditPoints="1"/>
            </p:cNvSpPr>
            <p:nvPr/>
          </p:nvSpPr>
          <p:spPr bwMode="ltGray">
            <a:xfrm>
              <a:off x="3565" y="702"/>
              <a:ext cx="1019" cy="1359"/>
            </a:xfrm>
            <a:custGeom>
              <a:avLst/>
              <a:gdLst>
                <a:gd name="T0" fmla="*/ 491 w 1019"/>
                <a:gd name="T1" fmla="*/ 0 h 1359"/>
                <a:gd name="T2" fmla="*/ 539 w 1019"/>
                <a:gd name="T3" fmla="*/ 2 h 1359"/>
                <a:gd name="T4" fmla="*/ 570 w 1019"/>
                <a:gd name="T5" fmla="*/ 33 h 1359"/>
                <a:gd name="T6" fmla="*/ 601 w 1019"/>
                <a:gd name="T7" fmla="*/ 33 h 1359"/>
                <a:gd name="T8" fmla="*/ 635 w 1019"/>
                <a:gd name="T9" fmla="*/ 31 h 1359"/>
                <a:gd name="T10" fmla="*/ 666 w 1019"/>
                <a:gd name="T11" fmla="*/ 35 h 1359"/>
                <a:gd name="T12" fmla="*/ 736 w 1019"/>
                <a:gd name="T13" fmla="*/ 77 h 1359"/>
                <a:gd name="T14" fmla="*/ 718 w 1019"/>
                <a:gd name="T15" fmla="*/ 135 h 1359"/>
                <a:gd name="T16" fmla="*/ 720 w 1019"/>
                <a:gd name="T17" fmla="*/ 204 h 1359"/>
                <a:gd name="T18" fmla="*/ 770 w 1019"/>
                <a:gd name="T19" fmla="*/ 255 h 1359"/>
                <a:gd name="T20" fmla="*/ 821 w 1019"/>
                <a:gd name="T21" fmla="*/ 280 h 1359"/>
                <a:gd name="T22" fmla="*/ 788 w 1019"/>
                <a:gd name="T23" fmla="*/ 370 h 1359"/>
                <a:gd name="T24" fmla="*/ 680 w 1019"/>
                <a:gd name="T25" fmla="*/ 428 h 1359"/>
                <a:gd name="T26" fmla="*/ 674 w 1019"/>
                <a:gd name="T27" fmla="*/ 484 h 1359"/>
                <a:gd name="T28" fmla="*/ 691 w 1019"/>
                <a:gd name="T29" fmla="*/ 592 h 1359"/>
                <a:gd name="T30" fmla="*/ 797 w 1019"/>
                <a:gd name="T31" fmla="*/ 720 h 1359"/>
                <a:gd name="T32" fmla="*/ 826 w 1019"/>
                <a:gd name="T33" fmla="*/ 785 h 1359"/>
                <a:gd name="T34" fmla="*/ 842 w 1019"/>
                <a:gd name="T35" fmla="*/ 803 h 1359"/>
                <a:gd name="T36" fmla="*/ 865 w 1019"/>
                <a:gd name="T37" fmla="*/ 832 h 1359"/>
                <a:gd name="T38" fmla="*/ 898 w 1019"/>
                <a:gd name="T39" fmla="*/ 971 h 1359"/>
                <a:gd name="T40" fmla="*/ 911 w 1019"/>
                <a:gd name="T41" fmla="*/ 1023 h 1359"/>
                <a:gd name="T42" fmla="*/ 900 w 1019"/>
                <a:gd name="T43" fmla="*/ 1121 h 1359"/>
                <a:gd name="T44" fmla="*/ 946 w 1019"/>
                <a:gd name="T45" fmla="*/ 1193 h 1359"/>
                <a:gd name="T46" fmla="*/ 981 w 1019"/>
                <a:gd name="T47" fmla="*/ 1216 h 1359"/>
                <a:gd name="T48" fmla="*/ 1016 w 1019"/>
                <a:gd name="T49" fmla="*/ 1256 h 1359"/>
                <a:gd name="T50" fmla="*/ 994 w 1019"/>
                <a:gd name="T51" fmla="*/ 1282 h 1359"/>
                <a:gd name="T52" fmla="*/ 923 w 1019"/>
                <a:gd name="T53" fmla="*/ 1305 h 1359"/>
                <a:gd name="T54" fmla="*/ 865 w 1019"/>
                <a:gd name="T55" fmla="*/ 1359 h 1359"/>
                <a:gd name="T56" fmla="*/ 817 w 1019"/>
                <a:gd name="T57" fmla="*/ 1312 h 1359"/>
                <a:gd name="T58" fmla="*/ 757 w 1019"/>
                <a:gd name="T59" fmla="*/ 1291 h 1359"/>
                <a:gd name="T60" fmla="*/ 711 w 1019"/>
                <a:gd name="T61" fmla="*/ 1274 h 1359"/>
                <a:gd name="T62" fmla="*/ 666 w 1019"/>
                <a:gd name="T63" fmla="*/ 1048 h 1359"/>
                <a:gd name="T64" fmla="*/ 599 w 1019"/>
                <a:gd name="T65" fmla="*/ 919 h 1359"/>
                <a:gd name="T66" fmla="*/ 500 w 1019"/>
                <a:gd name="T67" fmla="*/ 888 h 1359"/>
                <a:gd name="T68" fmla="*/ 502 w 1019"/>
                <a:gd name="T69" fmla="*/ 847 h 1359"/>
                <a:gd name="T70" fmla="*/ 431 w 1019"/>
                <a:gd name="T71" fmla="*/ 677 h 1359"/>
                <a:gd name="T72" fmla="*/ 315 w 1019"/>
                <a:gd name="T73" fmla="*/ 629 h 1359"/>
                <a:gd name="T74" fmla="*/ 153 w 1019"/>
                <a:gd name="T75" fmla="*/ 440 h 1359"/>
                <a:gd name="T76" fmla="*/ 18 w 1019"/>
                <a:gd name="T77" fmla="*/ 384 h 1359"/>
                <a:gd name="T78" fmla="*/ 14 w 1019"/>
                <a:gd name="T79" fmla="*/ 349 h 1359"/>
                <a:gd name="T80" fmla="*/ 29 w 1019"/>
                <a:gd name="T81" fmla="*/ 330 h 1359"/>
                <a:gd name="T82" fmla="*/ 43 w 1019"/>
                <a:gd name="T83" fmla="*/ 309 h 1359"/>
                <a:gd name="T84" fmla="*/ 39 w 1019"/>
                <a:gd name="T85" fmla="*/ 253 h 1359"/>
                <a:gd name="T86" fmla="*/ 124 w 1019"/>
                <a:gd name="T87" fmla="*/ 239 h 1359"/>
                <a:gd name="T88" fmla="*/ 124 w 1019"/>
                <a:gd name="T89" fmla="*/ 208 h 1359"/>
                <a:gd name="T90" fmla="*/ 122 w 1019"/>
                <a:gd name="T91" fmla="*/ 183 h 1359"/>
                <a:gd name="T92" fmla="*/ 122 w 1019"/>
                <a:gd name="T93" fmla="*/ 148 h 1359"/>
                <a:gd name="T94" fmla="*/ 168 w 1019"/>
                <a:gd name="T95" fmla="*/ 127 h 1359"/>
                <a:gd name="T96" fmla="*/ 220 w 1019"/>
                <a:gd name="T97" fmla="*/ 106 h 1359"/>
                <a:gd name="T98" fmla="*/ 224 w 1019"/>
                <a:gd name="T99" fmla="*/ 79 h 1359"/>
                <a:gd name="T100" fmla="*/ 224 w 1019"/>
                <a:gd name="T101" fmla="*/ 48 h 1359"/>
                <a:gd name="T102" fmla="*/ 222 w 1019"/>
                <a:gd name="T103" fmla="*/ 13 h 1359"/>
                <a:gd name="T104" fmla="*/ 253 w 1019"/>
                <a:gd name="T105" fmla="*/ 4 h 1359"/>
                <a:gd name="T106" fmla="*/ 309 w 1019"/>
                <a:gd name="T107" fmla="*/ 4 h 1359"/>
                <a:gd name="T108" fmla="*/ 350 w 1019"/>
                <a:gd name="T109" fmla="*/ 2 h 1359"/>
                <a:gd name="T110" fmla="*/ 597 w 1019"/>
                <a:gd name="T111" fmla="*/ 627 h 1359"/>
                <a:gd name="T112" fmla="*/ 529 w 1019"/>
                <a:gd name="T113" fmla="*/ 594 h 1359"/>
                <a:gd name="T114" fmla="*/ 525 w 1019"/>
                <a:gd name="T115" fmla="*/ 660 h 1359"/>
                <a:gd name="T116" fmla="*/ 873 w 1019"/>
                <a:gd name="T117" fmla="*/ 1015 h 1359"/>
                <a:gd name="T118" fmla="*/ 867 w 1019"/>
                <a:gd name="T119" fmla="*/ 1056 h 1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
                <a:gd name="T181" fmla="*/ 0 h 1359"/>
                <a:gd name="T182" fmla="*/ 1019 w 1019"/>
                <a:gd name="T183" fmla="*/ 1359 h 1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 h="1359">
                  <a:moveTo>
                    <a:pt x="388" y="2"/>
                  </a:moveTo>
                  <a:lnTo>
                    <a:pt x="398" y="2"/>
                  </a:lnTo>
                  <a:lnTo>
                    <a:pt x="404" y="2"/>
                  </a:lnTo>
                  <a:lnTo>
                    <a:pt x="415" y="2"/>
                  </a:lnTo>
                  <a:lnTo>
                    <a:pt x="433" y="2"/>
                  </a:lnTo>
                  <a:lnTo>
                    <a:pt x="438" y="0"/>
                  </a:lnTo>
                  <a:lnTo>
                    <a:pt x="489" y="0"/>
                  </a:lnTo>
                  <a:lnTo>
                    <a:pt x="491" y="0"/>
                  </a:lnTo>
                  <a:lnTo>
                    <a:pt x="494" y="0"/>
                  </a:lnTo>
                  <a:lnTo>
                    <a:pt x="521" y="0"/>
                  </a:lnTo>
                  <a:lnTo>
                    <a:pt x="525" y="0"/>
                  </a:lnTo>
                  <a:lnTo>
                    <a:pt x="525" y="2"/>
                  </a:lnTo>
                  <a:lnTo>
                    <a:pt x="529" y="2"/>
                  </a:lnTo>
                  <a:lnTo>
                    <a:pt x="531" y="2"/>
                  </a:lnTo>
                  <a:lnTo>
                    <a:pt x="535" y="2"/>
                  </a:lnTo>
                  <a:lnTo>
                    <a:pt x="539" y="2"/>
                  </a:lnTo>
                  <a:lnTo>
                    <a:pt x="554" y="2"/>
                  </a:lnTo>
                  <a:lnTo>
                    <a:pt x="556" y="2"/>
                  </a:lnTo>
                  <a:lnTo>
                    <a:pt x="570" y="2"/>
                  </a:lnTo>
                  <a:lnTo>
                    <a:pt x="570" y="4"/>
                  </a:lnTo>
                  <a:lnTo>
                    <a:pt x="570" y="11"/>
                  </a:lnTo>
                  <a:lnTo>
                    <a:pt x="570" y="23"/>
                  </a:lnTo>
                  <a:lnTo>
                    <a:pt x="570" y="27"/>
                  </a:lnTo>
                  <a:lnTo>
                    <a:pt x="570" y="33"/>
                  </a:lnTo>
                  <a:lnTo>
                    <a:pt x="574" y="33"/>
                  </a:lnTo>
                  <a:lnTo>
                    <a:pt x="575" y="33"/>
                  </a:lnTo>
                  <a:lnTo>
                    <a:pt x="579" y="33"/>
                  </a:lnTo>
                  <a:lnTo>
                    <a:pt x="585" y="33"/>
                  </a:lnTo>
                  <a:lnTo>
                    <a:pt x="591" y="33"/>
                  </a:lnTo>
                  <a:lnTo>
                    <a:pt x="595" y="33"/>
                  </a:lnTo>
                  <a:lnTo>
                    <a:pt x="599" y="33"/>
                  </a:lnTo>
                  <a:lnTo>
                    <a:pt x="601" y="33"/>
                  </a:lnTo>
                  <a:lnTo>
                    <a:pt x="604" y="33"/>
                  </a:lnTo>
                  <a:lnTo>
                    <a:pt x="610" y="33"/>
                  </a:lnTo>
                  <a:lnTo>
                    <a:pt x="614" y="33"/>
                  </a:lnTo>
                  <a:lnTo>
                    <a:pt x="616" y="33"/>
                  </a:lnTo>
                  <a:lnTo>
                    <a:pt x="624" y="31"/>
                  </a:lnTo>
                  <a:lnTo>
                    <a:pt x="626" y="31"/>
                  </a:lnTo>
                  <a:lnTo>
                    <a:pt x="631" y="31"/>
                  </a:lnTo>
                  <a:lnTo>
                    <a:pt x="635" y="31"/>
                  </a:lnTo>
                  <a:lnTo>
                    <a:pt x="639" y="31"/>
                  </a:lnTo>
                  <a:lnTo>
                    <a:pt x="645" y="31"/>
                  </a:lnTo>
                  <a:lnTo>
                    <a:pt x="645" y="35"/>
                  </a:lnTo>
                  <a:lnTo>
                    <a:pt x="649" y="35"/>
                  </a:lnTo>
                  <a:lnTo>
                    <a:pt x="651" y="35"/>
                  </a:lnTo>
                  <a:lnTo>
                    <a:pt x="657" y="35"/>
                  </a:lnTo>
                  <a:lnTo>
                    <a:pt x="664" y="35"/>
                  </a:lnTo>
                  <a:lnTo>
                    <a:pt x="666" y="35"/>
                  </a:lnTo>
                  <a:lnTo>
                    <a:pt x="672" y="35"/>
                  </a:lnTo>
                  <a:lnTo>
                    <a:pt x="682" y="35"/>
                  </a:lnTo>
                  <a:lnTo>
                    <a:pt x="691" y="33"/>
                  </a:lnTo>
                  <a:lnTo>
                    <a:pt x="695" y="33"/>
                  </a:lnTo>
                  <a:lnTo>
                    <a:pt x="697" y="33"/>
                  </a:lnTo>
                  <a:lnTo>
                    <a:pt x="701" y="33"/>
                  </a:lnTo>
                  <a:lnTo>
                    <a:pt x="736" y="33"/>
                  </a:lnTo>
                  <a:lnTo>
                    <a:pt x="736" y="77"/>
                  </a:lnTo>
                  <a:lnTo>
                    <a:pt x="736" y="83"/>
                  </a:lnTo>
                  <a:lnTo>
                    <a:pt x="718" y="83"/>
                  </a:lnTo>
                  <a:lnTo>
                    <a:pt x="718" y="94"/>
                  </a:lnTo>
                  <a:lnTo>
                    <a:pt x="718" y="104"/>
                  </a:lnTo>
                  <a:lnTo>
                    <a:pt x="718" y="114"/>
                  </a:lnTo>
                  <a:lnTo>
                    <a:pt x="718" y="118"/>
                  </a:lnTo>
                  <a:lnTo>
                    <a:pt x="718" y="129"/>
                  </a:lnTo>
                  <a:lnTo>
                    <a:pt x="718" y="135"/>
                  </a:lnTo>
                  <a:lnTo>
                    <a:pt x="718" y="145"/>
                  </a:lnTo>
                  <a:lnTo>
                    <a:pt x="718" y="154"/>
                  </a:lnTo>
                  <a:lnTo>
                    <a:pt x="718" y="164"/>
                  </a:lnTo>
                  <a:lnTo>
                    <a:pt x="718" y="175"/>
                  </a:lnTo>
                  <a:lnTo>
                    <a:pt x="720" y="191"/>
                  </a:lnTo>
                  <a:lnTo>
                    <a:pt x="720" y="197"/>
                  </a:lnTo>
                  <a:lnTo>
                    <a:pt x="720" y="201"/>
                  </a:lnTo>
                  <a:lnTo>
                    <a:pt x="720" y="204"/>
                  </a:lnTo>
                  <a:lnTo>
                    <a:pt x="720" y="216"/>
                  </a:lnTo>
                  <a:lnTo>
                    <a:pt x="720" y="231"/>
                  </a:lnTo>
                  <a:lnTo>
                    <a:pt x="755" y="231"/>
                  </a:lnTo>
                  <a:lnTo>
                    <a:pt x="755" y="241"/>
                  </a:lnTo>
                  <a:lnTo>
                    <a:pt x="755" y="247"/>
                  </a:lnTo>
                  <a:lnTo>
                    <a:pt x="767" y="247"/>
                  </a:lnTo>
                  <a:lnTo>
                    <a:pt x="770" y="247"/>
                  </a:lnTo>
                  <a:lnTo>
                    <a:pt x="770" y="255"/>
                  </a:lnTo>
                  <a:lnTo>
                    <a:pt x="770" y="262"/>
                  </a:lnTo>
                  <a:lnTo>
                    <a:pt x="759" y="264"/>
                  </a:lnTo>
                  <a:lnTo>
                    <a:pt x="745" y="266"/>
                  </a:lnTo>
                  <a:lnTo>
                    <a:pt x="749" y="272"/>
                  </a:lnTo>
                  <a:lnTo>
                    <a:pt x="753" y="282"/>
                  </a:lnTo>
                  <a:lnTo>
                    <a:pt x="799" y="280"/>
                  </a:lnTo>
                  <a:lnTo>
                    <a:pt x="809" y="280"/>
                  </a:lnTo>
                  <a:lnTo>
                    <a:pt x="821" y="280"/>
                  </a:lnTo>
                  <a:lnTo>
                    <a:pt x="821" y="295"/>
                  </a:lnTo>
                  <a:lnTo>
                    <a:pt x="823" y="322"/>
                  </a:lnTo>
                  <a:lnTo>
                    <a:pt x="823" y="341"/>
                  </a:lnTo>
                  <a:lnTo>
                    <a:pt x="823" y="357"/>
                  </a:lnTo>
                  <a:lnTo>
                    <a:pt x="823" y="363"/>
                  </a:lnTo>
                  <a:lnTo>
                    <a:pt x="823" y="368"/>
                  </a:lnTo>
                  <a:lnTo>
                    <a:pt x="807" y="370"/>
                  </a:lnTo>
                  <a:lnTo>
                    <a:pt x="788" y="370"/>
                  </a:lnTo>
                  <a:lnTo>
                    <a:pt x="788" y="372"/>
                  </a:lnTo>
                  <a:lnTo>
                    <a:pt x="788" y="376"/>
                  </a:lnTo>
                  <a:lnTo>
                    <a:pt x="695" y="378"/>
                  </a:lnTo>
                  <a:lnTo>
                    <a:pt x="687" y="378"/>
                  </a:lnTo>
                  <a:lnTo>
                    <a:pt x="680" y="378"/>
                  </a:lnTo>
                  <a:lnTo>
                    <a:pt x="680" y="394"/>
                  </a:lnTo>
                  <a:lnTo>
                    <a:pt x="680" y="413"/>
                  </a:lnTo>
                  <a:lnTo>
                    <a:pt x="680" y="428"/>
                  </a:lnTo>
                  <a:lnTo>
                    <a:pt x="689" y="428"/>
                  </a:lnTo>
                  <a:lnTo>
                    <a:pt x="689" y="436"/>
                  </a:lnTo>
                  <a:lnTo>
                    <a:pt x="689" y="450"/>
                  </a:lnTo>
                  <a:lnTo>
                    <a:pt x="689" y="461"/>
                  </a:lnTo>
                  <a:lnTo>
                    <a:pt x="680" y="461"/>
                  </a:lnTo>
                  <a:lnTo>
                    <a:pt x="672" y="461"/>
                  </a:lnTo>
                  <a:lnTo>
                    <a:pt x="674" y="469"/>
                  </a:lnTo>
                  <a:lnTo>
                    <a:pt x="674" y="484"/>
                  </a:lnTo>
                  <a:lnTo>
                    <a:pt x="674" y="492"/>
                  </a:lnTo>
                  <a:lnTo>
                    <a:pt x="682" y="492"/>
                  </a:lnTo>
                  <a:lnTo>
                    <a:pt x="691" y="492"/>
                  </a:lnTo>
                  <a:lnTo>
                    <a:pt x="691" y="506"/>
                  </a:lnTo>
                  <a:lnTo>
                    <a:pt x="691" y="521"/>
                  </a:lnTo>
                  <a:lnTo>
                    <a:pt x="691" y="548"/>
                  </a:lnTo>
                  <a:lnTo>
                    <a:pt x="691" y="571"/>
                  </a:lnTo>
                  <a:lnTo>
                    <a:pt x="691" y="592"/>
                  </a:lnTo>
                  <a:lnTo>
                    <a:pt x="714" y="592"/>
                  </a:lnTo>
                  <a:lnTo>
                    <a:pt x="714" y="614"/>
                  </a:lnTo>
                  <a:lnTo>
                    <a:pt x="714" y="641"/>
                  </a:lnTo>
                  <a:lnTo>
                    <a:pt x="714" y="656"/>
                  </a:lnTo>
                  <a:lnTo>
                    <a:pt x="796" y="656"/>
                  </a:lnTo>
                  <a:lnTo>
                    <a:pt x="797" y="687"/>
                  </a:lnTo>
                  <a:lnTo>
                    <a:pt x="797" y="718"/>
                  </a:lnTo>
                  <a:lnTo>
                    <a:pt x="797" y="720"/>
                  </a:lnTo>
                  <a:lnTo>
                    <a:pt x="797" y="735"/>
                  </a:lnTo>
                  <a:lnTo>
                    <a:pt x="797" y="755"/>
                  </a:lnTo>
                  <a:lnTo>
                    <a:pt x="797" y="758"/>
                  </a:lnTo>
                  <a:lnTo>
                    <a:pt x="797" y="766"/>
                  </a:lnTo>
                  <a:lnTo>
                    <a:pt x="799" y="789"/>
                  </a:lnTo>
                  <a:lnTo>
                    <a:pt x="805" y="785"/>
                  </a:lnTo>
                  <a:lnTo>
                    <a:pt x="811" y="785"/>
                  </a:lnTo>
                  <a:lnTo>
                    <a:pt x="826" y="785"/>
                  </a:lnTo>
                  <a:lnTo>
                    <a:pt x="830" y="785"/>
                  </a:lnTo>
                  <a:lnTo>
                    <a:pt x="832" y="785"/>
                  </a:lnTo>
                  <a:lnTo>
                    <a:pt x="836" y="785"/>
                  </a:lnTo>
                  <a:lnTo>
                    <a:pt x="840" y="785"/>
                  </a:lnTo>
                  <a:lnTo>
                    <a:pt x="842" y="791"/>
                  </a:lnTo>
                  <a:lnTo>
                    <a:pt x="842" y="793"/>
                  </a:lnTo>
                  <a:lnTo>
                    <a:pt x="842" y="801"/>
                  </a:lnTo>
                  <a:lnTo>
                    <a:pt x="842" y="803"/>
                  </a:lnTo>
                  <a:lnTo>
                    <a:pt x="840" y="803"/>
                  </a:lnTo>
                  <a:lnTo>
                    <a:pt x="842" y="803"/>
                  </a:lnTo>
                  <a:lnTo>
                    <a:pt x="850" y="803"/>
                  </a:lnTo>
                  <a:lnTo>
                    <a:pt x="859" y="803"/>
                  </a:lnTo>
                  <a:lnTo>
                    <a:pt x="865" y="803"/>
                  </a:lnTo>
                  <a:lnTo>
                    <a:pt x="865" y="816"/>
                  </a:lnTo>
                  <a:lnTo>
                    <a:pt x="865" y="818"/>
                  </a:lnTo>
                  <a:lnTo>
                    <a:pt x="865" y="832"/>
                  </a:lnTo>
                  <a:lnTo>
                    <a:pt x="863" y="849"/>
                  </a:lnTo>
                  <a:lnTo>
                    <a:pt x="863" y="853"/>
                  </a:lnTo>
                  <a:lnTo>
                    <a:pt x="863" y="859"/>
                  </a:lnTo>
                  <a:lnTo>
                    <a:pt x="863" y="919"/>
                  </a:lnTo>
                  <a:lnTo>
                    <a:pt x="898" y="917"/>
                  </a:lnTo>
                  <a:lnTo>
                    <a:pt x="898" y="940"/>
                  </a:lnTo>
                  <a:lnTo>
                    <a:pt x="898" y="967"/>
                  </a:lnTo>
                  <a:lnTo>
                    <a:pt x="898" y="971"/>
                  </a:lnTo>
                  <a:lnTo>
                    <a:pt x="892" y="977"/>
                  </a:lnTo>
                  <a:lnTo>
                    <a:pt x="902" y="988"/>
                  </a:lnTo>
                  <a:lnTo>
                    <a:pt x="907" y="982"/>
                  </a:lnTo>
                  <a:lnTo>
                    <a:pt x="911" y="982"/>
                  </a:lnTo>
                  <a:lnTo>
                    <a:pt x="931" y="982"/>
                  </a:lnTo>
                  <a:lnTo>
                    <a:pt x="931" y="1000"/>
                  </a:lnTo>
                  <a:lnTo>
                    <a:pt x="934" y="1004"/>
                  </a:lnTo>
                  <a:lnTo>
                    <a:pt x="911" y="1023"/>
                  </a:lnTo>
                  <a:lnTo>
                    <a:pt x="925" y="1038"/>
                  </a:lnTo>
                  <a:lnTo>
                    <a:pt x="906" y="1058"/>
                  </a:lnTo>
                  <a:lnTo>
                    <a:pt x="907" y="1060"/>
                  </a:lnTo>
                  <a:lnTo>
                    <a:pt x="907" y="1063"/>
                  </a:lnTo>
                  <a:lnTo>
                    <a:pt x="904" y="1063"/>
                  </a:lnTo>
                  <a:lnTo>
                    <a:pt x="896" y="1071"/>
                  </a:lnTo>
                  <a:lnTo>
                    <a:pt x="923" y="1100"/>
                  </a:lnTo>
                  <a:lnTo>
                    <a:pt x="900" y="1121"/>
                  </a:lnTo>
                  <a:lnTo>
                    <a:pt x="911" y="1135"/>
                  </a:lnTo>
                  <a:lnTo>
                    <a:pt x="915" y="1131"/>
                  </a:lnTo>
                  <a:lnTo>
                    <a:pt x="927" y="1143"/>
                  </a:lnTo>
                  <a:lnTo>
                    <a:pt x="933" y="1137"/>
                  </a:lnTo>
                  <a:lnTo>
                    <a:pt x="956" y="1162"/>
                  </a:lnTo>
                  <a:lnTo>
                    <a:pt x="967" y="1168"/>
                  </a:lnTo>
                  <a:lnTo>
                    <a:pt x="971" y="1170"/>
                  </a:lnTo>
                  <a:lnTo>
                    <a:pt x="946" y="1193"/>
                  </a:lnTo>
                  <a:lnTo>
                    <a:pt x="960" y="1204"/>
                  </a:lnTo>
                  <a:lnTo>
                    <a:pt x="962" y="1210"/>
                  </a:lnTo>
                  <a:lnTo>
                    <a:pt x="965" y="1210"/>
                  </a:lnTo>
                  <a:lnTo>
                    <a:pt x="969" y="1210"/>
                  </a:lnTo>
                  <a:lnTo>
                    <a:pt x="971" y="1210"/>
                  </a:lnTo>
                  <a:lnTo>
                    <a:pt x="977" y="1210"/>
                  </a:lnTo>
                  <a:lnTo>
                    <a:pt x="979" y="1214"/>
                  </a:lnTo>
                  <a:lnTo>
                    <a:pt x="981" y="1216"/>
                  </a:lnTo>
                  <a:lnTo>
                    <a:pt x="985" y="1220"/>
                  </a:lnTo>
                  <a:lnTo>
                    <a:pt x="987" y="1224"/>
                  </a:lnTo>
                  <a:lnTo>
                    <a:pt x="990" y="1224"/>
                  </a:lnTo>
                  <a:lnTo>
                    <a:pt x="1010" y="1241"/>
                  </a:lnTo>
                  <a:lnTo>
                    <a:pt x="1014" y="1251"/>
                  </a:lnTo>
                  <a:lnTo>
                    <a:pt x="1010" y="1251"/>
                  </a:lnTo>
                  <a:lnTo>
                    <a:pt x="1014" y="1256"/>
                  </a:lnTo>
                  <a:lnTo>
                    <a:pt x="1016" y="1256"/>
                  </a:lnTo>
                  <a:lnTo>
                    <a:pt x="1016" y="1260"/>
                  </a:lnTo>
                  <a:lnTo>
                    <a:pt x="1019" y="1262"/>
                  </a:lnTo>
                  <a:lnTo>
                    <a:pt x="1016" y="1266"/>
                  </a:lnTo>
                  <a:lnTo>
                    <a:pt x="1014" y="1268"/>
                  </a:lnTo>
                  <a:lnTo>
                    <a:pt x="1016" y="1272"/>
                  </a:lnTo>
                  <a:lnTo>
                    <a:pt x="1017" y="1282"/>
                  </a:lnTo>
                  <a:lnTo>
                    <a:pt x="1004" y="1282"/>
                  </a:lnTo>
                  <a:lnTo>
                    <a:pt x="994" y="1282"/>
                  </a:lnTo>
                  <a:lnTo>
                    <a:pt x="983" y="1282"/>
                  </a:lnTo>
                  <a:lnTo>
                    <a:pt x="983" y="1291"/>
                  </a:lnTo>
                  <a:lnTo>
                    <a:pt x="977" y="1291"/>
                  </a:lnTo>
                  <a:lnTo>
                    <a:pt x="977" y="1282"/>
                  </a:lnTo>
                  <a:lnTo>
                    <a:pt x="969" y="1285"/>
                  </a:lnTo>
                  <a:lnTo>
                    <a:pt x="963" y="1289"/>
                  </a:lnTo>
                  <a:lnTo>
                    <a:pt x="954" y="1291"/>
                  </a:lnTo>
                  <a:lnTo>
                    <a:pt x="923" y="1305"/>
                  </a:lnTo>
                  <a:lnTo>
                    <a:pt x="906" y="1314"/>
                  </a:lnTo>
                  <a:lnTo>
                    <a:pt x="898" y="1318"/>
                  </a:lnTo>
                  <a:lnTo>
                    <a:pt x="898" y="1324"/>
                  </a:lnTo>
                  <a:lnTo>
                    <a:pt x="917" y="1324"/>
                  </a:lnTo>
                  <a:lnTo>
                    <a:pt x="917" y="1332"/>
                  </a:lnTo>
                  <a:lnTo>
                    <a:pt x="900" y="1334"/>
                  </a:lnTo>
                  <a:lnTo>
                    <a:pt x="900" y="1357"/>
                  </a:lnTo>
                  <a:lnTo>
                    <a:pt x="865" y="1359"/>
                  </a:lnTo>
                  <a:lnTo>
                    <a:pt x="861" y="1359"/>
                  </a:lnTo>
                  <a:lnTo>
                    <a:pt x="859" y="1359"/>
                  </a:lnTo>
                  <a:lnTo>
                    <a:pt x="851" y="1359"/>
                  </a:lnTo>
                  <a:lnTo>
                    <a:pt x="850" y="1359"/>
                  </a:lnTo>
                  <a:lnTo>
                    <a:pt x="834" y="1359"/>
                  </a:lnTo>
                  <a:lnTo>
                    <a:pt x="832" y="1328"/>
                  </a:lnTo>
                  <a:lnTo>
                    <a:pt x="832" y="1322"/>
                  </a:lnTo>
                  <a:lnTo>
                    <a:pt x="817" y="1312"/>
                  </a:lnTo>
                  <a:lnTo>
                    <a:pt x="815" y="1312"/>
                  </a:lnTo>
                  <a:lnTo>
                    <a:pt x="811" y="1312"/>
                  </a:lnTo>
                  <a:lnTo>
                    <a:pt x="801" y="1307"/>
                  </a:lnTo>
                  <a:lnTo>
                    <a:pt x="796" y="1307"/>
                  </a:lnTo>
                  <a:lnTo>
                    <a:pt x="792" y="1305"/>
                  </a:lnTo>
                  <a:lnTo>
                    <a:pt x="782" y="1301"/>
                  </a:lnTo>
                  <a:lnTo>
                    <a:pt x="767" y="1295"/>
                  </a:lnTo>
                  <a:lnTo>
                    <a:pt x="757" y="1291"/>
                  </a:lnTo>
                  <a:lnTo>
                    <a:pt x="755" y="1291"/>
                  </a:lnTo>
                  <a:lnTo>
                    <a:pt x="751" y="1289"/>
                  </a:lnTo>
                  <a:lnTo>
                    <a:pt x="730" y="1284"/>
                  </a:lnTo>
                  <a:lnTo>
                    <a:pt x="730" y="1280"/>
                  </a:lnTo>
                  <a:lnTo>
                    <a:pt x="722" y="1280"/>
                  </a:lnTo>
                  <a:lnTo>
                    <a:pt x="722" y="1278"/>
                  </a:lnTo>
                  <a:lnTo>
                    <a:pt x="720" y="1278"/>
                  </a:lnTo>
                  <a:lnTo>
                    <a:pt x="711" y="1274"/>
                  </a:lnTo>
                  <a:lnTo>
                    <a:pt x="585" y="1228"/>
                  </a:lnTo>
                  <a:lnTo>
                    <a:pt x="587" y="1228"/>
                  </a:lnTo>
                  <a:lnTo>
                    <a:pt x="587" y="1224"/>
                  </a:lnTo>
                  <a:lnTo>
                    <a:pt x="593" y="1204"/>
                  </a:lnTo>
                  <a:lnTo>
                    <a:pt x="601" y="1195"/>
                  </a:lnTo>
                  <a:lnTo>
                    <a:pt x="599" y="1193"/>
                  </a:lnTo>
                  <a:lnTo>
                    <a:pt x="637" y="1073"/>
                  </a:lnTo>
                  <a:lnTo>
                    <a:pt x="666" y="1048"/>
                  </a:lnTo>
                  <a:lnTo>
                    <a:pt x="705" y="992"/>
                  </a:lnTo>
                  <a:lnTo>
                    <a:pt x="711" y="986"/>
                  </a:lnTo>
                  <a:lnTo>
                    <a:pt x="699" y="986"/>
                  </a:lnTo>
                  <a:lnTo>
                    <a:pt x="701" y="951"/>
                  </a:lnTo>
                  <a:lnTo>
                    <a:pt x="664" y="951"/>
                  </a:lnTo>
                  <a:lnTo>
                    <a:pt x="666" y="924"/>
                  </a:lnTo>
                  <a:lnTo>
                    <a:pt x="666" y="921"/>
                  </a:lnTo>
                  <a:lnTo>
                    <a:pt x="599" y="919"/>
                  </a:lnTo>
                  <a:lnTo>
                    <a:pt x="601" y="888"/>
                  </a:lnTo>
                  <a:lnTo>
                    <a:pt x="575" y="890"/>
                  </a:lnTo>
                  <a:lnTo>
                    <a:pt x="570" y="890"/>
                  </a:lnTo>
                  <a:lnTo>
                    <a:pt x="566" y="890"/>
                  </a:lnTo>
                  <a:lnTo>
                    <a:pt x="535" y="890"/>
                  </a:lnTo>
                  <a:lnTo>
                    <a:pt x="533" y="921"/>
                  </a:lnTo>
                  <a:lnTo>
                    <a:pt x="500" y="921"/>
                  </a:lnTo>
                  <a:lnTo>
                    <a:pt x="500" y="888"/>
                  </a:lnTo>
                  <a:lnTo>
                    <a:pt x="498" y="888"/>
                  </a:lnTo>
                  <a:lnTo>
                    <a:pt x="489" y="888"/>
                  </a:lnTo>
                  <a:lnTo>
                    <a:pt x="479" y="888"/>
                  </a:lnTo>
                  <a:lnTo>
                    <a:pt x="489" y="872"/>
                  </a:lnTo>
                  <a:lnTo>
                    <a:pt x="491" y="868"/>
                  </a:lnTo>
                  <a:lnTo>
                    <a:pt x="491" y="853"/>
                  </a:lnTo>
                  <a:lnTo>
                    <a:pt x="500" y="857"/>
                  </a:lnTo>
                  <a:lnTo>
                    <a:pt x="502" y="847"/>
                  </a:lnTo>
                  <a:lnTo>
                    <a:pt x="500" y="843"/>
                  </a:lnTo>
                  <a:lnTo>
                    <a:pt x="498" y="791"/>
                  </a:lnTo>
                  <a:lnTo>
                    <a:pt x="514" y="791"/>
                  </a:lnTo>
                  <a:lnTo>
                    <a:pt x="514" y="745"/>
                  </a:lnTo>
                  <a:lnTo>
                    <a:pt x="498" y="741"/>
                  </a:lnTo>
                  <a:lnTo>
                    <a:pt x="498" y="726"/>
                  </a:lnTo>
                  <a:lnTo>
                    <a:pt x="429" y="728"/>
                  </a:lnTo>
                  <a:lnTo>
                    <a:pt x="431" y="677"/>
                  </a:lnTo>
                  <a:lnTo>
                    <a:pt x="396" y="675"/>
                  </a:lnTo>
                  <a:lnTo>
                    <a:pt x="396" y="660"/>
                  </a:lnTo>
                  <a:lnTo>
                    <a:pt x="361" y="660"/>
                  </a:lnTo>
                  <a:lnTo>
                    <a:pt x="365" y="645"/>
                  </a:lnTo>
                  <a:lnTo>
                    <a:pt x="334" y="645"/>
                  </a:lnTo>
                  <a:lnTo>
                    <a:pt x="330" y="643"/>
                  </a:lnTo>
                  <a:lnTo>
                    <a:pt x="330" y="629"/>
                  </a:lnTo>
                  <a:lnTo>
                    <a:pt x="315" y="629"/>
                  </a:lnTo>
                  <a:lnTo>
                    <a:pt x="317" y="546"/>
                  </a:lnTo>
                  <a:lnTo>
                    <a:pt x="297" y="546"/>
                  </a:lnTo>
                  <a:lnTo>
                    <a:pt x="297" y="531"/>
                  </a:lnTo>
                  <a:lnTo>
                    <a:pt x="269" y="529"/>
                  </a:lnTo>
                  <a:lnTo>
                    <a:pt x="236" y="529"/>
                  </a:lnTo>
                  <a:lnTo>
                    <a:pt x="234" y="504"/>
                  </a:lnTo>
                  <a:lnTo>
                    <a:pt x="187" y="477"/>
                  </a:lnTo>
                  <a:lnTo>
                    <a:pt x="153" y="440"/>
                  </a:lnTo>
                  <a:lnTo>
                    <a:pt x="118" y="407"/>
                  </a:lnTo>
                  <a:lnTo>
                    <a:pt x="120" y="392"/>
                  </a:lnTo>
                  <a:lnTo>
                    <a:pt x="95" y="386"/>
                  </a:lnTo>
                  <a:lnTo>
                    <a:pt x="95" y="397"/>
                  </a:lnTo>
                  <a:lnTo>
                    <a:pt x="27" y="396"/>
                  </a:lnTo>
                  <a:lnTo>
                    <a:pt x="20" y="386"/>
                  </a:lnTo>
                  <a:lnTo>
                    <a:pt x="18" y="386"/>
                  </a:lnTo>
                  <a:lnTo>
                    <a:pt x="18" y="384"/>
                  </a:lnTo>
                  <a:lnTo>
                    <a:pt x="14" y="380"/>
                  </a:lnTo>
                  <a:lnTo>
                    <a:pt x="10" y="374"/>
                  </a:lnTo>
                  <a:lnTo>
                    <a:pt x="8" y="374"/>
                  </a:lnTo>
                  <a:lnTo>
                    <a:pt x="8" y="370"/>
                  </a:lnTo>
                  <a:lnTo>
                    <a:pt x="10" y="365"/>
                  </a:lnTo>
                  <a:lnTo>
                    <a:pt x="6" y="363"/>
                  </a:lnTo>
                  <a:lnTo>
                    <a:pt x="6" y="359"/>
                  </a:lnTo>
                  <a:lnTo>
                    <a:pt x="14" y="349"/>
                  </a:lnTo>
                  <a:lnTo>
                    <a:pt x="14" y="343"/>
                  </a:lnTo>
                  <a:lnTo>
                    <a:pt x="10" y="343"/>
                  </a:lnTo>
                  <a:lnTo>
                    <a:pt x="10" y="340"/>
                  </a:lnTo>
                  <a:lnTo>
                    <a:pt x="6" y="338"/>
                  </a:lnTo>
                  <a:lnTo>
                    <a:pt x="4" y="334"/>
                  </a:lnTo>
                  <a:lnTo>
                    <a:pt x="0" y="332"/>
                  </a:lnTo>
                  <a:lnTo>
                    <a:pt x="25" y="330"/>
                  </a:lnTo>
                  <a:lnTo>
                    <a:pt x="29" y="330"/>
                  </a:lnTo>
                  <a:lnTo>
                    <a:pt x="31" y="330"/>
                  </a:lnTo>
                  <a:lnTo>
                    <a:pt x="41" y="330"/>
                  </a:lnTo>
                  <a:lnTo>
                    <a:pt x="41" y="324"/>
                  </a:lnTo>
                  <a:lnTo>
                    <a:pt x="41" y="320"/>
                  </a:lnTo>
                  <a:lnTo>
                    <a:pt x="41" y="318"/>
                  </a:lnTo>
                  <a:lnTo>
                    <a:pt x="41" y="314"/>
                  </a:lnTo>
                  <a:lnTo>
                    <a:pt x="41" y="313"/>
                  </a:lnTo>
                  <a:lnTo>
                    <a:pt x="43" y="309"/>
                  </a:lnTo>
                  <a:lnTo>
                    <a:pt x="43" y="299"/>
                  </a:lnTo>
                  <a:lnTo>
                    <a:pt x="41" y="287"/>
                  </a:lnTo>
                  <a:lnTo>
                    <a:pt x="41" y="284"/>
                  </a:lnTo>
                  <a:lnTo>
                    <a:pt x="41" y="280"/>
                  </a:lnTo>
                  <a:lnTo>
                    <a:pt x="39" y="262"/>
                  </a:lnTo>
                  <a:lnTo>
                    <a:pt x="39" y="258"/>
                  </a:lnTo>
                  <a:lnTo>
                    <a:pt x="39" y="257"/>
                  </a:lnTo>
                  <a:lnTo>
                    <a:pt x="39" y="253"/>
                  </a:lnTo>
                  <a:lnTo>
                    <a:pt x="39" y="249"/>
                  </a:lnTo>
                  <a:lnTo>
                    <a:pt x="83" y="249"/>
                  </a:lnTo>
                  <a:lnTo>
                    <a:pt x="95" y="253"/>
                  </a:lnTo>
                  <a:lnTo>
                    <a:pt x="99" y="251"/>
                  </a:lnTo>
                  <a:lnTo>
                    <a:pt x="124" y="251"/>
                  </a:lnTo>
                  <a:lnTo>
                    <a:pt x="124" y="249"/>
                  </a:lnTo>
                  <a:lnTo>
                    <a:pt x="124" y="245"/>
                  </a:lnTo>
                  <a:lnTo>
                    <a:pt x="124" y="239"/>
                  </a:lnTo>
                  <a:lnTo>
                    <a:pt x="124" y="235"/>
                  </a:lnTo>
                  <a:lnTo>
                    <a:pt x="124" y="233"/>
                  </a:lnTo>
                  <a:lnTo>
                    <a:pt x="124" y="230"/>
                  </a:lnTo>
                  <a:lnTo>
                    <a:pt x="124" y="224"/>
                  </a:lnTo>
                  <a:lnTo>
                    <a:pt x="124" y="220"/>
                  </a:lnTo>
                  <a:lnTo>
                    <a:pt x="124" y="214"/>
                  </a:lnTo>
                  <a:lnTo>
                    <a:pt x="124" y="210"/>
                  </a:lnTo>
                  <a:lnTo>
                    <a:pt x="124" y="208"/>
                  </a:lnTo>
                  <a:lnTo>
                    <a:pt x="124" y="204"/>
                  </a:lnTo>
                  <a:lnTo>
                    <a:pt x="124" y="202"/>
                  </a:lnTo>
                  <a:lnTo>
                    <a:pt x="124" y="199"/>
                  </a:lnTo>
                  <a:lnTo>
                    <a:pt x="122" y="195"/>
                  </a:lnTo>
                  <a:lnTo>
                    <a:pt x="122" y="193"/>
                  </a:lnTo>
                  <a:lnTo>
                    <a:pt x="122" y="189"/>
                  </a:lnTo>
                  <a:lnTo>
                    <a:pt x="122" y="187"/>
                  </a:lnTo>
                  <a:lnTo>
                    <a:pt x="122" y="183"/>
                  </a:lnTo>
                  <a:lnTo>
                    <a:pt x="122" y="179"/>
                  </a:lnTo>
                  <a:lnTo>
                    <a:pt x="122" y="177"/>
                  </a:lnTo>
                  <a:lnTo>
                    <a:pt x="122" y="174"/>
                  </a:lnTo>
                  <a:lnTo>
                    <a:pt x="122" y="170"/>
                  </a:lnTo>
                  <a:lnTo>
                    <a:pt x="122" y="162"/>
                  </a:lnTo>
                  <a:lnTo>
                    <a:pt x="122" y="158"/>
                  </a:lnTo>
                  <a:lnTo>
                    <a:pt x="122" y="152"/>
                  </a:lnTo>
                  <a:lnTo>
                    <a:pt x="122" y="148"/>
                  </a:lnTo>
                  <a:lnTo>
                    <a:pt x="126" y="148"/>
                  </a:lnTo>
                  <a:lnTo>
                    <a:pt x="126" y="143"/>
                  </a:lnTo>
                  <a:lnTo>
                    <a:pt x="128" y="143"/>
                  </a:lnTo>
                  <a:lnTo>
                    <a:pt x="137" y="137"/>
                  </a:lnTo>
                  <a:lnTo>
                    <a:pt x="143" y="137"/>
                  </a:lnTo>
                  <a:lnTo>
                    <a:pt x="149" y="133"/>
                  </a:lnTo>
                  <a:lnTo>
                    <a:pt x="157" y="129"/>
                  </a:lnTo>
                  <a:lnTo>
                    <a:pt x="168" y="127"/>
                  </a:lnTo>
                  <a:lnTo>
                    <a:pt x="174" y="123"/>
                  </a:lnTo>
                  <a:lnTo>
                    <a:pt x="184" y="119"/>
                  </a:lnTo>
                  <a:lnTo>
                    <a:pt x="189" y="118"/>
                  </a:lnTo>
                  <a:lnTo>
                    <a:pt x="199" y="114"/>
                  </a:lnTo>
                  <a:lnTo>
                    <a:pt x="205" y="114"/>
                  </a:lnTo>
                  <a:lnTo>
                    <a:pt x="205" y="110"/>
                  </a:lnTo>
                  <a:lnTo>
                    <a:pt x="209" y="110"/>
                  </a:lnTo>
                  <a:lnTo>
                    <a:pt x="220" y="106"/>
                  </a:lnTo>
                  <a:lnTo>
                    <a:pt x="220" y="104"/>
                  </a:lnTo>
                  <a:lnTo>
                    <a:pt x="224" y="104"/>
                  </a:lnTo>
                  <a:lnTo>
                    <a:pt x="224" y="100"/>
                  </a:lnTo>
                  <a:lnTo>
                    <a:pt x="224" y="94"/>
                  </a:lnTo>
                  <a:lnTo>
                    <a:pt x="224" y="91"/>
                  </a:lnTo>
                  <a:lnTo>
                    <a:pt x="224" y="85"/>
                  </a:lnTo>
                  <a:lnTo>
                    <a:pt x="224" y="83"/>
                  </a:lnTo>
                  <a:lnTo>
                    <a:pt x="224" y="79"/>
                  </a:lnTo>
                  <a:lnTo>
                    <a:pt x="224" y="75"/>
                  </a:lnTo>
                  <a:lnTo>
                    <a:pt x="224" y="73"/>
                  </a:lnTo>
                  <a:lnTo>
                    <a:pt x="224" y="69"/>
                  </a:lnTo>
                  <a:lnTo>
                    <a:pt x="224" y="63"/>
                  </a:lnTo>
                  <a:lnTo>
                    <a:pt x="224" y="58"/>
                  </a:lnTo>
                  <a:lnTo>
                    <a:pt x="224" y="54"/>
                  </a:lnTo>
                  <a:lnTo>
                    <a:pt x="224" y="50"/>
                  </a:lnTo>
                  <a:lnTo>
                    <a:pt x="224" y="48"/>
                  </a:lnTo>
                  <a:lnTo>
                    <a:pt x="224" y="44"/>
                  </a:lnTo>
                  <a:lnTo>
                    <a:pt x="222" y="35"/>
                  </a:lnTo>
                  <a:lnTo>
                    <a:pt x="222" y="33"/>
                  </a:lnTo>
                  <a:lnTo>
                    <a:pt x="222" y="29"/>
                  </a:lnTo>
                  <a:lnTo>
                    <a:pt x="222" y="27"/>
                  </a:lnTo>
                  <a:lnTo>
                    <a:pt x="222" y="23"/>
                  </a:lnTo>
                  <a:lnTo>
                    <a:pt x="222" y="19"/>
                  </a:lnTo>
                  <a:lnTo>
                    <a:pt x="222" y="13"/>
                  </a:lnTo>
                  <a:lnTo>
                    <a:pt x="222" y="8"/>
                  </a:lnTo>
                  <a:lnTo>
                    <a:pt x="222" y="4"/>
                  </a:lnTo>
                  <a:lnTo>
                    <a:pt x="228" y="4"/>
                  </a:lnTo>
                  <a:lnTo>
                    <a:pt x="238" y="4"/>
                  </a:lnTo>
                  <a:lnTo>
                    <a:pt x="243" y="4"/>
                  </a:lnTo>
                  <a:lnTo>
                    <a:pt x="247" y="4"/>
                  </a:lnTo>
                  <a:lnTo>
                    <a:pt x="251" y="4"/>
                  </a:lnTo>
                  <a:lnTo>
                    <a:pt x="253" y="4"/>
                  </a:lnTo>
                  <a:lnTo>
                    <a:pt x="257" y="4"/>
                  </a:lnTo>
                  <a:lnTo>
                    <a:pt x="261" y="4"/>
                  </a:lnTo>
                  <a:lnTo>
                    <a:pt x="263" y="4"/>
                  </a:lnTo>
                  <a:lnTo>
                    <a:pt x="267" y="4"/>
                  </a:lnTo>
                  <a:lnTo>
                    <a:pt x="288" y="4"/>
                  </a:lnTo>
                  <a:lnTo>
                    <a:pt x="292" y="4"/>
                  </a:lnTo>
                  <a:lnTo>
                    <a:pt x="303" y="4"/>
                  </a:lnTo>
                  <a:lnTo>
                    <a:pt x="309" y="4"/>
                  </a:lnTo>
                  <a:lnTo>
                    <a:pt x="313" y="4"/>
                  </a:lnTo>
                  <a:lnTo>
                    <a:pt x="319" y="4"/>
                  </a:lnTo>
                  <a:lnTo>
                    <a:pt x="323" y="4"/>
                  </a:lnTo>
                  <a:lnTo>
                    <a:pt x="328" y="2"/>
                  </a:lnTo>
                  <a:lnTo>
                    <a:pt x="332" y="2"/>
                  </a:lnTo>
                  <a:lnTo>
                    <a:pt x="338" y="2"/>
                  </a:lnTo>
                  <a:lnTo>
                    <a:pt x="348" y="2"/>
                  </a:lnTo>
                  <a:lnTo>
                    <a:pt x="350" y="2"/>
                  </a:lnTo>
                  <a:lnTo>
                    <a:pt x="363" y="2"/>
                  </a:lnTo>
                  <a:lnTo>
                    <a:pt x="388" y="2"/>
                  </a:lnTo>
                  <a:moveTo>
                    <a:pt x="664" y="643"/>
                  </a:moveTo>
                  <a:lnTo>
                    <a:pt x="664" y="629"/>
                  </a:lnTo>
                  <a:lnTo>
                    <a:pt x="664" y="592"/>
                  </a:lnTo>
                  <a:lnTo>
                    <a:pt x="630" y="592"/>
                  </a:lnTo>
                  <a:lnTo>
                    <a:pt x="628" y="627"/>
                  </a:lnTo>
                  <a:lnTo>
                    <a:pt x="597" y="627"/>
                  </a:lnTo>
                  <a:lnTo>
                    <a:pt x="595" y="618"/>
                  </a:lnTo>
                  <a:lnTo>
                    <a:pt x="587" y="619"/>
                  </a:lnTo>
                  <a:lnTo>
                    <a:pt x="587" y="627"/>
                  </a:lnTo>
                  <a:lnTo>
                    <a:pt x="572" y="629"/>
                  </a:lnTo>
                  <a:lnTo>
                    <a:pt x="562" y="629"/>
                  </a:lnTo>
                  <a:lnTo>
                    <a:pt x="562" y="610"/>
                  </a:lnTo>
                  <a:lnTo>
                    <a:pt x="529" y="610"/>
                  </a:lnTo>
                  <a:lnTo>
                    <a:pt x="529" y="594"/>
                  </a:lnTo>
                  <a:lnTo>
                    <a:pt x="429" y="594"/>
                  </a:lnTo>
                  <a:lnTo>
                    <a:pt x="431" y="610"/>
                  </a:lnTo>
                  <a:lnTo>
                    <a:pt x="446" y="608"/>
                  </a:lnTo>
                  <a:lnTo>
                    <a:pt x="446" y="643"/>
                  </a:lnTo>
                  <a:lnTo>
                    <a:pt x="496" y="645"/>
                  </a:lnTo>
                  <a:lnTo>
                    <a:pt x="496" y="660"/>
                  </a:lnTo>
                  <a:lnTo>
                    <a:pt x="521" y="660"/>
                  </a:lnTo>
                  <a:lnTo>
                    <a:pt x="525" y="660"/>
                  </a:lnTo>
                  <a:lnTo>
                    <a:pt x="550" y="660"/>
                  </a:lnTo>
                  <a:lnTo>
                    <a:pt x="552" y="660"/>
                  </a:lnTo>
                  <a:lnTo>
                    <a:pt x="597" y="658"/>
                  </a:lnTo>
                  <a:lnTo>
                    <a:pt x="628" y="662"/>
                  </a:lnTo>
                  <a:lnTo>
                    <a:pt x="664" y="660"/>
                  </a:lnTo>
                  <a:lnTo>
                    <a:pt x="664" y="643"/>
                  </a:lnTo>
                  <a:moveTo>
                    <a:pt x="871" y="1011"/>
                  </a:moveTo>
                  <a:lnTo>
                    <a:pt x="873" y="1015"/>
                  </a:lnTo>
                  <a:lnTo>
                    <a:pt x="875" y="1013"/>
                  </a:lnTo>
                  <a:lnTo>
                    <a:pt x="873" y="1009"/>
                  </a:lnTo>
                  <a:lnTo>
                    <a:pt x="871" y="1011"/>
                  </a:lnTo>
                  <a:moveTo>
                    <a:pt x="867" y="1056"/>
                  </a:moveTo>
                  <a:lnTo>
                    <a:pt x="869" y="1058"/>
                  </a:lnTo>
                  <a:lnTo>
                    <a:pt x="875" y="1052"/>
                  </a:lnTo>
                  <a:lnTo>
                    <a:pt x="873" y="1050"/>
                  </a:lnTo>
                  <a:lnTo>
                    <a:pt x="867" y="1056"/>
                  </a:lnTo>
                </a:path>
              </a:pathLst>
            </a:custGeom>
            <a:grpFill/>
            <a:ln w="9525">
              <a:noFill/>
              <a:round/>
              <a:headEnd/>
              <a:tailEnd/>
            </a:ln>
          </p:spPr>
          <p:txBody>
            <a:bodyPr/>
            <a:lstStyle/>
            <a:p>
              <a:pPr>
                <a:defRPr/>
              </a:pPr>
              <a:endParaRPr lang="en-US" dirty="0">
                <a:solidFill>
                  <a:prstClr val="black"/>
                </a:solidFill>
              </a:endParaRPr>
            </a:p>
          </p:txBody>
        </p:sp>
        <p:sp>
          <p:nvSpPr>
            <p:cNvPr id="16699" name="Freeform 157"/>
            <p:cNvSpPr>
              <a:spLocks noEditPoints="1"/>
            </p:cNvSpPr>
            <p:nvPr/>
          </p:nvSpPr>
          <p:spPr bwMode="ltGray">
            <a:xfrm>
              <a:off x="4309" y="747"/>
              <a:ext cx="919" cy="1222"/>
            </a:xfrm>
            <a:custGeom>
              <a:avLst/>
              <a:gdLst>
                <a:gd name="T0" fmla="*/ 96 w 919"/>
                <a:gd name="T1" fmla="*/ 23 h 1222"/>
                <a:gd name="T2" fmla="*/ 102 w 919"/>
                <a:gd name="T3" fmla="*/ 8 h 1222"/>
                <a:gd name="T4" fmla="*/ 156 w 919"/>
                <a:gd name="T5" fmla="*/ 18 h 1222"/>
                <a:gd name="T6" fmla="*/ 218 w 919"/>
                <a:gd name="T7" fmla="*/ 31 h 1222"/>
                <a:gd name="T8" fmla="*/ 295 w 919"/>
                <a:gd name="T9" fmla="*/ 29 h 1222"/>
                <a:gd name="T10" fmla="*/ 338 w 919"/>
                <a:gd name="T11" fmla="*/ 79 h 1222"/>
                <a:gd name="T12" fmla="*/ 378 w 919"/>
                <a:gd name="T13" fmla="*/ 97 h 1222"/>
                <a:gd name="T14" fmla="*/ 411 w 919"/>
                <a:gd name="T15" fmla="*/ 128 h 1222"/>
                <a:gd name="T16" fmla="*/ 465 w 919"/>
                <a:gd name="T17" fmla="*/ 176 h 1222"/>
                <a:gd name="T18" fmla="*/ 564 w 919"/>
                <a:gd name="T19" fmla="*/ 159 h 1222"/>
                <a:gd name="T20" fmla="*/ 596 w 919"/>
                <a:gd name="T21" fmla="*/ 224 h 1222"/>
                <a:gd name="T22" fmla="*/ 716 w 919"/>
                <a:gd name="T23" fmla="*/ 222 h 1222"/>
                <a:gd name="T24" fmla="*/ 753 w 919"/>
                <a:gd name="T25" fmla="*/ 255 h 1222"/>
                <a:gd name="T26" fmla="*/ 691 w 919"/>
                <a:gd name="T27" fmla="*/ 311 h 1222"/>
                <a:gd name="T28" fmla="*/ 664 w 919"/>
                <a:gd name="T29" fmla="*/ 361 h 1222"/>
                <a:gd name="T30" fmla="*/ 718 w 919"/>
                <a:gd name="T31" fmla="*/ 404 h 1222"/>
                <a:gd name="T32" fmla="*/ 761 w 919"/>
                <a:gd name="T33" fmla="*/ 448 h 1222"/>
                <a:gd name="T34" fmla="*/ 884 w 919"/>
                <a:gd name="T35" fmla="*/ 547 h 1222"/>
                <a:gd name="T36" fmla="*/ 884 w 919"/>
                <a:gd name="T37" fmla="*/ 612 h 1222"/>
                <a:gd name="T38" fmla="*/ 886 w 919"/>
                <a:gd name="T39" fmla="*/ 662 h 1222"/>
                <a:gd name="T40" fmla="*/ 869 w 919"/>
                <a:gd name="T41" fmla="*/ 622 h 1222"/>
                <a:gd name="T42" fmla="*/ 753 w 919"/>
                <a:gd name="T43" fmla="*/ 742 h 1222"/>
                <a:gd name="T44" fmla="*/ 656 w 919"/>
                <a:gd name="T45" fmla="*/ 749 h 1222"/>
                <a:gd name="T46" fmla="*/ 540 w 919"/>
                <a:gd name="T47" fmla="*/ 734 h 1222"/>
                <a:gd name="T48" fmla="*/ 492 w 919"/>
                <a:gd name="T49" fmla="*/ 821 h 1222"/>
                <a:gd name="T50" fmla="*/ 591 w 919"/>
                <a:gd name="T51" fmla="*/ 817 h 1222"/>
                <a:gd name="T52" fmla="*/ 656 w 919"/>
                <a:gd name="T53" fmla="*/ 796 h 1222"/>
                <a:gd name="T54" fmla="*/ 679 w 919"/>
                <a:gd name="T55" fmla="*/ 865 h 1222"/>
                <a:gd name="T56" fmla="*/ 689 w 919"/>
                <a:gd name="T57" fmla="*/ 904 h 1222"/>
                <a:gd name="T58" fmla="*/ 681 w 919"/>
                <a:gd name="T59" fmla="*/ 969 h 1222"/>
                <a:gd name="T60" fmla="*/ 658 w 919"/>
                <a:gd name="T61" fmla="*/ 1041 h 1222"/>
                <a:gd name="T62" fmla="*/ 658 w 919"/>
                <a:gd name="T63" fmla="*/ 1091 h 1222"/>
                <a:gd name="T64" fmla="*/ 741 w 919"/>
                <a:gd name="T65" fmla="*/ 1130 h 1222"/>
                <a:gd name="T66" fmla="*/ 595 w 919"/>
                <a:gd name="T67" fmla="*/ 1186 h 1222"/>
                <a:gd name="T68" fmla="*/ 529 w 919"/>
                <a:gd name="T69" fmla="*/ 1170 h 1222"/>
                <a:gd name="T70" fmla="*/ 467 w 919"/>
                <a:gd name="T71" fmla="*/ 1184 h 1222"/>
                <a:gd name="T72" fmla="*/ 442 w 919"/>
                <a:gd name="T73" fmla="*/ 1222 h 1222"/>
                <a:gd name="T74" fmla="*/ 417 w 919"/>
                <a:gd name="T75" fmla="*/ 1195 h 1222"/>
                <a:gd name="T76" fmla="*/ 361 w 919"/>
                <a:gd name="T77" fmla="*/ 1195 h 1222"/>
                <a:gd name="T78" fmla="*/ 342 w 919"/>
                <a:gd name="T79" fmla="*/ 1170 h 1222"/>
                <a:gd name="T80" fmla="*/ 313 w 919"/>
                <a:gd name="T81" fmla="*/ 1122 h 1222"/>
                <a:gd name="T82" fmla="*/ 295 w 919"/>
                <a:gd name="T83" fmla="*/ 1070 h 1222"/>
                <a:gd name="T84" fmla="*/ 274 w 919"/>
                <a:gd name="T85" fmla="*/ 1029 h 1222"/>
                <a:gd name="T86" fmla="*/ 301 w 919"/>
                <a:gd name="T87" fmla="*/ 989 h 1222"/>
                <a:gd name="T88" fmla="*/ 241 w 919"/>
                <a:gd name="T89" fmla="*/ 975 h 1222"/>
                <a:gd name="T90" fmla="*/ 274 w 919"/>
                <a:gd name="T91" fmla="*/ 880 h 1222"/>
                <a:gd name="T92" fmla="*/ 241 w 919"/>
                <a:gd name="T93" fmla="*/ 844 h 1222"/>
                <a:gd name="T94" fmla="*/ 191 w 919"/>
                <a:gd name="T95" fmla="*/ 761 h 1222"/>
                <a:gd name="T96" fmla="*/ 170 w 919"/>
                <a:gd name="T97" fmla="*/ 705 h 1222"/>
                <a:gd name="T98" fmla="*/ 127 w 919"/>
                <a:gd name="T99" fmla="*/ 691 h 1222"/>
                <a:gd name="T100" fmla="*/ 42 w 919"/>
                <a:gd name="T101" fmla="*/ 516 h 1222"/>
                <a:gd name="T102" fmla="*/ 2 w 919"/>
                <a:gd name="T103" fmla="*/ 371 h 1222"/>
                <a:gd name="T104" fmla="*/ 15 w 919"/>
                <a:gd name="T105" fmla="*/ 280 h 1222"/>
                <a:gd name="T106" fmla="*/ 149 w 919"/>
                <a:gd name="T107" fmla="*/ 197 h 1222"/>
                <a:gd name="T108" fmla="*/ 95 w 919"/>
                <a:gd name="T109" fmla="*/ 149 h 1222"/>
                <a:gd name="T110" fmla="*/ 46 w 919"/>
                <a:gd name="T111" fmla="*/ 66 h 1222"/>
                <a:gd name="T112" fmla="*/ 305 w 919"/>
                <a:gd name="T113" fmla="*/ 882 h 1222"/>
                <a:gd name="T114" fmla="*/ 309 w 919"/>
                <a:gd name="T115" fmla="*/ 877 h 1222"/>
                <a:gd name="T116" fmla="*/ 295 w 919"/>
                <a:gd name="T117" fmla="*/ 917 h 1222"/>
                <a:gd name="T118" fmla="*/ 326 w 919"/>
                <a:gd name="T119" fmla="*/ 886 h 12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9"/>
                <a:gd name="T181" fmla="*/ 0 h 1222"/>
                <a:gd name="T182" fmla="*/ 919 w 919"/>
                <a:gd name="T183" fmla="*/ 1222 h 12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9" h="1222">
                  <a:moveTo>
                    <a:pt x="46" y="66"/>
                  </a:moveTo>
                  <a:lnTo>
                    <a:pt x="60" y="66"/>
                  </a:lnTo>
                  <a:lnTo>
                    <a:pt x="69" y="68"/>
                  </a:lnTo>
                  <a:lnTo>
                    <a:pt x="79" y="68"/>
                  </a:lnTo>
                  <a:lnTo>
                    <a:pt x="81" y="68"/>
                  </a:lnTo>
                  <a:lnTo>
                    <a:pt x="81" y="56"/>
                  </a:lnTo>
                  <a:lnTo>
                    <a:pt x="81" y="47"/>
                  </a:lnTo>
                  <a:lnTo>
                    <a:pt x="81" y="41"/>
                  </a:lnTo>
                  <a:lnTo>
                    <a:pt x="81" y="33"/>
                  </a:lnTo>
                  <a:lnTo>
                    <a:pt x="96" y="33"/>
                  </a:lnTo>
                  <a:lnTo>
                    <a:pt x="96" y="23"/>
                  </a:lnTo>
                  <a:lnTo>
                    <a:pt x="81" y="25"/>
                  </a:lnTo>
                  <a:lnTo>
                    <a:pt x="81" y="18"/>
                  </a:lnTo>
                  <a:lnTo>
                    <a:pt x="83" y="18"/>
                  </a:lnTo>
                  <a:lnTo>
                    <a:pt x="83" y="8"/>
                  </a:lnTo>
                  <a:lnTo>
                    <a:pt x="89" y="8"/>
                  </a:lnTo>
                  <a:lnTo>
                    <a:pt x="96" y="8"/>
                  </a:lnTo>
                  <a:lnTo>
                    <a:pt x="96" y="0"/>
                  </a:lnTo>
                  <a:lnTo>
                    <a:pt x="98" y="0"/>
                  </a:lnTo>
                  <a:lnTo>
                    <a:pt x="102" y="2"/>
                  </a:lnTo>
                  <a:lnTo>
                    <a:pt x="102" y="6"/>
                  </a:lnTo>
                  <a:lnTo>
                    <a:pt x="102" y="8"/>
                  </a:lnTo>
                  <a:lnTo>
                    <a:pt x="106" y="12"/>
                  </a:lnTo>
                  <a:lnTo>
                    <a:pt x="108" y="14"/>
                  </a:lnTo>
                  <a:lnTo>
                    <a:pt x="112" y="18"/>
                  </a:lnTo>
                  <a:lnTo>
                    <a:pt x="118" y="18"/>
                  </a:lnTo>
                  <a:lnTo>
                    <a:pt x="124" y="14"/>
                  </a:lnTo>
                  <a:lnTo>
                    <a:pt x="127" y="14"/>
                  </a:lnTo>
                  <a:lnTo>
                    <a:pt x="127" y="23"/>
                  </a:lnTo>
                  <a:lnTo>
                    <a:pt x="131" y="23"/>
                  </a:lnTo>
                  <a:lnTo>
                    <a:pt x="147" y="23"/>
                  </a:lnTo>
                  <a:lnTo>
                    <a:pt x="149" y="18"/>
                  </a:lnTo>
                  <a:lnTo>
                    <a:pt x="156" y="18"/>
                  </a:lnTo>
                  <a:lnTo>
                    <a:pt x="168" y="18"/>
                  </a:lnTo>
                  <a:lnTo>
                    <a:pt x="174" y="16"/>
                  </a:lnTo>
                  <a:lnTo>
                    <a:pt x="179" y="16"/>
                  </a:lnTo>
                  <a:lnTo>
                    <a:pt x="181" y="23"/>
                  </a:lnTo>
                  <a:lnTo>
                    <a:pt x="181" y="29"/>
                  </a:lnTo>
                  <a:lnTo>
                    <a:pt x="181" y="31"/>
                  </a:lnTo>
                  <a:lnTo>
                    <a:pt x="183" y="31"/>
                  </a:lnTo>
                  <a:lnTo>
                    <a:pt x="187" y="31"/>
                  </a:lnTo>
                  <a:lnTo>
                    <a:pt x="208" y="31"/>
                  </a:lnTo>
                  <a:lnTo>
                    <a:pt x="214" y="31"/>
                  </a:lnTo>
                  <a:lnTo>
                    <a:pt x="218" y="31"/>
                  </a:lnTo>
                  <a:lnTo>
                    <a:pt x="234" y="31"/>
                  </a:lnTo>
                  <a:lnTo>
                    <a:pt x="239" y="31"/>
                  </a:lnTo>
                  <a:lnTo>
                    <a:pt x="247" y="31"/>
                  </a:lnTo>
                  <a:lnTo>
                    <a:pt x="259" y="31"/>
                  </a:lnTo>
                  <a:lnTo>
                    <a:pt x="262" y="31"/>
                  </a:lnTo>
                  <a:lnTo>
                    <a:pt x="268" y="31"/>
                  </a:lnTo>
                  <a:lnTo>
                    <a:pt x="278" y="31"/>
                  </a:lnTo>
                  <a:lnTo>
                    <a:pt x="280" y="31"/>
                  </a:lnTo>
                  <a:lnTo>
                    <a:pt x="288" y="29"/>
                  </a:lnTo>
                  <a:lnTo>
                    <a:pt x="290" y="29"/>
                  </a:lnTo>
                  <a:lnTo>
                    <a:pt x="295" y="29"/>
                  </a:lnTo>
                  <a:lnTo>
                    <a:pt x="305" y="29"/>
                  </a:lnTo>
                  <a:lnTo>
                    <a:pt x="315" y="29"/>
                  </a:lnTo>
                  <a:lnTo>
                    <a:pt x="315" y="35"/>
                  </a:lnTo>
                  <a:lnTo>
                    <a:pt x="315" y="48"/>
                  </a:lnTo>
                  <a:lnTo>
                    <a:pt x="313" y="64"/>
                  </a:lnTo>
                  <a:lnTo>
                    <a:pt x="317" y="64"/>
                  </a:lnTo>
                  <a:lnTo>
                    <a:pt x="332" y="64"/>
                  </a:lnTo>
                  <a:lnTo>
                    <a:pt x="328" y="74"/>
                  </a:lnTo>
                  <a:lnTo>
                    <a:pt x="328" y="79"/>
                  </a:lnTo>
                  <a:lnTo>
                    <a:pt x="334" y="79"/>
                  </a:lnTo>
                  <a:lnTo>
                    <a:pt x="338" y="79"/>
                  </a:lnTo>
                  <a:lnTo>
                    <a:pt x="338" y="85"/>
                  </a:lnTo>
                  <a:lnTo>
                    <a:pt x="338" y="89"/>
                  </a:lnTo>
                  <a:lnTo>
                    <a:pt x="342" y="89"/>
                  </a:lnTo>
                  <a:lnTo>
                    <a:pt x="347" y="87"/>
                  </a:lnTo>
                  <a:lnTo>
                    <a:pt x="347" y="91"/>
                  </a:lnTo>
                  <a:lnTo>
                    <a:pt x="347" y="97"/>
                  </a:lnTo>
                  <a:lnTo>
                    <a:pt x="353" y="97"/>
                  </a:lnTo>
                  <a:lnTo>
                    <a:pt x="363" y="95"/>
                  </a:lnTo>
                  <a:lnTo>
                    <a:pt x="376" y="93"/>
                  </a:lnTo>
                  <a:lnTo>
                    <a:pt x="378" y="93"/>
                  </a:lnTo>
                  <a:lnTo>
                    <a:pt x="378" y="97"/>
                  </a:lnTo>
                  <a:lnTo>
                    <a:pt x="378" y="103"/>
                  </a:lnTo>
                  <a:lnTo>
                    <a:pt x="378" y="112"/>
                  </a:lnTo>
                  <a:lnTo>
                    <a:pt x="378" y="122"/>
                  </a:lnTo>
                  <a:lnTo>
                    <a:pt x="378" y="128"/>
                  </a:lnTo>
                  <a:lnTo>
                    <a:pt x="382" y="128"/>
                  </a:lnTo>
                  <a:lnTo>
                    <a:pt x="388" y="128"/>
                  </a:lnTo>
                  <a:lnTo>
                    <a:pt x="392" y="128"/>
                  </a:lnTo>
                  <a:lnTo>
                    <a:pt x="396" y="128"/>
                  </a:lnTo>
                  <a:lnTo>
                    <a:pt x="398" y="128"/>
                  </a:lnTo>
                  <a:lnTo>
                    <a:pt x="403" y="128"/>
                  </a:lnTo>
                  <a:lnTo>
                    <a:pt x="411" y="128"/>
                  </a:lnTo>
                  <a:lnTo>
                    <a:pt x="413" y="128"/>
                  </a:lnTo>
                  <a:lnTo>
                    <a:pt x="413" y="133"/>
                  </a:lnTo>
                  <a:lnTo>
                    <a:pt x="413" y="143"/>
                  </a:lnTo>
                  <a:lnTo>
                    <a:pt x="432" y="143"/>
                  </a:lnTo>
                  <a:lnTo>
                    <a:pt x="432" y="151"/>
                  </a:lnTo>
                  <a:lnTo>
                    <a:pt x="432" y="160"/>
                  </a:lnTo>
                  <a:lnTo>
                    <a:pt x="440" y="160"/>
                  </a:lnTo>
                  <a:lnTo>
                    <a:pt x="448" y="160"/>
                  </a:lnTo>
                  <a:lnTo>
                    <a:pt x="448" y="166"/>
                  </a:lnTo>
                  <a:lnTo>
                    <a:pt x="450" y="176"/>
                  </a:lnTo>
                  <a:lnTo>
                    <a:pt x="465" y="176"/>
                  </a:lnTo>
                  <a:lnTo>
                    <a:pt x="465" y="186"/>
                  </a:lnTo>
                  <a:lnTo>
                    <a:pt x="465" y="191"/>
                  </a:lnTo>
                  <a:lnTo>
                    <a:pt x="515" y="191"/>
                  </a:lnTo>
                  <a:lnTo>
                    <a:pt x="515" y="182"/>
                  </a:lnTo>
                  <a:lnTo>
                    <a:pt x="513" y="166"/>
                  </a:lnTo>
                  <a:lnTo>
                    <a:pt x="513" y="160"/>
                  </a:lnTo>
                  <a:lnTo>
                    <a:pt x="517" y="160"/>
                  </a:lnTo>
                  <a:lnTo>
                    <a:pt x="529" y="159"/>
                  </a:lnTo>
                  <a:lnTo>
                    <a:pt x="539" y="159"/>
                  </a:lnTo>
                  <a:lnTo>
                    <a:pt x="552" y="159"/>
                  </a:lnTo>
                  <a:lnTo>
                    <a:pt x="564" y="159"/>
                  </a:lnTo>
                  <a:lnTo>
                    <a:pt x="569" y="159"/>
                  </a:lnTo>
                  <a:lnTo>
                    <a:pt x="579" y="159"/>
                  </a:lnTo>
                  <a:lnTo>
                    <a:pt x="579" y="170"/>
                  </a:lnTo>
                  <a:lnTo>
                    <a:pt x="581" y="184"/>
                  </a:lnTo>
                  <a:lnTo>
                    <a:pt x="581" y="193"/>
                  </a:lnTo>
                  <a:lnTo>
                    <a:pt x="581" y="201"/>
                  </a:lnTo>
                  <a:lnTo>
                    <a:pt x="581" y="209"/>
                  </a:lnTo>
                  <a:lnTo>
                    <a:pt x="591" y="209"/>
                  </a:lnTo>
                  <a:lnTo>
                    <a:pt x="596" y="209"/>
                  </a:lnTo>
                  <a:lnTo>
                    <a:pt x="596" y="215"/>
                  </a:lnTo>
                  <a:lnTo>
                    <a:pt x="596" y="224"/>
                  </a:lnTo>
                  <a:lnTo>
                    <a:pt x="596" y="226"/>
                  </a:lnTo>
                  <a:lnTo>
                    <a:pt x="602" y="226"/>
                  </a:lnTo>
                  <a:lnTo>
                    <a:pt x="643" y="226"/>
                  </a:lnTo>
                  <a:lnTo>
                    <a:pt x="652" y="226"/>
                  </a:lnTo>
                  <a:lnTo>
                    <a:pt x="658" y="222"/>
                  </a:lnTo>
                  <a:lnTo>
                    <a:pt x="672" y="222"/>
                  </a:lnTo>
                  <a:lnTo>
                    <a:pt x="678" y="222"/>
                  </a:lnTo>
                  <a:lnTo>
                    <a:pt x="683" y="222"/>
                  </a:lnTo>
                  <a:lnTo>
                    <a:pt x="699" y="222"/>
                  </a:lnTo>
                  <a:lnTo>
                    <a:pt x="708" y="222"/>
                  </a:lnTo>
                  <a:lnTo>
                    <a:pt x="716" y="222"/>
                  </a:lnTo>
                  <a:lnTo>
                    <a:pt x="724" y="220"/>
                  </a:lnTo>
                  <a:lnTo>
                    <a:pt x="733" y="220"/>
                  </a:lnTo>
                  <a:lnTo>
                    <a:pt x="747" y="220"/>
                  </a:lnTo>
                  <a:lnTo>
                    <a:pt x="747" y="230"/>
                  </a:lnTo>
                  <a:lnTo>
                    <a:pt x="753" y="230"/>
                  </a:lnTo>
                  <a:lnTo>
                    <a:pt x="768" y="230"/>
                  </a:lnTo>
                  <a:lnTo>
                    <a:pt x="778" y="230"/>
                  </a:lnTo>
                  <a:lnTo>
                    <a:pt x="782" y="240"/>
                  </a:lnTo>
                  <a:lnTo>
                    <a:pt x="782" y="245"/>
                  </a:lnTo>
                  <a:lnTo>
                    <a:pt x="757" y="245"/>
                  </a:lnTo>
                  <a:lnTo>
                    <a:pt x="753" y="255"/>
                  </a:lnTo>
                  <a:lnTo>
                    <a:pt x="753" y="265"/>
                  </a:lnTo>
                  <a:lnTo>
                    <a:pt x="753" y="276"/>
                  </a:lnTo>
                  <a:lnTo>
                    <a:pt x="762" y="276"/>
                  </a:lnTo>
                  <a:lnTo>
                    <a:pt x="762" y="288"/>
                  </a:lnTo>
                  <a:lnTo>
                    <a:pt x="764" y="301"/>
                  </a:lnTo>
                  <a:lnTo>
                    <a:pt x="764" y="307"/>
                  </a:lnTo>
                  <a:lnTo>
                    <a:pt x="751" y="307"/>
                  </a:lnTo>
                  <a:lnTo>
                    <a:pt x="747" y="307"/>
                  </a:lnTo>
                  <a:lnTo>
                    <a:pt x="747" y="305"/>
                  </a:lnTo>
                  <a:lnTo>
                    <a:pt x="691" y="305"/>
                  </a:lnTo>
                  <a:lnTo>
                    <a:pt x="691" y="311"/>
                  </a:lnTo>
                  <a:lnTo>
                    <a:pt x="676" y="311"/>
                  </a:lnTo>
                  <a:lnTo>
                    <a:pt x="645" y="313"/>
                  </a:lnTo>
                  <a:lnTo>
                    <a:pt x="645" y="323"/>
                  </a:lnTo>
                  <a:lnTo>
                    <a:pt x="649" y="323"/>
                  </a:lnTo>
                  <a:lnTo>
                    <a:pt x="649" y="328"/>
                  </a:lnTo>
                  <a:lnTo>
                    <a:pt x="649" y="338"/>
                  </a:lnTo>
                  <a:lnTo>
                    <a:pt x="649" y="350"/>
                  </a:lnTo>
                  <a:lnTo>
                    <a:pt x="649" y="355"/>
                  </a:lnTo>
                  <a:lnTo>
                    <a:pt x="654" y="355"/>
                  </a:lnTo>
                  <a:lnTo>
                    <a:pt x="664" y="355"/>
                  </a:lnTo>
                  <a:lnTo>
                    <a:pt x="664" y="361"/>
                  </a:lnTo>
                  <a:lnTo>
                    <a:pt x="664" y="371"/>
                  </a:lnTo>
                  <a:lnTo>
                    <a:pt x="674" y="371"/>
                  </a:lnTo>
                  <a:lnTo>
                    <a:pt x="683" y="371"/>
                  </a:lnTo>
                  <a:lnTo>
                    <a:pt x="689" y="371"/>
                  </a:lnTo>
                  <a:lnTo>
                    <a:pt x="689" y="375"/>
                  </a:lnTo>
                  <a:lnTo>
                    <a:pt x="689" y="382"/>
                  </a:lnTo>
                  <a:lnTo>
                    <a:pt x="689" y="390"/>
                  </a:lnTo>
                  <a:lnTo>
                    <a:pt x="693" y="390"/>
                  </a:lnTo>
                  <a:lnTo>
                    <a:pt x="706" y="396"/>
                  </a:lnTo>
                  <a:lnTo>
                    <a:pt x="708" y="396"/>
                  </a:lnTo>
                  <a:lnTo>
                    <a:pt x="718" y="404"/>
                  </a:lnTo>
                  <a:lnTo>
                    <a:pt x="722" y="408"/>
                  </a:lnTo>
                  <a:lnTo>
                    <a:pt x="724" y="408"/>
                  </a:lnTo>
                  <a:lnTo>
                    <a:pt x="733" y="409"/>
                  </a:lnTo>
                  <a:lnTo>
                    <a:pt x="743" y="417"/>
                  </a:lnTo>
                  <a:lnTo>
                    <a:pt x="749" y="415"/>
                  </a:lnTo>
                  <a:lnTo>
                    <a:pt x="749" y="409"/>
                  </a:lnTo>
                  <a:lnTo>
                    <a:pt x="799" y="409"/>
                  </a:lnTo>
                  <a:lnTo>
                    <a:pt x="799" y="415"/>
                  </a:lnTo>
                  <a:lnTo>
                    <a:pt x="784" y="415"/>
                  </a:lnTo>
                  <a:lnTo>
                    <a:pt x="784" y="448"/>
                  </a:lnTo>
                  <a:lnTo>
                    <a:pt x="761" y="448"/>
                  </a:lnTo>
                  <a:lnTo>
                    <a:pt x="761" y="452"/>
                  </a:lnTo>
                  <a:lnTo>
                    <a:pt x="747" y="465"/>
                  </a:lnTo>
                  <a:lnTo>
                    <a:pt x="782" y="498"/>
                  </a:lnTo>
                  <a:lnTo>
                    <a:pt x="782" y="500"/>
                  </a:lnTo>
                  <a:lnTo>
                    <a:pt x="820" y="500"/>
                  </a:lnTo>
                  <a:lnTo>
                    <a:pt x="876" y="545"/>
                  </a:lnTo>
                  <a:lnTo>
                    <a:pt x="876" y="531"/>
                  </a:lnTo>
                  <a:lnTo>
                    <a:pt x="882" y="531"/>
                  </a:lnTo>
                  <a:lnTo>
                    <a:pt x="884" y="535"/>
                  </a:lnTo>
                  <a:lnTo>
                    <a:pt x="884" y="547"/>
                  </a:lnTo>
                  <a:lnTo>
                    <a:pt x="917" y="547"/>
                  </a:lnTo>
                  <a:lnTo>
                    <a:pt x="919" y="556"/>
                  </a:lnTo>
                  <a:lnTo>
                    <a:pt x="919" y="566"/>
                  </a:lnTo>
                  <a:lnTo>
                    <a:pt x="919" y="581"/>
                  </a:lnTo>
                  <a:lnTo>
                    <a:pt x="869" y="581"/>
                  </a:lnTo>
                  <a:lnTo>
                    <a:pt x="869" y="591"/>
                  </a:lnTo>
                  <a:lnTo>
                    <a:pt x="869" y="597"/>
                  </a:lnTo>
                  <a:lnTo>
                    <a:pt x="869" y="606"/>
                  </a:lnTo>
                  <a:lnTo>
                    <a:pt x="878" y="606"/>
                  </a:lnTo>
                  <a:lnTo>
                    <a:pt x="884" y="606"/>
                  </a:lnTo>
                  <a:lnTo>
                    <a:pt x="884" y="612"/>
                  </a:lnTo>
                  <a:lnTo>
                    <a:pt x="884" y="641"/>
                  </a:lnTo>
                  <a:lnTo>
                    <a:pt x="901" y="639"/>
                  </a:lnTo>
                  <a:lnTo>
                    <a:pt x="901" y="647"/>
                  </a:lnTo>
                  <a:lnTo>
                    <a:pt x="903" y="647"/>
                  </a:lnTo>
                  <a:lnTo>
                    <a:pt x="903" y="655"/>
                  </a:lnTo>
                  <a:lnTo>
                    <a:pt x="913" y="655"/>
                  </a:lnTo>
                  <a:lnTo>
                    <a:pt x="913" y="659"/>
                  </a:lnTo>
                  <a:lnTo>
                    <a:pt x="917" y="659"/>
                  </a:lnTo>
                  <a:lnTo>
                    <a:pt x="917" y="680"/>
                  </a:lnTo>
                  <a:lnTo>
                    <a:pt x="886" y="678"/>
                  </a:lnTo>
                  <a:lnTo>
                    <a:pt x="886" y="662"/>
                  </a:lnTo>
                  <a:lnTo>
                    <a:pt x="896" y="662"/>
                  </a:lnTo>
                  <a:lnTo>
                    <a:pt x="894" y="657"/>
                  </a:lnTo>
                  <a:lnTo>
                    <a:pt x="886" y="657"/>
                  </a:lnTo>
                  <a:lnTo>
                    <a:pt x="886" y="647"/>
                  </a:lnTo>
                  <a:lnTo>
                    <a:pt x="882" y="647"/>
                  </a:lnTo>
                  <a:lnTo>
                    <a:pt x="882" y="637"/>
                  </a:lnTo>
                  <a:lnTo>
                    <a:pt x="876" y="637"/>
                  </a:lnTo>
                  <a:lnTo>
                    <a:pt x="876" y="631"/>
                  </a:lnTo>
                  <a:lnTo>
                    <a:pt x="872" y="628"/>
                  </a:lnTo>
                  <a:lnTo>
                    <a:pt x="874" y="626"/>
                  </a:lnTo>
                  <a:lnTo>
                    <a:pt x="869" y="622"/>
                  </a:lnTo>
                  <a:lnTo>
                    <a:pt x="869" y="626"/>
                  </a:lnTo>
                  <a:lnTo>
                    <a:pt x="869" y="637"/>
                  </a:lnTo>
                  <a:lnTo>
                    <a:pt x="869" y="647"/>
                  </a:lnTo>
                  <a:lnTo>
                    <a:pt x="757" y="649"/>
                  </a:lnTo>
                  <a:lnTo>
                    <a:pt x="751" y="645"/>
                  </a:lnTo>
                  <a:lnTo>
                    <a:pt x="751" y="664"/>
                  </a:lnTo>
                  <a:lnTo>
                    <a:pt x="751" y="684"/>
                  </a:lnTo>
                  <a:lnTo>
                    <a:pt x="751" y="705"/>
                  </a:lnTo>
                  <a:lnTo>
                    <a:pt x="753" y="714"/>
                  </a:lnTo>
                  <a:lnTo>
                    <a:pt x="753" y="730"/>
                  </a:lnTo>
                  <a:lnTo>
                    <a:pt x="753" y="742"/>
                  </a:lnTo>
                  <a:lnTo>
                    <a:pt x="753" y="745"/>
                  </a:lnTo>
                  <a:lnTo>
                    <a:pt x="737" y="749"/>
                  </a:lnTo>
                  <a:lnTo>
                    <a:pt x="722" y="749"/>
                  </a:lnTo>
                  <a:lnTo>
                    <a:pt x="714" y="749"/>
                  </a:lnTo>
                  <a:lnTo>
                    <a:pt x="716" y="765"/>
                  </a:lnTo>
                  <a:lnTo>
                    <a:pt x="722" y="765"/>
                  </a:lnTo>
                  <a:lnTo>
                    <a:pt x="722" y="780"/>
                  </a:lnTo>
                  <a:lnTo>
                    <a:pt x="691" y="780"/>
                  </a:lnTo>
                  <a:lnTo>
                    <a:pt x="687" y="749"/>
                  </a:lnTo>
                  <a:lnTo>
                    <a:pt x="672" y="749"/>
                  </a:lnTo>
                  <a:lnTo>
                    <a:pt x="656" y="749"/>
                  </a:lnTo>
                  <a:lnTo>
                    <a:pt x="656" y="740"/>
                  </a:lnTo>
                  <a:lnTo>
                    <a:pt x="656" y="732"/>
                  </a:lnTo>
                  <a:lnTo>
                    <a:pt x="647" y="732"/>
                  </a:lnTo>
                  <a:lnTo>
                    <a:pt x="637" y="732"/>
                  </a:lnTo>
                  <a:lnTo>
                    <a:pt x="627" y="732"/>
                  </a:lnTo>
                  <a:lnTo>
                    <a:pt x="622" y="732"/>
                  </a:lnTo>
                  <a:lnTo>
                    <a:pt x="622" y="722"/>
                  </a:lnTo>
                  <a:lnTo>
                    <a:pt x="622" y="716"/>
                  </a:lnTo>
                  <a:lnTo>
                    <a:pt x="614" y="716"/>
                  </a:lnTo>
                  <a:lnTo>
                    <a:pt x="540" y="718"/>
                  </a:lnTo>
                  <a:lnTo>
                    <a:pt x="540" y="734"/>
                  </a:lnTo>
                  <a:lnTo>
                    <a:pt x="490" y="734"/>
                  </a:lnTo>
                  <a:lnTo>
                    <a:pt x="490" y="749"/>
                  </a:lnTo>
                  <a:lnTo>
                    <a:pt x="490" y="753"/>
                  </a:lnTo>
                  <a:lnTo>
                    <a:pt x="490" y="759"/>
                  </a:lnTo>
                  <a:lnTo>
                    <a:pt x="490" y="770"/>
                  </a:lnTo>
                  <a:lnTo>
                    <a:pt x="490" y="780"/>
                  </a:lnTo>
                  <a:lnTo>
                    <a:pt x="490" y="784"/>
                  </a:lnTo>
                  <a:lnTo>
                    <a:pt x="490" y="794"/>
                  </a:lnTo>
                  <a:lnTo>
                    <a:pt x="490" y="809"/>
                  </a:lnTo>
                  <a:lnTo>
                    <a:pt x="492" y="819"/>
                  </a:lnTo>
                  <a:lnTo>
                    <a:pt x="492" y="821"/>
                  </a:lnTo>
                  <a:lnTo>
                    <a:pt x="492" y="836"/>
                  </a:lnTo>
                  <a:lnTo>
                    <a:pt x="492" y="850"/>
                  </a:lnTo>
                  <a:lnTo>
                    <a:pt x="492" y="855"/>
                  </a:lnTo>
                  <a:lnTo>
                    <a:pt x="492" y="882"/>
                  </a:lnTo>
                  <a:lnTo>
                    <a:pt x="523" y="882"/>
                  </a:lnTo>
                  <a:lnTo>
                    <a:pt x="527" y="867"/>
                  </a:lnTo>
                  <a:lnTo>
                    <a:pt x="527" y="848"/>
                  </a:lnTo>
                  <a:lnTo>
                    <a:pt x="593" y="848"/>
                  </a:lnTo>
                  <a:lnTo>
                    <a:pt x="591" y="834"/>
                  </a:lnTo>
                  <a:lnTo>
                    <a:pt x="591" y="819"/>
                  </a:lnTo>
                  <a:lnTo>
                    <a:pt x="591" y="817"/>
                  </a:lnTo>
                  <a:lnTo>
                    <a:pt x="595" y="817"/>
                  </a:lnTo>
                  <a:lnTo>
                    <a:pt x="616" y="815"/>
                  </a:lnTo>
                  <a:lnTo>
                    <a:pt x="623" y="815"/>
                  </a:lnTo>
                  <a:lnTo>
                    <a:pt x="622" y="803"/>
                  </a:lnTo>
                  <a:lnTo>
                    <a:pt x="622" y="778"/>
                  </a:lnTo>
                  <a:lnTo>
                    <a:pt x="622" y="767"/>
                  </a:lnTo>
                  <a:lnTo>
                    <a:pt x="656" y="765"/>
                  </a:lnTo>
                  <a:lnTo>
                    <a:pt x="656" y="778"/>
                  </a:lnTo>
                  <a:lnTo>
                    <a:pt x="656" y="780"/>
                  </a:lnTo>
                  <a:lnTo>
                    <a:pt x="656" y="788"/>
                  </a:lnTo>
                  <a:lnTo>
                    <a:pt x="656" y="796"/>
                  </a:lnTo>
                  <a:lnTo>
                    <a:pt x="656" y="805"/>
                  </a:lnTo>
                  <a:lnTo>
                    <a:pt x="685" y="805"/>
                  </a:lnTo>
                  <a:lnTo>
                    <a:pt x="691" y="805"/>
                  </a:lnTo>
                  <a:lnTo>
                    <a:pt x="687" y="811"/>
                  </a:lnTo>
                  <a:lnTo>
                    <a:pt x="689" y="821"/>
                  </a:lnTo>
                  <a:lnTo>
                    <a:pt x="689" y="826"/>
                  </a:lnTo>
                  <a:lnTo>
                    <a:pt x="689" y="842"/>
                  </a:lnTo>
                  <a:lnTo>
                    <a:pt x="689" y="855"/>
                  </a:lnTo>
                  <a:lnTo>
                    <a:pt x="689" y="863"/>
                  </a:lnTo>
                  <a:lnTo>
                    <a:pt x="685" y="863"/>
                  </a:lnTo>
                  <a:lnTo>
                    <a:pt x="679" y="865"/>
                  </a:lnTo>
                  <a:lnTo>
                    <a:pt x="679" y="871"/>
                  </a:lnTo>
                  <a:lnTo>
                    <a:pt x="679" y="880"/>
                  </a:lnTo>
                  <a:lnTo>
                    <a:pt x="658" y="880"/>
                  </a:lnTo>
                  <a:lnTo>
                    <a:pt x="654" y="880"/>
                  </a:lnTo>
                  <a:lnTo>
                    <a:pt x="654" y="886"/>
                  </a:lnTo>
                  <a:lnTo>
                    <a:pt x="654" y="896"/>
                  </a:lnTo>
                  <a:lnTo>
                    <a:pt x="656" y="906"/>
                  </a:lnTo>
                  <a:lnTo>
                    <a:pt x="658" y="906"/>
                  </a:lnTo>
                  <a:lnTo>
                    <a:pt x="668" y="906"/>
                  </a:lnTo>
                  <a:lnTo>
                    <a:pt x="679" y="904"/>
                  </a:lnTo>
                  <a:lnTo>
                    <a:pt x="689" y="904"/>
                  </a:lnTo>
                  <a:lnTo>
                    <a:pt x="689" y="911"/>
                  </a:lnTo>
                  <a:lnTo>
                    <a:pt x="689" y="919"/>
                  </a:lnTo>
                  <a:lnTo>
                    <a:pt x="681" y="919"/>
                  </a:lnTo>
                  <a:lnTo>
                    <a:pt x="672" y="921"/>
                  </a:lnTo>
                  <a:lnTo>
                    <a:pt x="672" y="929"/>
                  </a:lnTo>
                  <a:lnTo>
                    <a:pt x="672" y="938"/>
                  </a:lnTo>
                  <a:lnTo>
                    <a:pt x="691" y="938"/>
                  </a:lnTo>
                  <a:lnTo>
                    <a:pt x="691" y="944"/>
                  </a:lnTo>
                  <a:lnTo>
                    <a:pt x="687" y="958"/>
                  </a:lnTo>
                  <a:lnTo>
                    <a:pt x="687" y="969"/>
                  </a:lnTo>
                  <a:lnTo>
                    <a:pt x="681" y="969"/>
                  </a:lnTo>
                  <a:lnTo>
                    <a:pt x="672" y="969"/>
                  </a:lnTo>
                  <a:lnTo>
                    <a:pt x="672" y="979"/>
                  </a:lnTo>
                  <a:lnTo>
                    <a:pt x="672" y="989"/>
                  </a:lnTo>
                  <a:lnTo>
                    <a:pt x="662" y="989"/>
                  </a:lnTo>
                  <a:lnTo>
                    <a:pt x="656" y="989"/>
                  </a:lnTo>
                  <a:lnTo>
                    <a:pt x="656" y="998"/>
                  </a:lnTo>
                  <a:lnTo>
                    <a:pt x="656" y="1004"/>
                  </a:lnTo>
                  <a:lnTo>
                    <a:pt x="689" y="1004"/>
                  </a:lnTo>
                  <a:lnTo>
                    <a:pt x="689" y="1037"/>
                  </a:lnTo>
                  <a:lnTo>
                    <a:pt x="658" y="1039"/>
                  </a:lnTo>
                  <a:lnTo>
                    <a:pt x="658" y="1041"/>
                  </a:lnTo>
                  <a:lnTo>
                    <a:pt x="658" y="1048"/>
                  </a:lnTo>
                  <a:lnTo>
                    <a:pt x="658" y="1056"/>
                  </a:lnTo>
                  <a:lnTo>
                    <a:pt x="658" y="1072"/>
                  </a:lnTo>
                  <a:lnTo>
                    <a:pt x="649" y="1072"/>
                  </a:lnTo>
                  <a:lnTo>
                    <a:pt x="637" y="1074"/>
                  </a:lnTo>
                  <a:lnTo>
                    <a:pt x="623" y="1074"/>
                  </a:lnTo>
                  <a:lnTo>
                    <a:pt x="623" y="1079"/>
                  </a:lnTo>
                  <a:lnTo>
                    <a:pt x="623" y="1085"/>
                  </a:lnTo>
                  <a:lnTo>
                    <a:pt x="631" y="1085"/>
                  </a:lnTo>
                  <a:lnTo>
                    <a:pt x="649" y="1089"/>
                  </a:lnTo>
                  <a:lnTo>
                    <a:pt x="658" y="1091"/>
                  </a:lnTo>
                  <a:lnTo>
                    <a:pt x="668" y="1091"/>
                  </a:lnTo>
                  <a:lnTo>
                    <a:pt x="681" y="1093"/>
                  </a:lnTo>
                  <a:lnTo>
                    <a:pt x="693" y="1097"/>
                  </a:lnTo>
                  <a:lnTo>
                    <a:pt x="703" y="1097"/>
                  </a:lnTo>
                  <a:lnTo>
                    <a:pt x="712" y="1097"/>
                  </a:lnTo>
                  <a:lnTo>
                    <a:pt x="718" y="1099"/>
                  </a:lnTo>
                  <a:lnTo>
                    <a:pt x="730" y="1099"/>
                  </a:lnTo>
                  <a:lnTo>
                    <a:pt x="737" y="1102"/>
                  </a:lnTo>
                  <a:lnTo>
                    <a:pt x="747" y="1102"/>
                  </a:lnTo>
                  <a:lnTo>
                    <a:pt x="743" y="1108"/>
                  </a:lnTo>
                  <a:lnTo>
                    <a:pt x="741" y="1130"/>
                  </a:lnTo>
                  <a:lnTo>
                    <a:pt x="735" y="1155"/>
                  </a:lnTo>
                  <a:lnTo>
                    <a:pt x="730" y="1170"/>
                  </a:lnTo>
                  <a:lnTo>
                    <a:pt x="726" y="1170"/>
                  </a:lnTo>
                  <a:lnTo>
                    <a:pt x="712" y="1174"/>
                  </a:lnTo>
                  <a:lnTo>
                    <a:pt x="695" y="1174"/>
                  </a:lnTo>
                  <a:lnTo>
                    <a:pt x="676" y="1178"/>
                  </a:lnTo>
                  <a:lnTo>
                    <a:pt x="656" y="1178"/>
                  </a:lnTo>
                  <a:lnTo>
                    <a:pt x="635" y="1182"/>
                  </a:lnTo>
                  <a:lnTo>
                    <a:pt x="620" y="1182"/>
                  </a:lnTo>
                  <a:lnTo>
                    <a:pt x="610" y="1182"/>
                  </a:lnTo>
                  <a:lnTo>
                    <a:pt x="595" y="1186"/>
                  </a:lnTo>
                  <a:lnTo>
                    <a:pt x="573" y="1166"/>
                  </a:lnTo>
                  <a:lnTo>
                    <a:pt x="564" y="1158"/>
                  </a:lnTo>
                  <a:lnTo>
                    <a:pt x="564" y="1160"/>
                  </a:lnTo>
                  <a:lnTo>
                    <a:pt x="554" y="1160"/>
                  </a:lnTo>
                  <a:lnTo>
                    <a:pt x="548" y="1160"/>
                  </a:lnTo>
                  <a:lnTo>
                    <a:pt x="548" y="1170"/>
                  </a:lnTo>
                  <a:lnTo>
                    <a:pt x="554" y="1170"/>
                  </a:lnTo>
                  <a:lnTo>
                    <a:pt x="554" y="1180"/>
                  </a:lnTo>
                  <a:lnTo>
                    <a:pt x="539" y="1180"/>
                  </a:lnTo>
                  <a:lnTo>
                    <a:pt x="539" y="1170"/>
                  </a:lnTo>
                  <a:lnTo>
                    <a:pt x="529" y="1170"/>
                  </a:lnTo>
                  <a:lnTo>
                    <a:pt x="529" y="1180"/>
                  </a:lnTo>
                  <a:lnTo>
                    <a:pt x="517" y="1180"/>
                  </a:lnTo>
                  <a:lnTo>
                    <a:pt x="508" y="1180"/>
                  </a:lnTo>
                  <a:lnTo>
                    <a:pt x="494" y="1187"/>
                  </a:lnTo>
                  <a:lnTo>
                    <a:pt x="488" y="1182"/>
                  </a:lnTo>
                  <a:lnTo>
                    <a:pt x="483" y="1174"/>
                  </a:lnTo>
                  <a:lnTo>
                    <a:pt x="479" y="1172"/>
                  </a:lnTo>
                  <a:lnTo>
                    <a:pt x="479" y="1182"/>
                  </a:lnTo>
                  <a:lnTo>
                    <a:pt x="477" y="1182"/>
                  </a:lnTo>
                  <a:lnTo>
                    <a:pt x="469" y="1182"/>
                  </a:lnTo>
                  <a:lnTo>
                    <a:pt x="467" y="1184"/>
                  </a:lnTo>
                  <a:lnTo>
                    <a:pt x="463" y="1184"/>
                  </a:lnTo>
                  <a:lnTo>
                    <a:pt x="463" y="1191"/>
                  </a:lnTo>
                  <a:lnTo>
                    <a:pt x="463" y="1197"/>
                  </a:lnTo>
                  <a:lnTo>
                    <a:pt x="469" y="1197"/>
                  </a:lnTo>
                  <a:lnTo>
                    <a:pt x="469" y="1203"/>
                  </a:lnTo>
                  <a:lnTo>
                    <a:pt x="463" y="1203"/>
                  </a:lnTo>
                  <a:lnTo>
                    <a:pt x="463" y="1213"/>
                  </a:lnTo>
                  <a:lnTo>
                    <a:pt x="454" y="1213"/>
                  </a:lnTo>
                  <a:lnTo>
                    <a:pt x="456" y="1222"/>
                  </a:lnTo>
                  <a:lnTo>
                    <a:pt x="448" y="1222"/>
                  </a:lnTo>
                  <a:lnTo>
                    <a:pt x="442" y="1222"/>
                  </a:lnTo>
                  <a:lnTo>
                    <a:pt x="438" y="1218"/>
                  </a:lnTo>
                  <a:lnTo>
                    <a:pt x="436" y="1216"/>
                  </a:lnTo>
                  <a:lnTo>
                    <a:pt x="436" y="1213"/>
                  </a:lnTo>
                  <a:lnTo>
                    <a:pt x="427" y="1218"/>
                  </a:lnTo>
                  <a:lnTo>
                    <a:pt x="427" y="1216"/>
                  </a:lnTo>
                  <a:lnTo>
                    <a:pt x="432" y="1211"/>
                  </a:lnTo>
                  <a:lnTo>
                    <a:pt x="430" y="1211"/>
                  </a:lnTo>
                  <a:lnTo>
                    <a:pt x="427" y="1203"/>
                  </a:lnTo>
                  <a:lnTo>
                    <a:pt x="423" y="1201"/>
                  </a:lnTo>
                  <a:lnTo>
                    <a:pt x="417" y="1197"/>
                  </a:lnTo>
                  <a:lnTo>
                    <a:pt x="417" y="1195"/>
                  </a:lnTo>
                  <a:lnTo>
                    <a:pt x="413" y="1201"/>
                  </a:lnTo>
                  <a:lnTo>
                    <a:pt x="407" y="1207"/>
                  </a:lnTo>
                  <a:lnTo>
                    <a:pt x="398" y="1197"/>
                  </a:lnTo>
                  <a:lnTo>
                    <a:pt x="388" y="1189"/>
                  </a:lnTo>
                  <a:lnTo>
                    <a:pt x="382" y="1199"/>
                  </a:lnTo>
                  <a:lnTo>
                    <a:pt x="382" y="1201"/>
                  </a:lnTo>
                  <a:lnTo>
                    <a:pt x="380" y="1207"/>
                  </a:lnTo>
                  <a:lnTo>
                    <a:pt x="376" y="1211"/>
                  </a:lnTo>
                  <a:lnTo>
                    <a:pt x="367" y="1201"/>
                  </a:lnTo>
                  <a:lnTo>
                    <a:pt x="363" y="1195"/>
                  </a:lnTo>
                  <a:lnTo>
                    <a:pt x="361" y="1195"/>
                  </a:lnTo>
                  <a:lnTo>
                    <a:pt x="361" y="1189"/>
                  </a:lnTo>
                  <a:lnTo>
                    <a:pt x="361" y="1186"/>
                  </a:lnTo>
                  <a:lnTo>
                    <a:pt x="361" y="1184"/>
                  </a:lnTo>
                  <a:lnTo>
                    <a:pt x="361" y="1180"/>
                  </a:lnTo>
                  <a:lnTo>
                    <a:pt x="361" y="1178"/>
                  </a:lnTo>
                  <a:lnTo>
                    <a:pt x="363" y="1174"/>
                  </a:lnTo>
                  <a:lnTo>
                    <a:pt x="361" y="1170"/>
                  </a:lnTo>
                  <a:lnTo>
                    <a:pt x="357" y="1164"/>
                  </a:lnTo>
                  <a:lnTo>
                    <a:pt x="347" y="1170"/>
                  </a:lnTo>
                  <a:lnTo>
                    <a:pt x="344" y="1174"/>
                  </a:lnTo>
                  <a:lnTo>
                    <a:pt x="342" y="1170"/>
                  </a:lnTo>
                  <a:lnTo>
                    <a:pt x="344" y="1168"/>
                  </a:lnTo>
                  <a:lnTo>
                    <a:pt x="347" y="1164"/>
                  </a:lnTo>
                  <a:lnTo>
                    <a:pt x="344" y="1162"/>
                  </a:lnTo>
                  <a:lnTo>
                    <a:pt x="344" y="1158"/>
                  </a:lnTo>
                  <a:lnTo>
                    <a:pt x="342" y="1158"/>
                  </a:lnTo>
                  <a:lnTo>
                    <a:pt x="338" y="1153"/>
                  </a:lnTo>
                  <a:lnTo>
                    <a:pt x="342" y="1153"/>
                  </a:lnTo>
                  <a:lnTo>
                    <a:pt x="338" y="1143"/>
                  </a:lnTo>
                  <a:lnTo>
                    <a:pt x="318" y="1126"/>
                  </a:lnTo>
                  <a:lnTo>
                    <a:pt x="315" y="1126"/>
                  </a:lnTo>
                  <a:lnTo>
                    <a:pt x="313" y="1122"/>
                  </a:lnTo>
                  <a:lnTo>
                    <a:pt x="309" y="1118"/>
                  </a:lnTo>
                  <a:lnTo>
                    <a:pt x="307" y="1116"/>
                  </a:lnTo>
                  <a:lnTo>
                    <a:pt x="305" y="1112"/>
                  </a:lnTo>
                  <a:lnTo>
                    <a:pt x="299" y="1112"/>
                  </a:lnTo>
                  <a:lnTo>
                    <a:pt x="297" y="1112"/>
                  </a:lnTo>
                  <a:lnTo>
                    <a:pt x="293" y="1112"/>
                  </a:lnTo>
                  <a:lnTo>
                    <a:pt x="290" y="1112"/>
                  </a:lnTo>
                  <a:lnTo>
                    <a:pt x="288" y="1106"/>
                  </a:lnTo>
                  <a:lnTo>
                    <a:pt x="274" y="1095"/>
                  </a:lnTo>
                  <a:lnTo>
                    <a:pt x="299" y="1072"/>
                  </a:lnTo>
                  <a:lnTo>
                    <a:pt x="295" y="1070"/>
                  </a:lnTo>
                  <a:lnTo>
                    <a:pt x="284" y="1064"/>
                  </a:lnTo>
                  <a:lnTo>
                    <a:pt x="261" y="1039"/>
                  </a:lnTo>
                  <a:lnTo>
                    <a:pt x="266" y="1033"/>
                  </a:lnTo>
                  <a:lnTo>
                    <a:pt x="257" y="1023"/>
                  </a:lnTo>
                  <a:lnTo>
                    <a:pt x="257" y="1019"/>
                  </a:lnTo>
                  <a:lnTo>
                    <a:pt x="264" y="1014"/>
                  </a:lnTo>
                  <a:lnTo>
                    <a:pt x="270" y="1019"/>
                  </a:lnTo>
                  <a:lnTo>
                    <a:pt x="272" y="1019"/>
                  </a:lnTo>
                  <a:lnTo>
                    <a:pt x="274" y="1023"/>
                  </a:lnTo>
                  <a:lnTo>
                    <a:pt x="270" y="1027"/>
                  </a:lnTo>
                  <a:lnTo>
                    <a:pt x="274" y="1029"/>
                  </a:lnTo>
                  <a:lnTo>
                    <a:pt x="276" y="1033"/>
                  </a:lnTo>
                  <a:lnTo>
                    <a:pt x="276" y="1029"/>
                  </a:lnTo>
                  <a:lnTo>
                    <a:pt x="282" y="1025"/>
                  </a:lnTo>
                  <a:lnTo>
                    <a:pt x="280" y="1023"/>
                  </a:lnTo>
                  <a:lnTo>
                    <a:pt x="286" y="1018"/>
                  </a:lnTo>
                  <a:lnTo>
                    <a:pt x="291" y="1023"/>
                  </a:lnTo>
                  <a:lnTo>
                    <a:pt x="301" y="1014"/>
                  </a:lnTo>
                  <a:lnTo>
                    <a:pt x="291" y="1002"/>
                  </a:lnTo>
                  <a:lnTo>
                    <a:pt x="307" y="989"/>
                  </a:lnTo>
                  <a:lnTo>
                    <a:pt x="303" y="985"/>
                  </a:lnTo>
                  <a:lnTo>
                    <a:pt x="301" y="989"/>
                  </a:lnTo>
                  <a:lnTo>
                    <a:pt x="297" y="985"/>
                  </a:lnTo>
                  <a:lnTo>
                    <a:pt x="297" y="983"/>
                  </a:lnTo>
                  <a:lnTo>
                    <a:pt x="291" y="979"/>
                  </a:lnTo>
                  <a:lnTo>
                    <a:pt x="288" y="979"/>
                  </a:lnTo>
                  <a:lnTo>
                    <a:pt x="255" y="1008"/>
                  </a:lnTo>
                  <a:lnTo>
                    <a:pt x="224" y="973"/>
                  </a:lnTo>
                  <a:lnTo>
                    <a:pt x="232" y="965"/>
                  </a:lnTo>
                  <a:lnTo>
                    <a:pt x="235" y="965"/>
                  </a:lnTo>
                  <a:lnTo>
                    <a:pt x="241" y="971"/>
                  </a:lnTo>
                  <a:lnTo>
                    <a:pt x="237" y="971"/>
                  </a:lnTo>
                  <a:lnTo>
                    <a:pt x="241" y="975"/>
                  </a:lnTo>
                  <a:lnTo>
                    <a:pt x="247" y="981"/>
                  </a:lnTo>
                  <a:lnTo>
                    <a:pt x="251" y="981"/>
                  </a:lnTo>
                  <a:lnTo>
                    <a:pt x="235" y="962"/>
                  </a:lnTo>
                  <a:lnTo>
                    <a:pt x="234" y="960"/>
                  </a:lnTo>
                  <a:lnTo>
                    <a:pt x="253" y="940"/>
                  </a:lnTo>
                  <a:lnTo>
                    <a:pt x="239" y="925"/>
                  </a:lnTo>
                  <a:lnTo>
                    <a:pt x="262" y="906"/>
                  </a:lnTo>
                  <a:lnTo>
                    <a:pt x="259" y="902"/>
                  </a:lnTo>
                  <a:lnTo>
                    <a:pt x="259" y="884"/>
                  </a:lnTo>
                  <a:lnTo>
                    <a:pt x="274" y="884"/>
                  </a:lnTo>
                  <a:lnTo>
                    <a:pt x="274" y="880"/>
                  </a:lnTo>
                  <a:lnTo>
                    <a:pt x="270" y="880"/>
                  </a:lnTo>
                  <a:lnTo>
                    <a:pt x="270" y="875"/>
                  </a:lnTo>
                  <a:lnTo>
                    <a:pt x="268" y="875"/>
                  </a:lnTo>
                  <a:lnTo>
                    <a:pt x="268" y="877"/>
                  </a:lnTo>
                  <a:lnTo>
                    <a:pt x="264" y="877"/>
                  </a:lnTo>
                  <a:lnTo>
                    <a:pt x="264" y="875"/>
                  </a:lnTo>
                  <a:lnTo>
                    <a:pt x="259" y="875"/>
                  </a:lnTo>
                  <a:lnTo>
                    <a:pt x="259" y="859"/>
                  </a:lnTo>
                  <a:lnTo>
                    <a:pt x="257" y="853"/>
                  </a:lnTo>
                  <a:lnTo>
                    <a:pt x="257" y="844"/>
                  </a:lnTo>
                  <a:lnTo>
                    <a:pt x="241" y="844"/>
                  </a:lnTo>
                  <a:lnTo>
                    <a:pt x="235" y="844"/>
                  </a:lnTo>
                  <a:lnTo>
                    <a:pt x="235" y="840"/>
                  </a:lnTo>
                  <a:lnTo>
                    <a:pt x="226" y="842"/>
                  </a:lnTo>
                  <a:lnTo>
                    <a:pt x="226" y="819"/>
                  </a:lnTo>
                  <a:lnTo>
                    <a:pt x="226" y="813"/>
                  </a:lnTo>
                  <a:lnTo>
                    <a:pt x="226" y="797"/>
                  </a:lnTo>
                  <a:lnTo>
                    <a:pt x="226" y="786"/>
                  </a:lnTo>
                  <a:lnTo>
                    <a:pt x="216" y="786"/>
                  </a:lnTo>
                  <a:lnTo>
                    <a:pt x="216" y="772"/>
                  </a:lnTo>
                  <a:lnTo>
                    <a:pt x="216" y="761"/>
                  </a:lnTo>
                  <a:lnTo>
                    <a:pt x="191" y="761"/>
                  </a:lnTo>
                  <a:lnTo>
                    <a:pt x="191" y="755"/>
                  </a:lnTo>
                  <a:lnTo>
                    <a:pt x="191" y="751"/>
                  </a:lnTo>
                  <a:lnTo>
                    <a:pt x="193" y="734"/>
                  </a:lnTo>
                  <a:lnTo>
                    <a:pt x="193" y="720"/>
                  </a:lnTo>
                  <a:lnTo>
                    <a:pt x="193" y="718"/>
                  </a:lnTo>
                  <a:lnTo>
                    <a:pt x="193" y="705"/>
                  </a:lnTo>
                  <a:lnTo>
                    <a:pt x="187" y="705"/>
                  </a:lnTo>
                  <a:lnTo>
                    <a:pt x="178" y="705"/>
                  </a:lnTo>
                  <a:lnTo>
                    <a:pt x="170" y="705"/>
                  </a:lnTo>
                  <a:lnTo>
                    <a:pt x="168" y="705"/>
                  </a:lnTo>
                  <a:lnTo>
                    <a:pt x="170" y="705"/>
                  </a:lnTo>
                  <a:lnTo>
                    <a:pt x="170" y="703"/>
                  </a:lnTo>
                  <a:lnTo>
                    <a:pt x="170" y="695"/>
                  </a:lnTo>
                  <a:lnTo>
                    <a:pt x="170" y="693"/>
                  </a:lnTo>
                  <a:lnTo>
                    <a:pt x="168" y="687"/>
                  </a:lnTo>
                  <a:lnTo>
                    <a:pt x="164" y="687"/>
                  </a:lnTo>
                  <a:lnTo>
                    <a:pt x="160" y="687"/>
                  </a:lnTo>
                  <a:lnTo>
                    <a:pt x="158" y="687"/>
                  </a:lnTo>
                  <a:lnTo>
                    <a:pt x="154" y="687"/>
                  </a:lnTo>
                  <a:lnTo>
                    <a:pt x="139" y="687"/>
                  </a:lnTo>
                  <a:lnTo>
                    <a:pt x="133" y="687"/>
                  </a:lnTo>
                  <a:lnTo>
                    <a:pt x="127" y="691"/>
                  </a:lnTo>
                  <a:lnTo>
                    <a:pt x="125" y="668"/>
                  </a:lnTo>
                  <a:lnTo>
                    <a:pt x="125" y="660"/>
                  </a:lnTo>
                  <a:lnTo>
                    <a:pt x="125" y="657"/>
                  </a:lnTo>
                  <a:lnTo>
                    <a:pt x="125" y="637"/>
                  </a:lnTo>
                  <a:lnTo>
                    <a:pt x="125" y="622"/>
                  </a:lnTo>
                  <a:lnTo>
                    <a:pt x="125" y="620"/>
                  </a:lnTo>
                  <a:lnTo>
                    <a:pt x="125" y="589"/>
                  </a:lnTo>
                  <a:lnTo>
                    <a:pt x="124" y="558"/>
                  </a:lnTo>
                  <a:lnTo>
                    <a:pt x="42" y="558"/>
                  </a:lnTo>
                  <a:lnTo>
                    <a:pt x="42" y="543"/>
                  </a:lnTo>
                  <a:lnTo>
                    <a:pt x="42" y="516"/>
                  </a:lnTo>
                  <a:lnTo>
                    <a:pt x="42" y="494"/>
                  </a:lnTo>
                  <a:lnTo>
                    <a:pt x="19" y="494"/>
                  </a:lnTo>
                  <a:lnTo>
                    <a:pt x="19" y="473"/>
                  </a:lnTo>
                  <a:lnTo>
                    <a:pt x="19" y="450"/>
                  </a:lnTo>
                  <a:lnTo>
                    <a:pt x="19" y="423"/>
                  </a:lnTo>
                  <a:lnTo>
                    <a:pt x="19" y="408"/>
                  </a:lnTo>
                  <a:lnTo>
                    <a:pt x="19" y="394"/>
                  </a:lnTo>
                  <a:lnTo>
                    <a:pt x="10" y="394"/>
                  </a:lnTo>
                  <a:lnTo>
                    <a:pt x="2" y="394"/>
                  </a:lnTo>
                  <a:lnTo>
                    <a:pt x="2" y="386"/>
                  </a:lnTo>
                  <a:lnTo>
                    <a:pt x="2" y="371"/>
                  </a:lnTo>
                  <a:lnTo>
                    <a:pt x="0" y="363"/>
                  </a:lnTo>
                  <a:lnTo>
                    <a:pt x="8" y="363"/>
                  </a:lnTo>
                  <a:lnTo>
                    <a:pt x="17" y="363"/>
                  </a:lnTo>
                  <a:lnTo>
                    <a:pt x="17" y="352"/>
                  </a:lnTo>
                  <a:lnTo>
                    <a:pt x="17" y="338"/>
                  </a:lnTo>
                  <a:lnTo>
                    <a:pt x="17" y="330"/>
                  </a:lnTo>
                  <a:lnTo>
                    <a:pt x="8" y="330"/>
                  </a:lnTo>
                  <a:lnTo>
                    <a:pt x="8" y="315"/>
                  </a:lnTo>
                  <a:lnTo>
                    <a:pt x="8" y="296"/>
                  </a:lnTo>
                  <a:lnTo>
                    <a:pt x="8" y="280"/>
                  </a:lnTo>
                  <a:lnTo>
                    <a:pt x="15" y="280"/>
                  </a:lnTo>
                  <a:lnTo>
                    <a:pt x="23" y="280"/>
                  </a:lnTo>
                  <a:lnTo>
                    <a:pt x="116" y="278"/>
                  </a:lnTo>
                  <a:lnTo>
                    <a:pt x="116" y="274"/>
                  </a:lnTo>
                  <a:lnTo>
                    <a:pt x="116" y="272"/>
                  </a:lnTo>
                  <a:lnTo>
                    <a:pt x="141" y="272"/>
                  </a:lnTo>
                  <a:lnTo>
                    <a:pt x="151" y="270"/>
                  </a:lnTo>
                  <a:lnTo>
                    <a:pt x="151" y="265"/>
                  </a:lnTo>
                  <a:lnTo>
                    <a:pt x="151" y="259"/>
                  </a:lnTo>
                  <a:lnTo>
                    <a:pt x="151" y="243"/>
                  </a:lnTo>
                  <a:lnTo>
                    <a:pt x="151" y="224"/>
                  </a:lnTo>
                  <a:lnTo>
                    <a:pt x="149" y="197"/>
                  </a:lnTo>
                  <a:lnTo>
                    <a:pt x="149" y="182"/>
                  </a:lnTo>
                  <a:lnTo>
                    <a:pt x="137" y="182"/>
                  </a:lnTo>
                  <a:lnTo>
                    <a:pt x="127" y="182"/>
                  </a:lnTo>
                  <a:lnTo>
                    <a:pt x="81" y="184"/>
                  </a:lnTo>
                  <a:lnTo>
                    <a:pt x="77" y="174"/>
                  </a:lnTo>
                  <a:lnTo>
                    <a:pt x="73" y="168"/>
                  </a:lnTo>
                  <a:lnTo>
                    <a:pt x="87" y="166"/>
                  </a:lnTo>
                  <a:lnTo>
                    <a:pt x="98" y="164"/>
                  </a:lnTo>
                  <a:lnTo>
                    <a:pt x="98" y="157"/>
                  </a:lnTo>
                  <a:lnTo>
                    <a:pt x="98" y="149"/>
                  </a:lnTo>
                  <a:lnTo>
                    <a:pt x="95" y="149"/>
                  </a:lnTo>
                  <a:lnTo>
                    <a:pt x="83" y="149"/>
                  </a:lnTo>
                  <a:lnTo>
                    <a:pt x="83" y="143"/>
                  </a:lnTo>
                  <a:lnTo>
                    <a:pt x="83" y="133"/>
                  </a:lnTo>
                  <a:lnTo>
                    <a:pt x="48" y="133"/>
                  </a:lnTo>
                  <a:lnTo>
                    <a:pt x="48" y="118"/>
                  </a:lnTo>
                  <a:lnTo>
                    <a:pt x="48" y="106"/>
                  </a:lnTo>
                  <a:lnTo>
                    <a:pt x="48" y="103"/>
                  </a:lnTo>
                  <a:lnTo>
                    <a:pt x="48" y="99"/>
                  </a:lnTo>
                  <a:lnTo>
                    <a:pt x="48" y="93"/>
                  </a:lnTo>
                  <a:lnTo>
                    <a:pt x="46" y="77"/>
                  </a:lnTo>
                  <a:lnTo>
                    <a:pt x="46" y="66"/>
                  </a:lnTo>
                  <a:close/>
                  <a:moveTo>
                    <a:pt x="235" y="819"/>
                  </a:moveTo>
                  <a:lnTo>
                    <a:pt x="235" y="823"/>
                  </a:lnTo>
                  <a:lnTo>
                    <a:pt x="235" y="825"/>
                  </a:lnTo>
                  <a:lnTo>
                    <a:pt x="255" y="828"/>
                  </a:lnTo>
                  <a:lnTo>
                    <a:pt x="255" y="830"/>
                  </a:lnTo>
                  <a:lnTo>
                    <a:pt x="261" y="830"/>
                  </a:lnTo>
                  <a:lnTo>
                    <a:pt x="261" y="819"/>
                  </a:lnTo>
                  <a:lnTo>
                    <a:pt x="255" y="819"/>
                  </a:lnTo>
                  <a:lnTo>
                    <a:pt x="237" y="819"/>
                  </a:lnTo>
                  <a:lnTo>
                    <a:pt x="235" y="819"/>
                  </a:lnTo>
                  <a:close/>
                  <a:moveTo>
                    <a:pt x="305" y="882"/>
                  </a:moveTo>
                  <a:lnTo>
                    <a:pt x="305" y="890"/>
                  </a:lnTo>
                  <a:lnTo>
                    <a:pt x="309" y="890"/>
                  </a:lnTo>
                  <a:lnTo>
                    <a:pt x="309" y="882"/>
                  </a:lnTo>
                  <a:lnTo>
                    <a:pt x="305" y="882"/>
                  </a:lnTo>
                  <a:close/>
                  <a:moveTo>
                    <a:pt x="315" y="852"/>
                  </a:moveTo>
                  <a:lnTo>
                    <a:pt x="315" y="857"/>
                  </a:lnTo>
                  <a:lnTo>
                    <a:pt x="307" y="857"/>
                  </a:lnTo>
                  <a:lnTo>
                    <a:pt x="307" y="867"/>
                  </a:lnTo>
                  <a:lnTo>
                    <a:pt x="311" y="867"/>
                  </a:lnTo>
                  <a:lnTo>
                    <a:pt x="311" y="877"/>
                  </a:lnTo>
                  <a:lnTo>
                    <a:pt x="309" y="877"/>
                  </a:lnTo>
                  <a:lnTo>
                    <a:pt x="309" y="882"/>
                  </a:lnTo>
                  <a:lnTo>
                    <a:pt x="309" y="902"/>
                  </a:lnTo>
                  <a:lnTo>
                    <a:pt x="299" y="902"/>
                  </a:lnTo>
                  <a:lnTo>
                    <a:pt x="299" y="911"/>
                  </a:lnTo>
                  <a:lnTo>
                    <a:pt x="303" y="911"/>
                  </a:lnTo>
                  <a:lnTo>
                    <a:pt x="303" y="906"/>
                  </a:lnTo>
                  <a:lnTo>
                    <a:pt x="305" y="906"/>
                  </a:lnTo>
                  <a:lnTo>
                    <a:pt x="305" y="913"/>
                  </a:lnTo>
                  <a:lnTo>
                    <a:pt x="299" y="921"/>
                  </a:lnTo>
                  <a:lnTo>
                    <a:pt x="299" y="913"/>
                  </a:lnTo>
                  <a:lnTo>
                    <a:pt x="295" y="917"/>
                  </a:lnTo>
                  <a:lnTo>
                    <a:pt x="299" y="921"/>
                  </a:lnTo>
                  <a:lnTo>
                    <a:pt x="297" y="927"/>
                  </a:lnTo>
                  <a:lnTo>
                    <a:pt x="293" y="927"/>
                  </a:lnTo>
                  <a:lnTo>
                    <a:pt x="290" y="931"/>
                  </a:lnTo>
                  <a:lnTo>
                    <a:pt x="313" y="952"/>
                  </a:lnTo>
                  <a:lnTo>
                    <a:pt x="317" y="952"/>
                  </a:lnTo>
                  <a:lnTo>
                    <a:pt x="315" y="944"/>
                  </a:lnTo>
                  <a:lnTo>
                    <a:pt x="318" y="944"/>
                  </a:lnTo>
                  <a:lnTo>
                    <a:pt x="318" y="952"/>
                  </a:lnTo>
                  <a:lnTo>
                    <a:pt x="324" y="952"/>
                  </a:lnTo>
                  <a:lnTo>
                    <a:pt x="326" y="886"/>
                  </a:lnTo>
                  <a:lnTo>
                    <a:pt x="322" y="852"/>
                  </a:lnTo>
                  <a:lnTo>
                    <a:pt x="315" y="852"/>
                  </a:lnTo>
                  <a:close/>
                </a:path>
              </a:pathLst>
            </a:custGeom>
            <a:grpFill/>
            <a:ln w="9525">
              <a:noFill/>
              <a:round/>
              <a:headEnd/>
              <a:tailEnd/>
            </a:ln>
          </p:spPr>
          <p:txBody>
            <a:bodyPr/>
            <a:lstStyle/>
            <a:p>
              <a:pPr>
                <a:defRPr/>
              </a:pPr>
              <a:endParaRPr lang="en-US" dirty="0">
                <a:solidFill>
                  <a:prstClr val="black"/>
                </a:solidFill>
              </a:endParaRPr>
            </a:p>
          </p:txBody>
        </p:sp>
        <p:sp>
          <p:nvSpPr>
            <p:cNvPr id="16700" name="Freeform 158"/>
            <p:cNvSpPr>
              <a:spLocks noEditPoints="1"/>
            </p:cNvSpPr>
            <p:nvPr/>
          </p:nvSpPr>
          <p:spPr bwMode="ltGray">
            <a:xfrm>
              <a:off x="4234" y="675"/>
              <a:ext cx="919" cy="1222"/>
            </a:xfrm>
            <a:custGeom>
              <a:avLst/>
              <a:gdLst>
                <a:gd name="T0" fmla="*/ 96 w 919"/>
                <a:gd name="T1" fmla="*/ 23 h 1222"/>
                <a:gd name="T2" fmla="*/ 102 w 919"/>
                <a:gd name="T3" fmla="*/ 8 h 1222"/>
                <a:gd name="T4" fmla="*/ 156 w 919"/>
                <a:gd name="T5" fmla="*/ 18 h 1222"/>
                <a:gd name="T6" fmla="*/ 218 w 919"/>
                <a:gd name="T7" fmla="*/ 31 h 1222"/>
                <a:gd name="T8" fmla="*/ 295 w 919"/>
                <a:gd name="T9" fmla="*/ 29 h 1222"/>
                <a:gd name="T10" fmla="*/ 338 w 919"/>
                <a:gd name="T11" fmla="*/ 79 h 1222"/>
                <a:gd name="T12" fmla="*/ 378 w 919"/>
                <a:gd name="T13" fmla="*/ 97 h 1222"/>
                <a:gd name="T14" fmla="*/ 411 w 919"/>
                <a:gd name="T15" fmla="*/ 128 h 1222"/>
                <a:gd name="T16" fmla="*/ 465 w 919"/>
                <a:gd name="T17" fmla="*/ 176 h 1222"/>
                <a:gd name="T18" fmla="*/ 564 w 919"/>
                <a:gd name="T19" fmla="*/ 159 h 1222"/>
                <a:gd name="T20" fmla="*/ 596 w 919"/>
                <a:gd name="T21" fmla="*/ 224 h 1222"/>
                <a:gd name="T22" fmla="*/ 716 w 919"/>
                <a:gd name="T23" fmla="*/ 222 h 1222"/>
                <a:gd name="T24" fmla="*/ 753 w 919"/>
                <a:gd name="T25" fmla="*/ 255 h 1222"/>
                <a:gd name="T26" fmla="*/ 691 w 919"/>
                <a:gd name="T27" fmla="*/ 311 h 1222"/>
                <a:gd name="T28" fmla="*/ 664 w 919"/>
                <a:gd name="T29" fmla="*/ 361 h 1222"/>
                <a:gd name="T30" fmla="*/ 718 w 919"/>
                <a:gd name="T31" fmla="*/ 404 h 1222"/>
                <a:gd name="T32" fmla="*/ 761 w 919"/>
                <a:gd name="T33" fmla="*/ 448 h 1222"/>
                <a:gd name="T34" fmla="*/ 884 w 919"/>
                <a:gd name="T35" fmla="*/ 547 h 1222"/>
                <a:gd name="T36" fmla="*/ 884 w 919"/>
                <a:gd name="T37" fmla="*/ 612 h 1222"/>
                <a:gd name="T38" fmla="*/ 886 w 919"/>
                <a:gd name="T39" fmla="*/ 662 h 1222"/>
                <a:gd name="T40" fmla="*/ 869 w 919"/>
                <a:gd name="T41" fmla="*/ 622 h 1222"/>
                <a:gd name="T42" fmla="*/ 753 w 919"/>
                <a:gd name="T43" fmla="*/ 742 h 1222"/>
                <a:gd name="T44" fmla="*/ 656 w 919"/>
                <a:gd name="T45" fmla="*/ 749 h 1222"/>
                <a:gd name="T46" fmla="*/ 540 w 919"/>
                <a:gd name="T47" fmla="*/ 734 h 1222"/>
                <a:gd name="T48" fmla="*/ 492 w 919"/>
                <a:gd name="T49" fmla="*/ 821 h 1222"/>
                <a:gd name="T50" fmla="*/ 591 w 919"/>
                <a:gd name="T51" fmla="*/ 817 h 1222"/>
                <a:gd name="T52" fmla="*/ 656 w 919"/>
                <a:gd name="T53" fmla="*/ 796 h 1222"/>
                <a:gd name="T54" fmla="*/ 679 w 919"/>
                <a:gd name="T55" fmla="*/ 865 h 1222"/>
                <a:gd name="T56" fmla="*/ 689 w 919"/>
                <a:gd name="T57" fmla="*/ 904 h 1222"/>
                <a:gd name="T58" fmla="*/ 681 w 919"/>
                <a:gd name="T59" fmla="*/ 969 h 1222"/>
                <a:gd name="T60" fmla="*/ 658 w 919"/>
                <a:gd name="T61" fmla="*/ 1041 h 1222"/>
                <a:gd name="T62" fmla="*/ 658 w 919"/>
                <a:gd name="T63" fmla="*/ 1091 h 1222"/>
                <a:gd name="T64" fmla="*/ 741 w 919"/>
                <a:gd name="T65" fmla="*/ 1130 h 1222"/>
                <a:gd name="T66" fmla="*/ 595 w 919"/>
                <a:gd name="T67" fmla="*/ 1186 h 1222"/>
                <a:gd name="T68" fmla="*/ 529 w 919"/>
                <a:gd name="T69" fmla="*/ 1170 h 1222"/>
                <a:gd name="T70" fmla="*/ 467 w 919"/>
                <a:gd name="T71" fmla="*/ 1184 h 1222"/>
                <a:gd name="T72" fmla="*/ 442 w 919"/>
                <a:gd name="T73" fmla="*/ 1222 h 1222"/>
                <a:gd name="T74" fmla="*/ 417 w 919"/>
                <a:gd name="T75" fmla="*/ 1195 h 1222"/>
                <a:gd name="T76" fmla="*/ 361 w 919"/>
                <a:gd name="T77" fmla="*/ 1195 h 1222"/>
                <a:gd name="T78" fmla="*/ 342 w 919"/>
                <a:gd name="T79" fmla="*/ 1170 h 1222"/>
                <a:gd name="T80" fmla="*/ 313 w 919"/>
                <a:gd name="T81" fmla="*/ 1122 h 1222"/>
                <a:gd name="T82" fmla="*/ 295 w 919"/>
                <a:gd name="T83" fmla="*/ 1070 h 1222"/>
                <a:gd name="T84" fmla="*/ 274 w 919"/>
                <a:gd name="T85" fmla="*/ 1029 h 1222"/>
                <a:gd name="T86" fmla="*/ 301 w 919"/>
                <a:gd name="T87" fmla="*/ 989 h 1222"/>
                <a:gd name="T88" fmla="*/ 241 w 919"/>
                <a:gd name="T89" fmla="*/ 975 h 1222"/>
                <a:gd name="T90" fmla="*/ 274 w 919"/>
                <a:gd name="T91" fmla="*/ 880 h 1222"/>
                <a:gd name="T92" fmla="*/ 241 w 919"/>
                <a:gd name="T93" fmla="*/ 844 h 1222"/>
                <a:gd name="T94" fmla="*/ 191 w 919"/>
                <a:gd name="T95" fmla="*/ 761 h 1222"/>
                <a:gd name="T96" fmla="*/ 170 w 919"/>
                <a:gd name="T97" fmla="*/ 705 h 1222"/>
                <a:gd name="T98" fmla="*/ 127 w 919"/>
                <a:gd name="T99" fmla="*/ 691 h 1222"/>
                <a:gd name="T100" fmla="*/ 42 w 919"/>
                <a:gd name="T101" fmla="*/ 516 h 1222"/>
                <a:gd name="T102" fmla="*/ 2 w 919"/>
                <a:gd name="T103" fmla="*/ 371 h 1222"/>
                <a:gd name="T104" fmla="*/ 15 w 919"/>
                <a:gd name="T105" fmla="*/ 280 h 1222"/>
                <a:gd name="T106" fmla="*/ 149 w 919"/>
                <a:gd name="T107" fmla="*/ 197 h 1222"/>
                <a:gd name="T108" fmla="*/ 95 w 919"/>
                <a:gd name="T109" fmla="*/ 149 h 1222"/>
                <a:gd name="T110" fmla="*/ 46 w 919"/>
                <a:gd name="T111" fmla="*/ 66 h 1222"/>
                <a:gd name="T112" fmla="*/ 305 w 919"/>
                <a:gd name="T113" fmla="*/ 882 h 1222"/>
                <a:gd name="T114" fmla="*/ 309 w 919"/>
                <a:gd name="T115" fmla="*/ 877 h 1222"/>
                <a:gd name="T116" fmla="*/ 295 w 919"/>
                <a:gd name="T117" fmla="*/ 917 h 1222"/>
                <a:gd name="T118" fmla="*/ 326 w 919"/>
                <a:gd name="T119" fmla="*/ 886 h 12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9"/>
                <a:gd name="T181" fmla="*/ 0 h 1222"/>
                <a:gd name="T182" fmla="*/ 919 w 919"/>
                <a:gd name="T183" fmla="*/ 1222 h 12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9" h="1222">
                  <a:moveTo>
                    <a:pt x="46" y="66"/>
                  </a:moveTo>
                  <a:lnTo>
                    <a:pt x="60" y="66"/>
                  </a:lnTo>
                  <a:lnTo>
                    <a:pt x="69" y="68"/>
                  </a:lnTo>
                  <a:lnTo>
                    <a:pt x="79" y="68"/>
                  </a:lnTo>
                  <a:lnTo>
                    <a:pt x="81" y="68"/>
                  </a:lnTo>
                  <a:lnTo>
                    <a:pt x="81" y="56"/>
                  </a:lnTo>
                  <a:lnTo>
                    <a:pt x="81" y="47"/>
                  </a:lnTo>
                  <a:lnTo>
                    <a:pt x="81" y="41"/>
                  </a:lnTo>
                  <a:lnTo>
                    <a:pt x="81" y="33"/>
                  </a:lnTo>
                  <a:lnTo>
                    <a:pt x="96" y="33"/>
                  </a:lnTo>
                  <a:lnTo>
                    <a:pt x="96" y="23"/>
                  </a:lnTo>
                  <a:lnTo>
                    <a:pt x="81" y="25"/>
                  </a:lnTo>
                  <a:lnTo>
                    <a:pt x="81" y="18"/>
                  </a:lnTo>
                  <a:lnTo>
                    <a:pt x="83" y="18"/>
                  </a:lnTo>
                  <a:lnTo>
                    <a:pt x="83" y="8"/>
                  </a:lnTo>
                  <a:lnTo>
                    <a:pt x="89" y="8"/>
                  </a:lnTo>
                  <a:lnTo>
                    <a:pt x="96" y="8"/>
                  </a:lnTo>
                  <a:lnTo>
                    <a:pt x="96" y="0"/>
                  </a:lnTo>
                  <a:lnTo>
                    <a:pt x="98" y="0"/>
                  </a:lnTo>
                  <a:lnTo>
                    <a:pt x="102" y="2"/>
                  </a:lnTo>
                  <a:lnTo>
                    <a:pt x="102" y="6"/>
                  </a:lnTo>
                  <a:lnTo>
                    <a:pt x="102" y="8"/>
                  </a:lnTo>
                  <a:lnTo>
                    <a:pt x="106" y="12"/>
                  </a:lnTo>
                  <a:lnTo>
                    <a:pt x="108" y="14"/>
                  </a:lnTo>
                  <a:lnTo>
                    <a:pt x="112" y="18"/>
                  </a:lnTo>
                  <a:lnTo>
                    <a:pt x="118" y="18"/>
                  </a:lnTo>
                  <a:lnTo>
                    <a:pt x="124" y="14"/>
                  </a:lnTo>
                  <a:lnTo>
                    <a:pt x="127" y="14"/>
                  </a:lnTo>
                  <a:lnTo>
                    <a:pt x="127" y="23"/>
                  </a:lnTo>
                  <a:lnTo>
                    <a:pt x="131" y="23"/>
                  </a:lnTo>
                  <a:lnTo>
                    <a:pt x="147" y="23"/>
                  </a:lnTo>
                  <a:lnTo>
                    <a:pt x="149" y="18"/>
                  </a:lnTo>
                  <a:lnTo>
                    <a:pt x="156" y="18"/>
                  </a:lnTo>
                  <a:lnTo>
                    <a:pt x="168" y="18"/>
                  </a:lnTo>
                  <a:lnTo>
                    <a:pt x="174" y="16"/>
                  </a:lnTo>
                  <a:lnTo>
                    <a:pt x="179" y="16"/>
                  </a:lnTo>
                  <a:lnTo>
                    <a:pt x="181" y="23"/>
                  </a:lnTo>
                  <a:lnTo>
                    <a:pt x="181" y="29"/>
                  </a:lnTo>
                  <a:lnTo>
                    <a:pt x="181" y="31"/>
                  </a:lnTo>
                  <a:lnTo>
                    <a:pt x="183" y="31"/>
                  </a:lnTo>
                  <a:lnTo>
                    <a:pt x="187" y="31"/>
                  </a:lnTo>
                  <a:lnTo>
                    <a:pt x="208" y="31"/>
                  </a:lnTo>
                  <a:lnTo>
                    <a:pt x="214" y="31"/>
                  </a:lnTo>
                  <a:lnTo>
                    <a:pt x="218" y="31"/>
                  </a:lnTo>
                  <a:lnTo>
                    <a:pt x="234" y="31"/>
                  </a:lnTo>
                  <a:lnTo>
                    <a:pt x="239" y="31"/>
                  </a:lnTo>
                  <a:lnTo>
                    <a:pt x="247" y="31"/>
                  </a:lnTo>
                  <a:lnTo>
                    <a:pt x="259" y="31"/>
                  </a:lnTo>
                  <a:lnTo>
                    <a:pt x="262" y="31"/>
                  </a:lnTo>
                  <a:lnTo>
                    <a:pt x="268" y="31"/>
                  </a:lnTo>
                  <a:lnTo>
                    <a:pt x="278" y="31"/>
                  </a:lnTo>
                  <a:lnTo>
                    <a:pt x="280" y="31"/>
                  </a:lnTo>
                  <a:lnTo>
                    <a:pt x="288" y="29"/>
                  </a:lnTo>
                  <a:lnTo>
                    <a:pt x="290" y="29"/>
                  </a:lnTo>
                  <a:lnTo>
                    <a:pt x="295" y="29"/>
                  </a:lnTo>
                  <a:lnTo>
                    <a:pt x="305" y="29"/>
                  </a:lnTo>
                  <a:lnTo>
                    <a:pt x="315" y="29"/>
                  </a:lnTo>
                  <a:lnTo>
                    <a:pt x="315" y="35"/>
                  </a:lnTo>
                  <a:lnTo>
                    <a:pt x="315" y="48"/>
                  </a:lnTo>
                  <a:lnTo>
                    <a:pt x="313" y="64"/>
                  </a:lnTo>
                  <a:lnTo>
                    <a:pt x="317" y="64"/>
                  </a:lnTo>
                  <a:lnTo>
                    <a:pt x="332" y="64"/>
                  </a:lnTo>
                  <a:lnTo>
                    <a:pt x="328" y="74"/>
                  </a:lnTo>
                  <a:lnTo>
                    <a:pt x="328" y="79"/>
                  </a:lnTo>
                  <a:lnTo>
                    <a:pt x="334" y="79"/>
                  </a:lnTo>
                  <a:lnTo>
                    <a:pt x="338" y="79"/>
                  </a:lnTo>
                  <a:lnTo>
                    <a:pt x="338" y="85"/>
                  </a:lnTo>
                  <a:lnTo>
                    <a:pt x="338" y="89"/>
                  </a:lnTo>
                  <a:lnTo>
                    <a:pt x="342" y="89"/>
                  </a:lnTo>
                  <a:lnTo>
                    <a:pt x="347" y="87"/>
                  </a:lnTo>
                  <a:lnTo>
                    <a:pt x="347" y="91"/>
                  </a:lnTo>
                  <a:lnTo>
                    <a:pt x="347" y="97"/>
                  </a:lnTo>
                  <a:lnTo>
                    <a:pt x="353" y="97"/>
                  </a:lnTo>
                  <a:lnTo>
                    <a:pt x="363" y="95"/>
                  </a:lnTo>
                  <a:lnTo>
                    <a:pt x="376" y="93"/>
                  </a:lnTo>
                  <a:lnTo>
                    <a:pt x="378" y="93"/>
                  </a:lnTo>
                  <a:lnTo>
                    <a:pt x="378" y="97"/>
                  </a:lnTo>
                  <a:lnTo>
                    <a:pt x="378" y="103"/>
                  </a:lnTo>
                  <a:lnTo>
                    <a:pt x="378" y="112"/>
                  </a:lnTo>
                  <a:lnTo>
                    <a:pt x="378" y="122"/>
                  </a:lnTo>
                  <a:lnTo>
                    <a:pt x="378" y="128"/>
                  </a:lnTo>
                  <a:lnTo>
                    <a:pt x="382" y="128"/>
                  </a:lnTo>
                  <a:lnTo>
                    <a:pt x="388" y="128"/>
                  </a:lnTo>
                  <a:lnTo>
                    <a:pt x="392" y="128"/>
                  </a:lnTo>
                  <a:lnTo>
                    <a:pt x="396" y="128"/>
                  </a:lnTo>
                  <a:lnTo>
                    <a:pt x="398" y="128"/>
                  </a:lnTo>
                  <a:lnTo>
                    <a:pt x="403" y="128"/>
                  </a:lnTo>
                  <a:lnTo>
                    <a:pt x="411" y="128"/>
                  </a:lnTo>
                  <a:lnTo>
                    <a:pt x="413" y="128"/>
                  </a:lnTo>
                  <a:lnTo>
                    <a:pt x="413" y="133"/>
                  </a:lnTo>
                  <a:lnTo>
                    <a:pt x="413" y="143"/>
                  </a:lnTo>
                  <a:lnTo>
                    <a:pt x="432" y="143"/>
                  </a:lnTo>
                  <a:lnTo>
                    <a:pt x="432" y="151"/>
                  </a:lnTo>
                  <a:lnTo>
                    <a:pt x="432" y="160"/>
                  </a:lnTo>
                  <a:lnTo>
                    <a:pt x="440" y="160"/>
                  </a:lnTo>
                  <a:lnTo>
                    <a:pt x="448" y="160"/>
                  </a:lnTo>
                  <a:lnTo>
                    <a:pt x="448" y="166"/>
                  </a:lnTo>
                  <a:lnTo>
                    <a:pt x="450" y="176"/>
                  </a:lnTo>
                  <a:lnTo>
                    <a:pt x="465" y="176"/>
                  </a:lnTo>
                  <a:lnTo>
                    <a:pt x="465" y="186"/>
                  </a:lnTo>
                  <a:lnTo>
                    <a:pt x="465" y="191"/>
                  </a:lnTo>
                  <a:lnTo>
                    <a:pt x="515" y="191"/>
                  </a:lnTo>
                  <a:lnTo>
                    <a:pt x="515" y="182"/>
                  </a:lnTo>
                  <a:lnTo>
                    <a:pt x="513" y="166"/>
                  </a:lnTo>
                  <a:lnTo>
                    <a:pt x="513" y="160"/>
                  </a:lnTo>
                  <a:lnTo>
                    <a:pt x="517" y="160"/>
                  </a:lnTo>
                  <a:lnTo>
                    <a:pt x="529" y="159"/>
                  </a:lnTo>
                  <a:lnTo>
                    <a:pt x="539" y="159"/>
                  </a:lnTo>
                  <a:lnTo>
                    <a:pt x="552" y="159"/>
                  </a:lnTo>
                  <a:lnTo>
                    <a:pt x="564" y="159"/>
                  </a:lnTo>
                  <a:lnTo>
                    <a:pt x="569" y="159"/>
                  </a:lnTo>
                  <a:lnTo>
                    <a:pt x="579" y="159"/>
                  </a:lnTo>
                  <a:lnTo>
                    <a:pt x="579" y="170"/>
                  </a:lnTo>
                  <a:lnTo>
                    <a:pt x="581" y="184"/>
                  </a:lnTo>
                  <a:lnTo>
                    <a:pt x="581" y="193"/>
                  </a:lnTo>
                  <a:lnTo>
                    <a:pt x="581" y="201"/>
                  </a:lnTo>
                  <a:lnTo>
                    <a:pt x="581" y="209"/>
                  </a:lnTo>
                  <a:lnTo>
                    <a:pt x="591" y="209"/>
                  </a:lnTo>
                  <a:lnTo>
                    <a:pt x="596" y="209"/>
                  </a:lnTo>
                  <a:lnTo>
                    <a:pt x="596" y="215"/>
                  </a:lnTo>
                  <a:lnTo>
                    <a:pt x="596" y="224"/>
                  </a:lnTo>
                  <a:lnTo>
                    <a:pt x="596" y="226"/>
                  </a:lnTo>
                  <a:lnTo>
                    <a:pt x="602" y="226"/>
                  </a:lnTo>
                  <a:lnTo>
                    <a:pt x="643" y="226"/>
                  </a:lnTo>
                  <a:lnTo>
                    <a:pt x="652" y="226"/>
                  </a:lnTo>
                  <a:lnTo>
                    <a:pt x="658" y="222"/>
                  </a:lnTo>
                  <a:lnTo>
                    <a:pt x="672" y="222"/>
                  </a:lnTo>
                  <a:lnTo>
                    <a:pt x="678" y="222"/>
                  </a:lnTo>
                  <a:lnTo>
                    <a:pt x="683" y="222"/>
                  </a:lnTo>
                  <a:lnTo>
                    <a:pt x="699" y="222"/>
                  </a:lnTo>
                  <a:lnTo>
                    <a:pt x="708" y="222"/>
                  </a:lnTo>
                  <a:lnTo>
                    <a:pt x="716" y="222"/>
                  </a:lnTo>
                  <a:lnTo>
                    <a:pt x="724" y="220"/>
                  </a:lnTo>
                  <a:lnTo>
                    <a:pt x="733" y="220"/>
                  </a:lnTo>
                  <a:lnTo>
                    <a:pt x="747" y="220"/>
                  </a:lnTo>
                  <a:lnTo>
                    <a:pt x="747" y="230"/>
                  </a:lnTo>
                  <a:lnTo>
                    <a:pt x="753" y="230"/>
                  </a:lnTo>
                  <a:lnTo>
                    <a:pt x="768" y="230"/>
                  </a:lnTo>
                  <a:lnTo>
                    <a:pt x="778" y="230"/>
                  </a:lnTo>
                  <a:lnTo>
                    <a:pt x="782" y="240"/>
                  </a:lnTo>
                  <a:lnTo>
                    <a:pt x="782" y="245"/>
                  </a:lnTo>
                  <a:lnTo>
                    <a:pt x="757" y="245"/>
                  </a:lnTo>
                  <a:lnTo>
                    <a:pt x="753" y="255"/>
                  </a:lnTo>
                  <a:lnTo>
                    <a:pt x="753" y="265"/>
                  </a:lnTo>
                  <a:lnTo>
                    <a:pt x="753" y="276"/>
                  </a:lnTo>
                  <a:lnTo>
                    <a:pt x="762" y="276"/>
                  </a:lnTo>
                  <a:lnTo>
                    <a:pt x="762" y="288"/>
                  </a:lnTo>
                  <a:lnTo>
                    <a:pt x="764" y="301"/>
                  </a:lnTo>
                  <a:lnTo>
                    <a:pt x="764" y="307"/>
                  </a:lnTo>
                  <a:lnTo>
                    <a:pt x="751" y="307"/>
                  </a:lnTo>
                  <a:lnTo>
                    <a:pt x="747" y="307"/>
                  </a:lnTo>
                  <a:lnTo>
                    <a:pt x="747" y="305"/>
                  </a:lnTo>
                  <a:lnTo>
                    <a:pt x="691" y="305"/>
                  </a:lnTo>
                  <a:lnTo>
                    <a:pt x="691" y="311"/>
                  </a:lnTo>
                  <a:lnTo>
                    <a:pt x="676" y="311"/>
                  </a:lnTo>
                  <a:lnTo>
                    <a:pt x="645" y="313"/>
                  </a:lnTo>
                  <a:lnTo>
                    <a:pt x="645" y="323"/>
                  </a:lnTo>
                  <a:lnTo>
                    <a:pt x="649" y="323"/>
                  </a:lnTo>
                  <a:lnTo>
                    <a:pt x="649" y="328"/>
                  </a:lnTo>
                  <a:lnTo>
                    <a:pt x="649" y="338"/>
                  </a:lnTo>
                  <a:lnTo>
                    <a:pt x="649" y="350"/>
                  </a:lnTo>
                  <a:lnTo>
                    <a:pt x="649" y="355"/>
                  </a:lnTo>
                  <a:lnTo>
                    <a:pt x="654" y="355"/>
                  </a:lnTo>
                  <a:lnTo>
                    <a:pt x="664" y="355"/>
                  </a:lnTo>
                  <a:lnTo>
                    <a:pt x="664" y="361"/>
                  </a:lnTo>
                  <a:lnTo>
                    <a:pt x="664" y="371"/>
                  </a:lnTo>
                  <a:lnTo>
                    <a:pt x="674" y="371"/>
                  </a:lnTo>
                  <a:lnTo>
                    <a:pt x="683" y="371"/>
                  </a:lnTo>
                  <a:lnTo>
                    <a:pt x="689" y="371"/>
                  </a:lnTo>
                  <a:lnTo>
                    <a:pt x="689" y="375"/>
                  </a:lnTo>
                  <a:lnTo>
                    <a:pt x="689" y="382"/>
                  </a:lnTo>
                  <a:lnTo>
                    <a:pt x="689" y="390"/>
                  </a:lnTo>
                  <a:lnTo>
                    <a:pt x="693" y="390"/>
                  </a:lnTo>
                  <a:lnTo>
                    <a:pt x="706" y="396"/>
                  </a:lnTo>
                  <a:lnTo>
                    <a:pt x="708" y="396"/>
                  </a:lnTo>
                  <a:lnTo>
                    <a:pt x="718" y="404"/>
                  </a:lnTo>
                  <a:lnTo>
                    <a:pt x="722" y="408"/>
                  </a:lnTo>
                  <a:lnTo>
                    <a:pt x="724" y="408"/>
                  </a:lnTo>
                  <a:lnTo>
                    <a:pt x="733" y="409"/>
                  </a:lnTo>
                  <a:lnTo>
                    <a:pt x="743" y="417"/>
                  </a:lnTo>
                  <a:lnTo>
                    <a:pt x="749" y="415"/>
                  </a:lnTo>
                  <a:lnTo>
                    <a:pt x="749" y="409"/>
                  </a:lnTo>
                  <a:lnTo>
                    <a:pt x="799" y="409"/>
                  </a:lnTo>
                  <a:lnTo>
                    <a:pt x="799" y="415"/>
                  </a:lnTo>
                  <a:lnTo>
                    <a:pt x="784" y="415"/>
                  </a:lnTo>
                  <a:lnTo>
                    <a:pt x="784" y="448"/>
                  </a:lnTo>
                  <a:lnTo>
                    <a:pt x="761" y="448"/>
                  </a:lnTo>
                  <a:lnTo>
                    <a:pt x="761" y="452"/>
                  </a:lnTo>
                  <a:lnTo>
                    <a:pt x="747" y="465"/>
                  </a:lnTo>
                  <a:lnTo>
                    <a:pt x="782" y="498"/>
                  </a:lnTo>
                  <a:lnTo>
                    <a:pt x="782" y="500"/>
                  </a:lnTo>
                  <a:lnTo>
                    <a:pt x="820" y="500"/>
                  </a:lnTo>
                  <a:lnTo>
                    <a:pt x="876" y="545"/>
                  </a:lnTo>
                  <a:lnTo>
                    <a:pt x="876" y="531"/>
                  </a:lnTo>
                  <a:lnTo>
                    <a:pt x="882" y="531"/>
                  </a:lnTo>
                  <a:lnTo>
                    <a:pt x="884" y="535"/>
                  </a:lnTo>
                  <a:lnTo>
                    <a:pt x="884" y="547"/>
                  </a:lnTo>
                  <a:lnTo>
                    <a:pt x="917" y="547"/>
                  </a:lnTo>
                  <a:lnTo>
                    <a:pt x="919" y="556"/>
                  </a:lnTo>
                  <a:lnTo>
                    <a:pt x="919" y="566"/>
                  </a:lnTo>
                  <a:lnTo>
                    <a:pt x="919" y="581"/>
                  </a:lnTo>
                  <a:lnTo>
                    <a:pt x="869" y="581"/>
                  </a:lnTo>
                  <a:lnTo>
                    <a:pt x="869" y="591"/>
                  </a:lnTo>
                  <a:lnTo>
                    <a:pt x="869" y="597"/>
                  </a:lnTo>
                  <a:lnTo>
                    <a:pt x="869" y="606"/>
                  </a:lnTo>
                  <a:lnTo>
                    <a:pt x="878" y="606"/>
                  </a:lnTo>
                  <a:lnTo>
                    <a:pt x="884" y="606"/>
                  </a:lnTo>
                  <a:lnTo>
                    <a:pt x="884" y="612"/>
                  </a:lnTo>
                  <a:lnTo>
                    <a:pt x="884" y="641"/>
                  </a:lnTo>
                  <a:lnTo>
                    <a:pt x="901" y="639"/>
                  </a:lnTo>
                  <a:lnTo>
                    <a:pt x="901" y="647"/>
                  </a:lnTo>
                  <a:lnTo>
                    <a:pt x="903" y="647"/>
                  </a:lnTo>
                  <a:lnTo>
                    <a:pt x="903" y="655"/>
                  </a:lnTo>
                  <a:lnTo>
                    <a:pt x="913" y="655"/>
                  </a:lnTo>
                  <a:lnTo>
                    <a:pt x="913" y="659"/>
                  </a:lnTo>
                  <a:lnTo>
                    <a:pt x="917" y="659"/>
                  </a:lnTo>
                  <a:lnTo>
                    <a:pt x="917" y="680"/>
                  </a:lnTo>
                  <a:lnTo>
                    <a:pt x="886" y="678"/>
                  </a:lnTo>
                  <a:lnTo>
                    <a:pt x="886" y="662"/>
                  </a:lnTo>
                  <a:lnTo>
                    <a:pt x="896" y="662"/>
                  </a:lnTo>
                  <a:lnTo>
                    <a:pt x="894" y="657"/>
                  </a:lnTo>
                  <a:lnTo>
                    <a:pt x="886" y="657"/>
                  </a:lnTo>
                  <a:lnTo>
                    <a:pt x="886" y="647"/>
                  </a:lnTo>
                  <a:lnTo>
                    <a:pt x="882" y="647"/>
                  </a:lnTo>
                  <a:lnTo>
                    <a:pt x="882" y="637"/>
                  </a:lnTo>
                  <a:lnTo>
                    <a:pt x="876" y="637"/>
                  </a:lnTo>
                  <a:lnTo>
                    <a:pt x="876" y="631"/>
                  </a:lnTo>
                  <a:lnTo>
                    <a:pt x="872" y="628"/>
                  </a:lnTo>
                  <a:lnTo>
                    <a:pt x="874" y="626"/>
                  </a:lnTo>
                  <a:lnTo>
                    <a:pt x="869" y="622"/>
                  </a:lnTo>
                  <a:lnTo>
                    <a:pt x="869" y="626"/>
                  </a:lnTo>
                  <a:lnTo>
                    <a:pt x="869" y="637"/>
                  </a:lnTo>
                  <a:lnTo>
                    <a:pt x="869" y="647"/>
                  </a:lnTo>
                  <a:lnTo>
                    <a:pt x="757" y="649"/>
                  </a:lnTo>
                  <a:lnTo>
                    <a:pt x="751" y="645"/>
                  </a:lnTo>
                  <a:lnTo>
                    <a:pt x="751" y="664"/>
                  </a:lnTo>
                  <a:lnTo>
                    <a:pt x="751" y="684"/>
                  </a:lnTo>
                  <a:lnTo>
                    <a:pt x="751" y="705"/>
                  </a:lnTo>
                  <a:lnTo>
                    <a:pt x="753" y="714"/>
                  </a:lnTo>
                  <a:lnTo>
                    <a:pt x="753" y="730"/>
                  </a:lnTo>
                  <a:lnTo>
                    <a:pt x="753" y="742"/>
                  </a:lnTo>
                  <a:lnTo>
                    <a:pt x="753" y="745"/>
                  </a:lnTo>
                  <a:lnTo>
                    <a:pt x="737" y="749"/>
                  </a:lnTo>
                  <a:lnTo>
                    <a:pt x="722" y="749"/>
                  </a:lnTo>
                  <a:lnTo>
                    <a:pt x="714" y="749"/>
                  </a:lnTo>
                  <a:lnTo>
                    <a:pt x="716" y="765"/>
                  </a:lnTo>
                  <a:lnTo>
                    <a:pt x="722" y="765"/>
                  </a:lnTo>
                  <a:lnTo>
                    <a:pt x="722" y="780"/>
                  </a:lnTo>
                  <a:lnTo>
                    <a:pt x="691" y="780"/>
                  </a:lnTo>
                  <a:lnTo>
                    <a:pt x="687" y="749"/>
                  </a:lnTo>
                  <a:lnTo>
                    <a:pt x="672" y="749"/>
                  </a:lnTo>
                  <a:lnTo>
                    <a:pt x="656" y="749"/>
                  </a:lnTo>
                  <a:lnTo>
                    <a:pt x="656" y="740"/>
                  </a:lnTo>
                  <a:lnTo>
                    <a:pt x="656" y="732"/>
                  </a:lnTo>
                  <a:lnTo>
                    <a:pt x="647" y="732"/>
                  </a:lnTo>
                  <a:lnTo>
                    <a:pt x="637" y="732"/>
                  </a:lnTo>
                  <a:lnTo>
                    <a:pt x="627" y="732"/>
                  </a:lnTo>
                  <a:lnTo>
                    <a:pt x="622" y="732"/>
                  </a:lnTo>
                  <a:lnTo>
                    <a:pt x="622" y="722"/>
                  </a:lnTo>
                  <a:lnTo>
                    <a:pt x="622" y="716"/>
                  </a:lnTo>
                  <a:lnTo>
                    <a:pt x="614" y="716"/>
                  </a:lnTo>
                  <a:lnTo>
                    <a:pt x="540" y="718"/>
                  </a:lnTo>
                  <a:lnTo>
                    <a:pt x="540" y="734"/>
                  </a:lnTo>
                  <a:lnTo>
                    <a:pt x="490" y="734"/>
                  </a:lnTo>
                  <a:lnTo>
                    <a:pt x="490" y="749"/>
                  </a:lnTo>
                  <a:lnTo>
                    <a:pt x="490" y="753"/>
                  </a:lnTo>
                  <a:lnTo>
                    <a:pt x="490" y="759"/>
                  </a:lnTo>
                  <a:lnTo>
                    <a:pt x="490" y="770"/>
                  </a:lnTo>
                  <a:lnTo>
                    <a:pt x="490" y="780"/>
                  </a:lnTo>
                  <a:lnTo>
                    <a:pt x="490" y="784"/>
                  </a:lnTo>
                  <a:lnTo>
                    <a:pt x="490" y="794"/>
                  </a:lnTo>
                  <a:lnTo>
                    <a:pt x="490" y="809"/>
                  </a:lnTo>
                  <a:lnTo>
                    <a:pt x="492" y="819"/>
                  </a:lnTo>
                  <a:lnTo>
                    <a:pt x="492" y="821"/>
                  </a:lnTo>
                  <a:lnTo>
                    <a:pt x="492" y="836"/>
                  </a:lnTo>
                  <a:lnTo>
                    <a:pt x="492" y="850"/>
                  </a:lnTo>
                  <a:lnTo>
                    <a:pt x="492" y="855"/>
                  </a:lnTo>
                  <a:lnTo>
                    <a:pt x="492" y="882"/>
                  </a:lnTo>
                  <a:lnTo>
                    <a:pt x="523" y="882"/>
                  </a:lnTo>
                  <a:lnTo>
                    <a:pt x="527" y="867"/>
                  </a:lnTo>
                  <a:lnTo>
                    <a:pt x="527" y="848"/>
                  </a:lnTo>
                  <a:lnTo>
                    <a:pt x="593" y="848"/>
                  </a:lnTo>
                  <a:lnTo>
                    <a:pt x="591" y="834"/>
                  </a:lnTo>
                  <a:lnTo>
                    <a:pt x="591" y="819"/>
                  </a:lnTo>
                  <a:lnTo>
                    <a:pt x="591" y="817"/>
                  </a:lnTo>
                  <a:lnTo>
                    <a:pt x="595" y="817"/>
                  </a:lnTo>
                  <a:lnTo>
                    <a:pt x="616" y="815"/>
                  </a:lnTo>
                  <a:lnTo>
                    <a:pt x="623" y="815"/>
                  </a:lnTo>
                  <a:lnTo>
                    <a:pt x="622" y="803"/>
                  </a:lnTo>
                  <a:lnTo>
                    <a:pt x="622" y="778"/>
                  </a:lnTo>
                  <a:lnTo>
                    <a:pt x="622" y="767"/>
                  </a:lnTo>
                  <a:lnTo>
                    <a:pt x="656" y="765"/>
                  </a:lnTo>
                  <a:lnTo>
                    <a:pt x="656" y="778"/>
                  </a:lnTo>
                  <a:lnTo>
                    <a:pt x="656" y="780"/>
                  </a:lnTo>
                  <a:lnTo>
                    <a:pt x="656" y="788"/>
                  </a:lnTo>
                  <a:lnTo>
                    <a:pt x="656" y="796"/>
                  </a:lnTo>
                  <a:lnTo>
                    <a:pt x="656" y="805"/>
                  </a:lnTo>
                  <a:lnTo>
                    <a:pt x="685" y="805"/>
                  </a:lnTo>
                  <a:lnTo>
                    <a:pt x="691" y="805"/>
                  </a:lnTo>
                  <a:lnTo>
                    <a:pt x="687" y="811"/>
                  </a:lnTo>
                  <a:lnTo>
                    <a:pt x="689" y="821"/>
                  </a:lnTo>
                  <a:lnTo>
                    <a:pt x="689" y="826"/>
                  </a:lnTo>
                  <a:lnTo>
                    <a:pt x="689" y="842"/>
                  </a:lnTo>
                  <a:lnTo>
                    <a:pt x="689" y="855"/>
                  </a:lnTo>
                  <a:lnTo>
                    <a:pt x="689" y="863"/>
                  </a:lnTo>
                  <a:lnTo>
                    <a:pt x="685" y="863"/>
                  </a:lnTo>
                  <a:lnTo>
                    <a:pt x="679" y="865"/>
                  </a:lnTo>
                  <a:lnTo>
                    <a:pt x="679" y="871"/>
                  </a:lnTo>
                  <a:lnTo>
                    <a:pt x="679" y="880"/>
                  </a:lnTo>
                  <a:lnTo>
                    <a:pt x="658" y="880"/>
                  </a:lnTo>
                  <a:lnTo>
                    <a:pt x="654" y="880"/>
                  </a:lnTo>
                  <a:lnTo>
                    <a:pt x="654" y="886"/>
                  </a:lnTo>
                  <a:lnTo>
                    <a:pt x="654" y="896"/>
                  </a:lnTo>
                  <a:lnTo>
                    <a:pt x="656" y="906"/>
                  </a:lnTo>
                  <a:lnTo>
                    <a:pt x="658" y="906"/>
                  </a:lnTo>
                  <a:lnTo>
                    <a:pt x="668" y="906"/>
                  </a:lnTo>
                  <a:lnTo>
                    <a:pt x="679" y="904"/>
                  </a:lnTo>
                  <a:lnTo>
                    <a:pt x="689" y="904"/>
                  </a:lnTo>
                  <a:lnTo>
                    <a:pt x="689" y="911"/>
                  </a:lnTo>
                  <a:lnTo>
                    <a:pt x="689" y="919"/>
                  </a:lnTo>
                  <a:lnTo>
                    <a:pt x="681" y="919"/>
                  </a:lnTo>
                  <a:lnTo>
                    <a:pt x="672" y="921"/>
                  </a:lnTo>
                  <a:lnTo>
                    <a:pt x="672" y="929"/>
                  </a:lnTo>
                  <a:lnTo>
                    <a:pt x="672" y="938"/>
                  </a:lnTo>
                  <a:lnTo>
                    <a:pt x="691" y="938"/>
                  </a:lnTo>
                  <a:lnTo>
                    <a:pt x="691" y="944"/>
                  </a:lnTo>
                  <a:lnTo>
                    <a:pt x="687" y="958"/>
                  </a:lnTo>
                  <a:lnTo>
                    <a:pt x="687" y="969"/>
                  </a:lnTo>
                  <a:lnTo>
                    <a:pt x="681" y="969"/>
                  </a:lnTo>
                  <a:lnTo>
                    <a:pt x="672" y="969"/>
                  </a:lnTo>
                  <a:lnTo>
                    <a:pt x="672" y="979"/>
                  </a:lnTo>
                  <a:lnTo>
                    <a:pt x="672" y="989"/>
                  </a:lnTo>
                  <a:lnTo>
                    <a:pt x="662" y="989"/>
                  </a:lnTo>
                  <a:lnTo>
                    <a:pt x="656" y="989"/>
                  </a:lnTo>
                  <a:lnTo>
                    <a:pt x="656" y="998"/>
                  </a:lnTo>
                  <a:lnTo>
                    <a:pt x="656" y="1004"/>
                  </a:lnTo>
                  <a:lnTo>
                    <a:pt x="689" y="1004"/>
                  </a:lnTo>
                  <a:lnTo>
                    <a:pt x="689" y="1037"/>
                  </a:lnTo>
                  <a:lnTo>
                    <a:pt x="658" y="1039"/>
                  </a:lnTo>
                  <a:lnTo>
                    <a:pt x="658" y="1041"/>
                  </a:lnTo>
                  <a:lnTo>
                    <a:pt x="658" y="1048"/>
                  </a:lnTo>
                  <a:lnTo>
                    <a:pt x="658" y="1056"/>
                  </a:lnTo>
                  <a:lnTo>
                    <a:pt x="658" y="1072"/>
                  </a:lnTo>
                  <a:lnTo>
                    <a:pt x="649" y="1072"/>
                  </a:lnTo>
                  <a:lnTo>
                    <a:pt x="637" y="1074"/>
                  </a:lnTo>
                  <a:lnTo>
                    <a:pt x="623" y="1074"/>
                  </a:lnTo>
                  <a:lnTo>
                    <a:pt x="623" y="1079"/>
                  </a:lnTo>
                  <a:lnTo>
                    <a:pt x="623" y="1085"/>
                  </a:lnTo>
                  <a:lnTo>
                    <a:pt x="631" y="1085"/>
                  </a:lnTo>
                  <a:lnTo>
                    <a:pt x="649" y="1089"/>
                  </a:lnTo>
                  <a:lnTo>
                    <a:pt x="658" y="1091"/>
                  </a:lnTo>
                  <a:lnTo>
                    <a:pt x="668" y="1091"/>
                  </a:lnTo>
                  <a:lnTo>
                    <a:pt x="681" y="1093"/>
                  </a:lnTo>
                  <a:lnTo>
                    <a:pt x="693" y="1097"/>
                  </a:lnTo>
                  <a:lnTo>
                    <a:pt x="703" y="1097"/>
                  </a:lnTo>
                  <a:lnTo>
                    <a:pt x="712" y="1097"/>
                  </a:lnTo>
                  <a:lnTo>
                    <a:pt x="718" y="1099"/>
                  </a:lnTo>
                  <a:lnTo>
                    <a:pt x="730" y="1099"/>
                  </a:lnTo>
                  <a:lnTo>
                    <a:pt x="737" y="1102"/>
                  </a:lnTo>
                  <a:lnTo>
                    <a:pt x="747" y="1102"/>
                  </a:lnTo>
                  <a:lnTo>
                    <a:pt x="743" y="1108"/>
                  </a:lnTo>
                  <a:lnTo>
                    <a:pt x="741" y="1130"/>
                  </a:lnTo>
                  <a:lnTo>
                    <a:pt x="735" y="1155"/>
                  </a:lnTo>
                  <a:lnTo>
                    <a:pt x="730" y="1170"/>
                  </a:lnTo>
                  <a:lnTo>
                    <a:pt x="726" y="1170"/>
                  </a:lnTo>
                  <a:lnTo>
                    <a:pt x="712" y="1174"/>
                  </a:lnTo>
                  <a:lnTo>
                    <a:pt x="695" y="1174"/>
                  </a:lnTo>
                  <a:lnTo>
                    <a:pt x="676" y="1178"/>
                  </a:lnTo>
                  <a:lnTo>
                    <a:pt x="656" y="1178"/>
                  </a:lnTo>
                  <a:lnTo>
                    <a:pt x="635" y="1182"/>
                  </a:lnTo>
                  <a:lnTo>
                    <a:pt x="620" y="1182"/>
                  </a:lnTo>
                  <a:lnTo>
                    <a:pt x="610" y="1182"/>
                  </a:lnTo>
                  <a:lnTo>
                    <a:pt x="595" y="1186"/>
                  </a:lnTo>
                  <a:lnTo>
                    <a:pt x="573" y="1166"/>
                  </a:lnTo>
                  <a:lnTo>
                    <a:pt x="564" y="1158"/>
                  </a:lnTo>
                  <a:lnTo>
                    <a:pt x="564" y="1160"/>
                  </a:lnTo>
                  <a:lnTo>
                    <a:pt x="554" y="1160"/>
                  </a:lnTo>
                  <a:lnTo>
                    <a:pt x="548" y="1160"/>
                  </a:lnTo>
                  <a:lnTo>
                    <a:pt x="548" y="1170"/>
                  </a:lnTo>
                  <a:lnTo>
                    <a:pt x="554" y="1170"/>
                  </a:lnTo>
                  <a:lnTo>
                    <a:pt x="554" y="1180"/>
                  </a:lnTo>
                  <a:lnTo>
                    <a:pt x="539" y="1180"/>
                  </a:lnTo>
                  <a:lnTo>
                    <a:pt x="539" y="1170"/>
                  </a:lnTo>
                  <a:lnTo>
                    <a:pt x="529" y="1170"/>
                  </a:lnTo>
                  <a:lnTo>
                    <a:pt x="529" y="1180"/>
                  </a:lnTo>
                  <a:lnTo>
                    <a:pt x="517" y="1180"/>
                  </a:lnTo>
                  <a:lnTo>
                    <a:pt x="508" y="1180"/>
                  </a:lnTo>
                  <a:lnTo>
                    <a:pt x="494" y="1187"/>
                  </a:lnTo>
                  <a:lnTo>
                    <a:pt x="488" y="1182"/>
                  </a:lnTo>
                  <a:lnTo>
                    <a:pt x="483" y="1174"/>
                  </a:lnTo>
                  <a:lnTo>
                    <a:pt x="479" y="1172"/>
                  </a:lnTo>
                  <a:lnTo>
                    <a:pt x="479" y="1182"/>
                  </a:lnTo>
                  <a:lnTo>
                    <a:pt x="477" y="1182"/>
                  </a:lnTo>
                  <a:lnTo>
                    <a:pt x="469" y="1182"/>
                  </a:lnTo>
                  <a:lnTo>
                    <a:pt x="467" y="1184"/>
                  </a:lnTo>
                  <a:lnTo>
                    <a:pt x="463" y="1184"/>
                  </a:lnTo>
                  <a:lnTo>
                    <a:pt x="463" y="1191"/>
                  </a:lnTo>
                  <a:lnTo>
                    <a:pt x="463" y="1197"/>
                  </a:lnTo>
                  <a:lnTo>
                    <a:pt x="469" y="1197"/>
                  </a:lnTo>
                  <a:lnTo>
                    <a:pt x="469" y="1203"/>
                  </a:lnTo>
                  <a:lnTo>
                    <a:pt x="463" y="1203"/>
                  </a:lnTo>
                  <a:lnTo>
                    <a:pt x="463" y="1213"/>
                  </a:lnTo>
                  <a:lnTo>
                    <a:pt x="454" y="1213"/>
                  </a:lnTo>
                  <a:lnTo>
                    <a:pt x="456" y="1222"/>
                  </a:lnTo>
                  <a:lnTo>
                    <a:pt x="448" y="1222"/>
                  </a:lnTo>
                  <a:lnTo>
                    <a:pt x="442" y="1222"/>
                  </a:lnTo>
                  <a:lnTo>
                    <a:pt x="438" y="1218"/>
                  </a:lnTo>
                  <a:lnTo>
                    <a:pt x="436" y="1216"/>
                  </a:lnTo>
                  <a:lnTo>
                    <a:pt x="436" y="1213"/>
                  </a:lnTo>
                  <a:lnTo>
                    <a:pt x="427" y="1218"/>
                  </a:lnTo>
                  <a:lnTo>
                    <a:pt x="427" y="1216"/>
                  </a:lnTo>
                  <a:lnTo>
                    <a:pt x="432" y="1211"/>
                  </a:lnTo>
                  <a:lnTo>
                    <a:pt x="430" y="1211"/>
                  </a:lnTo>
                  <a:lnTo>
                    <a:pt x="427" y="1203"/>
                  </a:lnTo>
                  <a:lnTo>
                    <a:pt x="423" y="1201"/>
                  </a:lnTo>
                  <a:lnTo>
                    <a:pt x="417" y="1197"/>
                  </a:lnTo>
                  <a:lnTo>
                    <a:pt x="417" y="1195"/>
                  </a:lnTo>
                  <a:lnTo>
                    <a:pt x="413" y="1201"/>
                  </a:lnTo>
                  <a:lnTo>
                    <a:pt x="407" y="1207"/>
                  </a:lnTo>
                  <a:lnTo>
                    <a:pt x="398" y="1197"/>
                  </a:lnTo>
                  <a:lnTo>
                    <a:pt x="388" y="1189"/>
                  </a:lnTo>
                  <a:lnTo>
                    <a:pt x="382" y="1199"/>
                  </a:lnTo>
                  <a:lnTo>
                    <a:pt x="382" y="1201"/>
                  </a:lnTo>
                  <a:lnTo>
                    <a:pt x="380" y="1207"/>
                  </a:lnTo>
                  <a:lnTo>
                    <a:pt x="376" y="1211"/>
                  </a:lnTo>
                  <a:lnTo>
                    <a:pt x="367" y="1201"/>
                  </a:lnTo>
                  <a:lnTo>
                    <a:pt x="363" y="1195"/>
                  </a:lnTo>
                  <a:lnTo>
                    <a:pt x="361" y="1195"/>
                  </a:lnTo>
                  <a:lnTo>
                    <a:pt x="361" y="1189"/>
                  </a:lnTo>
                  <a:lnTo>
                    <a:pt x="361" y="1186"/>
                  </a:lnTo>
                  <a:lnTo>
                    <a:pt x="361" y="1184"/>
                  </a:lnTo>
                  <a:lnTo>
                    <a:pt x="361" y="1180"/>
                  </a:lnTo>
                  <a:lnTo>
                    <a:pt x="361" y="1178"/>
                  </a:lnTo>
                  <a:lnTo>
                    <a:pt x="363" y="1174"/>
                  </a:lnTo>
                  <a:lnTo>
                    <a:pt x="361" y="1170"/>
                  </a:lnTo>
                  <a:lnTo>
                    <a:pt x="357" y="1164"/>
                  </a:lnTo>
                  <a:lnTo>
                    <a:pt x="347" y="1170"/>
                  </a:lnTo>
                  <a:lnTo>
                    <a:pt x="344" y="1174"/>
                  </a:lnTo>
                  <a:lnTo>
                    <a:pt x="342" y="1170"/>
                  </a:lnTo>
                  <a:lnTo>
                    <a:pt x="344" y="1168"/>
                  </a:lnTo>
                  <a:lnTo>
                    <a:pt x="347" y="1164"/>
                  </a:lnTo>
                  <a:lnTo>
                    <a:pt x="344" y="1162"/>
                  </a:lnTo>
                  <a:lnTo>
                    <a:pt x="344" y="1158"/>
                  </a:lnTo>
                  <a:lnTo>
                    <a:pt x="342" y="1158"/>
                  </a:lnTo>
                  <a:lnTo>
                    <a:pt x="338" y="1153"/>
                  </a:lnTo>
                  <a:lnTo>
                    <a:pt x="342" y="1153"/>
                  </a:lnTo>
                  <a:lnTo>
                    <a:pt x="338" y="1143"/>
                  </a:lnTo>
                  <a:lnTo>
                    <a:pt x="318" y="1126"/>
                  </a:lnTo>
                  <a:lnTo>
                    <a:pt x="315" y="1126"/>
                  </a:lnTo>
                  <a:lnTo>
                    <a:pt x="313" y="1122"/>
                  </a:lnTo>
                  <a:lnTo>
                    <a:pt x="309" y="1118"/>
                  </a:lnTo>
                  <a:lnTo>
                    <a:pt x="307" y="1116"/>
                  </a:lnTo>
                  <a:lnTo>
                    <a:pt x="305" y="1112"/>
                  </a:lnTo>
                  <a:lnTo>
                    <a:pt x="299" y="1112"/>
                  </a:lnTo>
                  <a:lnTo>
                    <a:pt x="297" y="1112"/>
                  </a:lnTo>
                  <a:lnTo>
                    <a:pt x="293" y="1112"/>
                  </a:lnTo>
                  <a:lnTo>
                    <a:pt x="290" y="1112"/>
                  </a:lnTo>
                  <a:lnTo>
                    <a:pt x="288" y="1106"/>
                  </a:lnTo>
                  <a:lnTo>
                    <a:pt x="274" y="1095"/>
                  </a:lnTo>
                  <a:lnTo>
                    <a:pt x="299" y="1072"/>
                  </a:lnTo>
                  <a:lnTo>
                    <a:pt x="295" y="1070"/>
                  </a:lnTo>
                  <a:lnTo>
                    <a:pt x="284" y="1064"/>
                  </a:lnTo>
                  <a:lnTo>
                    <a:pt x="261" y="1039"/>
                  </a:lnTo>
                  <a:lnTo>
                    <a:pt x="266" y="1033"/>
                  </a:lnTo>
                  <a:lnTo>
                    <a:pt x="257" y="1023"/>
                  </a:lnTo>
                  <a:lnTo>
                    <a:pt x="257" y="1019"/>
                  </a:lnTo>
                  <a:lnTo>
                    <a:pt x="264" y="1014"/>
                  </a:lnTo>
                  <a:lnTo>
                    <a:pt x="270" y="1019"/>
                  </a:lnTo>
                  <a:lnTo>
                    <a:pt x="272" y="1019"/>
                  </a:lnTo>
                  <a:lnTo>
                    <a:pt x="274" y="1023"/>
                  </a:lnTo>
                  <a:lnTo>
                    <a:pt x="270" y="1027"/>
                  </a:lnTo>
                  <a:lnTo>
                    <a:pt x="274" y="1029"/>
                  </a:lnTo>
                  <a:lnTo>
                    <a:pt x="276" y="1033"/>
                  </a:lnTo>
                  <a:lnTo>
                    <a:pt x="276" y="1029"/>
                  </a:lnTo>
                  <a:lnTo>
                    <a:pt x="282" y="1025"/>
                  </a:lnTo>
                  <a:lnTo>
                    <a:pt x="280" y="1023"/>
                  </a:lnTo>
                  <a:lnTo>
                    <a:pt x="286" y="1018"/>
                  </a:lnTo>
                  <a:lnTo>
                    <a:pt x="291" y="1023"/>
                  </a:lnTo>
                  <a:lnTo>
                    <a:pt x="301" y="1014"/>
                  </a:lnTo>
                  <a:lnTo>
                    <a:pt x="291" y="1002"/>
                  </a:lnTo>
                  <a:lnTo>
                    <a:pt x="307" y="989"/>
                  </a:lnTo>
                  <a:lnTo>
                    <a:pt x="303" y="985"/>
                  </a:lnTo>
                  <a:lnTo>
                    <a:pt x="301" y="989"/>
                  </a:lnTo>
                  <a:lnTo>
                    <a:pt x="297" y="985"/>
                  </a:lnTo>
                  <a:lnTo>
                    <a:pt x="297" y="983"/>
                  </a:lnTo>
                  <a:lnTo>
                    <a:pt x="291" y="979"/>
                  </a:lnTo>
                  <a:lnTo>
                    <a:pt x="288" y="979"/>
                  </a:lnTo>
                  <a:lnTo>
                    <a:pt x="255" y="1008"/>
                  </a:lnTo>
                  <a:lnTo>
                    <a:pt x="224" y="973"/>
                  </a:lnTo>
                  <a:lnTo>
                    <a:pt x="232" y="965"/>
                  </a:lnTo>
                  <a:lnTo>
                    <a:pt x="235" y="965"/>
                  </a:lnTo>
                  <a:lnTo>
                    <a:pt x="241" y="971"/>
                  </a:lnTo>
                  <a:lnTo>
                    <a:pt x="237" y="971"/>
                  </a:lnTo>
                  <a:lnTo>
                    <a:pt x="241" y="975"/>
                  </a:lnTo>
                  <a:lnTo>
                    <a:pt x="247" y="981"/>
                  </a:lnTo>
                  <a:lnTo>
                    <a:pt x="251" y="981"/>
                  </a:lnTo>
                  <a:lnTo>
                    <a:pt x="235" y="962"/>
                  </a:lnTo>
                  <a:lnTo>
                    <a:pt x="234" y="960"/>
                  </a:lnTo>
                  <a:lnTo>
                    <a:pt x="253" y="940"/>
                  </a:lnTo>
                  <a:lnTo>
                    <a:pt x="239" y="925"/>
                  </a:lnTo>
                  <a:lnTo>
                    <a:pt x="262" y="906"/>
                  </a:lnTo>
                  <a:lnTo>
                    <a:pt x="259" y="902"/>
                  </a:lnTo>
                  <a:lnTo>
                    <a:pt x="259" y="884"/>
                  </a:lnTo>
                  <a:lnTo>
                    <a:pt x="274" y="884"/>
                  </a:lnTo>
                  <a:lnTo>
                    <a:pt x="274" y="880"/>
                  </a:lnTo>
                  <a:lnTo>
                    <a:pt x="270" y="880"/>
                  </a:lnTo>
                  <a:lnTo>
                    <a:pt x="270" y="875"/>
                  </a:lnTo>
                  <a:lnTo>
                    <a:pt x="268" y="875"/>
                  </a:lnTo>
                  <a:lnTo>
                    <a:pt x="268" y="877"/>
                  </a:lnTo>
                  <a:lnTo>
                    <a:pt x="264" y="877"/>
                  </a:lnTo>
                  <a:lnTo>
                    <a:pt x="264" y="875"/>
                  </a:lnTo>
                  <a:lnTo>
                    <a:pt x="259" y="875"/>
                  </a:lnTo>
                  <a:lnTo>
                    <a:pt x="259" y="859"/>
                  </a:lnTo>
                  <a:lnTo>
                    <a:pt x="257" y="853"/>
                  </a:lnTo>
                  <a:lnTo>
                    <a:pt x="257" y="844"/>
                  </a:lnTo>
                  <a:lnTo>
                    <a:pt x="241" y="844"/>
                  </a:lnTo>
                  <a:lnTo>
                    <a:pt x="235" y="844"/>
                  </a:lnTo>
                  <a:lnTo>
                    <a:pt x="235" y="840"/>
                  </a:lnTo>
                  <a:lnTo>
                    <a:pt x="226" y="842"/>
                  </a:lnTo>
                  <a:lnTo>
                    <a:pt x="226" y="819"/>
                  </a:lnTo>
                  <a:lnTo>
                    <a:pt x="226" y="813"/>
                  </a:lnTo>
                  <a:lnTo>
                    <a:pt x="226" y="797"/>
                  </a:lnTo>
                  <a:lnTo>
                    <a:pt x="226" y="786"/>
                  </a:lnTo>
                  <a:lnTo>
                    <a:pt x="216" y="786"/>
                  </a:lnTo>
                  <a:lnTo>
                    <a:pt x="216" y="772"/>
                  </a:lnTo>
                  <a:lnTo>
                    <a:pt x="216" y="761"/>
                  </a:lnTo>
                  <a:lnTo>
                    <a:pt x="191" y="761"/>
                  </a:lnTo>
                  <a:lnTo>
                    <a:pt x="191" y="755"/>
                  </a:lnTo>
                  <a:lnTo>
                    <a:pt x="191" y="751"/>
                  </a:lnTo>
                  <a:lnTo>
                    <a:pt x="193" y="734"/>
                  </a:lnTo>
                  <a:lnTo>
                    <a:pt x="193" y="720"/>
                  </a:lnTo>
                  <a:lnTo>
                    <a:pt x="193" y="718"/>
                  </a:lnTo>
                  <a:lnTo>
                    <a:pt x="193" y="705"/>
                  </a:lnTo>
                  <a:lnTo>
                    <a:pt x="187" y="705"/>
                  </a:lnTo>
                  <a:lnTo>
                    <a:pt x="178" y="705"/>
                  </a:lnTo>
                  <a:lnTo>
                    <a:pt x="170" y="705"/>
                  </a:lnTo>
                  <a:lnTo>
                    <a:pt x="168" y="705"/>
                  </a:lnTo>
                  <a:lnTo>
                    <a:pt x="170" y="705"/>
                  </a:lnTo>
                  <a:lnTo>
                    <a:pt x="170" y="703"/>
                  </a:lnTo>
                  <a:lnTo>
                    <a:pt x="170" y="695"/>
                  </a:lnTo>
                  <a:lnTo>
                    <a:pt x="170" y="693"/>
                  </a:lnTo>
                  <a:lnTo>
                    <a:pt x="168" y="687"/>
                  </a:lnTo>
                  <a:lnTo>
                    <a:pt x="164" y="687"/>
                  </a:lnTo>
                  <a:lnTo>
                    <a:pt x="160" y="687"/>
                  </a:lnTo>
                  <a:lnTo>
                    <a:pt x="158" y="687"/>
                  </a:lnTo>
                  <a:lnTo>
                    <a:pt x="154" y="687"/>
                  </a:lnTo>
                  <a:lnTo>
                    <a:pt x="139" y="687"/>
                  </a:lnTo>
                  <a:lnTo>
                    <a:pt x="133" y="687"/>
                  </a:lnTo>
                  <a:lnTo>
                    <a:pt x="127" y="691"/>
                  </a:lnTo>
                  <a:lnTo>
                    <a:pt x="125" y="668"/>
                  </a:lnTo>
                  <a:lnTo>
                    <a:pt x="125" y="660"/>
                  </a:lnTo>
                  <a:lnTo>
                    <a:pt x="125" y="657"/>
                  </a:lnTo>
                  <a:lnTo>
                    <a:pt x="125" y="637"/>
                  </a:lnTo>
                  <a:lnTo>
                    <a:pt x="125" y="622"/>
                  </a:lnTo>
                  <a:lnTo>
                    <a:pt x="125" y="620"/>
                  </a:lnTo>
                  <a:lnTo>
                    <a:pt x="125" y="589"/>
                  </a:lnTo>
                  <a:lnTo>
                    <a:pt x="124" y="558"/>
                  </a:lnTo>
                  <a:lnTo>
                    <a:pt x="42" y="558"/>
                  </a:lnTo>
                  <a:lnTo>
                    <a:pt x="42" y="543"/>
                  </a:lnTo>
                  <a:lnTo>
                    <a:pt x="42" y="516"/>
                  </a:lnTo>
                  <a:lnTo>
                    <a:pt x="42" y="494"/>
                  </a:lnTo>
                  <a:lnTo>
                    <a:pt x="19" y="494"/>
                  </a:lnTo>
                  <a:lnTo>
                    <a:pt x="19" y="473"/>
                  </a:lnTo>
                  <a:lnTo>
                    <a:pt x="19" y="450"/>
                  </a:lnTo>
                  <a:lnTo>
                    <a:pt x="19" y="423"/>
                  </a:lnTo>
                  <a:lnTo>
                    <a:pt x="19" y="408"/>
                  </a:lnTo>
                  <a:lnTo>
                    <a:pt x="19" y="394"/>
                  </a:lnTo>
                  <a:lnTo>
                    <a:pt x="10" y="394"/>
                  </a:lnTo>
                  <a:lnTo>
                    <a:pt x="2" y="394"/>
                  </a:lnTo>
                  <a:lnTo>
                    <a:pt x="2" y="386"/>
                  </a:lnTo>
                  <a:lnTo>
                    <a:pt x="2" y="371"/>
                  </a:lnTo>
                  <a:lnTo>
                    <a:pt x="0" y="363"/>
                  </a:lnTo>
                  <a:lnTo>
                    <a:pt x="8" y="363"/>
                  </a:lnTo>
                  <a:lnTo>
                    <a:pt x="17" y="363"/>
                  </a:lnTo>
                  <a:lnTo>
                    <a:pt x="17" y="352"/>
                  </a:lnTo>
                  <a:lnTo>
                    <a:pt x="17" y="338"/>
                  </a:lnTo>
                  <a:lnTo>
                    <a:pt x="17" y="330"/>
                  </a:lnTo>
                  <a:lnTo>
                    <a:pt x="8" y="330"/>
                  </a:lnTo>
                  <a:lnTo>
                    <a:pt x="8" y="315"/>
                  </a:lnTo>
                  <a:lnTo>
                    <a:pt x="8" y="296"/>
                  </a:lnTo>
                  <a:lnTo>
                    <a:pt x="8" y="280"/>
                  </a:lnTo>
                  <a:lnTo>
                    <a:pt x="15" y="280"/>
                  </a:lnTo>
                  <a:lnTo>
                    <a:pt x="23" y="280"/>
                  </a:lnTo>
                  <a:lnTo>
                    <a:pt x="116" y="278"/>
                  </a:lnTo>
                  <a:lnTo>
                    <a:pt x="116" y="274"/>
                  </a:lnTo>
                  <a:lnTo>
                    <a:pt x="116" y="272"/>
                  </a:lnTo>
                  <a:lnTo>
                    <a:pt x="141" y="272"/>
                  </a:lnTo>
                  <a:lnTo>
                    <a:pt x="151" y="270"/>
                  </a:lnTo>
                  <a:lnTo>
                    <a:pt x="151" y="265"/>
                  </a:lnTo>
                  <a:lnTo>
                    <a:pt x="151" y="259"/>
                  </a:lnTo>
                  <a:lnTo>
                    <a:pt x="151" y="243"/>
                  </a:lnTo>
                  <a:lnTo>
                    <a:pt x="151" y="224"/>
                  </a:lnTo>
                  <a:lnTo>
                    <a:pt x="149" y="197"/>
                  </a:lnTo>
                  <a:lnTo>
                    <a:pt x="149" y="182"/>
                  </a:lnTo>
                  <a:lnTo>
                    <a:pt x="137" y="182"/>
                  </a:lnTo>
                  <a:lnTo>
                    <a:pt x="127" y="182"/>
                  </a:lnTo>
                  <a:lnTo>
                    <a:pt x="81" y="184"/>
                  </a:lnTo>
                  <a:lnTo>
                    <a:pt x="77" y="174"/>
                  </a:lnTo>
                  <a:lnTo>
                    <a:pt x="73" y="168"/>
                  </a:lnTo>
                  <a:lnTo>
                    <a:pt x="87" y="166"/>
                  </a:lnTo>
                  <a:lnTo>
                    <a:pt x="98" y="164"/>
                  </a:lnTo>
                  <a:lnTo>
                    <a:pt x="98" y="157"/>
                  </a:lnTo>
                  <a:lnTo>
                    <a:pt x="98" y="149"/>
                  </a:lnTo>
                  <a:lnTo>
                    <a:pt x="95" y="149"/>
                  </a:lnTo>
                  <a:lnTo>
                    <a:pt x="83" y="149"/>
                  </a:lnTo>
                  <a:lnTo>
                    <a:pt x="83" y="143"/>
                  </a:lnTo>
                  <a:lnTo>
                    <a:pt x="83" y="133"/>
                  </a:lnTo>
                  <a:lnTo>
                    <a:pt x="48" y="133"/>
                  </a:lnTo>
                  <a:lnTo>
                    <a:pt x="48" y="118"/>
                  </a:lnTo>
                  <a:lnTo>
                    <a:pt x="48" y="106"/>
                  </a:lnTo>
                  <a:lnTo>
                    <a:pt x="48" y="103"/>
                  </a:lnTo>
                  <a:lnTo>
                    <a:pt x="48" y="99"/>
                  </a:lnTo>
                  <a:lnTo>
                    <a:pt x="48" y="93"/>
                  </a:lnTo>
                  <a:lnTo>
                    <a:pt x="46" y="77"/>
                  </a:lnTo>
                  <a:lnTo>
                    <a:pt x="46" y="66"/>
                  </a:lnTo>
                  <a:moveTo>
                    <a:pt x="235" y="819"/>
                  </a:moveTo>
                  <a:lnTo>
                    <a:pt x="235" y="823"/>
                  </a:lnTo>
                  <a:lnTo>
                    <a:pt x="235" y="825"/>
                  </a:lnTo>
                  <a:lnTo>
                    <a:pt x="255" y="828"/>
                  </a:lnTo>
                  <a:lnTo>
                    <a:pt x="255" y="830"/>
                  </a:lnTo>
                  <a:lnTo>
                    <a:pt x="261" y="830"/>
                  </a:lnTo>
                  <a:lnTo>
                    <a:pt x="261" y="819"/>
                  </a:lnTo>
                  <a:lnTo>
                    <a:pt x="255" y="819"/>
                  </a:lnTo>
                  <a:lnTo>
                    <a:pt x="237" y="819"/>
                  </a:lnTo>
                  <a:lnTo>
                    <a:pt x="235" y="819"/>
                  </a:lnTo>
                  <a:moveTo>
                    <a:pt x="305" y="882"/>
                  </a:moveTo>
                  <a:lnTo>
                    <a:pt x="305" y="890"/>
                  </a:lnTo>
                  <a:lnTo>
                    <a:pt x="309" y="890"/>
                  </a:lnTo>
                  <a:lnTo>
                    <a:pt x="309" y="882"/>
                  </a:lnTo>
                  <a:lnTo>
                    <a:pt x="305" y="882"/>
                  </a:lnTo>
                  <a:moveTo>
                    <a:pt x="315" y="852"/>
                  </a:moveTo>
                  <a:lnTo>
                    <a:pt x="315" y="857"/>
                  </a:lnTo>
                  <a:lnTo>
                    <a:pt x="307" y="857"/>
                  </a:lnTo>
                  <a:lnTo>
                    <a:pt x="307" y="867"/>
                  </a:lnTo>
                  <a:lnTo>
                    <a:pt x="311" y="867"/>
                  </a:lnTo>
                  <a:lnTo>
                    <a:pt x="311" y="877"/>
                  </a:lnTo>
                  <a:lnTo>
                    <a:pt x="309" y="877"/>
                  </a:lnTo>
                  <a:lnTo>
                    <a:pt x="309" y="882"/>
                  </a:lnTo>
                  <a:lnTo>
                    <a:pt x="309" y="902"/>
                  </a:lnTo>
                  <a:lnTo>
                    <a:pt x="299" y="902"/>
                  </a:lnTo>
                  <a:lnTo>
                    <a:pt x="299" y="911"/>
                  </a:lnTo>
                  <a:lnTo>
                    <a:pt x="303" y="911"/>
                  </a:lnTo>
                  <a:lnTo>
                    <a:pt x="303" y="906"/>
                  </a:lnTo>
                  <a:lnTo>
                    <a:pt x="305" y="906"/>
                  </a:lnTo>
                  <a:lnTo>
                    <a:pt x="305" y="913"/>
                  </a:lnTo>
                  <a:lnTo>
                    <a:pt x="299" y="921"/>
                  </a:lnTo>
                  <a:lnTo>
                    <a:pt x="299" y="913"/>
                  </a:lnTo>
                  <a:lnTo>
                    <a:pt x="295" y="917"/>
                  </a:lnTo>
                  <a:lnTo>
                    <a:pt x="299" y="921"/>
                  </a:lnTo>
                  <a:lnTo>
                    <a:pt x="297" y="927"/>
                  </a:lnTo>
                  <a:lnTo>
                    <a:pt x="293" y="927"/>
                  </a:lnTo>
                  <a:lnTo>
                    <a:pt x="290" y="931"/>
                  </a:lnTo>
                  <a:lnTo>
                    <a:pt x="313" y="952"/>
                  </a:lnTo>
                  <a:lnTo>
                    <a:pt x="317" y="952"/>
                  </a:lnTo>
                  <a:lnTo>
                    <a:pt x="315" y="944"/>
                  </a:lnTo>
                  <a:lnTo>
                    <a:pt x="318" y="944"/>
                  </a:lnTo>
                  <a:lnTo>
                    <a:pt x="318" y="952"/>
                  </a:lnTo>
                  <a:lnTo>
                    <a:pt x="324" y="952"/>
                  </a:lnTo>
                  <a:lnTo>
                    <a:pt x="326" y="886"/>
                  </a:lnTo>
                  <a:lnTo>
                    <a:pt x="322" y="852"/>
                  </a:lnTo>
                  <a:lnTo>
                    <a:pt x="315" y="852"/>
                  </a:lnTo>
                </a:path>
              </a:pathLst>
            </a:custGeom>
            <a:grpFill/>
            <a:ln w="9525">
              <a:noFill/>
              <a:round/>
              <a:headEnd/>
              <a:tailEnd/>
            </a:ln>
          </p:spPr>
          <p:txBody>
            <a:bodyPr/>
            <a:lstStyle/>
            <a:p>
              <a:pPr>
                <a:defRPr/>
              </a:pPr>
              <a:endParaRPr lang="en-US" dirty="0">
                <a:solidFill>
                  <a:prstClr val="black"/>
                </a:solidFill>
              </a:endParaRPr>
            </a:p>
          </p:txBody>
        </p:sp>
        <p:sp>
          <p:nvSpPr>
            <p:cNvPr id="16701" name="Freeform 159"/>
            <p:cNvSpPr>
              <a:spLocks/>
            </p:cNvSpPr>
            <p:nvPr/>
          </p:nvSpPr>
          <p:spPr bwMode="ltGray">
            <a:xfrm>
              <a:off x="5629" y="1575"/>
              <a:ext cx="85" cy="87"/>
            </a:xfrm>
            <a:custGeom>
              <a:avLst/>
              <a:gdLst>
                <a:gd name="T0" fmla="*/ 10 w 85"/>
                <a:gd name="T1" fmla="*/ 12 h 87"/>
                <a:gd name="T2" fmla="*/ 8 w 85"/>
                <a:gd name="T3" fmla="*/ 10 h 87"/>
                <a:gd name="T4" fmla="*/ 6 w 85"/>
                <a:gd name="T5" fmla="*/ 6 h 87"/>
                <a:gd name="T6" fmla="*/ 6 w 85"/>
                <a:gd name="T7" fmla="*/ 0 h 87"/>
                <a:gd name="T8" fmla="*/ 16 w 85"/>
                <a:gd name="T9" fmla="*/ 0 h 87"/>
                <a:gd name="T10" fmla="*/ 16 w 85"/>
                <a:gd name="T11" fmla="*/ 10 h 87"/>
                <a:gd name="T12" fmla="*/ 22 w 85"/>
                <a:gd name="T13" fmla="*/ 10 h 87"/>
                <a:gd name="T14" fmla="*/ 22 w 85"/>
                <a:gd name="T15" fmla="*/ 12 h 87"/>
                <a:gd name="T16" fmla="*/ 62 w 85"/>
                <a:gd name="T17" fmla="*/ 12 h 87"/>
                <a:gd name="T18" fmla="*/ 62 w 85"/>
                <a:gd name="T19" fmla="*/ 24 h 87"/>
                <a:gd name="T20" fmla="*/ 62 w 85"/>
                <a:gd name="T21" fmla="*/ 33 h 87"/>
                <a:gd name="T22" fmla="*/ 62 w 85"/>
                <a:gd name="T23" fmla="*/ 43 h 87"/>
                <a:gd name="T24" fmla="*/ 72 w 85"/>
                <a:gd name="T25" fmla="*/ 43 h 87"/>
                <a:gd name="T26" fmla="*/ 85 w 85"/>
                <a:gd name="T27" fmla="*/ 43 h 87"/>
                <a:gd name="T28" fmla="*/ 85 w 85"/>
                <a:gd name="T29" fmla="*/ 51 h 87"/>
                <a:gd name="T30" fmla="*/ 78 w 85"/>
                <a:gd name="T31" fmla="*/ 52 h 87"/>
                <a:gd name="T32" fmla="*/ 70 w 85"/>
                <a:gd name="T33" fmla="*/ 49 h 87"/>
                <a:gd name="T34" fmla="*/ 60 w 85"/>
                <a:gd name="T35" fmla="*/ 49 h 87"/>
                <a:gd name="T36" fmla="*/ 50 w 85"/>
                <a:gd name="T37" fmla="*/ 49 h 87"/>
                <a:gd name="T38" fmla="*/ 50 w 85"/>
                <a:gd name="T39" fmla="*/ 62 h 87"/>
                <a:gd name="T40" fmla="*/ 50 w 85"/>
                <a:gd name="T41" fmla="*/ 70 h 87"/>
                <a:gd name="T42" fmla="*/ 50 w 85"/>
                <a:gd name="T43" fmla="*/ 85 h 87"/>
                <a:gd name="T44" fmla="*/ 45 w 85"/>
                <a:gd name="T45" fmla="*/ 87 h 87"/>
                <a:gd name="T46" fmla="*/ 35 w 85"/>
                <a:gd name="T47" fmla="*/ 87 h 87"/>
                <a:gd name="T48" fmla="*/ 35 w 85"/>
                <a:gd name="T49" fmla="*/ 80 h 87"/>
                <a:gd name="T50" fmla="*/ 35 w 85"/>
                <a:gd name="T51" fmla="*/ 74 h 87"/>
                <a:gd name="T52" fmla="*/ 31 w 85"/>
                <a:gd name="T53" fmla="*/ 74 h 87"/>
                <a:gd name="T54" fmla="*/ 29 w 85"/>
                <a:gd name="T55" fmla="*/ 74 h 87"/>
                <a:gd name="T56" fmla="*/ 29 w 85"/>
                <a:gd name="T57" fmla="*/ 72 h 87"/>
                <a:gd name="T58" fmla="*/ 29 w 85"/>
                <a:gd name="T59" fmla="*/ 64 h 87"/>
                <a:gd name="T60" fmla="*/ 29 w 85"/>
                <a:gd name="T61" fmla="*/ 58 h 87"/>
                <a:gd name="T62" fmla="*/ 22 w 85"/>
                <a:gd name="T63" fmla="*/ 58 h 87"/>
                <a:gd name="T64" fmla="*/ 16 w 85"/>
                <a:gd name="T65" fmla="*/ 58 h 87"/>
                <a:gd name="T66" fmla="*/ 10 w 85"/>
                <a:gd name="T67" fmla="*/ 58 h 87"/>
                <a:gd name="T68" fmla="*/ 4 w 85"/>
                <a:gd name="T69" fmla="*/ 58 h 87"/>
                <a:gd name="T70" fmla="*/ 4 w 85"/>
                <a:gd name="T71" fmla="*/ 41 h 87"/>
                <a:gd name="T72" fmla="*/ 0 w 85"/>
                <a:gd name="T73" fmla="*/ 41 h 87"/>
                <a:gd name="T74" fmla="*/ 0 w 85"/>
                <a:gd name="T75" fmla="*/ 37 h 87"/>
                <a:gd name="T76" fmla="*/ 0 w 85"/>
                <a:gd name="T77" fmla="*/ 20 h 87"/>
                <a:gd name="T78" fmla="*/ 0 w 85"/>
                <a:gd name="T79" fmla="*/ 10 h 87"/>
                <a:gd name="T80" fmla="*/ 6 w 85"/>
                <a:gd name="T81" fmla="*/ 10 h 87"/>
                <a:gd name="T82" fmla="*/ 6 w 85"/>
                <a:gd name="T83" fmla="*/ 16 h 87"/>
                <a:gd name="T84" fmla="*/ 10 w 85"/>
                <a:gd name="T85" fmla="*/ 16 h 87"/>
                <a:gd name="T86" fmla="*/ 16 w 85"/>
                <a:gd name="T87" fmla="*/ 16 h 87"/>
                <a:gd name="T88" fmla="*/ 12 w 85"/>
                <a:gd name="T89" fmla="*/ 12 h 87"/>
                <a:gd name="T90" fmla="*/ 10 w 85"/>
                <a:gd name="T91" fmla="*/ 12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10" y="12"/>
                  </a:moveTo>
                  <a:lnTo>
                    <a:pt x="8" y="10"/>
                  </a:lnTo>
                  <a:lnTo>
                    <a:pt x="6" y="6"/>
                  </a:lnTo>
                  <a:lnTo>
                    <a:pt x="6" y="0"/>
                  </a:lnTo>
                  <a:lnTo>
                    <a:pt x="16" y="0"/>
                  </a:lnTo>
                  <a:lnTo>
                    <a:pt x="16" y="10"/>
                  </a:lnTo>
                  <a:lnTo>
                    <a:pt x="22" y="10"/>
                  </a:lnTo>
                  <a:lnTo>
                    <a:pt x="22" y="12"/>
                  </a:lnTo>
                  <a:lnTo>
                    <a:pt x="62" y="12"/>
                  </a:lnTo>
                  <a:lnTo>
                    <a:pt x="62" y="24"/>
                  </a:lnTo>
                  <a:lnTo>
                    <a:pt x="62" y="33"/>
                  </a:lnTo>
                  <a:lnTo>
                    <a:pt x="62" y="43"/>
                  </a:lnTo>
                  <a:lnTo>
                    <a:pt x="72" y="43"/>
                  </a:lnTo>
                  <a:lnTo>
                    <a:pt x="85" y="43"/>
                  </a:lnTo>
                  <a:lnTo>
                    <a:pt x="85" y="51"/>
                  </a:lnTo>
                  <a:lnTo>
                    <a:pt x="78" y="52"/>
                  </a:lnTo>
                  <a:lnTo>
                    <a:pt x="70" y="49"/>
                  </a:lnTo>
                  <a:lnTo>
                    <a:pt x="60" y="49"/>
                  </a:lnTo>
                  <a:lnTo>
                    <a:pt x="50" y="49"/>
                  </a:lnTo>
                  <a:lnTo>
                    <a:pt x="50" y="62"/>
                  </a:lnTo>
                  <a:lnTo>
                    <a:pt x="50" y="70"/>
                  </a:lnTo>
                  <a:lnTo>
                    <a:pt x="50" y="85"/>
                  </a:lnTo>
                  <a:lnTo>
                    <a:pt x="45" y="87"/>
                  </a:lnTo>
                  <a:lnTo>
                    <a:pt x="35" y="87"/>
                  </a:lnTo>
                  <a:lnTo>
                    <a:pt x="35" y="80"/>
                  </a:lnTo>
                  <a:lnTo>
                    <a:pt x="35" y="74"/>
                  </a:lnTo>
                  <a:lnTo>
                    <a:pt x="31" y="74"/>
                  </a:lnTo>
                  <a:lnTo>
                    <a:pt x="29" y="74"/>
                  </a:lnTo>
                  <a:lnTo>
                    <a:pt x="29" y="72"/>
                  </a:lnTo>
                  <a:lnTo>
                    <a:pt x="29" y="64"/>
                  </a:lnTo>
                  <a:lnTo>
                    <a:pt x="29" y="58"/>
                  </a:lnTo>
                  <a:lnTo>
                    <a:pt x="22" y="58"/>
                  </a:lnTo>
                  <a:lnTo>
                    <a:pt x="16" y="58"/>
                  </a:lnTo>
                  <a:lnTo>
                    <a:pt x="10" y="58"/>
                  </a:lnTo>
                  <a:lnTo>
                    <a:pt x="4" y="58"/>
                  </a:lnTo>
                  <a:lnTo>
                    <a:pt x="4" y="41"/>
                  </a:lnTo>
                  <a:lnTo>
                    <a:pt x="0" y="41"/>
                  </a:lnTo>
                  <a:lnTo>
                    <a:pt x="0" y="37"/>
                  </a:lnTo>
                  <a:lnTo>
                    <a:pt x="0" y="20"/>
                  </a:lnTo>
                  <a:lnTo>
                    <a:pt x="0" y="10"/>
                  </a:lnTo>
                  <a:lnTo>
                    <a:pt x="6" y="10"/>
                  </a:lnTo>
                  <a:lnTo>
                    <a:pt x="6" y="16"/>
                  </a:lnTo>
                  <a:lnTo>
                    <a:pt x="10" y="16"/>
                  </a:lnTo>
                  <a:lnTo>
                    <a:pt x="16" y="16"/>
                  </a:lnTo>
                  <a:lnTo>
                    <a:pt x="12" y="12"/>
                  </a:lnTo>
                  <a:lnTo>
                    <a:pt x="10" y="12"/>
                  </a:lnTo>
                  <a:close/>
                </a:path>
              </a:pathLst>
            </a:custGeom>
            <a:grpFill/>
            <a:ln w="9525">
              <a:noFill/>
              <a:round/>
              <a:headEnd/>
              <a:tailEnd/>
            </a:ln>
          </p:spPr>
          <p:txBody>
            <a:bodyPr/>
            <a:lstStyle/>
            <a:p>
              <a:pPr>
                <a:defRPr/>
              </a:pPr>
              <a:endParaRPr lang="en-US" dirty="0">
                <a:solidFill>
                  <a:prstClr val="black"/>
                </a:solidFill>
              </a:endParaRPr>
            </a:p>
          </p:txBody>
        </p:sp>
        <p:sp>
          <p:nvSpPr>
            <p:cNvPr id="16702" name="Freeform 160"/>
            <p:cNvSpPr>
              <a:spLocks/>
            </p:cNvSpPr>
            <p:nvPr/>
          </p:nvSpPr>
          <p:spPr bwMode="ltGray">
            <a:xfrm>
              <a:off x="5629" y="1575"/>
              <a:ext cx="85" cy="87"/>
            </a:xfrm>
            <a:custGeom>
              <a:avLst/>
              <a:gdLst>
                <a:gd name="T0" fmla="*/ 10 w 85"/>
                <a:gd name="T1" fmla="*/ 12 h 87"/>
                <a:gd name="T2" fmla="*/ 8 w 85"/>
                <a:gd name="T3" fmla="*/ 10 h 87"/>
                <a:gd name="T4" fmla="*/ 6 w 85"/>
                <a:gd name="T5" fmla="*/ 6 h 87"/>
                <a:gd name="T6" fmla="*/ 6 w 85"/>
                <a:gd name="T7" fmla="*/ 0 h 87"/>
                <a:gd name="T8" fmla="*/ 16 w 85"/>
                <a:gd name="T9" fmla="*/ 0 h 87"/>
                <a:gd name="T10" fmla="*/ 16 w 85"/>
                <a:gd name="T11" fmla="*/ 10 h 87"/>
                <a:gd name="T12" fmla="*/ 22 w 85"/>
                <a:gd name="T13" fmla="*/ 10 h 87"/>
                <a:gd name="T14" fmla="*/ 22 w 85"/>
                <a:gd name="T15" fmla="*/ 12 h 87"/>
                <a:gd name="T16" fmla="*/ 62 w 85"/>
                <a:gd name="T17" fmla="*/ 12 h 87"/>
                <a:gd name="T18" fmla="*/ 62 w 85"/>
                <a:gd name="T19" fmla="*/ 24 h 87"/>
                <a:gd name="T20" fmla="*/ 62 w 85"/>
                <a:gd name="T21" fmla="*/ 33 h 87"/>
                <a:gd name="T22" fmla="*/ 62 w 85"/>
                <a:gd name="T23" fmla="*/ 43 h 87"/>
                <a:gd name="T24" fmla="*/ 72 w 85"/>
                <a:gd name="T25" fmla="*/ 43 h 87"/>
                <a:gd name="T26" fmla="*/ 85 w 85"/>
                <a:gd name="T27" fmla="*/ 43 h 87"/>
                <a:gd name="T28" fmla="*/ 85 w 85"/>
                <a:gd name="T29" fmla="*/ 51 h 87"/>
                <a:gd name="T30" fmla="*/ 78 w 85"/>
                <a:gd name="T31" fmla="*/ 52 h 87"/>
                <a:gd name="T32" fmla="*/ 70 w 85"/>
                <a:gd name="T33" fmla="*/ 49 h 87"/>
                <a:gd name="T34" fmla="*/ 60 w 85"/>
                <a:gd name="T35" fmla="*/ 49 h 87"/>
                <a:gd name="T36" fmla="*/ 50 w 85"/>
                <a:gd name="T37" fmla="*/ 49 h 87"/>
                <a:gd name="T38" fmla="*/ 50 w 85"/>
                <a:gd name="T39" fmla="*/ 62 h 87"/>
                <a:gd name="T40" fmla="*/ 50 w 85"/>
                <a:gd name="T41" fmla="*/ 70 h 87"/>
                <a:gd name="T42" fmla="*/ 50 w 85"/>
                <a:gd name="T43" fmla="*/ 85 h 87"/>
                <a:gd name="T44" fmla="*/ 45 w 85"/>
                <a:gd name="T45" fmla="*/ 87 h 87"/>
                <a:gd name="T46" fmla="*/ 35 w 85"/>
                <a:gd name="T47" fmla="*/ 87 h 87"/>
                <a:gd name="T48" fmla="*/ 35 w 85"/>
                <a:gd name="T49" fmla="*/ 80 h 87"/>
                <a:gd name="T50" fmla="*/ 35 w 85"/>
                <a:gd name="T51" fmla="*/ 74 h 87"/>
                <a:gd name="T52" fmla="*/ 31 w 85"/>
                <a:gd name="T53" fmla="*/ 74 h 87"/>
                <a:gd name="T54" fmla="*/ 29 w 85"/>
                <a:gd name="T55" fmla="*/ 74 h 87"/>
                <a:gd name="T56" fmla="*/ 29 w 85"/>
                <a:gd name="T57" fmla="*/ 72 h 87"/>
                <a:gd name="T58" fmla="*/ 29 w 85"/>
                <a:gd name="T59" fmla="*/ 64 h 87"/>
                <a:gd name="T60" fmla="*/ 29 w 85"/>
                <a:gd name="T61" fmla="*/ 58 h 87"/>
                <a:gd name="T62" fmla="*/ 22 w 85"/>
                <a:gd name="T63" fmla="*/ 58 h 87"/>
                <a:gd name="T64" fmla="*/ 16 w 85"/>
                <a:gd name="T65" fmla="*/ 58 h 87"/>
                <a:gd name="T66" fmla="*/ 10 w 85"/>
                <a:gd name="T67" fmla="*/ 58 h 87"/>
                <a:gd name="T68" fmla="*/ 4 w 85"/>
                <a:gd name="T69" fmla="*/ 58 h 87"/>
                <a:gd name="T70" fmla="*/ 4 w 85"/>
                <a:gd name="T71" fmla="*/ 41 h 87"/>
                <a:gd name="T72" fmla="*/ 0 w 85"/>
                <a:gd name="T73" fmla="*/ 41 h 87"/>
                <a:gd name="T74" fmla="*/ 0 w 85"/>
                <a:gd name="T75" fmla="*/ 37 h 87"/>
                <a:gd name="T76" fmla="*/ 0 w 85"/>
                <a:gd name="T77" fmla="*/ 20 h 87"/>
                <a:gd name="T78" fmla="*/ 0 w 85"/>
                <a:gd name="T79" fmla="*/ 10 h 87"/>
                <a:gd name="T80" fmla="*/ 6 w 85"/>
                <a:gd name="T81" fmla="*/ 10 h 87"/>
                <a:gd name="T82" fmla="*/ 6 w 85"/>
                <a:gd name="T83" fmla="*/ 16 h 87"/>
                <a:gd name="T84" fmla="*/ 10 w 85"/>
                <a:gd name="T85" fmla="*/ 16 h 87"/>
                <a:gd name="T86" fmla="*/ 16 w 85"/>
                <a:gd name="T87" fmla="*/ 16 h 87"/>
                <a:gd name="T88" fmla="*/ 12 w 85"/>
                <a:gd name="T89" fmla="*/ 12 h 87"/>
                <a:gd name="T90" fmla="*/ 10 w 85"/>
                <a:gd name="T91" fmla="*/ 12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10" y="12"/>
                  </a:moveTo>
                  <a:lnTo>
                    <a:pt x="8" y="10"/>
                  </a:lnTo>
                  <a:lnTo>
                    <a:pt x="6" y="6"/>
                  </a:lnTo>
                  <a:lnTo>
                    <a:pt x="6" y="0"/>
                  </a:lnTo>
                  <a:lnTo>
                    <a:pt x="16" y="0"/>
                  </a:lnTo>
                  <a:lnTo>
                    <a:pt x="16" y="10"/>
                  </a:lnTo>
                  <a:lnTo>
                    <a:pt x="22" y="10"/>
                  </a:lnTo>
                  <a:lnTo>
                    <a:pt x="22" y="12"/>
                  </a:lnTo>
                  <a:lnTo>
                    <a:pt x="62" y="12"/>
                  </a:lnTo>
                  <a:lnTo>
                    <a:pt x="62" y="24"/>
                  </a:lnTo>
                  <a:lnTo>
                    <a:pt x="62" y="33"/>
                  </a:lnTo>
                  <a:lnTo>
                    <a:pt x="62" y="43"/>
                  </a:lnTo>
                  <a:lnTo>
                    <a:pt x="72" y="43"/>
                  </a:lnTo>
                  <a:lnTo>
                    <a:pt x="85" y="43"/>
                  </a:lnTo>
                  <a:lnTo>
                    <a:pt x="85" y="51"/>
                  </a:lnTo>
                  <a:lnTo>
                    <a:pt x="78" y="52"/>
                  </a:lnTo>
                  <a:lnTo>
                    <a:pt x="70" y="49"/>
                  </a:lnTo>
                  <a:lnTo>
                    <a:pt x="60" y="49"/>
                  </a:lnTo>
                  <a:lnTo>
                    <a:pt x="50" y="49"/>
                  </a:lnTo>
                  <a:lnTo>
                    <a:pt x="50" y="62"/>
                  </a:lnTo>
                  <a:lnTo>
                    <a:pt x="50" y="70"/>
                  </a:lnTo>
                  <a:lnTo>
                    <a:pt x="50" y="85"/>
                  </a:lnTo>
                  <a:lnTo>
                    <a:pt x="45" y="87"/>
                  </a:lnTo>
                  <a:lnTo>
                    <a:pt x="35" y="87"/>
                  </a:lnTo>
                  <a:lnTo>
                    <a:pt x="35" y="80"/>
                  </a:lnTo>
                  <a:lnTo>
                    <a:pt x="35" y="74"/>
                  </a:lnTo>
                  <a:lnTo>
                    <a:pt x="31" y="74"/>
                  </a:lnTo>
                  <a:lnTo>
                    <a:pt x="29" y="74"/>
                  </a:lnTo>
                  <a:lnTo>
                    <a:pt x="29" y="72"/>
                  </a:lnTo>
                  <a:lnTo>
                    <a:pt x="29" y="64"/>
                  </a:lnTo>
                  <a:lnTo>
                    <a:pt x="29" y="58"/>
                  </a:lnTo>
                  <a:lnTo>
                    <a:pt x="22" y="58"/>
                  </a:lnTo>
                  <a:lnTo>
                    <a:pt x="16" y="58"/>
                  </a:lnTo>
                  <a:lnTo>
                    <a:pt x="10" y="58"/>
                  </a:lnTo>
                  <a:lnTo>
                    <a:pt x="4" y="58"/>
                  </a:lnTo>
                  <a:lnTo>
                    <a:pt x="4" y="41"/>
                  </a:lnTo>
                  <a:lnTo>
                    <a:pt x="0" y="41"/>
                  </a:lnTo>
                  <a:lnTo>
                    <a:pt x="0" y="37"/>
                  </a:lnTo>
                  <a:lnTo>
                    <a:pt x="0" y="20"/>
                  </a:lnTo>
                  <a:lnTo>
                    <a:pt x="0" y="10"/>
                  </a:lnTo>
                  <a:lnTo>
                    <a:pt x="6" y="10"/>
                  </a:lnTo>
                  <a:lnTo>
                    <a:pt x="6" y="16"/>
                  </a:lnTo>
                  <a:lnTo>
                    <a:pt x="10" y="16"/>
                  </a:lnTo>
                  <a:lnTo>
                    <a:pt x="16" y="16"/>
                  </a:lnTo>
                  <a:lnTo>
                    <a:pt x="12" y="12"/>
                  </a:lnTo>
                  <a:lnTo>
                    <a:pt x="10" y="12"/>
                  </a:lnTo>
                </a:path>
              </a:pathLst>
            </a:custGeom>
            <a:grpFill/>
            <a:ln w="9525">
              <a:noFill/>
              <a:round/>
              <a:headEnd/>
              <a:tailEnd/>
            </a:ln>
          </p:spPr>
          <p:txBody>
            <a:bodyPr/>
            <a:lstStyle/>
            <a:p>
              <a:pPr>
                <a:defRPr/>
              </a:pPr>
              <a:endParaRPr lang="en-US" dirty="0">
                <a:solidFill>
                  <a:prstClr val="black"/>
                </a:solidFill>
              </a:endParaRPr>
            </a:p>
          </p:txBody>
        </p:sp>
        <p:sp>
          <p:nvSpPr>
            <p:cNvPr id="16703" name="Freeform 161"/>
            <p:cNvSpPr>
              <a:spLocks/>
            </p:cNvSpPr>
            <p:nvPr/>
          </p:nvSpPr>
          <p:spPr bwMode="ltGray">
            <a:xfrm>
              <a:off x="925" y="-102"/>
              <a:ext cx="904" cy="675"/>
            </a:xfrm>
            <a:custGeom>
              <a:avLst/>
              <a:gdLst>
                <a:gd name="T0" fmla="*/ 91 w 904"/>
                <a:gd name="T1" fmla="*/ 569 h 675"/>
                <a:gd name="T2" fmla="*/ 126 w 904"/>
                <a:gd name="T3" fmla="*/ 544 h 675"/>
                <a:gd name="T4" fmla="*/ 135 w 904"/>
                <a:gd name="T5" fmla="*/ 531 h 675"/>
                <a:gd name="T6" fmla="*/ 174 w 904"/>
                <a:gd name="T7" fmla="*/ 502 h 675"/>
                <a:gd name="T8" fmla="*/ 128 w 904"/>
                <a:gd name="T9" fmla="*/ 504 h 675"/>
                <a:gd name="T10" fmla="*/ 106 w 904"/>
                <a:gd name="T11" fmla="*/ 504 h 675"/>
                <a:gd name="T12" fmla="*/ 122 w 904"/>
                <a:gd name="T13" fmla="*/ 482 h 675"/>
                <a:gd name="T14" fmla="*/ 139 w 904"/>
                <a:gd name="T15" fmla="*/ 469 h 675"/>
                <a:gd name="T16" fmla="*/ 118 w 904"/>
                <a:gd name="T17" fmla="*/ 463 h 675"/>
                <a:gd name="T18" fmla="*/ 95 w 904"/>
                <a:gd name="T19" fmla="*/ 463 h 675"/>
                <a:gd name="T20" fmla="*/ 104 w 904"/>
                <a:gd name="T21" fmla="*/ 438 h 675"/>
                <a:gd name="T22" fmla="*/ 135 w 904"/>
                <a:gd name="T23" fmla="*/ 370 h 675"/>
                <a:gd name="T24" fmla="*/ 87 w 904"/>
                <a:gd name="T25" fmla="*/ 342 h 675"/>
                <a:gd name="T26" fmla="*/ 77 w 904"/>
                <a:gd name="T27" fmla="*/ 330 h 675"/>
                <a:gd name="T28" fmla="*/ 25 w 904"/>
                <a:gd name="T29" fmla="*/ 324 h 675"/>
                <a:gd name="T30" fmla="*/ 8 w 904"/>
                <a:gd name="T31" fmla="*/ 322 h 675"/>
                <a:gd name="T32" fmla="*/ 18 w 904"/>
                <a:gd name="T33" fmla="*/ 318 h 675"/>
                <a:gd name="T34" fmla="*/ 72 w 904"/>
                <a:gd name="T35" fmla="*/ 324 h 675"/>
                <a:gd name="T36" fmla="*/ 31 w 904"/>
                <a:gd name="T37" fmla="*/ 313 h 675"/>
                <a:gd name="T38" fmla="*/ 21 w 904"/>
                <a:gd name="T39" fmla="*/ 301 h 675"/>
                <a:gd name="T40" fmla="*/ 33 w 904"/>
                <a:gd name="T41" fmla="*/ 291 h 675"/>
                <a:gd name="T42" fmla="*/ 39 w 904"/>
                <a:gd name="T43" fmla="*/ 260 h 675"/>
                <a:gd name="T44" fmla="*/ 48 w 904"/>
                <a:gd name="T45" fmla="*/ 253 h 675"/>
                <a:gd name="T46" fmla="*/ 60 w 904"/>
                <a:gd name="T47" fmla="*/ 251 h 675"/>
                <a:gd name="T48" fmla="*/ 91 w 904"/>
                <a:gd name="T49" fmla="*/ 201 h 675"/>
                <a:gd name="T50" fmla="*/ 124 w 904"/>
                <a:gd name="T51" fmla="*/ 133 h 675"/>
                <a:gd name="T52" fmla="*/ 230 w 904"/>
                <a:gd name="T53" fmla="*/ 93 h 675"/>
                <a:gd name="T54" fmla="*/ 328 w 904"/>
                <a:gd name="T55" fmla="*/ 65 h 675"/>
                <a:gd name="T56" fmla="*/ 411 w 904"/>
                <a:gd name="T57" fmla="*/ 67 h 675"/>
                <a:gd name="T58" fmla="*/ 682 w 904"/>
                <a:gd name="T59" fmla="*/ 0 h 675"/>
                <a:gd name="T60" fmla="*/ 865 w 904"/>
                <a:gd name="T61" fmla="*/ 96 h 675"/>
                <a:gd name="T62" fmla="*/ 896 w 904"/>
                <a:gd name="T63" fmla="*/ 170 h 675"/>
                <a:gd name="T64" fmla="*/ 904 w 904"/>
                <a:gd name="T65" fmla="*/ 247 h 675"/>
                <a:gd name="T66" fmla="*/ 867 w 904"/>
                <a:gd name="T67" fmla="*/ 286 h 675"/>
                <a:gd name="T68" fmla="*/ 834 w 904"/>
                <a:gd name="T69" fmla="*/ 342 h 675"/>
                <a:gd name="T70" fmla="*/ 834 w 904"/>
                <a:gd name="T71" fmla="*/ 378 h 675"/>
                <a:gd name="T72" fmla="*/ 836 w 904"/>
                <a:gd name="T73" fmla="*/ 442 h 675"/>
                <a:gd name="T74" fmla="*/ 770 w 904"/>
                <a:gd name="T75" fmla="*/ 448 h 675"/>
                <a:gd name="T76" fmla="*/ 645 w 904"/>
                <a:gd name="T77" fmla="*/ 448 h 675"/>
                <a:gd name="T78" fmla="*/ 558 w 904"/>
                <a:gd name="T79" fmla="*/ 482 h 675"/>
                <a:gd name="T80" fmla="*/ 533 w 904"/>
                <a:gd name="T81" fmla="*/ 500 h 675"/>
                <a:gd name="T82" fmla="*/ 485 w 904"/>
                <a:gd name="T83" fmla="*/ 535 h 675"/>
                <a:gd name="T84" fmla="*/ 460 w 904"/>
                <a:gd name="T85" fmla="*/ 554 h 675"/>
                <a:gd name="T86" fmla="*/ 400 w 904"/>
                <a:gd name="T87" fmla="*/ 513 h 675"/>
                <a:gd name="T88" fmla="*/ 425 w 904"/>
                <a:gd name="T89" fmla="*/ 513 h 675"/>
                <a:gd name="T90" fmla="*/ 434 w 904"/>
                <a:gd name="T91" fmla="*/ 509 h 675"/>
                <a:gd name="T92" fmla="*/ 442 w 904"/>
                <a:gd name="T93" fmla="*/ 477 h 675"/>
                <a:gd name="T94" fmla="*/ 351 w 904"/>
                <a:gd name="T95" fmla="*/ 459 h 675"/>
                <a:gd name="T96" fmla="*/ 346 w 904"/>
                <a:gd name="T97" fmla="*/ 479 h 675"/>
                <a:gd name="T98" fmla="*/ 270 w 904"/>
                <a:gd name="T99" fmla="*/ 498 h 675"/>
                <a:gd name="T100" fmla="*/ 265 w 904"/>
                <a:gd name="T101" fmla="*/ 508 h 675"/>
                <a:gd name="T102" fmla="*/ 253 w 904"/>
                <a:gd name="T103" fmla="*/ 513 h 675"/>
                <a:gd name="T104" fmla="*/ 240 w 904"/>
                <a:gd name="T105" fmla="*/ 523 h 675"/>
                <a:gd name="T106" fmla="*/ 197 w 904"/>
                <a:gd name="T107" fmla="*/ 585 h 675"/>
                <a:gd name="T108" fmla="*/ 187 w 904"/>
                <a:gd name="T109" fmla="*/ 674 h 675"/>
                <a:gd name="T110" fmla="*/ 170 w 904"/>
                <a:gd name="T111" fmla="*/ 660 h 675"/>
                <a:gd name="T112" fmla="*/ 155 w 904"/>
                <a:gd name="T113" fmla="*/ 648 h 675"/>
                <a:gd name="T114" fmla="*/ 139 w 904"/>
                <a:gd name="T115" fmla="*/ 639 h 675"/>
                <a:gd name="T116" fmla="*/ 118 w 904"/>
                <a:gd name="T117" fmla="*/ 631 h 675"/>
                <a:gd name="T118" fmla="*/ 102 w 904"/>
                <a:gd name="T119" fmla="*/ 631 h 675"/>
                <a:gd name="T120" fmla="*/ 79 w 904"/>
                <a:gd name="T121" fmla="*/ 604 h 675"/>
                <a:gd name="T122" fmla="*/ 79 w 904"/>
                <a:gd name="T123" fmla="*/ 589 h 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4"/>
                <a:gd name="T187" fmla="*/ 0 h 675"/>
                <a:gd name="T188" fmla="*/ 904 w 904"/>
                <a:gd name="T189" fmla="*/ 675 h 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4" h="675">
                  <a:moveTo>
                    <a:pt x="79" y="581"/>
                  </a:moveTo>
                  <a:lnTo>
                    <a:pt x="79" y="581"/>
                  </a:lnTo>
                  <a:lnTo>
                    <a:pt x="81" y="581"/>
                  </a:lnTo>
                  <a:lnTo>
                    <a:pt x="81" y="575"/>
                  </a:lnTo>
                  <a:lnTo>
                    <a:pt x="89" y="571"/>
                  </a:lnTo>
                  <a:lnTo>
                    <a:pt x="89" y="569"/>
                  </a:lnTo>
                  <a:lnTo>
                    <a:pt x="91" y="569"/>
                  </a:lnTo>
                  <a:lnTo>
                    <a:pt x="101" y="562"/>
                  </a:lnTo>
                  <a:lnTo>
                    <a:pt x="106" y="560"/>
                  </a:lnTo>
                  <a:lnTo>
                    <a:pt x="112" y="562"/>
                  </a:lnTo>
                  <a:lnTo>
                    <a:pt x="122" y="556"/>
                  </a:lnTo>
                  <a:lnTo>
                    <a:pt x="126" y="552"/>
                  </a:lnTo>
                  <a:lnTo>
                    <a:pt x="128" y="550"/>
                  </a:lnTo>
                  <a:lnTo>
                    <a:pt x="126" y="544"/>
                  </a:lnTo>
                  <a:lnTo>
                    <a:pt x="126" y="540"/>
                  </a:lnTo>
                  <a:lnTo>
                    <a:pt x="126" y="537"/>
                  </a:lnTo>
                  <a:lnTo>
                    <a:pt x="128" y="537"/>
                  </a:lnTo>
                  <a:lnTo>
                    <a:pt x="128" y="535"/>
                  </a:lnTo>
                  <a:lnTo>
                    <a:pt x="131" y="535"/>
                  </a:lnTo>
                  <a:lnTo>
                    <a:pt x="131" y="531"/>
                  </a:lnTo>
                  <a:lnTo>
                    <a:pt x="135" y="531"/>
                  </a:lnTo>
                  <a:lnTo>
                    <a:pt x="133" y="529"/>
                  </a:lnTo>
                  <a:lnTo>
                    <a:pt x="137" y="527"/>
                  </a:lnTo>
                  <a:lnTo>
                    <a:pt x="141" y="525"/>
                  </a:lnTo>
                  <a:lnTo>
                    <a:pt x="151" y="521"/>
                  </a:lnTo>
                  <a:lnTo>
                    <a:pt x="158" y="515"/>
                  </a:lnTo>
                  <a:lnTo>
                    <a:pt x="174" y="506"/>
                  </a:lnTo>
                  <a:lnTo>
                    <a:pt x="174" y="502"/>
                  </a:lnTo>
                  <a:lnTo>
                    <a:pt x="147" y="504"/>
                  </a:lnTo>
                  <a:lnTo>
                    <a:pt x="143" y="506"/>
                  </a:lnTo>
                  <a:lnTo>
                    <a:pt x="141" y="506"/>
                  </a:lnTo>
                  <a:lnTo>
                    <a:pt x="137" y="506"/>
                  </a:lnTo>
                  <a:lnTo>
                    <a:pt x="133" y="506"/>
                  </a:lnTo>
                  <a:lnTo>
                    <a:pt x="131" y="506"/>
                  </a:lnTo>
                  <a:lnTo>
                    <a:pt x="128" y="504"/>
                  </a:lnTo>
                  <a:lnTo>
                    <a:pt x="128" y="500"/>
                  </a:lnTo>
                  <a:lnTo>
                    <a:pt x="124" y="500"/>
                  </a:lnTo>
                  <a:lnTo>
                    <a:pt x="124" y="504"/>
                  </a:lnTo>
                  <a:lnTo>
                    <a:pt x="116" y="506"/>
                  </a:lnTo>
                  <a:lnTo>
                    <a:pt x="112" y="504"/>
                  </a:lnTo>
                  <a:lnTo>
                    <a:pt x="108" y="504"/>
                  </a:lnTo>
                  <a:lnTo>
                    <a:pt x="106" y="504"/>
                  </a:lnTo>
                  <a:lnTo>
                    <a:pt x="102" y="504"/>
                  </a:lnTo>
                  <a:lnTo>
                    <a:pt x="99" y="504"/>
                  </a:lnTo>
                  <a:lnTo>
                    <a:pt x="97" y="500"/>
                  </a:lnTo>
                  <a:lnTo>
                    <a:pt x="99" y="498"/>
                  </a:lnTo>
                  <a:lnTo>
                    <a:pt x="108" y="488"/>
                  </a:lnTo>
                  <a:lnTo>
                    <a:pt x="118" y="488"/>
                  </a:lnTo>
                  <a:lnTo>
                    <a:pt x="122" y="482"/>
                  </a:lnTo>
                  <a:lnTo>
                    <a:pt x="124" y="481"/>
                  </a:lnTo>
                  <a:lnTo>
                    <a:pt x="133" y="479"/>
                  </a:lnTo>
                  <a:lnTo>
                    <a:pt x="137" y="475"/>
                  </a:lnTo>
                  <a:lnTo>
                    <a:pt x="137" y="473"/>
                  </a:lnTo>
                  <a:lnTo>
                    <a:pt x="137" y="469"/>
                  </a:lnTo>
                  <a:lnTo>
                    <a:pt x="137" y="465"/>
                  </a:lnTo>
                  <a:lnTo>
                    <a:pt x="139" y="469"/>
                  </a:lnTo>
                  <a:lnTo>
                    <a:pt x="139" y="465"/>
                  </a:lnTo>
                  <a:lnTo>
                    <a:pt x="137" y="465"/>
                  </a:lnTo>
                  <a:lnTo>
                    <a:pt x="133" y="463"/>
                  </a:lnTo>
                  <a:lnTo>
                    <a:pt x="129" y="465"/>
                  </a:lnTo>
                  <a:lnTo>
                    <a:pt x="128" y="465"/>
                  </a:lnTo>
                  <a:lnTo>
                    <a:pt x="124" y="465"/>
                  </a:lnTo>
                  <a:lnTo>
                    <a:pt x="118" y="463"/>
                  </a:lnTo>
                  <a:lnTo>
                    <a:pt x="114" y="463"/>
                  </a:lnTo>
                  <a:lnTo>
                    <a:pt x="112" y="463"/>
                  </a:lnTo>
                  <a:lnTo>
                    <a:pt x="108" y="459"/>
                  </a:lnTo>
                  <a:lnTo>
                    <a:pt x="104" y="463"/>
                  </a:lnTo>
                  <a:lnTo>
                    <a:pt x="102" y="463"/>
                  </a:lnTo>
                  <a:lnTo>
                    <a:pt x="99" y="463"/>
                  </a:lnTo>
                  <a:lnTo>
                    <a:pt x="95" y="463"/>
                  </a:lnTo>
                  <a:lnTo>
                    <a:pt x="93" y="463"/>
                  </a:lnTo>
                  <a:lnTo>
                    <a:pt x="93" y="461"/>
                  </a:lnTo>
                  <a:lnTo>
                    <a:pt x="93" y="457"/>
                  </a:lnTo>
                  <a:lnTo>
                    <a:pt x="93" y="453"/>
                  </a:lnTo>
                  <a:lnTo>
                    <a:pt x="93" y="452"/>
                  </a:lnTo>
                  <a:lnTo>
                    <a:pt x="93" y="448"/>
                  </a:lnTo>
                  <a:lnTo>
                    <a:pt x="104" y="438"/>
                  </a:lnTo>
                  <a:lnTo>
                    <a:pt x="110" y="428"/>
                  </a:lnTo>
                  <a:lnTo>
                    <a:pt x="120" y="419"/>
                  </a:lnTo>
                  <a:lnTo>
                    <a:pt x="124" y="419"/>
                  </a:lnTo>
                  <a:lnTo>
                    <a:pt x="124" y="417"/>
                  </a:lnTo>
                  <a:lnTo>
                    <a:pt x="151" y="388"/>
                  </a:lnTo>
                  <a:lnTo>
                    <a:pt x="147" y="370"/>
                  </a:lnTo>
                  <a:lnTo>
                    <a:pt x="135" y="370"/>
                  </a:lnTo>
                  <a:lnTo>
                    <a:pt x="135" y="361"/>
                  </a:lnTo>
                  <a:lnTo>
                    <a:pt x="122" y="361"/>
                  </a:lnTo>
                  <a:lnTo>
                    <a:pt x="122" y="342"/>
                  </a:lnTo>
                  <a:lnTo>
                    <a:pt x="106" y="342"/>
                  </a:lnTo>
                  <a:lnTo>
                    <a:pt x="102" y="342"/>
                  </a:lnTo>
                  <a:lnTo>
                    <a:pt x="101" y="342"/>
                  </a:lnTo>
                  <a:lnTo>
                    <a:pt x="87" y="342"/>
                  </a:lnTo>
                  <a:lnTo>
                    <a:pt x="87" y="330"/>
                  </a:lnTo>
                  <a:lnTo>
                    <a:pt x="83" y="330"/>
                  </a:lnTo>
                  <a:lnTo>
                    <a:pt x="83" y="334"/>
                  </a:lnTo>
                  <a:lnTo>
                    <a:pt x="81" y="334"/>
                  </a:lnTo>
                  <a:lnTo>
                    <a:pt x="75" y="336"/>
                  </a:lnTo>
                  <a:lnTo>
                    <a:pt x="75" y="334"/>
                  </a:lnTo>
                  <a:lnTo>
                    <a:pt x="77" y="330"/>
                  </a:lnTo>
                  <a:lnTo>
                    <a:pt x="81" y="330"/>
                  </a:lnTo>
                  <a:lnTo>
                    <a:pt x="52" y="328"/>
                  </a:lnTo>
                  <a:lnTo>
                    <a:pt x="50" y="338"/>
                  </a:lnTo>
                  <a:lnTo>
                    <a:pt x="27" y="334"/>
                  </a:lnTo>
                  <a:lnTo>
                    <a:pt x="27" y="332"/>
                  </a:lnTo>
                  <a:lnTo>
                    <a:pt x="27" y="324"/>
                  </a:lnTo>
                  <a:lnTo>
                    <a:pt x="25" y="324"/>
                  </a:lnTo>
                  <a:lnTo>
                    <a:pt x="25" y="322"/>
                  </a:lnTo>
                  <a:lnTo>
                    <a:pt x="21" y="322"/>
                  </a:lnTo>
                  <a:lnTo>
                    <a:pt x="18" y="322"/>
                  </a:lnTo>
                  <a:lnTo>
                    <a:pt x="18" y="324"/>
                  </a:lnTo>
                  <a:lnTo>
                    <a:pt x="16" y="326"/>
                  </a:lnTo>
                  <a:lnTo>
                    <a:pt x="12" y="322"/>
                  </a:lnTo>
                  <a:lnTo>
                    <a:pt x="8" y="322"/>
                  </a:lnTo>
                  <a:lnTo>
                    <a:pt x="6" y="322"/>
                  </a:lnTo>
                  <a:lnTo>
                    <a:pt x="0" y="322"/>
                  </a:lnTo>
                  <a:lnTo>
                    <a:pt x="2" y="316"/>
                  </a:lnTo>
                  <a:lnTo>
                    <a:pt x="8" y="313"/>
                  </a:lnTo>
                  <a:lnTo>
                    <a:pt x="12" y="316"/>
                  </a:lnTo>
                  <a:lnTo>
                    <a:pt x="16" y="318"/>
                  </a:lnTo>
                  <a:lnTo>
                    <a:pt x="18" y="318"/>
                  </a:lnTo>
                  <a:lnTo>
                    <a:pt x="18" y="322"/>
                  </a:lnTo>
                  <a:lnTo>
                    <a:pt x="25" y="322"/>
                  </a:lnTo>
                  <a:lnTo>
                    <a:pt x="37" y="324"/>
                  </a:lnTo>
                  <a:lnTo>
                    <a:pt x="56" y="324"/>
                  </a:lnTo>
                  <a:lnTo>
                    <a:pt x="62" y="328"/>
                  </a:lnTo>
                  <a:lnTo>
                    <a:pt x="62" y="324"/>
                  </a:lnTo>
                  <a:lnTo>
                    <a:pt x="72" y="324"/>
                  </a:lnTo>
                  <a:lnTo>
                    <a:pt x="72" y="318"/>
                  </a:lnTo>
                  <a:lnTo>
                    <a:pt x="43" y="318"/>
                  </a:lnTo>
                  <a:lnTo>
                    <a:pt x="43" y="315"/>
                  </a:lnTo>
                  <a:lnTo>
                    <a:pt x="37" y="315"/>
                  </a:lnTo>
                  <a:lnTo>
                    <a:pt x="33" y="316"/>
                  </a:lnTo>
                  <a:lnTo>
                    <a:pt x="33" y="313"/>
                  </a:lnTo>
                  <a:lnTo>
                    <a:pt x="31" y="313"/>
                  </a:lnTo>
                  <a:lnTo>
                    <a:pt x="27" y="316"/>
                  </a:lnTo>
                  <a:lnTo>
                    <a:pt x="23" y="313"/>
                  </a:lnTo>
                  <a:lnTo>
                    <a:pt x="21" y="309"/>
                  </a:lnTo>
                  <a:lnTo>
                    <a:pt x="18" y="307"/>
                  </a:lnTo>
                  <a:lnTo>
                    <a:pt x="18" y="303"/>
                  </a:lnTo>
                  <a:lnTo>
                    <a:pt x="18" y="301"/>
                  </a:lnTo>
                  <a:lnTo>
                    <a:pt x="21" y="301"/>
                  </a:lnTo>
                  <a:lnTo>
                    <a:pt x="21" y="297"/>
                  </a:lnTo>
                  <a:lnTo>
                    <a:pt x="23" y="293"/>
                  </a:lnTo>
                  <a:lnTo>
                    <a:pt x="23" y="297"/>
                  </a:lnTo>
                  <a:lnTo>
                    <a:pt x="27" y="293"/>
                  </a:lnTo>
                  <a:lnTo>
                    <a:pt x="27" y="291"/>
                  </a:lnTo>
                  <a:lnTo>
                    <a:pt x="31" y="291"/>
                  </a:lnTo>
                  <a:lnTo>
                    <a:pt x="33" y="291"/>
                  </a:lnTo>
                  <a:lnTo>
                    <a:pt x="37" y="291"/>
                  </a:lnTo>
                  <a:lnTo>
                    <a:pt x="39" y="287"/>
                  </a:lnTo>
                  <a:lnTo>
                    <a:pt x="43" y="278"/>
                  </a:lnTo>
                  <a:lnTo>
                    <a:pt x="48" y="268"/>
                  </a:lnTo>
                  <a:lnTo>
                    <a:pt x="48" y="266"/>
                  </a:lnTo>
                  <a:lnTo>
                    <a:pt x="43" y="260"/>
                  </a:lnTo>
                  <a:lnTo>
                    <a:pt x="39" y="260"/>
                  </a:lnTo>
                  <a:lnTo>
                    <a:pt x="35" y="260"/>
                  </a:lnTo>
                  <a:lnTo>
                    <a:pt x="39" y="260"/>
                  </a:lnTo>
                  <a:lnTo>
                    <a:pt x="43" y="260"/>
                  </a:lnTo>
                  <a:lnTo>
                    <a:pt x="43" y="257"/>
                  </a:lnTo>
                  <a:lnTo>
                    <a:pt x="45" y="257"/>
                  </a:lnTo>
                  <a:lnTo>
                    <a:pt x="45" y="253"/>
                  </a:lnTo>
                  <a:lnTo>
                    <a:pt x="48" y="253"/>
                  </a:lnTo>
                  <a:lnTo>
                    <a:pt x="48" y="257"/>
                  </a:lnTo>
                  <a:lnTo>
                    <a:pt x="52" y="257"/>
                  </a:lnTo>
                  <a:lnTo>
                    <a:pt x="54" y="257"/>
                  </a:lnTo>
                  <a:lnTo>
                    <a:pt x="54" y="253"/>
                  </a:lnTo>
                  <a:lnTo>
                    <a:pt x="58" y="253"/>
                  </a:lnTo>
                  <a:lnTo>
                    <a:pt x="58" y="251"/>
                  </a:lnTo>
                  <a:lnTo>
                    <a:pt x="60" y="251"/>
                  </a:lnTo>
                  <a:lnTo>
                    <a:pt x="60" y="247"/>
                  </a:lnTo>
                  <a:lnTo>
                    <a:pt x="73" y="228"/>
                  </a:lnTo>
                  <a:lnTo>
                    <a:pt x="89" y="228"/>
                  </a:lnTo>
                  <a:lnTo>
                    <a:pt x="89" y="206"/>
                  </a:lnTo>
                  <a:lnTo>
                    <a:pt x="87" y="203"/>
                  </a:lnTo>
                  <a:lnTo>
                    <a:pt x="87" y="201"/>
                  </a:lnTo>
                  <a:lnTo>
                    <a:pt x="91" y="201"/>
                  </a:lnTo>
                  <a:lnTo>
                    <a:pt x="91" y="197"/>
                  </a:lnTo>
                  <a:lnTo>
                    <a:pt x="91" y="193"/>
                  </a:lnTo>
                  <a:lnTo>
                    <a:pt x="101" y="177"/>
                  </a:lnTo>
                  <a:lnTo>
                    <a:pt x="108" y="162"/>
                  </a:lnTo>
                  <a:lnTo>
                    <a:pt x="112" y="156"/>
                  </a:lnTo>
                  <a:lnTo>
                    <a:pt x="122" y="137"/>
                  </a:lnTo>
                  <a:lnTo>
                    <a:pt x="124" y="133"/>
                  </a:lnTo>
                  <a:lnTo>
                    <a:pt x="128" y="133"/>
                  </a:lnTo>
                  <a:lnTo>
                    <a:pt x="129" y="85"/>
                  </a:lnTo>
                  <a:lnTo>
                    <a:pt x="160" y="83"/>
                  </a:lnTo>
                  <a:lnTo>
                    <a:pt x="164" y="67"/>
                  </a:lnTo>
                  <a:lnTo>
                    <a:pt x="230" y="67"/>
                  </a:lnTo>
                  <a:lnTo>
                    <a:pt x="230" y="83"/>
                  </a:lnTo>
                  <a:lnTo>
                    <a:pt x="230" y="93"/>
                  </a:lnTo>
                  <a:lnTo>
                    <a:pt x="226" y="98"/>
                  </a:lnTo>
                  <a:lnTo>
                    <a:pt x="259" y="98"/>
                  </a:lnTo>
                  <a:lnTo>
                    <a:pt x="267" y="98"/>
                  </a:lnTo>
                  <a:lnTo>
                    <a:pt x="276" y="100"/>
                  </a:lnTo>
                  <a:lnTo>
                    <a:pt x="278" y="50"/>
                  </a:lnTo>
                  <a:lnTo>
                    <a:pt x="328" y="50"/>
                  </a:lnTo>
                  <a:lnTo>
                    <a:pt x="328" y="65"/>
                  </a:lnTo>
                  <a:lnTo>
                    <a:pt x="351" y="67"/>
                  </a:lnTo>
                  <a:lnTo>
                    <a:pt x="361" y="67"/>
                  </a:lnTo>
                  <a:lnTo>
                    <a:pt x="363" y="67"/>
                  </a:lnTo>
                  <a:lnTo>
                    <a:pt x="373" y="67"/>
                  </a:lnTo>
                  <a:lnTo>
                    <a:pt x="382" y="67"/>
                  </a:lnTo>
                  <a:lnTo>
                    <a:pt x="386" y="67"/>
                  </a:lnTo>
                  <a:lnTo>
                    <a:pt x="411" y="67"/>
                  </a:lnTo>
                  <a:lnTo>
                    <a:pt x="409" y="37"/>
                  </a:lnTo>
                  <a:lnTo>
                    <a:pt x="429" y="37"/>
                  </a:lnTo>
                  <a:lnTo>
                    <a:pt x="429" y="17"/>
                  </a:lnTo>
                  <a:lnTo>
                    <a:pt x="444" y="19"/>
                  </a:lnTo>
                  <a:lnTo>
                    <a:pt x="525" y="19"/>
                  </a:lnTo>
                  <a:lnTo>
                    <a:pt x="562" y="0"/>
                  </a:lnTo>
                  <a:lnTo>
                    <a:pt x="682" y="0"/>
                  </a:lnTo>
                  <a:lnTo>
                    <a:pt x="728" y="2"/>
                  </a:lnTo>
                  <a:lnTo>
                    <a:pt x="728" y="33"/>
                  </a:lnTo>
                  <a:lnTo>
                    <a:pt x="794" y="35"/>
                  </a:lnTo>
                  <a:lnTo>
                    <a:pt x="794" y="19"/>
                  </a:lnTo>
                  <a:lnTo>
                    <a:pt x="834" y="19"/>
                  </a:lnTo>
                  <a:lnTo>
                    <a:pt x="844" y="44"/>
                  </a:lnTo>
                  <a:lnTo>
                    <a:pt x="865" y="96"/>
                  </a:lnTo>
                  <a:lnTo>
                    <a:pt x="867" y="100"/>
                  </a:lnTo>
                  <a:lnTo>
                    <a:pt x="871" y="106"/>
                  </a:lnTo>
                  <a:lnTo>
                    <a:pt x="871" y="108"/>
                  </a:lnTo>
                  <a:lnTo>
                    <a:pt x="886" y="148"/>
                  </a:lnTo>
                  <a:lnTo>
                    <a:pt x="894" y="164"/>
                  </a:lnTo>
                  <a:lnTo>
                    <a:pt x="894" y="168"/>
                  </a:lnTo>
                  <a:lnTo>
                    <a:pt x="896" y="170"/>
                  </a:lnTo>
                  <a:lnTo>
                    <a:pt x="900" y="208"/>
                  </a:lnTo>
                  <a:lnTo>
                    <a:pt x="900" y="216"/>
                  </a:lnTo>
                  <a:lnTo>
                    <a:pt x="900" y="220"/>
                  </a:lnTo>
                  <a:lnTo>
                    <a:pt x="904" y="232"/>
                  </a:lnTo>
                  <a:lnTo>
                    <a:pt x="904" y="235"/>
                  </a:lnTo>
                  <a:lnTo>
                    <a:pt x="904" y="241"/>
                  </a:lnTo>
                  <a:lnTo>
                    <a:pt x="904" y="247"/>
                  </a:lnTo>
                  <a:lnTo>
                    <a:pt x="904" y="251"/>
                  </a:lnTo>
                  <a:lnTo>
                    <a:pt x="902" y="262"/>
                  </a:lnTo>
                  <a:lnTo>
                    <a:pt x="902" y="272"/>
                  </a:lnTo>
                  <a:lnTo>
                    <a:pt x="902" y="286"/>
                  </a:lnTo>
                  <a:lnTo>
                    <a:pt x="902" y="287"/>
                  </a:lnTo>
                  <a:lnTo>
                    <a:pt x="880" y="286"/>
                  </a:lnTo>
                  <a:lnTo>
                    <a:pt x="867" y="286"/>
                  </a:lnTo>
                  <a:lnTo>
                    <a:pt x="861" y="286"/>
                  </a:lnTo>
                  <a:lnTo>
                    <a:pt x="836" y="286"/>
                  </a:lnTo>
                  <a:lnTo>
                    <a:pt x="836" y="295"/>
                  </a:lnTo>
                  <a:lnTo>
                    <a:pt x="836" y="315"/>
                  </a:lnTo>
                  <a:lnTo>
                    <a:pt x="836" y="324"/>
                  </a:lnTo>
                  <a:lnTo>
                    <a:pt x="836" y="326"/>
                  </a:lnTo>
                  <a:lnTo>
                    <a:pt x="834" y="342"/>
                  </a:lnTo>
                  <a:lnTo>
                    <a:pt x="834" y="345"/>
                  </a:lnTo>
                  <a:lnTo>
                    <a:pt x="834" y="357"/>
                  </a:lnTo>
                  <a:lnTo>
                    <a:pt x="834" y="363"/>
                  </a:lnTo>
                  <a:lnTo>
                    <a:pt x="834" y="370"/>
                  </a:lnTo>
                  <a:lnTo>
                    <a:pt x="834" y="372"/>
                  </a:lnTo>
                  <a:lnTo>
                    <a:pt x="834" y="376"/>
                  </a:lnTo>
                  <a:lnTo>
                    <a:pt x="834" y="378"/>
                  </a:lnTo>
                  <a:lnTo>
                    <a:pt x="834" y="388"/>
                  </a:lnTo>
                  <a:lnTo>
                    <a:pt x="834" y="398"/>
                  </a:lnTo>
                  <a:lnTo>
                    <a:pt x="836" y="407"/>
                  </a:lnTo>
                  <a:lnTo>
                    <a:pt x="836" y="428"/>
                  </a:lnTo>
                  <a:lnTo>
                    <a:pt x="836" y="434"/>
                  </a:lnTo>
                  <a:lnTo>
                    <a:pt x="836" y="438"/>
                  </a:lnTo>
                  <a:lnTo>
                    <a:pt x="836" y="442"/>
                  </a:lnTo>
                  <a:lnTo>
                    <a:pt x="836" y="450"/>
                  </a:lnTo>
                  <a:lnTo>
                    <a:pt x="821" y="448"/>
                  </a:lnTo>
                  <a:lnTo>
                    <a:pt x="807" y="448"/>
                  </a:lnTo>
                  <a:lnTo>
                    <a:pt x="799" y="448"/>
                  </a:lnTo>
                  <a:lnTo>
                    <a:pt x="795" y="448"/>
                  </a:lnTo>
                  <a:lnTo>
                    <a:pt x="782" y="448"/>
                  </a:lnTo>
                  <a:lnTo>
                    <a:pt x="770" y="448"/>
                  </a:lnTo>
                  <a:lnTo>
                    <a:pt x="766" y="448"/>
                  </a:lnTo>
                  <a:lnTo>
                    <a:pt x="685" y="450"/>
                  </a:lnTo>
                  <a:lnTo>
                    <a:pt x="680" y="450"/>
                  </a:lnTo>
                  <a:lnTo>
                    <a:pt x="676" y="448"/>
                  </a:lnTo>
                  <a:lnTo>
                    <a:pt x="655" y="448"/>
                  </a:lnTo>
                  <a:lnTo>
                    <a:pt x="651" y="448"/>
                  </a:lnTo>
                  <a:lnTo>
                    <a:pt x="645" y="448"/>
                  </a:lnTo>
                  <a:lnTo>
                    <a:pt x="608" y="448"/>
                  </a:lnTo>
                  <a:lnTo>
                    <a:pt x="604" y="448"/>
                  </a:lnTo>
                  <a:lnTo>
                    <a:pt x="573" y="471"/>
                  </a:lnTo>
                  <a:lnTo>
                    <a:pt x="572" y="473"/>
                  </a:lnTo>
                  <a:lnTo>
                    <a:pt x="564" y="477"/>
                  </a:lnTo>
                  <a:lnTo>
                    <a:pt x="562" y="481"/>
                  </a:lnTo>
                  <a:lnTo>
                    <a:pt x="558" y="482"/>
                  </a:lnTo>
                  <a:lnTo>
                    <a:pt x="556" y="482"/>
                  </a:lnTo>
                  <a:lnTo>
                    <a:pt x="546" y="492"/>
                  </a:lnTo>
                  <a:lnTo>
                    <a:pt x="543" y="492"/>
                  </a:lnTo>
                  <a:lnTo>
                    <a:pt x="541" y="496"/>
                  </a:lnTo>
                  <a:lnTo>
                    <a:pt x="537" y="496"/>
                  </a:lnTo>
                  <a:lnTo>
                    <a:pt x="537" y="500"/>
                  </a:lnTo>
                  <a:lnTo>
                    <a:pt x="533" y="500"/>
                  </a:lnTo>
                  <a:lnTo>
                    <a:pt x="531" y="502"/>
                  </a:lnTo>
                  <a:lnTo>
                    <a:pt x="525" y="506"/>
                  </a:lnTo>
                  <a:lnTo>
                    <a:pt x="512" y="515"/>
                  </a:lnTo>
                  <a:lnTo>
                    <a:pt x="502" y="521"/>
                  </a:lnTo>
                  <a:lnTo>
                    <a:pt x="500" y="525"/>
                  </a:lnTo>
                  <a:lnTo>
                    <a:pt x="487" y="535"/>
                  </a:lnTo>
                  <a:lnTo>
                    <a:pt x="485" y="535"/>
                  </a:lnTo>
                  <a:lnTo>
                    <a:pt x="479" y="540"/>
                  </a:lnTo>
                  <a:lnTo>
                    <a:pt x="471" y="544"/>
                  </a:lnTo>
                  <a:lnTo>
                    <a:pt x="469" y="546"/>
                  </a:lnTo>
                  <a:lnTo>
                    <a:pt x="465" y="546"/>
                  </a:lnTo>
                  <a:lnTo>
                    <a:pt x="465" y="550"/>
                  </a:lnTo>
                  <a:lnTo>
                    <a:pt x="463" y="550"/>
                  </a:lnTo>
                  <a:lnTo>
                    <a:pt x="460" y="554"/>
                  </a:lnTo>
                  <a:lnTo>
                    <a:pt x="454" y="556"/>
                  </a:lnTo>
                  <a:lnTo>
                    <a:pt x="450" y="560"/>
                  </a:lnTo>
                  <a:lnTo>
                    <a:pt x="448" y="564"/>
                  </a:lnTo>
                  <a:lnTo>
                    <a:pt x="440" y="560"/>
                  </a:lnTo>
                  <a:lnTo>
                    <a:pt x="388" y="544"/>
                  </a:lnTo>
                  <a:lnTo>
                    <a:pt x="390" y="513"/>
                  </a:lnTo>
                  <a:lnTo>
                    <a:pt x="400" y="513"/>
                  </a:lnTo>
                  <a:lnTo>
                    <a:pt x="404" y="517"/>
                  </a:lnTo>
                  <a:lnTo>
                    <a:pt x="406" y="517"/>
                  </a:lnTo>
                  <a:lnTo>
                    <a:pt x="409" y="517"/>
                  </a:lnTo>
                  <a:lnTo>
                    <a:pt x="409" y="513"/>
                  </a:lnTo>
                  <a:lnTo>
                    <a:pt x="411" y="513"/>
                  </a:lnTo>
                  <a:lnTo>
                    <a:pt x="415" y="513"/>
                  </a:lnTo>
                  <a:lnTo>
                    <a:pt x="425" y="513"/>
                  </a:lnTo>
                  <a:lnTo>
                    <a:pt x="425" y="517"/>
                  </a:lnTo>
                  <a:lnTo>
                    <a:pt x="425" y="519"/>
                  </a:lnTo>
                  <a:lnTo>
                    <a:pt x="429" y="519"/>
                  </a:lnTo>
                  <a:lnTo>
                    <a:pt x="429" y="517"/>
                  </a:lnTo>
                  <a:lnTo>
                    <a:pt x="431" y="517"/>
                  </a:lnTo>
                  <a:lnTo>
                    <a:pt x="431" y="513"/>
                  </a:lnTo>
                  <a:lnTo>
                    <a:pt x="434" y="509"/>
                  </a:lnTo>
                  <a:lnTo>
                    <a:pt x="434" y="513"/>
                  </a:lnTo>
                  <a:lnTo>
                    <a:pt x="436" y="508"/>
                  </a:lnTo>
                  <a:lnTo>
                    <a:pt x="440" y="508"/>
                  </a:lnTo>
                  <a:lnTo>
                    <a:pt x="440" y="509"/>
                  </a:lnTo>
                  <a:lnTo>
                    <a:pt x="440" y="484"/>
                  </a:lnTo>
                  <a:lnTo>
                    <a:pt x="442" y="482"/>
                  </a:lnTo>
                  <a:lnTo>
                    <a:pt x="442" y="477"/>
                  </a:lnTo>
                  <a:lnTo>
                    <a:pt x="442" y="467"/>
                  </a:lnTo>
                  <a:lnTo>
                    <a:pt x="442" y="461"/>
                  </a:lnTo>
                  <a:lnTo>
                    <a:pt x="390" y="461"/>
                  </a:lnTo>
                  <a:lnTo>
                    <a:pt x="371" y="459"/>
                  </a:lnTo>
                  <a:lnTo>
                    <a:pt x="361" y="459"/>
                  </a:lnTo>
                  <a:lnTo>
                    <a:pt x="355" y="459"/>
                  </a:lnTo>
                  <a:lnTo>
                    <a:pt x="351" y="459"/>
                  </a:lnTo>
                  <a:lnTo>
                    <a:pt x="351" y="461"/>
                  </a:lnTo>
                  <a:lnTo>
                    <a:pt x="351" y="469"/>
                  </a:lnTo>
                  <a:lnTo>
                    <a:pt x="351" y="475"/>
                  </a:lnTo>
                  <a:lnTo>
                    <a:pt x="351" y="471"/>
                  </a:lnTo>
                  <a:lnTo>
                    <a:pt x="350" y="471"/>
                  </a:lnTo>
                  <a:lnTo>
                    <a:pt x="346" y="471"/>
                  </a:lnTo>
                  <a:lnTo>
                    <a:pt x="346" y="479"/>
                  </a:lnTo>
                  <a:lnTo>
                    <a:pt x="342" y="479"/>
                  </a:lnTo>
                  <a:lnTo>
                    <a:pt x="340" y="479"/>
                  </a:lnTo>
                  <a:lnTo>
                    <a:pt x="340" y="494"/>
                  </a:lnTo>
                  <a:lnTo>
                    <a:pt x="274" y="492"/>
                  </a:lnTo>
                  <a:lnTo>
                    <a:pt x="274" y="494"/>
                  </a:lnTo>
                  <a:lnTo>
                    <a:pt x="270" y="494"/>
                  </a:lnTo>
                  <a:lnTo>
                    <a:pt x="270" y="498"/>
                  </a:lnTo>
                  <a:lnTo>
                    <a:pt x="268" y="498"/>
                  </a:lnTo>
                  <a:lnTo>
                    <a:pt x="270" y="498"/>
                  </a:lnTo>
                  <a:lnTo>
                    <a:pt x="270" y="500"/>
                  </a:lnTo>
                  <a:lnTo>
                    <a:pt x="270" y="504"/>
                  </a:lnTo>
                  <a:lnTo>
                    <a:pt x="268" y="504"/>
                  </a:lnTo>
                  <a:lnTo>
                    <a:pt x="268" y="508"/>
                  </a:lnTo>
                  <a:lnTo>
                    <a:pt x="265" y="508"/>
                  </a:lnTo>
                  <a:lnTo>
                    <a:pt x="265" y="509"/>
                  </a:lnTo>
                  <a:lnTo>
                    <a:pt x="263" y="508"/>
                  </a:lnTo>
                  <a:lnTo>
                    <a:pt x="263" y="509"/>
                  </a:lnTo>
                  <a:lnTo>
                    <a:pt x="259" y="509"/>
                  </a:lnTo>
                  <a:lnTo>
                    <a:pt x="255" y="509"/>
                  </a:lnTo>
                  <a:lnTo>
                    <a:pt x="255" y="513"/>
                  </a:lnTo>
                  <a:lnTo>
                    <a:pt x="253" y="513"/>
                  </a:lnTo>
                  <a:lnTo>
                    <a:pt x="249" y="513"/>
                  </a:lnTo>
                  <a:lnTo>
                    <a:pt x="249" y="517"/>
                  </a:lnTo>
                  <a:lnTo>
                    <a:pt x="247" y="517"/>
                  </a:lnTo>
                  <a:lnTo>
                    <a:pt x="247" y="519"/>
                  </a:lnTo>
                  <a:lnTo>
                    <a:pt x="243" y="519"/>
                  </a:lnTo>
                  <a:lnTo>
                    <a:pt x="240" y="519"/>
                  </a:lnTo>
                  <a:lnTo>
                    <a:pt x="240" y="523"/>
                  </a:lnTo>
                  <a:lnTo>
                    <a:pt x="238" y="523"/>
                  </a:lnTo>
                  <a:lnTo>
                    <a:pt x="234" y="523"/>
                  </a:lnTo>
                  <a:lnTo>
                    <a:pt x="261" y="571"/>
                  </a:lnTo>
                  <a:lnTo>
                    <a:pt x="247" y="579"/>
                  </a:lnTo>
                  <a:lnTo>
                    <a:pt x="220" y="569"/>
                  </a:lnTo>
                  <a:lnTo>
                    <a:pt x="205" y="579"/>
                  </a:lnTo>
                  <a:lnTo>
                    <a:pt x="197" y="585"/>
                  </a:lnTo>
                  <a:lnTo>
                    <a:pt x="205" y="592"/>
                  </a:lnTo>
                  <a:lnTo>
                    <a:pt x="220" y="614"/>
                  </a:lnTo>
                  <a:lnTo>
                    <a:pt x="193" y="648"/>
                  </a:lnTo>
                  <a:lnTo>
                    <a:pt x="193" y="675"/>
                  </a:lnTo>
                  <a:lnTo>
                    <a:pt x="189" y="675"/>
                  </a:lnTo>
                  <a:lnTo>
                    <a:pt x="189" y="674"/>
                  </a:lnTo>
                  <a:lnTo>
                    <a:pt x="187" y="674"/>
                  </a:lnTo>
                  <a:lnTo>
                    <a:pt x="187" y="670"/>
                  </a:lnTo>
                  <a:lnTo>
                    <a:pt x="184" y="670"/>
                  </a:lnTo>
                  <a:lnTo>
                    <a:pt x="180" y="666"/>
                  </a:lnTo>
                  <a:lnTo>
                    <a:pt x="178" y="666"/>
                  </a:lnTo>
                  <a:lnTo>
                    <a:pt x="178" y="664"/>
                  </a:lnTo>
                  <a:lnTo>
                    <a:pt x="174" y="664"/>
                  </a:lnTo>
                  <a:lnTo>
                    <a:pt x="170" y="660"/>
                  </a:lnTo>
                  <a:lnTo>
                    <a:pt x="168" y="660"/>
                  </a:lnTo>
                  <a:lnTo>
                    <a:pt x="168" y="658"/>
                  </a:lnTo>
                  <a:lnTo>
                    <a:pt x="164" y="658"/>
                  </a:lnTo>
                  <a:lnTo>
                    <a:pt x="162" y="654"/>
                  </a:lnTo>
                  <a:lnTo>
                    <a:pt x="158" y="652"/>
                  </a:lnTo>
                  <a:lnTo>
                    <a:pt x="155" y="652"/>
                  </a:lnTo>
                  <a:lnTo>
                    <a:pt x="155" y="648"/>
                  </a:lnTo>
                  <a:lnTo>
                    <a:pt x="153" y="648"/>
                  </a:lnTo>
                  <a:lnTo>
                    <a:pt x="153" y="645"/>
                  </a:lnTo>
                  <a:lnTo>
                    <a:pt x="149" y="645"/>
                  </a:lnTo>
                  <a:lnTo>
                    <a:pt x="149" y="643"/>
                  </a:lnTo>
                  <a:lnTo>
                    <a:pt x="145" y="643"/>
                  </a:lnTo>
                  <a:lnTo>
                    <a:pt x="143" y="639"/>
                  </a:lnTo>
                  <a:lnTo>
                    <a:pt x="139" y="639"/>
                  </a:lnTo>
                  <a:lnTo>
                    <a:pt x="135" y="637"/>
                  </a:lnTo>
                  <a:lnTo>
                    <a:pt x="133" y="637"/>
                  </a:lnTo>
                  <a:lnTo>
                    <a:pt x="129" y="633"/>
                  </a:lnTo>
                  <a:lnTo>
                    <a:pt x="128" y="633"/>
                  </a:lnTo>
                  <a:lnTo>
                    <a:pt x="124" y="633"/>
                  </a:lnTo>
                  <a:lnTo>
                    <a:pt x="120" y="633"/>
                  </a:lnTo>
                  <a:lnTo>
                    <a:pt x="118" y="631"/>
                  </a:lnTo>
                  <a:lnTo>
                    <a:pt x="114" y="631"/>
                  </a:lnTo>
                  <a:lnTo>
                    <a:pt x="110" y="631"/>
                  </a:lnTo>
                  <a:lnTo>
                    <a:pt x="110" y="633"/>
                  </a:lnTo>
                  <a:lnTo>
                    <a:pt x="108" y="633"/>
                  </a:lnTo>
                  <a:lnTo>
                    <a:pt x="104" y="633"/>
                  </a:lnTo>
                  <a:lnTo>
                    <a:pt x="104" y="631"/>
                  </a:lnTo>
                  <a:lnTo>
                    <a:pt x="102" y="631"/>
                  </a:lnTo>
                  <a:lnTo>
                    <a:pt x="95" y="631"/>
                  </a:lnTo>
                  <a:lnTo>
                    <a:pt x="93" y="631"/>
                  </a:lnTo>
                  <a:lnTo>
                    <a:pt x="89" y="631"/>
                  </a:lnTo>
                  <a:lnTo>
                    <a:pt x="89" y="627"/>
                  </a:lnTo>
                  <a:lnTo>
                    <a:pt x="89" y="625"/>
                  </a:lnTo>
                  <a:lnTo>
                    <a:pt x="75" y="610"/>
                  </a:lnTo>
                  <a:lnTo>
                    <a:pt x="79" y="604"/>
                  </a:lnTo>
                  <a:lnTo>
                    <a:pt x="85" y="604"/>
                  </a:lnTo>
                  <a:lnTo>
                    <a:pt x="85" y="600"/>
                  </a:lnTo>
                  <a:lnTo>
                    <a:pt x="85" y="596"/>
                  </a:lnTo>
                  <a:lnTo>
                    <a:pt x="83" y="594"/>
                  </a:lnTo>
                  <a:lnTo>
                    <a:pt x="85" y="587"/>
                  </a:lnTo>
                  <a:lnTo>
                    <a:pt x="83" y="589"/>
                  </a:lnTo>
                  <a:lnTo>
                    <a:pt x="79" y="589"/>
                  </a:lnTo>
                  <a:lnTo>
                    <a:pt x="79" y="581"/>
                  </a:lnTo>
                  <a:close/>
                </a:path>
              </a:pathLst>
            </a:custGeom>
            <a:grpFill/>
            <a:ln w="9525">
              <a:noFill/>
              <a:round/>
              <a:headEnd/>
              <a:tailEnd/>
            </a:ln>
          </p:spPr>
          <p:txBody>
            <a:bodyPr/>
            <a:lstStyle/>
            <a:p>
              <a:pPr>
                <a:defRPr/>
              </a:pPr>
              <a:endParaRPr lang="en-US" dirty="0">
                <a:solidFill>
                  <a:prstClr val="black"/>
                </a:solidFill>
              </a:endParaRPr>
            </a:p>
          </p:txBody>
        </p:sp>
        <p:sp>
          <p:nvSpPr>
            <p:cNvPr id="16704" name="Freeform 162"/>
            <p:cNvSpPr>
              <a:spLocks/>
            </p:cNvSpPr>
            <p:nvPr/>
          </p:nvSpPr>
          <p:spPr bwMode="ltGray">
            <a:xfrm>
              <a:off x="856" y="-198"/>
              <a:ext cx="904" cy="675"/>
            </a:xfrm>
            <a:custGeom>
              <a:avLst/>
              <a:gdLst>
                <a:gd name="T0" fmla="*/ 91 w 904"/>
                <a:gd name="T1" fmla="*/ 569 h 675"/>
                <a:gd name="T2" fmla="*/ 126 w 904"/>
                <a:gd name="T3" fmla="*/ 544 h 675"/>
                <a:gd name="T4" fmla="*/ 135 w 904"/>
                <a:gd name="T5" fmla="*/ 531 h 675"/>
                <a:gd name="T6" fmla="*/ 174 w 904"/>
                <a:gd name="T7" fmla="*/ 502 h 675"/>
                <a:gd name="T8" fmla="*/ 128 w 904"/>
                <a:gd name="T9" fmla="*/ 504 h 675"/>
                <a:gd name="T10" fmla="*/ 106 w 904"/>
                <a:gd name="T11" fmla="*/ 504 h 675"/>
                <a:gd name="T12" fmla="*/ 122 w 904"/>
                <a:gd name="T13" fmla="*/ 482 h 675"/>
                <a:gd name="T14" fmla="*/ 139 w 904"/>
                <a:gd name="T15" fmla="*/ 469 h 675"/>
                <a:gd name="T16" fmla="*/ 118 w 904"/>
                <a:gd name="T17" fmla="*/ 463 h 675"/>
                <a:gd name="T18" fmla="*/ 95 w 904"/>
                <a:gd name="T19" fmla="*/ 463 h 675"/>
                <a:gd name="T20" fmla="*/ 104 w 904"/>
                <a:gd name="T21" fmla="*/ 438 h 675"/>
                <a:gd name="T22" fmla="*/ 135 w 904"/>
                <a:gd name="T23" fmla="*/ 370 h 675"/>
                <a:gd name="T24" fmla="*/ 87 w 904"/>
                <a:gd name="T25" fmla="*/ 342 h 675"/>
                <a:gd name="T26" fmla="*/ 77 w 904"/>
                <a:gd name="T27" fmla="*/ 330 h 675"/>
                <a:gd name="T28" fmla="*/ 25 w 904"/>
                <a:gd name="T29" fmla="*/ 324 h 675"/>
                <a:gd name="T30" fmla="*/ 8 w 904"/>
                <a:gd name="T31" fmla="*/ 322 h 675"/>
                <a:gd name="T32" fmla="*/ 18 w 904"/>
                <a:gd name="T33" fmla="*/ 318 h 675"/>
                <a:gd name="T34" fmla="*/ 72 w 904"/>
                <a:gd name="T35" fmla="*/ 324 h 675"/>
                <a:gd name="T36" fmla="*/ 31 w 904"/>
                <a:gd name="T37" fmla="*/ 313 h 675"/>
                <a:gd name="T38" fmla="*/ 21 w 904"/>
                <a:gd name="T39" fmla="*/ 301 h 675"/>
                <a:gd name="T40" fmla="*/ 33 w 904"/>
                <a:gd name="T41" fmla="*/ 291 h 675"/>
                <a:gd name="T42" fmla="*/ 39 w 904"/>
                <a:gd name="T43" fmla="*/ 260 h 675"/>
                <a:gd name="T44" fmla="*/ 48 w 904"/>
                <a:gd name="T45" fmla="*/ 253 h 675"/>
                <a:gd name="T46" fmla="*/ 60 w 904"/>
                <a:gd name="T47" fmla="*/ 251 h 675"/>
                <a:gd name="T48" fmla="*/ 91 w 904"/>
                <a:gd name="T49" fmla="*/ 201 h 675"/>
                <a:gd name="T50" fmla="*/ 124 w 904"/>
                <a:gd name="T51" fmla="*/ 133 h 675"/>
                <a:gd name="T52" fmla="*/ 230 w 904"/>
                <a:gd name="T53" fmla="*/ 93 h 675"/>
                <a:gd name="T54" fmla="*/ 328 w 904"/>
                <a:gd name="T55" fmla="*/ 65 h 675"/>
                <a:gd name="T56" fmla="*/ 411 w 904"/>
                <a:gd name="T57" fmla="*/ 67 h 675"/>
                <a:gd name="T58" fmla="*/ 682 w 904"/>
                <a:gd name="T59" fmla="*/ 0 h 675"/>
                <a:gd name="T60" fmla="*/ 865 w 904"/>
                <a:gd name="T61" fmla="*/ 96 h 675"/>
                <a:gd name="T62" fmla="*/ 896 w 904"/>
                <a:gd name="T63" fmla="*/ 170 h 675"/>
                <a:gd name="T64" fmla="*/ 904 w 904"/>
                <a:gd name="T65" fmla="*/ 247 h 675"/>
                <a:gd name="T66" fmla="*/ 867 w 904"/>
                <a:gd name="T67" fmla="*/ 286 h 675"/>
                <a:gd name="T68" fmla="*/ 834 w 904"/>
                <a:gd name="T69" fmla="*/ 342 h 675"/>
                <a:gd name="T70" fmla="*/ 834 w 904"/>
                <a:gd name="T71" fmla="*/ 378 h 675"/>
                <a:gd name="T72" fmla="*/ 836 w 904"/>
                <a:gd name="T73" fmla="*/ 442 h 675"/>
                <a:gd name="T74" fmla="*/ 770 w 904"/>
                <a:gd name="T75" fmla="*/ 448 h 675"/>
                <a:gd name="T76" fmla="*/ 645 w 904"/>
                <a:gd name="T77" fmla="*/ 448 h 675"/>
                <a:gd name="T78" fmla="*/ 558 w 904"/>
                <a:gd name="T79" fmla="*/ 482 h 675"/>
                <a:gd name="T80" fmla="*/ 533 w 904"/>
                <a:gd name="T81" fmla="*/ 500 h 675"/>
                <a:gd name="T82" fmla="*/ 485 w 904"/>
                <a:gd name="T83" fmla="*/ 535 h 675"/>
                <a:gd name="T84" fmla="*/ 460 w 904"/>
                <a:gd name="T85" fmla="*/ 554 h 675"/>
                <a:gd name="T86" fmla="*/ 400 w 904"/>
                <a:gd name="T87" fmla="*/ 513 h 675"/>
                <a:gd name="T88" fmla="*/ 425 w 904"/>
                <a:gd name="T89" fmla="*/ 513 h 675"/>
                <a:gd name="T90" fmla="*/ 434 w 904"/>
                <a:gd name="T91" fmla="*/ 509 h 675"/>
                <a:gd name="T92" fmla="*/ 442 w 904"/>
                <a:gd name="T93" fmla="*/ 477 h 675"/>
                <a:gd name="T94" fmla="*/ 351 w 904"/>
                <a:gd name="T95" fmla="*/ 459 h 675"/>
                <a:gd name="T96" fmla="*/ 346 w 904"/>
                <a:gd name="T97" fmla="*/ 479 h 675"/>
                <a:gd name="T98" fmla="*/ 270 w 904"/>
                <a:gd name="T99" fmla="*/ 498 h 675"/>
                <a:gd name="T100" fmla="*/ 265 w 904"/>
                <a:gd name="T101" fmla="*/ 508 h 675"/>
                <a:gd name="T102" fmla="*/ 253 w 904"/>
                <a:gd name="T103" fmla="*/ 513 h 675"/>
                <a:gd name="T104" fmla="*/ 240 w 904"/>
                <a:gd name="T105" fmla="*/ 523 h 675"/>
                <a:gd name="T106" fmla="*/ 197 w 904"/>
                <a:gd name="T107" fmla="*/ 585 h 675"/>
                <a:gd name="T108" fmla="*/ 187 w 904"/>
                <a:gd name="T109" fmla="*/ 674 h 675"/>
                <a:gd name="T110" fmla="*/ 170 w 904"/>
                <a:gd name="T111" fmla="*/ 660 h 675"/>
                <a:gd name="T112" fmla="*/ 155 w 904"/>
                <a:gd name="T113" fmla="*/ 648 h 675"/>
                <a:gd name="T114" fmla="*/ 139 w 904"/>
                <a:gd name="T115" fmla="*/ 639 h 675"/>
                <a:gd name="T116" fmla="*/ 118 w 904"/>
                <a:gd name="T117" fmla="*/ 631 h 675"/>
                <a:gd name="T118" fmla="*/ 102 w 904"/>
                <a:gd name="T119" fmla="*/ 631 h 675"/>
                <a:gd name="T120" fmla="*/ 79 w 904"/>
                <a:gd name="T121" fmla="*/ 604 h 675"/>
                <a:gd name="T122" fmla="*/ 79 w 904"/>
                <a:gd name="T123" fmla="*/ 589 h 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4"/>
                <a:gd name="T187" fmla="*/ 0 h 675"/>
                <a:gd name="T188" fmla="*/ 904 w 904"/>
                <a:gd name="T189" fmla="*/ 675 h 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4" h="675">
                  <a:moveTo>
                    <a:pt x="79" y="581"/>
                  </a:moveTo>
                  <a:lnTo>
                    <a:pt x="79" y="581"/>
                  </a:lnTo>
                  <a:lnTo>
                    <a:pt x="81" y="581"/>
                  </a:lnTo>
                  <a:lnTo>
                    <a:pt x="81" y="575"/>
                  </a:lnTo>
                  <a:lnTo>
                    <a:pt x="89" y="571"/>
                  </a:lnTo>
                  <a:lnTo>
                    <a:pt x="89" y="569"/>
                  </a:lnTo>
                  <a:lnTo>
                    <a:pt x="91" y="569"/>
                  </a:lnTo>
                  <a:lnTo>
                    <a:pt x="101" y="562"/>
                  </a:lnTo>
                  <a:lnTo>
                    <a:pt x="106" y="560"/>
                  </a:lnTo>
                  <a:lnTo>
                    <a:pt x="112" y="562"/>
                  </a:lnTo>
                  <a:lnTo>
                    <a:pt x="122" y="556"/>
                  </a:lnTo>
                  <a:lnTo>
                    <a:pt x="126" y="552"/>
                  </a:lnTo>
                  <a:lnTo>
                    <a:pt x="128" y="550"/>
                  </a:lnTo>
                  <a:lnTo>
                    <a:pt x="126" y="544"/>
                  </a:lnTo>
                  <a:lnTo>
                    <a:pt x="126" y="540"/>
                  </a:lnTo>
                  <a:lnTo>
                    <a:pt x="126" y="537"/>
                  </a:lnTo>
                  <a:lnTo>
                    <a:pt x="128" y="537"/>
                  </a:lnTo>
                  <a:lnTo>
                    <a:pt x="128" y="535"/>
                  </a:lnTo>
                  <a:lnTo>
                    <a:pt x="131" y="535"/>
                  </a:lnTo>
                  <a:lnTo>
                    <a:pt x="131" y="531"/>
                  </a:lnTo>
                  <a:lnTo>
                    <a:pt x="135" y="531"/>
                  </a:lnTo>
                  <a:lnTo>
                    <a:pt x="133" y="529"/>
                  </a:lnTo>
                  <a:lnTo>
                    <a:pt x="137" y="527"/>
                  </a:lnTo>
                  <a:lnTo>
                    <a:pt x="141" y="525"/>
                  </a:lnTo>
                  <a:lnTo>
                    <a:pt x="151" y="521"/>
                  </a:lnTo>
                  <a:lnTo>
                    <a:pt x="158" y="515"/>
                  </a:lnTo>
                  <a:lnTo>
                    <a:pt x="174" y="506"/>
                  </a:lnTo>
                  <a:lnTo>
                    <a:pt x="174" y="502"/>
                  </a:lnTo>
                  <a:lnTo>
                    <a:pt x="147" y="504"/>
                  </a:lnTo>
                  <a:lnTo>
                    <a:pt x="143" y="506"/>
                  </a:lnTo>
                  <a:lnTo>
                    <a:pt x="141" y="506"/>
                  </a:lnTo>
                  <a:lnTo>
                    <a:pt x="137" y="506"/>
                  </a:lnTo>
                  <a:lnTo>
                    <a:pt x="133" y="506"/>
                  </a:lnTo>
                  <a:lnTo>
                    <a:pt x="131" y="506"/>
                  </a:lnTo>
                  <a:lnTo>
                    <a:pt x="128" y="504"/>
                  </a:lnTo>
                  <a:lnTo>
                    <a:pt x="128" y="500"/>
                  </a:lnTo>
                  <a:lnTo>
                    <a:pt x="124" y="500"/>
                  </a:lnTo>
                  <a:lnTo>
                    <a:pt x="124" y="504"/>
                  </a:lnTo>
                  <a:lnTo>
                    <a:pt x="116" y="506"/>
                  </a:lnTo>
                  <a:lnTo>
                    <a:pt x="112" y="504"/>
                  </a:lnTo>
                  <a:lnTo>
                    <a:pt x="108" y="504"/>
                  </a:lnTo>
                  <a:lnTo>
                    <a:pt x="106" y="504"/>
                  </a:lnTo>
                  <a:lnTo>
                    <a:pt x="102" y="504"/>
                  </a:lnTo>
                  <a:lnTo>
                    <a:pt x="99" y="504"/>
                  </a:lnTo>
                  <a:lnTo>
                    <a:pt x="97" y="500"/>
                  </a:lnTo>
                  <a:lnTo>
                    <a:pt x="99" y="498"/>
                  </a:lnTo>
                  <a:lnTo>
                    <a:pt x="108" y="488"/>
                  </a:lnTo>
                  <a:lnTo>
                    <a:pt x="118" y="488"/>
                  </a:lnTo>
                  <a:lnTo>
                    <a:pt x="122" y="482"/>
                  </a:lnTo>
                  <a:lnTo>
                    <a:pt x="124" y="481"/>
                  </a:lnTo>
                  <a:lnTo>
                    <a:pt x="133" y="479"/>
                  </a:lnTo>
                  <a:lnTo>
                    <a:pt x="137" y="475"/>
                  </a:lnTo>
                  <a:lnTo>
                    <a:pt x="137" y="473"/>
                  </a:lnTo>
                  <a:lnTo>
                    <a:pt x="137" y="469"/>
                  </a:lnTo>
                  <a:lnTo>
                    <a:pt x="137" y="465"/>
                  </a:lnTo>
                  <a:lnTo>
                    <a:pt x="139" y="469"/>
                  </a:lnTo>
                  <a:lnTo>
                    <a:pt x="139" y="465"/>
                  </a:lnTo>
                  <a:lnTo>
                    <a:pt x="137" y="465"/>
                  </a:lnTo>
                  <a:lnTo>
                    <a:pt x="133" y="463"/>
                  </a:lnTo>
                  <a:lnTo>
                    <a:pt x="129" y="465"/>
                  </a:lnTo>
                  <a:lnTo>
                    <a:pt x="128" y="465"/>
                  </a:lnTo>
                  <a:lnTo>
                    <a:pt x="124" y="465"/>
                  </a:lnTo>
                  <a:lnTo>
                    <a:pt x="118" y="463"/>
                  </a:lnTo>
                  <a:lnTo>
                    <a:pt x="114" y="463"/>
                  </a:lnTo>
                  <a:lnTo>
                    <a:pt x="112" y="463"/>
                  </a:lnTo>
                  <a:lnTo>
                    <a:pt x="108" y="459"/>
                  </a:lnTo>
                  <a:lnTo>
                    <a:pt x="104" y="463"/>
                  </a:lnTo>
                  <a:lnTo>
                    <a:pt x="102" y="463"/>
                  </a:lnTo>
                  <a:lnTo>
                    <a:pt x="99" y="463"/>
                  </a:lnTo>
                  <a:lnTo>
                    <a:pt x="95" y="463"/>
                  </a:lnTo>
                  <a:lnTo>
                    <a:pt x="93" y="463"/>
                  </a:lnTo>
                  <a:lnTo>
                    <a:pt x="93" y="461"/>
                  </a:lnTo>
                  <a:lnTo>
                    <a:pt x="93" y="457"/>
                  </a:lnTo>
                  <a:lnTo>
                    <a:pt x="93" y="453"/>
                  </a:lnTo>
                  <a:lnTo>
                    <a:pt x="93" y="452"/>
                  </a:lnTo>
                  <a:lnTo>
                    <a:pt x="93" y="448"/>
                  </a:lnTo>
                  <a:lnTo>
                    <a:pt x="104" y="438"/>
                  </a:lnTo>
                  <a:lnTo>
                    <a:pt x="110" y="428"/>
                  </a:lnTo>
                  <a:lnTo>
                    <a:pt x="120" y="419"/>
                  </a:lnTo>
                  <a:lnTo>
                    <a:pt x="124" y="419"/>
                  </a:lnTo>
                  <a:lnTo>
                    <a:pt x="124" y="417"/>
                  </a:lnTo>
                  <a:lnTo>
                    <a:pt x="151" y="388"/>
                  </a:lnTo>
                  <a:lnTo>
                    <a:pt x="147" y="370"/>
                  </a:lnTo>
                  <a:lnTo>
                    <a:pt x="135" y="370"/>
                  </a:lnTo>
                  <a:lnTo>
                    <a:pt x="135" y="361"/>
                  </a:lnTo>
                  <a:lnTo>
                    <a:pt x="122" y="361"/>
                  </a:lnTo>
                  <a:lnTo>
                    <a:pt x="122" y="342"/>
                  </a:lnTo>
                  <a:lnTo>
                    <a:pt x="106" y="342"/>
                  </a:lnTo>
                  <a:lnTo>
                    <a:pt x="102" y="342"/>
                  </a:lnTo>
                  <a:lnTo>
                    <a:pt x="101" y="342"/>
                  </a:lnTo>
                  <a:lnTo>
                    <a:pt x="87" y="342"/>
                  </a:lnTo>
                  <a:lnTo>
                    <a:pt x="87" y="330"/>
                  </a:lnTo>
                  <a:lnTo>
                    <a:pt x="83" y="330"/>
                  </a:lnTo>
                  <a:lnTo>
                    <a:pt x="83" y="334"/>
                  </a:lnTo>
                  <a:lnTo>
                    <a:pt x="81" y="334"/>
                  </a:lnTo>
                  <a:lnTo>
                    <a:pt x="75" y="336"/>
                  </a:lnTo>
                  <a:lnTo>
                    <a:pt x="75" y="334"/>
                  </a:lnTo>
                  <a:lnTo>
                    <a:pt x="77" y="330"/>
                  </a:lnTo>
                  <a:lnTo>
                    <a:pt x="81" y="330"/>
                  </a:lnTo>
                  <a:lnTo>
                    <a:pt x="52" y="328"/>
                  </a:lnTo>
                  <a:lnTo>
                    <a:pt x="50" y="338"/>
                  </a:lnTo>
                  <a:lnTo>
                    <a:pt x="27" y="334"/>
                  </a:lnTo>
                  <a:lnTo>
                    <a:pt x="27" y="332"/>
                  </a:lnTo>
                  <a:lnTo>
                    <a:pt x="27" y="324"/>
                  </a:lnTo>
                  <a:lnTo>
                    <a:pt x="25" y="324"/>
                  </a:lnTo>
                  <a:lnTo>
                    <a:pt x="25" y="322"/>
                  </a:lnTo>
                  <a:lnTo>
                    <a:pt x="21" y="322"/>
                  </a:lnTo>
                  <a:lnTo>
                    <a:pt x="18" y="322"/>
                  </a:lnTo>
                  <a:lnTo>
                    <a:pt x="18" y="324"/>
                  </a:lnTo>
                  <a:lnTo>
                    <a:pt x="16" y="326"/>
                  </a:lnTo>
                  <a:lnTo>
                    <a:pt x="12" y="322"/>
                  </a:lnTo>
                  <a:lnTo>
                    <a:pt x="8" y="322"/>
                  </a:lnTo>
                  <a:lnTo>
                    <a:pt x="6" y="322"/>
                  </a:lnTo>
                  <a:lnTo>
                    <a:pt x="0" y="322"/>
                  </a:lnTo>
                  <a:lnTo>
                    <a:pt x="2" y="316"/>
                  </a:lnTo>
                  <a:lnTo>
                    <a:pt x="8" y="313"/>
                  </a:lnTo>
                  <a:lnTo>
                    <a:pt x="12" y="316"/>
                  </a:lnTo>
                  <a:lnTo>
                    <a:pt x="16" y="318"/>
                  </a:lnTo>
                  <a:lnTo>
                    <a:pt x="18" y="318"/>
                  </a:lnTo>
                  <a:lnTo>
                    <a:pt x="18" y="322"/>
                  </a:lnTo>
                  <a:lnTo>
                    <a:pt x="25" y="322"/>
                  </a:lnTo>
                  <a:lnTo>
                    <a:pt x="37" y="324"/>
                  </a:lnTo>
                  <a:lnTo>
                    <a:pt x="56" y="324"/>
                  </a:lnTo>
                  <a:lnTo>
                    <a:pt x="62" y="328"/>
                  </a:lnTo>
                  <a:lnTo>
                    <a:pt x="62" y="324"/>
                  </a:lnTo>
                  <a:lnTo>
                    <a:pt x="72" y="324"/>
                  </a:lnTo>
                  <a:lnTo>
                    <a:pt x="72" y="318"/>
                  </a:lnTo>
                  <a:lnTo>
                    <a:pt x="43" y="318"/>
                  </a:lnTo>
                  <a:lnTo>
                    <a:pt x="43" y="315"/>
                  </a:lnTo>
                  <a:lnTo>
                    <a:pt x="37" y="315"/>
                  </a:lnTo>
                  <a:lnTo>
                    <a:pt x="33" y="316"/>
                  </a:lnTo>
                  <a:lnTo>
                    <a:pt x="33" y="313"/>
                  </a:lnTo>
                  <a:lnTo>
                    <a:pt x="31" y="313"/>
                  </a:lnTo>
                  <a:lnTo>
                    <a:pt x="27" y="316"/>
                  </a:lnTo>
                  <a:lnTo>
                    <a:pt x="23" y="313"/>
                  </a:lnTo>
                  <a:lnTo>
                    <a:pt x="21" y="309"/>
                  </a:lnTo>
                  <a:lnTo>
                    <a:pt x="18" y="307"/>
                  </a:lnTo>
                  <a:lnTo>
                    <a:pt x="18" y="303"/>
                  </a:lnTo>
                  <a:lnTo>
                    <a:pt x="18" y="301"/>
                  </a:lnTo>
                  <a:lnTo>
                    <a:pt x="21" y="301"/>
                  </a:lnTo>
                  <a:lnTo>
                    <a:pt x="21" y="297"/>
                  </a:lnTo>
                  <a:lnTo>
                    <a:pt x="23" y="293"/>
                  </a:lnTo>
                  <a:lnTo>
                    <a:pt x="23" y="297"/>
                  </a:lnTo>
                  <a:lnTo>
                    <a:pt x="27" y="293"/>
                  </a:lnTo>
                  <a:lnTo>
                    <a:pt x="27" y="291"/>
                  </a:lnTo>
                  <a:lnTo>
                    <a:pt x="31" y="291"/>
                  </a:lnTo>
                  <a:lnTo>
                    <a:pt x="33" y="291"/>
                  </a:lnTo>
                  <a:lnTo>
                    <a:pt x="37" y="291"/>
                  </a:lnTo>
                  <a:lnTo>
                    <a:pt x="39" y="287"/>
                  </a:lnTo>
                  <a:lnTo>
                    <a:pt x="43" y="278"/>
                  </a:lnTo>
                  <a:lnTo>
                    <a:pt x="48" y="268"/>
                  </a:lnTo>
                  <a:lnTo>
                    <a:pt x="48" y="266"/>
                  </a:lnTo>
                  <a:lnTo>
                    <a:pt x="43" y="260"/>
                  </a:lnTo>
                  <a:lnTo>
                    <a:pt x="39" y="260"/>
                  </a:lnTo>
                  <a:lnTo>
                    <a:pt x="35" y="260"/>
                  </a:lnTo>
                  <a:lnTo>
                    <a:pt x="39" y="260"/>
                  </a:lnTo>
                  <a:lnTo>
                    <a:pt x="43" y="260"/>
                  </a:lnTo>
                  <a:lnTo>
                    <a:pt x="43" y="257"/>
                  </a:lnTo>
                  <a:lnTo>
                    <a:pt x="45" y="257"/>
                  </a:lnTo>
                  <a:lnTo>
                    <a:pt x="45" y="253"/>
                  </a:lnTo>
                  <a:lnTo>
                    <a:pt x="48" y="253"/>
                  </a:lnTo>
                  <a:lnTo>
                    <a:pt x="48" y="257"/>
                  </a:lnTo>
                  <a:lnTo>
                    <a:pt x="52" y="257"/>
                  </a:lnTo>
                  <a:lnTo>
                    <a:pt x="54" y="257"/>
                  </a:lnTo>
                  <a:lnTo>
                    <a:pt x="54" y="253"/>
                  </a:lnTo>
                  <a:lnTo>
                    <a:pt x="58" y="253"/>
                  </a:lnTo>
                  <a:lnTo>
                    <a:pt x="58" y="251"/>
                  </a:lnTo>
                  <a:lnTo>
                    <a:pt x="60" y="251"/>
                  </a:lnTo>
                  <a:lnTo>
                    <a:pt x="60" y="247"/>
                  </a:lnTo>
                  <a:lnTo>
                    <a:pt x="73" y="228"/>
                  </a:lnTo>
                  <a:lnTo>
                    <a:pt x="89" y="228"/>
                  </a:lnTo>
                  <a:lnTo>
                    <a:pt x="89" y="206"/>
                  </a:lnTo>
                  <a:lnTo>
                    <a:pt x="87" y="203"/>
                  </a:lnTo>
                  <a:lnTo>
                    <a:pt x="87" y="201"/>
                  </a:lnTo>
                  <a:lnTo>
                    <a:pt x="91" y="201"/>
                  </a:lnTo>
                  <a:lnTo>
                    <a:pt x="91" y="197"/>
                  </a:lnTo>
                  <a:lnTo>
                    <a:pt x="91" y="193"/>
                  </a:lnTo>
                  <a:lnTo>
                    <a:pt x="101" y="177"/>
                  </a:lnTo>
                  <a:lnTo>
                    <a:pt x="108" y="162"/>
                  </a:lnTo>
                  <a:lnTo>
                    <a:pt x="112" y="156"/>
                  </a:lnTo>
                  <a:lnTo>
                    <a:pt x="122" y="137"/>
                  </a:lnTo>
                  <a:lnTo>
                    <a:pt x="124" y="133"/>
                  </a:lnTo>
                  <a:lnTo>
                    <a:pt x="128" y="133"/>
                  </a:lnTo>
                  <a:lnTo>
                    <a:pt x="129" y="85"/>
                  </a:lnTo>
                  <a:lnTo>
                    <a:pt x="160" y="83"/>
                  </a:lnTo>
                  <a:lnTo>
                    <a:pt x="164" y="67"/>
                  </a:lnTo>
                  <a:lnTo>
                    <a:pt x="230" y="67"/>
                  </a:lnTo>
                  <a:lnTo>
                    <a:pt x="230" y="83"/>
                  </a:lnTo>
                  <a:lnTo>
                    <a:pt x="230" y="93"/>
                  </a:lnTo>
                  <a:lnTo>
                    <a:pt x="226" y="98"/>
                  </a:lnTo>
                  <a:lnTo>
                    <a:pt x="259" y="98"/>
                  </a:lnTo>
                  <a:lnTo>
                    <a:pt x="267" y="98"/>
                  </a:lnTo>
                  <a:lnTo>
                    <a:pt x="276" y="100"/>
                  </a:lnTo>
                  <a:lnTo>
                    <a:pt x="278" y="50"/>
                  </a:lnTo>
                  <a:lnTo>
                    <a:pt x="328" y="50"/>
                  </a:lnTo>
                  <a:lnTo>
                    <a:pt x="328" y="65"/>
                  </a:lnTo>
                  <a:lnTo>
                    <a:pt x="351" y="67"/>
                  </a:lnTo>
                  <a:lnTo>
                    <a:pt x="361" y="67"/>
                  </a:lnTo>
                  <a:lnTo>
                    <a:pt x="363" y="67"/>
                  </a:lnTo>
                  <a:lnTo>
                    <a:pt x="373" y="67"/>
                  </a:lnTo>
                  <a:lnTo>
                    <a:pt x="382" y="67"/>
                  </a:lnTo>
                  <a:lnTo>
                    <a:pt x="386" y="67"/>
                  </a:lnTo>
                  <a:lnTo>
                    <a:pt x="411" y="67"/>
                  </a:lnTo>
                  <a:lnTo>
                    <a:pt x="409" y="37"/>
                  </a:lnTo>
                  <a:lnTo>
                    <a:pt x="429" y="37"/>
                  </a:lnTo>
                  <a:lnTo>
                    <a:pt x="429" y="17"/>
                  </a:lnTo>
                  <a:lnTo>
                    <a:pt x="444" y="19"/>
                  </a:lnTo>
                  <a:lnTo>
                    <a:pt x="525" y="19"/>
                  </a:lnTo>
                  <a:lnTo>
                    <a:pt x="562" y="0"/>
                  </a:lnTo>
                  <a:lnTo>
                    <a:pt x="682" y="0"/>
                  </a:lnTo>
                  <a:lnTo>
                    <a:pt x="728" y="2"/>
                  </a:lnTo>
                  <a:lnTo>
                    <a:pt x="728" y="33"/>
                  </a:lnTo>
                  <a:lnTo>
                    <a:pt x="794" y="35"/>
                  </a:lnTo>
                  <a:lnTo>
                    <a:pt x="794" y="19"/>
                  </a:lnTo>
                  <a:lnTo>
                    <a:pt x="834" y="19"/>
                  </a:lnTo>
                  <a:lnTo>
                    <a:pt x="844" y="44"/>
                  </a:lnTo>
                  <a:lnTo>
                    <a:pt x="865" y="96"/>
                  </a:lnTo>
                  <a:lnTo>
                    <a:pt x="867" y="100"/>
                  </a:lnTo>
                  <a:lnTo>
                    <a:pt x="871" y="106"/>
                  </a:lnTo>
                  <a:lnTo>
                    <a:pt x="871" y="108"/>
                  </a:lnTo>
                  <a:lnTo>
                    <a:pt x="886" y="148"/>
                  </a:lnTo>
                  <a:lnTo>
                    <a:pt x="894" y="164"/>
                  </a:lnTo>
                  <a:lnTo>
                    <a:pt x="894" y="168"/>
                  </a:lnTo>
                  <a:lnTo>
                    <a:pt x="896" y="170"/>
                  </a:lnTo>
                  <a:lnTo>
                    <a:pt x="900" y="208"/>
                  </a:lnTo>
                  <a:lnTo>
                    <a:pt x="900" y="216"/>
                  </a:lnTo>
                  <a:lnTo>
                    <a:pt x="900" y="220"/>
                  </a:lnTo>
                  <a:lnTo>
                    <a:pt x="904" y="232"/>
                  </a:lnTo>
                  <a:lnTo>
                    <a:pt x="904" y="235"/>
                  </a:lnTo>
                  <a:lnTo>
                    <a:pt x="904" y="241"/>
                  </a:lnTo>
                  <a:lnTo>
                    <a:pt x="904" y="247"/>
                  </a:lnTo>
                  <a:lnTo>
                    <a:pt x="904" y="251"/>
                  </a:lnTo>
                  <a:lnTo>
                    <a:pt x="902" y="262"/>
                  </a:lnTo>
                  <a:lnTo>
                    <a:pt x="902" y="272"/>
                  </a:lnTo>
                  <a:lnTo>
                    <a:pt x="902" y="286"/>
                  </a:lnTo>
                  <a:lnTo>
                    <a:pt x="902" y="287"/>
                  </a:lnTo>
                  <a:lnTo>
                    <a:pt x="880" y="286"/>
                  </a:lnTo>
                  <a:lnTo>
                    <a:pt x="867" y="286"/>
                  </a:lnTo>
                  <a:lnTo>
                    <a:pt x="861" y="286"/>
                  </a:lnTo>
                  <a:lnTo>
                    <a:pt x="836" y="286"/>
                  </a:lnTo>
                  <a:lnTo>
                    <a:pt x="836" y="295"/>
                  </a:lnTo>
                  <a:lnTo>
                    <a:pt x="836" y="315"/>
                  </a:lnTo>
                  <a:lnTo>
                    <a:pt x="836" y="324"/>
                  </a:lnTo>
                  <a:lnTo>
                    <a:pt x="836" y="326"/>
                  </a:lnTo>
                  <a:lnTo>
                    <a:pt x="834" y="342"/>
                  </a:lnTo>
                  <a:lnTo>
                    <a:pt x="834" y="345"/>
                  </a:lnTo>
                  <a:lnTo>
                    <a:pt x="834" y="357"/>
                  </a:lnTo>
                  <a:lnTo>
                    <a:pt x="834" y="363"/>
                  </a:lnTo>
                  <a:lnTo>
                    <a:pt x="834" y="370"/>
                  </a:lnTo>
                  <a:lnTo>
                    <a:pt x="834" y="372"/>
                  </a:lnTo>
                  <a:lnTo>
                    <a:pt x="834" y="376"/>
                  </a:lnTo>
                  <a:lnTo>
                    <a:pt x="834" y="378"/>
                  </a:lnTo>
                  <a:lnTo>
                    <a:pt x="834" y="388"/>
                  </a:lnTo>
                  <a:lnTo>
                    <a:pt x="834" y="398"/>
                  </a:lnTo>
                  <a:lnTo>
                    <a:pt x="836" y="407"/>
                  </a:lnTo>
                  <a:lnTo>
                    <a:pt x="836" y="428"/>
                  </a:lnTo>
                  <a:lnTo>
                    <a:pt x="836" y="434"/>
                  </a:lnTo>
                  <a:lnTo>
                    <a:pt x="836" y="438"/>
                  </a:lnTo>
                  <a:lnTo>
                    <a:pt x="836" y="442"/>
                  </a:lnTo>
                  <a:lnTo>
                    <a:pt x="836" y="450"/>
                  </a:lnTo>
                  <a:lnTo>
                    <a:pt x="821" y="448"/>
                  </a:lnTo>
                  <a:lnTo>
                    <a:pt x="807" y="448"/>
                  </a:lnTo>
                  <a:lnTo>
                    <a:pt x="799" y="448"/>
                  </a:lnTo>
                  <a:lnTo>
                    <a:pt x="795" y="448"/>
                  </a:lnTo>
                  <a:lnTo>
                    <a:pt x="782" y="448"/>
                  </a:lnTo>
                  <a:lnTo>
                    <a:pt x="770" y="448"/>
                  </a:lnTo>
                  <a:lnTo>
                    <a:pt x="766" y="448"/>
                  </a:lnTo>
                  <a:lnTo>
                    <a:pt x="685" y="450"/>
                  </a:lnTo>
                  <a:lnTo>
                    <a:pt x="680" y="450"/>
                  </a:lnTo>
                  <a:lnTo>
                    <a:pt x="676" y="448"/>
                  </a:lnTo>
                  <a:lnTo>
                    <a:pt x="655" y="448"/>
                  </a:lnTo>
                  <a:lnTo>
                    <a:pt x="651" y="448"/>
                  </a:lnTo>
                  <a:lnTo>
                    <a:pt x="645" y="448"/>
                  </a:lnTo>
                  <a:lnTo>
                    <a:pt x="608" y="448"/>
                  </a:lnTo>
                  <a:lnTo>
                    <a:pt x="604" y="448"/>
                  </a:lnTo>
                  <a:lnTo>
                    <a:pt x="573" y="471"/>
                  </a:lnTo>
                  <a:lnTo>
                    <a:pt x="572" y="473"/>
                  </a:lnTo>
                  <a:lnTo>
                    <a:pt x="564" y="477"/>
                  </a:lnTo>
                  <a:lnTo>
                    <a:pt x="562" y="481"/>
                  </a:lnTo>
                  <a:lnTo>
                    <a:pt x="558" y="482"/>
                  </a:lnTo>
                  <a:lnTo>
                    <a:pt x="556" y="482"/>
                  </a:lnTo>
                  <a:lnTo>
                    <a:pt x="546" y="492"/>
                  </a:lnTo>
                  <a:lnTo>
                    <a:pt x="543" y="492"/>
                  </a:lnTo>
                  <a:lnTo>
                    <a:pt x="541" y="496"/>
                  </a:lnTo>
                  <a:lnTo>
                    <a:pt x="537" y="496"/>
                  </a:lnTo>
                  <a:lnTo>
                    <a:pt x="537" y="500"/>
                  </a:lnTo>
                  <a:lnTo>
                    <a:pt x="533" y="500"/>
                  </a:lnTo>
                  <a:lnTo>
                    <a:pt x="531" y="502"/>
                  </a:lnTo>
                  <a:lnTo>
                    <a:pt x="525" y="506"/>
                  </a:lnTo>
                  <a:lnTo>
                    <a:pt x="512" y="515"/>
                  </a:lnTo>
                  <a:lnTo>
                    <a:pt x="502" y="521"/>
                  </a:lnTo>
                  <a:lnTo>
                    <a:pt x="500" y="525"/>
                  </a:lnTo>
                  <a:lnTo>
                    <a:pt x="487" y="535"/>
                  </a:lnTo>
                  <a:lnTo>
                    <a:pt x="485" y="535"/>
                  </a:lnTo>
                  <a:lnTo>
                    <a:pt x="479" y="540"/>
                  </a:lnTo>
                  <a:lnTo>
                    <a:pt x="471" y="544"/>
                  </a:lnTo>
                  <a:lnTo>
                    <a:pt x="469" y="546"/>
                  </a:lnTo>
                  <a:lnTo>
                    <a:pt x="465" y="546"/>
                  </a:lnTo>
                  <a:lnTo>
                    <a:pt x="465" y="550"/>
                  </a:lnTo>
                  <a:lnTo>
                    <a:pt x="463" y="550"/>
                  </a:lnTo>
                  <a:lnTo>
                    <a:pt x="460" y="554"/>
                  </a:lnTo>
                  <a:lnTo>
                    <a:pt x="454" y="556"/>
                  </a:lnTo>
                  <a:lnTo>
                    <a:pt x="450" y="560"/>
                  </a:lnTo>
                  <a:lnTo>
                    <a:pt x="448" y="564"/>
                  </a:lnTo>
                  <a:lnTo>
                    <a:pt x="440" y="560"/>
                  </a:lnTo>
                  <a:lnTo>
                    <a:pt x="388" y="544"/>
                  </a:lnTo>
                  <a:lnTo>
                    <a:pt x="390" y="513"/>
                  </a:lnTo>
                  <a:lnTo>
                    <a:pt x="400" y="513"/>
                  </a:lnTo>
                  <a:lnTo>
                    <a:pt x="404" y="517"/>
                  </a:lnTo>
                  <a:lnTo>
                    <a:pt x="406" y="517"/>
                  </a:lnTo>
                  <a:lnTo>
                    <a:pt x="409" y="517"/>
                  </a:lnTo>
                  <a:lnTo>
                    <a:pt x="409" y="513"/>
                  </a:lnTo>
                  <a:lnTo>
                    <a:pt x="411" y="513"/>
                  </a:lnTo>
                  <a:lnTo>
                    <a:pt x="415" y="513"/>
                  </a:lnTo>
                  <a:lnTo>
                    <a:pt x="425" y="513"/>
                  </a:lnTo>
                  <a:lnTo>
                    <a:pt x="425" y="517"/>
                  </a:lnTo>
                  <a:lnTo>
                    <a:pt x="425" y="519"/>
                  </a:lnTo>
                  <a:lnTo>
                    <a:pt x="429" y="519"/>
                  </a:lnTo>
                  <a:lnTo>
                    <a:pt x="429" y="517"/>
                  </a:lnTo>
                  <a:lnTo>
                    <a:pt x="431" y="517"/>
                  </a:lnTo>
                  <a:lnTo>
                    <a:pt x="431" y="513"/>
                  </a:lnTo>
                  <a:lnTo>
                    <a:pt x="434" y="509"/>
                  </a:lnTo>
                  <a:lnTo>
                    <a:pt x="434" y="513"/>
                  </a:lnTo>
                  <a:lnTo>
                    <a:pt x="436" y="508"/>
                  </a:lnTo>
                  <a:lnTo>
                    <a:pt x="440" y="508"/>
                  </a:lnTo>
                  <a:lnTo>
                    <a:pt x="440" y="509"/>
                  </a:lnTo>
                  <a:lnTo>
                    <a:pt x="440" y="484"/>
                  </a:lnTo>
                  <a:lnTo>
                    <a:pt x="442" y="482"/>
                  </a:lnTo>
                  <a:lnTo>
                    <a:pt x="442" y="477"/>
                  </a:lnTo>
                  <a:lnTo>
                    <a:pt x="442" y="467"/>
                  </a:lnTo>
                  <a:lnTo>
                    <a:pt x="442" y="461"/>
                  </a:lnTo>
                  <a:lnTo>
                    <a:pt x="390" y="461"/>
                  </a:lnTo>
                  <a:lnTo>
                    <a:pt x="371" y="459"/>
                  </a:lnTo>
                  <a:lnTo>
                    <a:pt x="361" y="459"/>
                  </a:lnTo>
                  <a:lnTo>
                    <a:pt x="355" y="459"/>
                  </a:lnTo>
                  <a:lnTo>
                    <a:pt x="351" y="459"/>
                  </a:lnTo>
                  <a:lnTo>
                    <a:pt x="351" y="461"/>
                  </a:lnTo>
                  <a:lnTo>
                    <a:pt x="351" y="469"/>
                  </a:lnTo>
                  <a:lnTo>
                    <a:pt x="351" y="475"/>
                  </a:lnTo>
                  <a:lnTo>
                    <a:pt x="351" y="471"/>
                  </a:lnTo>
                  <a:lnTo>
                    <a:pt x="350" y="471"/>
                  </a:lnTo>
                  <a:lnTo>
                    <a:pt x="346" y="471"/>
                  </a:lnTo>
                  <a:lnTo>
                    <a:pt x="346" y="479"/>
                  </a:lnTo>
                  <a:lnTo>
                    <a:pt x="342" y="479"/>
                  </a:lnTo>
                  <a:lnTo>
                    <a:pt x="340" y="479"/>
                  </a:lnTo>
                  <a:lnTo>
                    <a:pt x="340" y="494"/>
                  </a:lnTo>
                  <a:lnTo>
                    <a:pt x="274" y="492"/>
                  </a:lnTo>
                  <a:lnTo>
                    <a:pt x="274" y="494"/>
                  </a:lnTo>
                  <a:lnTo>
                    <a:pt x="270" y="494"/>
                  </a:lnTo>
                  <a:lnTo>
                    <a:pt x="270" y="498"/>
                  </a:lnTo>
                  <a:lnTo>
                    <a:pt x="268" y="498"/>
                  </a:lnTo>
                  <a:lnTo>
                    <a:pt x="270" y="498"/>
                  </a:lnTo>
                  <a:lnTo>
                    <a:pt x="270" y="500"/>
                  </a:lnTo>
                  <a:lnTo>
                    <a:pt x="270" y="504"/>
                  </a:lnTo>
                  <a:lnTo>
                    <a:pt x="268" y="504"/>
                  </a:lnTo>
                  <a:lnTo>
                    <a:pt x="268" y="508"/>
                  </a:lnTo>
                  <a:lnTo>
                    <a:pt x="265" y="508"/>
                  </a:lnTo>
                  <a:lnTo>
                    <a:pt x="265" y="509"/>
                  </a:lnTo>
                  <a:lnTo>
                    <a:pt x="263" y="508"/>
                  </a:lnTo>
                  <a:lnTo>
                    <a:pt x="263" y="509"/>
                  </a:lnTo>
                  <a:lnTo>
                    <a:pt x="259" y="509"/>
                  </a:lnTo>
                  <a:lnTo>
                    <a:pt x="255" y="509"/>
                  </a:lnTo>
                  <a:lnTo>
                    <a:pt x="255" y="513"/>
                  </a:lnTo>
                  <a:lnTo>
                    <a:pt x="253" y="513"/>
                  </a:lnTo>
                  <a:lnTo>
                    <a:pt x="249" y="513"/>
                  </a:lnTo>
                  <a:lnTo>
                    <a:pt x="249" y="517"/>
                  </a:lnTo>
                  <a:lnTo>
                    <a:pt x="247" y="517"/>
                  </a:lnTo>
                  <a:lnTo>
                    <a:pt x="247" y="519"/>
                  </a:lnTo>
                  <a:lnTo>
                    <a:pt x="243" y="519"/>
                  </a:lnTo>
                  <a:lnTo>
                    <a:pt x="240" y="519"/>
                  </a:lnTo>
                  <a:lnTo>
                    <a:pt x="240" y="523"/>
                  </a:lnTo>
                  <a:lnTo>
                    <a:pt x="238" y="523"/>
                  </a:lnTo>
                  <a:lnTo>
                    <a:pt x="234" y="523"/>
                  </a:lnTo>
                  <a:lnTo>
                    <a:pt x="261" y="571"/>
                  </a:lnTo>
                  <a:lnTo>
                    <a:pt x="247" y="579"/>
                  </a:lnTo>
                  <a:lnTo>
                    <a:pt x="220" y="569"/>
                  </a:lnTo>
                  <a:lnTo>
                    <a:pt x="205" y="579"/>
                  </a:lnTo>
                  <a:lnTo>
                    <a:pt x="197" y="585"/>
                  </a:lnTo>
                  <a:lnTo>
                    <a:pt x="205" y="592"/>
                  </a:lnTo>
                  <a:lnTo>
                    <a:pt x="220" y="614"/>
                  </a:lnTo>
                  <a:lnTo>
                    <a:pt x="193" y="648"/>
                  </a:lnTo>
                  <a:lnTo>
                    <a:pt x="193" y="675"/>
                  </a:lnTo>
                  <a:lnTo>
                    <a:pt x="189" y="675"/>
                  </a:lnTo>
                  <a:lnTo>
                    <a:pt x="189" y="674"/>
                  </a:lnTo>
                  <a:lnTo>
                    <a:pt x="187" y="674"/>
                  </a:lnTo>
                  <a:lnTo>
                    <a:pt x="187" y="670"/>
                  </a:lnTo>
                  <a:lnTo>
                    <a:pt x="184" y="670"/>
                  </a:lnTo>
                  <a:lnTo>
                    <a:pt x="180" y="666"/>
                  </a:lnTo>
                  <a:lnTo>
                    <a:pt x="178" y="666"/>
                  </a:lnTo>
                  <a:lnTo>
                    <a:pt x="178" y="664"/>
                  </a:lnTo>
                  <a:lnTo>
                    <a:pt x="174" y="664"/>
                  </a:lnTo>
                  <a:lnTo>
                    <a:pt x="170" y="660"/>
                  </a:lnTo>
                  <a:lnTo>
                    <a:pt x="168" y="660"/>
                  </a:lnTo>
                  <a:lnTo>
                    <a:pt x="168" y="658"/>
                  </a:lnTo>
                  <a:lnTo>
                    <a:pt x="164" y="658"/>
                  </a:lnTo>
                  <a:lnTo>
                    <a:pt x="162" y="654"/>
                  </a:lnTo>
                  <a:lnTo>
                    <a:pt x="158" y="652"/>
                  </a:lnTo>
                  <a:lnTo>
                    <a:pt x="155" y="652"/>
                  </a:lnTo>
                  <a:lnTo>
                    <a:pt x="155" y="648"/>
                  </a:lnTo>
                  <a:lnTo>
                    <a:pt x="153" y="648"/>
                  </a:lnTo>
                  <a:lnTo>
                    <a:pt x="153" y="645"/>
                  </a:lnTo>
                  <a:lnTo>
                    <a:pt x="149" y="645"/>
                  </a:lnTo>
                  <a:lnTo>
                    <a:pt x="149" y="643"/>
                  </a:lnTo>
                  <a:lnTo>
                    <a:pt x="145" y="643"/>
                  </a:lnTo>
                  <a:lnTo>
                    <a:pt x="143" y="639"/>
                  </a:lnTo>
                  <a:lnTo>
                    <a:pt x="139" y="639"/>
                  </a:lnTo>
                  <a:lnTo>
                    <a:pt x="135" y="637"/>
                  </a:lnTo>
                  <a:lnTo>
                    <a:pt x="133" y="637"/>
                  </a:lnTo>
                  <a:lnTo>
                    <a:pt x="129" y="633"/>
                  </a:lnTo>
                  <a:lnTo>
                    <a:pt x="128" y="633"/>
                  </a:lnTo>
                  <a:lnTo>
                    <a:pt x="124" y="633"/>
                  </a:lnTo>
                  <a:lnTo>
                    <a:pt x="120" y="633"/>
                  </a:lnTo>
                  <a:lnTo>
                    <a:pt x="118" y="631"/>
                  </a:lnTo>
                  <a:lnTo>
                    <a:pt x="114" y="631"/>
                  </a:lnTo>
                  <a:lnTo>
                    <a:pt x="110" y="631"/>
                  </a:lnTo>
                  <a:lnTo>
                    <a:pt x="110" y="633"/>
                  </a:lnTo>
                  <a:lnTo>
                    <a:pt x="108" y="633"/>
                  </a:lnTo>
                  <a:lnTo>
                    <a:pt x="104" y="633"/>
                  </a:lnTo>
                  <a:lnTo>
                    <a:pt x="104" y="631"/>
                  </a:lnTo>
                  <a:lnTo>
                    <a:pt x="102" y="631"/>
                  </a:lnTo>
                  <a:lnTo>
                    <a:pt x="95" y="631"/>
                  </a:lnTo>
                  <a:lnTo>
                    <a:pt x="93" y="631"/>
                  </a:lnTo>
                  <a:lnTo>
                    <a:pt x="89" y="631"/>
                  </a:lnTo>
                  <a:lnTo>
                    <a:pt x="89" y="627"/>
                  </a:lnTo>
                  <a:lnTo>
                    <a:pt x="89" y="625"/>
                  </a:lnTo>
                  <a:lnTo>
                    <a:pt x="75" y="610"/>
                  </a:lnTo>
                  <a:lnTo>
                    <a:pt x="79" y="604"/>
                  </a:lnTo>
                  <a:lnTo>
                    <a:pt x="85" y="604"/>
                  </a:lnTo>
                  <a:lnTo>
                    <a:pt x="85" y="600"/>
                  </a:lnTo>
                  <a:lnTo>
                    <a:pt x="85" y="596"/>
                  </a:lnTo>
                  <a:lnTo>
                    <a:pt x="83" y="594"/>
                  </a:lnTo>
                  <a:lnTo>
                    <a:pt x="85" y="587"/>
                  </a:lnTo>
                  <a:lnTo>
                    <a:pt x="83" y="589"/>
                  </a:lnTo>
                  <a:lnTo>
                    <a:pt x="79" y="589"/>
                  </a:lnTo>
                  <a:lnTo>
                    <a:pt x="79" y="581"/>
                  </a:lnTo>
                </a:path>
              </a:pathLst>
            </a:custGeom>
            <a:grpFill/>
            <a:ln w="9525">
              <a:noFill/>
              <a:round/>
              <a:headEnd/>
              <a:tailEnd/>
            </a:ln>
          </p:spPr>
          <p:txBody>
            <a:bodyPr/>
            <a:lstStyle/>
            <a:p>
              <a:pPr>
                <a:defRPr/>
              </a:pPr>
              <a:endParaRPr lang="en-US" dirty="0">
                <a:solidFill>
                  <a:prstClr val="black"/>
                </a:solidFill>
              </a:endParaRPr>
            </a:p>
          </p:txBody>
        </p:sp>
        <p:sp>
          <p:nvSpPr>
            <p:cNvPr id="16705" name="Freeform 163"/>
            <p:cNvSpPr>
              <a:spLocks/>
            </p:cNvSpPr>
            <p:nvPr/>
          </p:nvSpPr>
          <p:spPr bwMode="ltGray">
            <a:xfrm>
              <a:off x="854" y="126"/>
              <a:ext cx="9" cy="11"/>
            </a:xfrm>
            <a:custGeom>
              <a:avLst/>
              <a:gdLst>
                <a:gd name="T0" fmla="*/ 4 w 9"/>
                <a:gd name="T1" fmla="*/ 0 h 11"/>
                <a:gd name="T2" fmla="*/ 9 w 9"/>
                <a:gd name="T3" fmla="*/ 9 h 11"/>
                <a:gd name="T4" fmla="*/ 7 w 9"/>
                <a:gd name="T5" fmla="*/ 11 h 11"/>
                <a:gd name="T6" fmla="*/ 0 w 9"/>
                <a:gd name="T7" fmla="*/ 2 h 11"/>
                <a:gd name="T8" fmla="*/ 4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0"/>
                  </a:moveTo>
                  <a:lnTo>
                    <a:pt x="9" y="9"/>
                  </a:lnTo>
                  <a:lnTo>
                    <a:pt x="7" y="11"/>
                  </a:lnTo>
                  <a:lnTo>
                    <a:pt x="0" y="2"/>
                  </a:lnTo>
                  <a:lnTo>
                    <a:pt x="4" y="0"/>
                  </a:lnTo>
                  <a:close/>
                </a:path>
              </a:pathLst>
            </a:custGeom>
            <a:grpFill/>
            <a:ln w="9525">
              <a:noFill/>
              <a:round/>
              <a:headEnd/>
              <a:tailEnd/>
            </a:ln>
          </p:spPr>
          <p:txBody>
            <a:bodyPr/>
            <a:lstStyle/>
            <a:p>
              <a:pPr>
                <a:defRPr/>
              </a:pPr>
              <a:endParaRPr lang="en-US" dirty="0">
                <a:solidFill>
                  <a:prstClr val="black"/>
                </a:solidFill>
              </a:endParaRPr>
            </a:p>
          </p:txBody>
        </p:sp>
        <p:sp>
          <p:nvSpPr>
            <p:cNvPr id="16706" name="Freeform 164"/>
            <p:cNvSpPr>
              <a:spLocks/>
            </p:cNvSpPr>
            <p:nvPr/>
          </p:nvSpPr>
          <p:spPr bwMode="ltGray">
            <a:xfrm>
              <a:off x="854" y="126"/>
              <a:ext cx="9" cy="11"/>
            </a:xfrm>
            <a:custGeom>
              <a:avLst/>
              <a:gdLst>
                <a:gd name="T0" fmla="*/ 4 w 9"/>
                <a:gd name="T1" fmla="*/ 0 h 11"/>
                <a:gd name="T2" fmla="*/ 9 w 9"/>
                <a:gd name="T3" fmla="*/ 9 h 11"/>
                <a:gd name="T4" fmla="*/ 7 w 9"/>
                <a:gd name="T5" fmla="*/ 11 h 11"/>
                <a:gd name="T6" fmla="*/ 0 w 9"/>
                <a:gd name="T7" fmla="*/ 2 h 11"/>
                <a:gd name="T8" fmla="*/ 4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0"/>
                  </a:moveTo>
                  <a:lnTo>
                    <a:pt x="9" y="9"/>
                  </a:lnTo>
                  <a:lnTo>
                    <a:pt x="7" y="11"/>
                  </a:lnTo>
                  <a:lnTo>
                    <a:pt x="0" y="2"/>
                  </a:lnTo>
                  <a:lnTo>
                    <a:pt x="4" y="0"/>
                  </a:lnTo>
                </a:path>
              </a:pathLst>
            </a:custGeom>
            <a:grpFill/>
            <a:ln w="9525">
              <a:noFill/>
              <a:round/>
              <a:headEnd/>
              <a:tailEnd/>
            </a:ln>
          </p:spPr>
          <p:txBody>
            <a:bodyPr/>
            <a:lstStyle/>
            <a:p>
              <a:pPr>
                <a:defRPr/>
              </a:pPr>
              <a:endParaRPr lang="en-US" dirty="0">
                <a:solidFill>
                  <a:prstClr val="black"/>
                </a:solidFill>
              </a:endParaRPr>
            </a:p>
          </p:txBody>
        </p:sp>
        <p:sp>
          <p:nvSpPr>
            <p:cNvPr id="16707" name="Freeform 165"/>
            <p:cNvSpPr>
              <a:spLocks/>
            </p:cNvSpPr>
            <p:nvPr/>
          </p:nvSpPr>
          <p:spPr bwMode="ltGray">
            <a:xfrm>
              <a:off x="863" y="147"/>
              <a:ext cx="76" cy="56"/>
            </a:xfrm>
            <a:custGeom>
              <a:avLst/>
              <a:gdLst>
                <a:gd name="T0" fmla="*/ 16 w 76"/>
                <a:gd name="T1" fmla="*/ 10 h 56"/>
                <a:gd name="T2" fmla="*/ 24 w 76"/>
                <a:gd name="T3" fmla="*/ 11 h 56"/>
                <a:gd name="T4" fmla="*/ 25 w 76"/>
                <a:gd name="T5" fmla="*/ 10 h 56"/>
                <a:gd name="T6" fmla="*/ 29 w 76"/>
                <a:gd name="T7" fmla="*/ 10 h 56"/>
                <a:gd name="T8" fmla="*/ 33 w 76"/>
                <a:gd name="T9" fmla="*/ 11 h 56"/>
                <a:gd name="T10" fmla="*/ 41 w 76"/>
                <a:gd name="T11" fmla="*/ 21 h 56"/>
                <a:gd name="T12" fmla="*/ 39 w 76"/>
                <a:gd name="T13" fmla="*/ 27 h 56"/>
                <a:gd name="T14" fmla="*/ 51 w 76"/>
                <a:gd name="T15" fmla="*/ 37 h 56"/>
                <a:gd name="T16" fmla="*/ 70 w 76"/>
                <a:gd name="T17" fmla="*/ 13 h 56"/>
                <a:gd name="T18" fmla="*/ 76 w 76"/>
                <a:gd name="T19" fmla="*/ 21 h 56"/>
                <a:gd name="T20" fmla="*/ 74 w 76"/>
                <a:gd name="T21" fmla="*/ 23 h 56"/>
                <a:gd name="T22" fmla="*/ 76 w 76"/>
                <a:gd name="T23" fmla="*/ 27 h 56"/>
                <a:gd name="T24" fmla="*/ 70 w 76"/>
                <a:gd name="T25" fmla="*/ 33 h 56"/>
                <a:gd name="T26" fmla="*/ 76 w 76"/>
                <a:gd name="T27" fmla="*/ 37 h 56"/>
                <a:gd name="T28" fmla="*/ 74 w 76"/>
                <a:gd name="T29" fmla="*/ 37 h 56"/>
                <a:gd name="T30" fmla="*/ 58 w 76"/>
                <a:gd name="T31" fmla="*/ 54 h 56"/>
                <a:gd name="T32" fmla="*/ 52 w 76"/>
                <a:gd name="T33" fmla="*/ 48 h 56"/>
                <a:gd name="T34" fmla="*/ 45 w 76"/>
                <a:gd name="T35" fmla="*/ 56 h 56"/>
                <a:gd name="T36" fmla="*/ 33 w 76"/>
                <a:gd name="T37" fmla="*/ 46 h 56"/>
                <a:gd name="T38" fmla="*/ 27 w 76"/>
                <a:gd name="T39" fmla="*/ 40 h 56"/>
                <a:gd name="T40" fmla="*/ 33 w 76"/>
                <a:gd name="T41" fmla="*/ 33 h 56"/>
                <a:gd name="T42" fmla="*/ 4 w 76"/>
                <a:gd name="T43" fmla="*/ 10 h 56"/>
                <a:gd name="T44" fmla="*/ 0 w 76"/>
                <a:gd name="T45" fmla="*/ 6 h 56"/>
                <a:gd name="T46" fmla="*/ 6 w 76"/>
                <a:gd name="T47" fmla="*/ 0 h 56"/>
                <a:gd name="T48" fmla="*/ 16 w 76"/>
                <a:gd name="T49" fmla="*/ 1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56"/>
                <a:gd name="T77" fmla="*/ 76 w 7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56">
                  <a:moveTo>
                    <a:pt x="16" y="10"/>
                  </a:moveTo>
                  <a:lnTo>
                    <a:pt x="24" y="11"/>
                  </a:lnTo>
                  <a:lnTo>
                    <a:pt x="25" y="10"/>
                  </a:lnTo>
                  <a:lnTo>
                    <a:pt x="29" y="10"/>
                  </a:lnTo>
                  <a:lnTo>
                    <a:pt x="33" y="11"/>
                  </a:lnTo>
                  <a:lnTo>
                    <a:pt x="41" y="21"/>
                  </a:lnTo>
                  <a:lnTo>
                    <a:pt x="39" y="27"/>
                  </a:lnTo>
                  <a:lnTo>
                    <a:pt x="51" y="37"/>
                  </a:lnTo>
                  <a:lnTo>
                    <a:pt x="70" y="13"/>
                  </a:lnTo>
                  <a:lnTo>
                    <a:pt x="76" y="21"/>
                  </a:lnTo>
                  <a:lnTo>
                    <a:pt x="74" y="23"/>
                  </a:lnTo>
                  <a:lnTo>
                    <a:pt x="76" y="27"/>
                  </a:lnTo>
                  <a:lnTo>
                    <a:pt x="70" y="33"/>
                  </a:lnTo>
                  <a:lnTo>
                    <a:pt x="76" y="37"/>
                  </a:lnTo>
                  <a:lnTo>
                    <a:pt x="74" y="37"/>
                  </a:lnTo>
                  <a:lnTo>
                    <a:pt x="58" y="54"/>
                  </a:lnTo>
                  <a:lnTo>
                    <a:pt x="52" y="48"/>
                  </a:lnTo>
                  <a:lnTo>
                    <a:pt x="45" y="56"/>
                  </a:lnTo>
                  <a:lnTo>
                    <a:pt x="33" y="46"/>
                  </a:lnTo>
                  <a:lnTo>
                    <a:pt x="27" y="40"/>
                  </a:lnTo>
                  <a:lnTo>
                    <a:pt x="33" y="33"/>
                  </a:lnTo>
                  <a:lnTo>
                    <a:pt x="4" y="10"/>
                  </a:lnTo>
                  <a:lnTo>
                    <a:pt x="0" y="6"/>
                  </a:lnTo>
                  <a:lnTo>
                    <a:pt x="6" y="0"/>
                  </a:lnTo>
                  <a:lnTo>
                    <a:pt x="16" y="10"/>
                  </a:lnTo>
                  <a:close/>
                </a:path>
              </a:pathLst>
            </a:custGeom>
            <a:grpFill/>
            <a:ln w="9525">
              <a:noFill/>
              <a:round/>
              <a:headEnd/>
              <a:tailEnd/>
            </a:ln>
          </p:spPr>
          <p:txBody>
            <a:bodyPr/>
            <a:lstStyle/>
            <a:p>
              <a:pPr>
                <a:defRPr/>
              </a:pPr>
              <a:endParaRPr lang="en-US" dirty="0">
                <a:solidFill>
                  <a:prstClr val="black"/>
                </a:solidFill>
              </a:endParaRPr>
            </a:p>
          </p:txBody>
        </p:sp>
        <p:sp>
          <p:nvSpPr>
            <p:cNvPr id="16708" name="Freeform 166"/>
            <p:cNvSpPr>
              <a:spLocks/>
            </p:cNvSpPr>
            <p:nvPr/>
          </p:nvSpPr>
          <p:spPr bwMode="ltGray">
            <a:xfrm>
              <a:off x="863" y="147"/>
              <a:ext cx="76" cy="56"/>
            </a:xfrm>
            <a:custGeom>
              <a:avLst/>
              <a:gdLst>
                <a:gd name="T0" fmla="*/ 16 w 76"/>
                <a:gd name="T1" fmla="*/ 10 h 56"/>
                <a:gd name="T2" fmla="*/ 24 w 76"/>
                <a:gd name="T3" fmla="*/ 11 h 56"/>
                <a:gd name="T4" fmla="*/ 25 w 76"/>
                <a:gd name="T5" fmla="*/ 10 h 56"/>
                <a:gd name="T6" fmla="*/ 29 w 76"/>
                <a:gd name="T7" fmla="*/ 10 h 56"/>
                <a:gd name="T8" fmla="*/ 33 w 76"/>
                <a:gd name="T9" fmla="*/ 11 h 56"/>
                <a:gd name="T10" fmla="*/ 41 w 76"/>
                <a:gd name="T11" fmla="*/ 21 h 56"/>
                <a:gd name="T12" fmla="*/ 39 w 76"/>
                <a:gd name="T13" fmla="*/ 27 h 56"/>
                <a:gd name="T14" fmla="*/ 51 w 76"/>
                <a:gd name="T15" fmla="*/ 37 h 56"/>
                <a:gd name="T16" fmla="*/ 70 w 76"/>
                <a:gd name="T17" fmla="*/ 13 h 56"/>
                <a:gd name="T18" fmla="*/ 76 w 76"/>
                <a:gd name="T19" fmla="*/ 21 h 56"/>
                <a:gd name="T20" fmla="*/ 74 w 76"/>
                <a:gd name="T21" fmla="*/ 23 h 56"/>
                <a:gd name="T22" fmla="*/ 76 w 76"/>
                <a:gd name="T23" fmla="*/ 27 h 56"/>
                <a:gd name="T24" fmla="*/ 70 w 76"/>
                <a:gd name="T25" fmla="*/ 33 h 56"/>
                <a:gd name="T26" fmla="*/ 76 w 76"/>
                <a:gd name="T27" fmla="*/ 37 h 56"/>
                <a:gd name="T28" fmla="*/ 74 w 76"/>
                <a:gd name="T29" fmla="*/ 37 h 56"/>
                <a:gd name="T30" fmla="*/ 58 w 76"/>
                <a:gd name="T31" fmla="*/ 54 h 56"/>
                <a:gd name="T32" fmla="*/ 52 w 76"/>
                <a:gd name="T33" fmla="*/ 48 h 56"/>
                <a:gd name="T34" fmla="*/ 45 w 76"/>
                <a:gd name="T35" fmla="*/ 56 h 56"/>
                <a:gd name="T36" fmla="*/ 33 w 76"/>
                <a:gd name="T37" fmla="*/ 46 h 56"/>
                <a:gd name="T38" fmla="*/ 27 w 76"/>
                <a:gd name="T39" fmla="*/ 40 h 56"/>
                <a:gd name="T40" fmla="*/ 33 w 76"/>
                <a:gd name="T41" fmla="*/ 33 h 56"/>
                <a:gd name="T42" fmla="*/ 4 w 76"/>
                <a:gd name="T43" fmla="*/ 10 h 56"/>
                <a:gd name="T44" fmla="*/ 0 w 76"/>
                <a:gd name="T45" fmla="*/ 6 h 56"/>
                <a:gd name="T46" fmla="*/ 6 w 76"/>
                <a:gd name="T47" fmla="*/ 0 h 56"/>
                <a:gd name="T48" fmla="*/ 16 w 76"/>
                <a:gd name="T49" fmla="*/ 1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56"/>
                <a:gd name="T77" fmla="*/ 76 w 7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56">
                  <a:moveTo>
                    <a:pt x="16" y="10"/>
                  </a:moveTo>
                  <a:lnTo>
                    <a:pt x="24" y="11"/>
                  </a:lnTo>
                  <a:lnTo>
                    <a:pt x="25" y="10"/>
                  </a:lnTo>
                  <a:lnTo>
                    <a:pt x="29" y="10"/>
                  </a:lnTo>
                  <a:lnTo>
                    <a:pt x="33" y="11"/>
                  </a:lnTo>
                  <a:lnTo>
                    <a:pt x="41" y="21"/>
                  </a:lnTo>
                  <a:lnTo>
                    <a:pt x="39" y="27"/>
                  </a:lnTo>
                  <a:lnTo>
                    <a:pt x="51" y="37"/>
                  </a:lnTo>
                  <a:lnTo>
                    <a:pt x="70" y="13"/>
                  </a:lnTo>
                  <a:lnTo>
                    <a:pt x="76" y="21"/>
                  </a:lnTo>
                  <a:lnTo>
                    <a:pt x="74" y="23"/>
                  </a:lnTo>
                  <a:lnTo>
                    <a:pt x="76" y="27"/>
                  </a:lnTo>
                  <a:lnTo>
                    <a:pt x="70" y="33"/>
                  </a:lnTo>
                  <a:lnTo>
                    <a:pt x="76" y="37"/>
                  </a:lnTo>
                  <a:lnTo>
                    <a:pt x="74" y="37"/>
                  </a:lnTo>
                  <a:lnTo>
                    <a:pt x="58" y="54"/>
                  </a:lnTo>
                  <a:lnTo>
                    <a:pt x="52" y="48"/>
                  </a:lnTo>
                  <a:lnTo>
                    <a:pt x="45" y="56"/>
                  </a:lnTo>
                  <a:lnTo>
                    <a:pt x="33" y="46"/>
                  </a:lnTo>
                  <a:lnTo>
                    <a:pt x="27" y="40"/>
                  </a:lnTo>
                  <a:lnTo>
                    <a:pt x="33" y="33"/>
                  </a:lnTo>
                  <a:lnTo>
                    <a:pt x="4" y="10"/>
                  </a:lnTo>
                  <a:lnTo>
                    <a:pt x="0" y="6"/>
                  </a:lnTo>
                  <a:lnTo>
                    <a:pt x="6" y="0"/>
                  </a:lnTo>
                  <a:lnTo>
                    <a:pt x="16" y="10"/>
                  </a:lnTo>
                </a:path>
              </a:pathLst>
            </a:custGeom>
            <a:grpFill/>
            <a:ln w="9525">
              <a:noFill/>
              <a:round/>
              <a:headEnd/>
              <a:tailEnd/>
            </a:ln>
          </p:spPr>
          <p:txBody>
            <a:bodyPr/>
            <a:lstStyle/>
            <a:p>
              <a:pPr>
                <a:defRPr/>
              </a:pPr>
              <a:endParaRPr lang="en-US" dirty="0">
                <a:solidFill>
                  <a:prstClr val="black"/>
                </a:solidFill>
              </a:endParaRPr>
            </a:p>
          </p:txBody>
        </p:sp>
        <p:sp>
          <p:nvSpPr>
            <p:cNvPr id="16709" name="Freeform 167"/>
            <p:cNvSpPr>
              <a:spLocks/>
            </p:cNvSpPr>
            <p:nvPr/>
          </p:nvSpPr>
          <p:spPr bwMode="ltGray">
            <a:xfrm>
              <a:off x="630" y="185"/>
              <a:ext cx="44" cy="74"/>
            </a:xfrm>
            <a:custGeom>
              <a:avLst/>
              <a:gdLst>
                <a:gd name="T0" fmla="*/ 4 w 44"/>
                <a:gd name="T1" fmla="*/ 10 h 74"/>
                <a:gd name="T2" fmla="*/ 0 w 44"/>
                <a:gd name="T3" fmla="*/ 6 h 74"/>
                <a:gd name="T4" fmla="*/ 0 w 44"/>
                <a:gd name="T5" fmla="*/ 0 h 74"/>
                <a:gd name="T6" fmla="*/ 6 w 44"/>
                <a:gd name="T7" fmla="*/ 0 h 74"/>
                <a:gd name="T8" fmla="*/ 15 w 44"/>
                <a:gd name="T9" fmla="*/ 0 h 74"/>
                <a:gd name="T10" fmla="*/ 19 w 44"/>
                <a:gd name="T11" fmla="*/ 0 h 74"/>
                <a:gd name="T12" fmla="*/ 19 w 44"/>
                <a:gd name="T13" fmla="*/ 6 h 74"/>
                <a:gd name="T14" fmla="*/ 19 w 44"/>
                <a:gd name="T15" fmla="*/ 16 h 74"/>
                <a:gd name="T16" fmla="*/ 19 w 44"/>
                <a:gd name="T17" fmla="*/ 24 h 74"/>
                <a:gd name="T18" fmla="*/ 19 w 44"/>
                <a:gd name="T19" fmla="*/ 28 h 74"/>
                <a:gd name="T20" fmla="*/ 19 w 44"/>
                <a:gd name="T21" fmla="*/ 31 h 74"/>
                <a:gd name="T22" fmla="*/ 19 w 44"/>
                <a:gd name="T23" fmla="*/ 33 h 74"/>
                <a:gd name="T24" fmla="*/ 17 w 44"/>
                <a:gd name="T25" fmla="*/ 33 h 74"/>
                <a:gd name="T26" fmla="*/ 13 w 44"/>
                <a:gd name="T27" fmla="*/ 33 h 74"/>
                <a:gd name="T28" fmla="*/ 17 w 44"/>
                <a:gd name="T29" fmla="*/ 43 h 74"/>
                <a:gd name="T30" fmla="*/ 19 w 44"/>
                <a:gd name="T31" fmla="*/ 49 h 74"/>
                <a:gd name="T32" fmla="*/ 19 w 44"/>
                <a:gd name="T33" fmla="*/ 47 h 74"/>
                <a:gd name="T34" fmla="*/ 19 w 44"/>
                <a:gd name="T35" fmla="*/ 43 h 74"/>
                <a:gd name="T36" fmla="*/ 27 w 44"/>
                <a:gd name="T37" fmla="*/ 47 h 74"/>
                <a:gd name="T38" fmla="*/ 27 w 44"/>
                <a:gd name="T39" fmla="*/ 53 h 74"/>
                <a:gd name="T40" fmla="*/ 29 w 44"/>
                <a:gd name="T41" fmla="*/ 53 h 74"/>
                <a:gd name="T42" fmla="*/ 27 w 44"/>
                <a:gd name="T43" fmla="*/ 55 h 74"/>
                <a:gd name="T44" fmla="*/ 23 w 44"/>
                <a:gd name="T45" fmla="*/ 56 h 74"/>
                <a:gd name="T46" fmla="*/ 23 w 44"/>
                <a:gd name="T47" fmla="*/ 58 h 74"/>
                <a:gd name="T48" fmla="*/ 23 w 44"/>
                <a:gd name="T49" fmla="*/ 62 h 74"/>
                <a:gd name="T50" fmla="*/ 27 w 44"/>
                <a:gd name="T51" fmla="*/ 62 h 74"/>
                <a:gd name="T52" fmla="*/ 29 w 44"/>
                <a:gd name="T53" fmla="*/ 62 h 74"/>
                <a:gd name="T54" fmla="*/ 33 w 44"/>
                <a:gd name="T55" fmla="*/ 62 h 74"/>
                <a:gd name="T56" fmla="*/ 38 w 44"/>
                <a:gd name="T57" fmla="*/ 62 h 74"/>
                <a:gd name="T58" fmla="*/ 44 w 44"/>
                <a:gd name="T59" fmla="*/ 62 h 74"/>
                <a:gd name="T60" fmla="*/ 44 w 44"/>
                <a:gd name="T61" fmla="*/ 64 h 74"/>
                <a:gd name="T62" fmla="*/ 44 w 44"/>
                <a:gd name="T63" fmla="*/ 70 h 74"/>
                <a:gd name="T64" fmla="*/ 42 w 44"/>
                <a:gd name="T65" fmla="*/ 70 h 74"/>
                <a:gd name="T66" fmla="*/ 42 w 44"/>
                <a:gd name="T67" fmla="*/ 74 h 74"/>
                <a:gd name="T68" fmla="*/ 38 w 44"/>
                <a:gd name="T69" fmla="*/ 74 h 74"/>
                <a:gd name="T70" fmla="*/ 29 w 44"/>
                <a:gd name="T71" fmla="*/ 74 h 74"/>
                <a:gd name="T72" fmla="*/ 23 w 44"/>
                <a:gd name="T73" fmla="*/ 68 h 74"/>
                <a:gd name="T74" fmla="*/ 23 w 44"/>
                <a:gd name="T75" fmla="*/ 62 h 74"/>
                <a:gd name="T76" fmla="*/ 19 w 44"/>
                <a:gd name="T77" fmla="*/ 62 h 74"/>
                <a:gd name="T78" fmla="*/ 19 w 44"/>
                <a:gd name="T79" fmla="*/ 58 h 74"/>
                <a:gd name="T80" fmla="*/ 17 w 44"/>
                <a:gd name="T81" fmla="*/ 53 h 74"/>
                <a:gd name="T82" fmla="*/ 17 w 44"/>
                <a:gd name="T83" fmla="*/ 49 h 74"/>
                <a:gd name="T84" fmla="*/ 17 w 44"/>
                <a:gd name="T85" fmla="*/ 47 h 74"/>
                <a:gd name="T86" fmla="*/ 13 w 44"/>
                <a:gd name="T87" fmla="*/ 41 h 74"/>
                <a:gd name="T88" fmla="*/ 13 w 44"/>
                <a:gd name="T89" fmla="*/ 37 h 74"/>
                <a:gd name="T90" fmla="*/ 9 w 44"/>
                <a:gd name="T91" fmla="*/ 28 h 74"/>
                <a:gd name="T92" fmla="*/ 8 w 44"/>
                <a:gd name="T93" fmla="*/ 26 h 74"/>
                <a:gd name="T94" fmla="*/ 8 w 44"/>
                <a:gd name="T95" fmla="*/ 22 h 74"/>
                <a:gd name="T96" fmla="*/ 8 w 44"/>
                <a:gd name="T97" fmla="*/ 16 h 74"/>
                <a:gd name="T98" fmla="*/ 4 w 44"/>
                <a:gd name="T99" fmla="*/ 16 h 74"/>
                <a:gd name="T100" fmla="*/ 4 w 44"/>
                <a:gd name="T101" fmla="*/ 12 h 74"/>
                <a:gd name="T102" fmla="*/ 4 w 44"/>
                <a:gd name="T103" fmla="*/ 1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74"/>
                <a:gd name="T158" fmla="*/ 44 w 4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74">
                  <a:moveTo>
                    <a:pt x="4" y="10"/>
                  </a:moveTo>
                  <a:lnTo>
                    <a:pt x="0" y="6"/>
                  </a:lnTo>
                  <a:lnTo>
                    <a:pt x="0" y="0"/>
                  </a:lnTo>
                  <a:lnTo>
                    <a:pt x="6" y="0"/>
                  </a:lnTo>
                  <a:lnTo>
                    <a:pt x="15" y="0"/>
                  </a:lnTo>
                  <a:lnTo>
                    <a:pt x="19" y="0"/>
                  </a:lnTo>
                  <a:lnTo>
                    <a:pt x="19" y="6"/>
                  </a:lnTo>
                  <a:lnTo>
                    <a:pt x="19" y="16"/>
                  </a:lnTo>
                  <a:lnTo>
                    <a:pt x="19" y="24"/>
                  </a:lnTo>
                  <a:lnTo>
                    <a:pt x="19" y="28"/>
                  </a:lnTo>
                  <a:lnTo>
                    <a:pt x="19" y="31"/>
                  </a:lnTo>
                  <a:lnTo>
                    <a:pt x="19" y="33"/>
                  </a:lnTo>
                  <a:lnTo>
                    <a:pt x="17" y="33"/>
                  </a:lnTo>
                  <a:lnTo>
                    <a:pt x="13" y="33"/>
                  </a:lnTo>
                  <a:lnTo>
                    <a:pt x="17" y="43"/>
                  </a:lnTo>
                  <a:lnTo>
                    <a:pt x="19" y="49"/>
                  </a:lnTo>
                  <a:lnTo>
                    <a:pt x="19" y="47"/>
                  </a:lnTo>
                  <a:lnTo>
                    <a:pt x="19" y="43"/>
                  </a:lnTo>
                  <a:lnTo>
                    <a:pt x="27" y="47"/>
                  </a:lnTo>
                  <a:lnTo>
                    <a:pt x="27" y="53"/>
                  </a:lnTo>
                  <a:lnTo>
                    <a:pt x="29" y="53"/>
                  </a:lnTo>
                  <a:lnTo>
                    <a:pt x="27" y="55"/>
                  </a:lnTo>
                  <a:lnTo>
                    <a:pt x="23" y="56"/>
                  </a:lnTo>
                  <a:lnTo>
                    <a:pt x="23" y="58"/>
                  </a:lnTo>
                  <a:lnTo>
                    <a:pt x="23" y="62"/>
                  </a:lnTo>
                  <a:lnTo>
                    <a:pt x="27" y="62"/>
                  </a:lnTo>
                  <a:lnTo>
                    <a:pt x="29" y="62"/>
                  </a:lnTo>
                  <a:lnTo>
                    <a:pt x="33" y="62"/>
                  </a:lnTo>
                  <a:lnTo>
                    <a:pt x="38" y="62"/>
                  </a:lnTo>
                  <a:lnTo>
                    <a:pt x="44" y="62"/>
                  </a:lnTo>
                  <a:lnTo>
                    <a:pt x="44" y="64"/>
                  </a:lnTo>
                  <a:lnTo>
                    <a:pt x="44" y="70"/>
                  </a:lnTo>
                  <a:lnTo>
                    <a:pt x="42" y="70"/>
                  </a:lnTo>
                  <a:lnTo>
                    <a:pt x="42" y="74"/>
                  </a:lnTo>
                  <a:lnTo>
                    <a:pt x="38" y="74"/>
                  </a:lnTo>
                  <a:lnTo>
                    <a:pt x="29" y="74"/>
                  </a:lnTo>
                  <a:lnTo>
                    <a:pt x="23" y="68"/>
                  </a:lnTo>
                  <a:lnTo>
                    <a:pt x="23" y="62"/>
                  </a:lnTo>
                  <a:lnTo>
                    <a:pt x="19" y="62"/>
                  </a:lnTo>
                  <a:lnTo>
                    <a:pt x="19" y="58"/>
                  </a:lnTo>
                  <a:lnTo>
                    <a:pt x="17" y="53"/>
                  </a:lnTo>
                  <a:lnTo>
                    <a:pt x="17" y="49"/>
                  </a:lnTo>
                  <a:lnTo>
                    <a:pt x="17" y="47"/>
                  </a:lnTo>
                  <a:lnTo>
                    <a:pt x="13" y="41"/>
                  </a:lnTo>
                  <a:lnTo>
                    <a:pt x="13" y="37"/>
                  </a:lnTo>
                  <a:lnTo>
                    <a:pt x="9" y="28"/>
                  </a:lnTo>
                  <a:lnTo>
                    <a:pt x="8" y="26"/>
                  </a:lnTo>
                  <a:lnTo>
                    <a:pt x="8" y="22"/>
                  </a:lnTo>
                  <a:lnTo>
                    <a:pt x="8" y="16"/>
                  </a:lnTo>
                  <a:lnTo>
                    <a:pt x="4" y="16"/>
                  </a:lnTo>
                  <a:lnTo>
                    <a:pt x="4" y="12"/>
                  </a:lnTo>
                  <a:lnTo>
                    <a:pt x="4" y="10"/>
                  </a:lnTo>
                  <a:close/>
                </a:path>
              </a:pathLst>
            </a:custGeom>
            <a:grpFill/>
            <a:ln w="9525">
              <a:noFill/>
              <a:round/>
              <a:headEnd/>
              <a:tailEnd/>
            </a:ln>
          </p:spPr>
          <p:txBody>
            <a:bodyPr/>
            <a:lstStyle/>
            <a:p>
              <a:pPr>
                <a:defRPr/>
              </a:pPr>
              <a:endParaRPr lang="en-US" dirty="0">
                <a:solidFill>
                  <a:prstClr val="black"/>
                </a:solidFill>
              </a:endParaRPr>
            </a:p>
          </p:txBody>
        </p:sp>
        <p:sp>
          <p:nvSpPr>
            <p:cNvPr id="16710" name="Freeform 168"/>
            <p:cNvSpPr>
              <a:spLocks/>
            </p:cNvSpPr>
            <p:nvPr/>
          </p:nvSpPr>
          <p:spPr bwMode="ltGray">
            <a:xfrm>
              <a:off x="630" y="185"/>
              <a:ext cx="44" cy="74"/>
            </a:xfrm>
            <a:custGeom>
              <a:avLst/>
              <a:gdLst>
                <a:gd name="T0" fmla="*/ 4 w 44"/>
                <a:gd name="T1" fmla="*/ 10 h 74"/>
                <a:gd name="T2" fmla="*/ 0 w 44"/>
                <a:gd name="T3" fmla="*/ 6 h 74"/>
                <a:gd name="T4" fmla="*/ 0 w 44"/>
                <a:gd name="T5" fmla="*/ 0 h 74"/>
                <a:gd name="T6" fmla="*/ 6 w 44"/>
                <a:gd name="T7" fmla="*/ 0 h 74"/>
                <a:gd name="T8" fmla="*/ 15 w 44"/>
                <a:gd name="T9" fmla="*/ 0 h 74"/>
                <a:gd name="T10" fmla="*/ 19 w 44"/>
                <a:gd name="T11" fmla="*/ 0 h 74"/>
                <a:gd name="T12" fmla="*/ 19 w 44"/>
                <a:gd name="T13" fmla="*/ 6 h 74"/>
                <a:gd name="T14" fmla="*/ 19 w 44"/>
                <a:gd name="T15" fmla="*/ 16 h 74"/>
                <a:gd name="T16" fmla="*/ 19 w 44"/>
                <a:gd name="T17" fmla="*/ 24 h 74"/>
                <a:gd name="T18" fmla="*/ 19 w 44"/>
                <a:gd name="T19" fmla="*/ 28 h 74"/>
                <a:gd name="T20" fmla="*/ 19 w 44"/>
                <a:gd name="T21" fmla="*/ 31 h 74"/>
                <a:gd name="T22" fmla="*/ 19 w 44"/>
                <a:gd name="T23" fmla="*/ 33 h 74"/>
                <a:gd name="T24" fmla="*/ 17 w 44"/>
                <a:gd name="T25" fmla="*/ 33 h 74"/>
                <a:gd name="T26" fmla="*/ 13 w 44"/>
                <a:gd name="T27" fmla="*/ 33 h 74"/>
                <a:gd name="T28" fmla="*/ 17 w 44"/>
                <a:gd name="T29" fmla="*/ 43 h 74"/>
                <a:gd name="T30" fmla="*/ 19 w 44"/>
                <a:gd name="T31" fmla="*/ 49 h 74"/>
                <a:gd name="T32" fmla="*/ 19 w 44"/>
                <a:gd name="T33" fmla="*/ 47 h 74"/>
                <a:gd name="T34" fmla="*/ 19 w 44"/>
                <a:gd name="T35" fmla="*/ 43 h 74"/>
                <a:gd name="T36" fmla="*/ 27 w 44"/>
                <a:gd name="T37" fmla="*/ 47 h 74"/>
                <a:gd name="T38" fmla="*/ 27 w 44"/>
                <a:gd name="T39" fmla="*/ 53 h 74"/>
                <a:gd name="T40" fmla="*/ 29 w 44"/>
                <a:gd name="T41" fmla="*/ 53 h 74"/>
                <a:gd name="T42" fmla="*/ 27 w 44"/>
                <a:gd name="T43" fmla="*/ 55 h 74"/>
                <a:gd name="T44" fmla="*/ 23 w 44"/>
                <a:gd name="T45" fmla="*/ 56 h 74"/>
                <a:gd name="T46" fmla="*/ 23 w 44"/>
                <a:gd name="T47" fmla="*/ 58 h 74"/>
                <a:gd name="T48" fmla="*/ 23 w 44"/>
                <a:gd name="T49" fmla="*/ 62 h 74"/>
                <a:gd name="T50" fmla="*/ 27 w 44"/>
                <a:gd name="T51" fmla="*/ 62 h 74"/>
                <a:gd name="T52" fmla="*/ 29 w 44"/>
                <a:gd name="T53" fmla="*/ 62 h 74"/>
                <a:gd name="T54" fmla="*/ 33 w 44"/>
                <a:gd name="T55" fmla="*/ 62 h 74"/>
                <a:gd name="T56" fmla="*/ 38 w 44"/>
                <a:gd name="T57" fmla="*/ 62 h 74"/>
                <a:gd name="T58" fmla="*/ 44 w 44"/>
                <a:gd name="T59" fmla="*/ 62 h 74"/>
                <a:gd name="T60" fmla="*/ 44 w 44"/>
                <a:gd name="T61" fmla="*/ 64 h 74"/>
                <a:gd name="T62" fmla="*/ 44 w 44"/>
                <a:gd name="T63" fmla="*/ 70 h 74"/>
                <a:gd name="T64" fmla="*/ 42 w 44"/>
                <a:gd name="T65" fmla="*/ 70 h 74"/>
                <a:gd name="T66" fmla="*/ 42 w 44"/>
                <a:gd name="T67" fmla="*/ 74 h 74"/>
                <a:gd name="T68" fmla="*/ 38 w 44"/>
                <a:gd name="T69" fmla="*/ 74 h 74"/>
                <a:gd name="T70" fmla="*/ 29 w 44"/>
                <a:gd name="T71" fmla="*/ 74 h 74"/>
                <a:gd name="T72" fmla="*/ 23 w 44"/>
                <a:gd name="T73" fmla="*/ 68 h 74"/>
                <a:gd name="T74" fmla="*/ 23 w 44"/>
                <a:gd name="T75" fmla="*/ 62 h 74"/>
                <a:gd name="T76" fmla="*/ 19 w 44"/>
                <a:gd name="T77" fmla="*/ 62 h 74"/>
                <a:gd name="T78" fmla="*/ 19 w 44"/>
                <a:gd name="T79" fmla="*/ 58 h 74"/>
                <a:gd name="T80" fmla="*/ 17 w 44"/>
                <a:gd name="T81" fmla="*/ 53 h 74"/>
                <a:gd name="T82" fmla="*/ 17 w 44"/>
                <a:gd name="T83" fmla="*/ 49 h 74"/>
                <a:gd name="T84" fmla="*/ 17 w 44"/>
                <a:gd name="T85" fmla="*/ 47 h 74"/>
                <a:gd name="T86" fmla="*/ 13 w 44"/>
                <a:gd name="T87" fmla="*/ 41 h 74"/>
                <a:gd name="T88" fmla="*/ 13 w 44"/>
                <a:gd name="T89" fmla="*/ 37 h 74"/>
                <a:gd name="T90" fmla="*/ 9 w 44"/>
                <a:gd name="T91" fmla="*/ 28 h 74"/>
                <a:gd name="T92" fmla="*/ 8 w 44"/>
                <a:gd name="T93" fmla="*/ 26 h 74"/>
                <a:gd name="T94" fmla="*/ 8 w 44"/>
                <a:gd name="T95" fmla="*/ 22 h 74"/>
                <a:gd name="T96" fmla="*/ 8 w 44"/>
                <a:gd name="T97" fmla="*/ 16 h 74"/>
                <a:gd name="T98" fmla="*/ 4 w 44"/>
                <a:gd name="T99" fmla="*/ 16 h 74"/>
                <a:gd name="T100" fmla="*/ 4 w 44"/>
                <a:gd name="T101" fmla="*/ 12 h 74"/>
                <a:gd name="T102" fmla="*/ 4 w 44"/>
                <a:gd name="T103" fmla="*/ 1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74"/>
                <a:gd name="T158" fmla="*/ 44 w 4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74">
                  <a:moveTo>
                    <a:pt x="4" y="10"/>
                  </a:moveTo>
                  <a:lnTo>
                    <a:pt x="0" y="6"/>
                  </a:lnTo>
                  <a:lnTo>
                    <a:pt x="0" y="0"/>
                  </a:lnTo>
                  <a:lnTo>
                    <a:pt x="6" y="0"/>
                  </a:lnTo>
                  <a:lnTo>
                    <a:pt x="15" y="0"/>
                  </a:lnTo>
                  <a:lnTo>
                    <a:pt x="19" y="0"/>
                  </a:lnTo>
                  <a:lnTo>
                    <a:pt x="19" y="6"/>
                  </a:lnTo>
                  <a:lnTo>
                    <a:pt x="19" y="16"/>
                  </a:lnTo>
                  <a:lnTo>
                    <a:pt x="19" y="24"/>
                  </a:lnTo>
                  <a:lnTo>
                    <a:pt x="19" y="28"/>
                  </a:lnTo>
                  <a:lnTo>
                    <a:pt x="19" y="31"/>
                  </a:lnTo>
                  <a:lnTo>
                    <a:pt x="19" y="33"/>
                  </a:lnTo>
                  <a:lnTo>
                    <a:pt x="17" y="33"/>
                  </a:lnTo>
                  <a:lnTo>
                    <a:pt x="13" y="33"/>
                  </a:lnTo>
                  <a:lnTo>
                    <a:pt x="17" y="43"/>
                  </a:lnTo>
                  <a:lnTo>
                    <a:pt x="19" y="49"/>
                  </a:lnTo>
                  <a:lnTo>
                    <a:pt x="19" y="47"/>
                  </a:lnTo>
                  <a:lnTo>
                    <a:pt x="19" y="43"/>
                  </a:lnTo>
                  <a:lnTo>
                    <a:pt x="27" y="47"/>
                  </a:lnTo>
                  <a:lnTo>
                    <a:pt x="27" y="53"/>
                  </a:lnTo>
                  <a:lnTo>
                    <a:pt x="29" y="53"/>
                  </a:lnTo>
                  <a:lnTo>
                    <a:pt x="27" y="55"/>
                  </a:lnTo>
                  <a:lnTo>
                    <a:pt x="23" y="56"/>
                  </a:lnTo>
                  <a:lnTo>
                    <a:pt x="23" y="58"/>
                  </a:lnTo>
                  <a:lnTo>
                    <a:pt x="23" y="62"/>
                  </a:lnTo>
                  <a:lnTo>
                    <a:pt x="27" y="62"/>
                  </a:lnTo>
                  <a:lnTo>
                    <a:pt x="29" y="62"/>
                  </a:lnTo>
                  <a:lnTo>
                    <a:pt x="33" y="62"/>
                  </a:lnTo>
                  <a:lnTo>
                    <a:pt x="38" y="62"/>
                  </a:lnTo>
                  <a:lnTo>
                    <a:pt x="44" y="62"/>
                  </a:lnTo>
                  <a:lnTo>
                    <a:pt x="44" y="64"/>
                  </a:lnTo>
                  <a:lnTo>
                    <a:pt x="44" y="70"/>
                  </a:lnTo>
                  <a:lnTo>
                    <a:pt x="42" y="70"/>
                  </a:lnTo>
                  <a:lnTo>
                    <a:pt x="42" y="74"/>
                  </a:lnTo>
                  <a:lnTo>
                    <a:pt x="38" y="74"/>
                  </a:lnTo>
                  <a:lnTo>
                    <a:pt x="29" y="74"/>
                  </a:lnTo>
                  <a:lnTo>
                    <a:pt x="23" y="68"/>
                  </a:lnTo>
                  <a:lnTo>
                    <a:pt x="23" y="62"/>
                  </a:lnTo>
                  <a:lnTo>
                    <a:pt x="19" y="62"/>
                  </a:lnTo>
                  <a:lnTo>
                    <a:pt x="19" y="58"/>
                  </a:lnTo>
                  <a:lnTo>
                    <a:pt x="17" y="53"/>
                  </a:lnTo>
                  <a:lnTo>
                    <a:pt x="17" y="49"/>
                  </a:lnTo>
                  <a:lnTo>
                    <a:pt x="17" y="47"/>
                  </a:lnTo>
                  <a:lnTo>
                    <a:pt x="13" y="41"/>
                  </a:lnTo>
                  <a:lnTo>
                    <a:pt x="13" y="37"/>
                  </a:lnTo>
                  <a:lnTo>
                    <a:pt x="9" y="28"/>
                  </a:lnTo>
                  <a:lnTo>
                    <a:pt x="8" y="26"/>
                  </a:lnTo>
                  <a:lnTo>
                    <a:pt x="8" y="22"/>
                  </a:lnTo>
                  <a:lnTo>
                    <a:pt x="8" y="16"/>
                  </a:lnTo>
                  <a:lnTo>
                    <a:pt x="4" y="16"/>
                  </a:lnTo>
                  <a:lnTo>
                    <a:pt x="4" y="12"/>
                  </a:lnTo>
                  <a:lnTo>
                    <a:pt x="4" y="10"/>
                  </a:lnTo>
                </a:path>
              </a:pathLst>
            </a:custGeom>
            <a:grpFill/>
            <a:ln w="9525">
              <a:noFill/>
              <a:round/>
              <a:headEnd/>
              <a:tailEnd/>
            </a:ln>
          </p:spPr>
          <p:txBody>
            <a:bodyPr/>
            <a:lstStyle/>
            <a:p>
              <a:pPr>
                <a:defRPr/>
              </a:pPr>
              <a:endParaRPr lang="en-US" dirty="0">
                <a:solidFill>
                  <a:prstClr val="black"/>
                </a:solidFill>
              </a:endParaRPr>
            </a:p>
          </p:txBody>
        </p:sp>
        <p:sp>
          <p:nvSpPr>
            <p:cNvPr id="16711" name="Rectangle 169"/>
            <p:cNvSpPr>
              <a:spLocks noChangeArrowheads="1"/>
            </p:cNvSpPr>
            <p:nvPr/>
          </p:nvSpPr>
          <p:spPr bwMode="ltGray">
            <a:xfrm>
              <a:off x="722" y="249"/>
              <a:ext cx="6" cy="12"/>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712" name="Freeform 170"/>
            <p:cNvSpPr>
              <a:spLocks/>
            </p:cNvSpPr>
            <p:nvPr/>
          </p:nvSpPr>
          <p:spPr bwMode="ltGray">
            <a:xfrm>
              <a:off x="987" y="257"/>
              <a:ext cx="8" cy="21"/>
            </a:xfrm>
            <a:custGeom>
              <a:avLst/>
              <a:gdLst>
                <a:gd name="T0" fmla="*/ 8 w 8"/>
                <a:gd name="T1" fmla="*/ 0 h 21"/>
                <a:gd name="T2" fmla="*/ 8 w 8"/>
                <a:gd name="T3" fmla="*/ 21 h 21"/>
                <a:gd name="T4" fmla="*/ 2 w 8"/>
                <a:gd name="T5" fmla="*/ 21 h 21"/>
                <a:gd name="T6" fmla="*/ 0 w 8"/>
                <a:gd name="T7" fmla="*/ 0 h 21"/>
                <a:gd name="T8" fmla="*/ 8 w 8"/>
                <a:gd name="T9" fmla="*/ 0 h 21"/>
                <a:gd name="T10" fmla="*/ 0 60000 65536"/>
                <a:gd name="T11" fmla="*/ 0 60000 65536"/>
                <a:gd name="T12" fmla="*/ 0 60000 65536"/>
                <a:gd name="T13" fmla="*/ 0 60000 65536"/>
                <a:gd name="T14" fmla="*/ 0 60000 65536"/>
                <a:gd name="T15" fmla="*/ 0 w 8"/>
                <a:gd name="T16" fmla="*/ 0 h 21"/>
                <a:gd name="T17" fmla="*/ 8 w 8"/>
                <a:gd name="T18" fmla="*/ 21 h 21"/>
              </a:gdLst>
              <a:ahLst/>
              <a:cxnLst>
                <a:cxn ang="T10">
                  <a:pos x="T0" y="T1"/>
                </a:cxn>
                <a:cxn ang="T11">
                  <a:pos x="T2" y="T3"/>
                </a:cxn>
                <a:cxn ang="T12">
                  <a:pos x="T4" y="T5"/>
                </a:cxn>
                <a:cxn ang="T13">
                  <a:pos x="T6" y="T7"/>
                </a:cxn>
                <a:cxn ang="T14">
                  <a:pos x="T8" y="T9"/>
                </a:cxn>
              </a:cxnLst>
              <a:rect l="T15" t="T16" r="T17" b="T18"/>
              <a:pathLst>
                <a:path w="8" h="21">
                  <a:moveTo>
                    <a:pt x="8" y="0"/>
                  </a:moveTo>
                  <a:lnTo>
                    <a:pt x="8" y="21"/>
                  </a:lnTo>
                  <a:lnTo>
                    <a:pt x="2" y="21"/>
                  </a:lnTo>
                  <a:lnTo>
                    <a:pt x="0" y="0"/>
                  </a:lnTo>
                  <a:lnTo>
                    <a:pt x="8" y="0"/>
                  </a:lnTo>
                  <a:close/>
                </a:path>
              </a:pathLst>
            </a:custGeom>
            <a:grpFill/>
            <a:ln w="9525">
              <a:noFill/>
              <a:round/>
              <a:headEnd/>
              <a:tailEnd/>
            </a:ln>
          </p:spPr>
          <p:txBody>
            <a:bodyPr/>
            <a:lstStyle/>
            <a:p>
              <a:pPr>
                <a:defRPr/>
              </a:pPr>
              <a:endParaRPr lang="en-US" dirty="0">
                <a:solidFill>
                  <a:prstClr val="black"/>
                </a:solidFill>
              </a:endParaRPr>
            </a:p>
          </p:txBody>
        </p:sp>
        <p:sp>
          <p:nvSpPr>
            <p:cNvPr id="16713" name="Freeform 171"/>
            <p:cNvSpPr>
              <a:spLocks noEditPoints="1"/>
            </p:cNvSpPr>
            <p:nvPr/>
          </p:nvSpPr>
          <p:spPr bwMode="ltGray">
            <a:xfrm>
              <a:off x="663" y="160"/>
              <a:ext cx="345" cy="359"/>
            </a:xfrm>
            <a:custGeom>
              <a:avLst/>
              <a:gdLst>
                <a:gd name="T0" fmla="*/ 316 w 345"/>
                <a:gd name="T1" fmla="*/ 332 h 359"/>
                <a:gd name="T2" fmla="*/ 341 w 345"/>
                <a:gd name="T3" fmla="*/ 354 h 359"/>
                <a:gd name="T4" fmla="*/ 316 w 345"/>
                <a:gd name="T5" fmla="*/ 348 h 359"/>
                <a:gd name="T6" fmla="*/ 295 w 345"/>
                <a:gd name="T7" fmla="*/ 336 h 359"/>
                <a:gd name="T8" fmla="*/ 272 w 345"/>
                <a:gd name="T9" fmla="*/ 342 h 359"/>
                <a:gd name="T10" fmla="*/ 247 w 345"/>
                <a:gd name="T11" fmla="*/ 342 h 359"/>
                <a:gd name="T12" fmla="*/ 206 w 345"/>
                <a:gd name="T13" fmla="*/ 325 h 359"/>
                <a:gd name="T14" fmla="*/ 179 w 345"/>
                <a:gd name="T15" fmla="*/ 302 h 359"/>
                <a:gd name="T16" fmla="*/ 150 w 345"/>
                <a:gd name="T17" fmla="*/ 276 h 359"/>
                <a:gd name="T18" fmla="*/ 117 w 345"/>
                <a:gd name="T19" fmla="*/ 251 h 359"/>
                <a:gd name="T20" fmla="*/ 92 w 345"/>
                <a:gd name="T21" fmla="*/ 234 h 359"/>
                <a:gd name="T22" fmla="*/ 61 w 345"/>
                <a:gd name="T23" fmla="*/ 234 h 359"/>
                <a:gd name="T24" fmla="*/ 48 w 345"/>
                <a:gd name="T25" fmla="*/ 209 h 359"/>
                <a:gd name="T26" fmla="*/ 32 w 345"/>
                <a:gd name="T27" fmla="*/ 191 h 359"/>
                <a:gd name="T28" fmla="*/ 19 w 345"/>
                <a:gd name="T29" fmla="*/ 161 h 359"/>
                <a:gd name="T30" fmla="*/ 9 w 345"/>
                <a:gd name="T31" fmla="*/ 136 h 359"/>
                <a:gd name="T32" fmla="*/ 0 w 345"/>
                <a:gd name="T33" fmla="*/ 110 h 359"/>
                <a:gd name="T34" fmla="*/ 79 w 345"/>
                <a:gd name="T35" fmla="*/ 105 h 359"/>
                <a:gd name="T36" fmla="*/ 96 w 345"/>
                <a:gd name="T37" fmla="*/ 101 h 359"/>
                <a:gd name="T38" fmla="*/ 63 w 345"/>
                <a:gd name="T39" fmla="*/ 64 h 359"/>
                <a:gd name="T40" fmla="*/ 71 w 345"/>
                <a:gd name="T41" fmla="*/ 49 h 359"/>
                <a:gd name="T42" fmla="*/ 104 w 345"/>
                <a:gd name="T43" fmla="*/ 25 h 359"/>
                <a:gd name="T44" fmla="*/ 117 w 345"/>
                <a:gd name="T45" fmla="*/ 10 h 359"/>
                <a:gd name="T46" fmla="*/ 152 w 345"/>
                <a:gd name="T47" fmla="*/ 22 h 359"/>
                <a:gd name="T48" fmla="*/ 148 w 345"/>
                <a:gd name="T49" fmla="*/ 31 h 359"/>
                <a:gd name="T50" fmla="*/ 152 w 345"/>
                <a:gd name="T51" fmla="*/ 41 h 359"/>
                <a:gd name="T52" fmla="*/ 164 w 345"/>
                <a:gd name="T53" fmla="*/ 43 h 359"/>
                <a:gd name="T54" fmla="*/ 193 w 345"/>
                <a:gd name="T55" fmla="*/ 39 h 359"/>
                <a:gd name="T56" fmla="*/ 204 w 345"/>
                <a:gd name="T57" fmla="*/ 54 h 359"/>
                <a:gd name="T58" fmla="*/ 227 w 345"/>
                <a:gd name="T59" fmla="*/ 58 h 359"/>
                <a:gd name="T60" fmla="*/ 233 w 345"/>
                <a:gd name="T61" fmla="*/ 70 h 359"/>
                <a:gd name="T62" fmla="*/ 200 w 345"/>
                <a:gd name="T63" fmla="*/ 114 h 359"/>
                <a:gd name="T64" fmla="*/ 169 w 345"/>
                <a:gd name="T65" fmla="*/ 136 h 359"/>
                <a:gd name="T66" fmla="*/ 185 w 345"/>
                <a:gd name="T67" fmla="*/ 191 h 359"/>
                <a:gd name="T68" fmla="*/ 200 w 345"/>
                <a:gd name="T69" fmla="*/ 188 h 359"/>
                <a:gd name="T70" fmla="*/ 195 w 345"/>
                <a:gd name="T71" fmla="*/ 195 h 359"/>
                <a:gd name="T72" fmla="*/ 152 w 345"/>
                <a:gd name="T73" fmla="*/ 242 h 359"/>
                <a:gd name="T74" fmla="*/ 168 w 345"/>
                <a:gd name="T75" fmla="*/ 276 h 359"/>
                <a:gd name="T76" fmla="*/ 243 w 345"/>
                <a:gd name="T77" fmla="*/ 278 h 359"/>
                <a:gd name="T78" fmla="*/ 272 w 345"/>
                <a:gd name="T79" fmla="*/ 244 h 359"/>
                <a:gd name="T80" fmla="*/ 283 w 345"/>
                <a:gd name="T81" fmla="*/ 265 h 359"/>
                <a:gd name="T82" fmla="*/ 318 w 345"/>
                <a:gd name="T83" fmla="*/ 311 h 359"/>
                <a:gd name="T84" fmla="*/ 121 w 345"/>
                <a:gd name="T85" fmla="*/ 37 h 359"/>
                <a:gd name="T86" fmla="*/ 152 w 345"/>
                <a:gd name="T87" fmla="*/ 47 h 359"/>
                <a:gd name="T88" fmla="*/ 158 w 345"/>
                <a:gd name="T89" fmla="*/ 62 h 359"/>
                <a:gd name="T90" fmla="*/ 54 w 345"/>
                <a:gd name="T91" fmla="*/ 107 h 359"/>
                <a:gd name="T92" fmla="*/ 75 w 345"/>
                <a:gd name="T93" fmla="*/ 120 h 359"/>
                <a:gd name="T94" fmla="*/ 59 w 345"/>
                <a:gd name="T95" fmla="*/ 120 h 359"/>
                <a:gd name="T96" fmla="*/ 25 w 345"/>
                <a:gd name="T97" fmla="*/ 120 h 359"/>
                <a:gd name="T98" fmla="*/ 59 w 345"/>
                <a:gd name="T99" fmla="*/ 116 h 359"/>
                <a:gd name="T100" fmla="*/ 135 w 345"/>
                <a:gd name="T101" fmla="*/ 180 h 359"/>
                <a:gd name="T102" fmla="*/ 137 w 345"/>
                <a:gd name="T103" fmla="*/ 205 h 359"/>
                <a:gd name="T104" fmla="*/ 137 w 345"/>
                <a:gd name="T105" fmla="*/ 220 h 359"/>
                <a:gd name="T106" fmla="*/ 144 w 345"/>
                <a:gd name="T107" fmla="*/ 68 h 359"/>
                <a:gd name="T108" fmla="*/ 166 w 345"/>
                <a:gd name="T109" fmla="*/ 81 h 359"/>
                <a:gd name="T110" fmla="*/ 164 w 345"/>
                <a:gd name="T111" fmla="*/ 76 h 359"/>
                <a:gd name="T112" fmla="*/ 142 w 345"/>
                <a:gd name="T113" fmla="*/ 70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59"/>
                <a:gd name="T173" fmla="*/ 345 w 345"/>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59">
                  <a:moveTo>
                    <a:pt x="318" y="313"/>
                  </a:moveTo>
                  <a:lnTo>
                    <a:pt x="318" y="317"/>
                  </a:lnTo>
                  <a:lnTo>
                    <a:pt x="320" y="321"/>
                  </a:lnTo>
                  <a:lnTo>
                    <a:pt x="320" y="323"/>
                  </a:lnTo>
                  <a:lnTo>
                    <a:pt x="316" y="323"/>
                  </a:lnTo>
                  <a:lnTo>
                    <a:pt x="316" y="327"/>
                  </a:lnTo>
                  <a:lnTo>
                    <a:pt x="316" y="329"/>
                  </a:lnTo>
                  <a:lnTo>
                    <a:pt x="316" y="332"/>
                  </a:lnTo>
                  <a:lnTo>
                    <a:pt x="322" y="338"/>
                  </a:lnTo>
                  <a:lnTo>
                    <a:pt x="326" y="342"/>
                  </a:lnTo>
                  <a:lnTo>
                    <a:pt x="330" y="344"/>
                  </a:lnTo>
                  <a:lnTo>
                    <a:pt x="332" y="344"/>
                  </a:lnTo>
                  <a:lnTo>
                    <a:pt x="332" y="348"/>
                  </a:lnTo>
                  <a:lnTo>
                    <a:pt x="335" y="348"/>
                  </a:lnTo>
                  <a:lnTo>
                    <a:pt x="337" y="348"/>
                  </a:lnTo>
                  <a:lnTo>
                    <a:pt x="341" y="354"/>
                  </a:lnTo>
                  <a:lnTo>
                    <a:pt x="345" y="354"/>
                  </a:lnTo>
                  <a:lnTo>
                    <a:pt x="339" y="359"/>
                  </a:lnTo>
                  <a:lnTo>
                    <a:pt x="335" y="358"/>
                  </a:lnTo>
                  <a:lnTo>
                    <a:pt x="330" y="354"/>
                  </a:lnTo>
                  <a:lnTo>
                    <a:pt x="326" y="354"/>
                  </a:lnTo>
                  <a:lnTo>
                    <a:pt x="326" y="352"/>
                  </a:lnTo>
                  <a:lnTo>
                    <a:pt x="320" y="352"/>
                  </a:lnTo>
                  <a:lnTo>
                    <a:pt x="316" y="348"/>
                  </a:lnTo>
                  <a:lnTo>
                    <a:pt x="314" y="344"/>
                  </a:lnTo>
                  <a:lnTo>
                    <a:pt x="310" y="342"/>
                  </a:lnTo>
                  <a:lnTo>
                    <a:pt x="307" y="338"/>
                  </a:lnTo>
                  <a:lnTo>
                    <a:pt x="305" y="338"/>
                  </a:lnTo>
                  <a:lnTo>
                    <a:pt x="301" y="338"/>
                  </a:lnTo>
                  <a:lnTo>
                    <a:pt x="297" y="338"/>
                  </a:lnTo>
                  <a:lnTo>
                    <a:pt x="295" y="338"/>
                  </a:lnTo>
                  <a:lnTo>
                    <a:pt x="295" y="336"/>
                  </a:lnTo>
                  <a:lnTo>
                    <a:pt x="291" y="336"/>
                  </a:lnTo>
                  <a:lnTo>
                    <a:pt x="287" y="336"/>
                  </a:lnTo>
                  <a:lnTo>
                    <a:pt x="285" y="336"/>
                  </a:lnTo>
                  <a:lnTo>
                    <a:pt x="281" y="336"/>
                  </a:lnTo>
                  <a:lnTo>
                    <a:pt x="276" y="336"/>
                  </a:lnTo>
                  <a:lnTo>
                    <a:pt x="276" y="340"/>
                  </a:lnTo>
                  <a:lnTo>
                    <a:pt x="272" y="340"/>
                  </a:lnTo>
                  <a:lnTo>
                    <a:pt x="272" y="342"/>
                  </a:lnTo>
                  <a:lnTo>
                    <a:pt x="270" y="342"/>
                  </a:lnTo>
                  <a:lnTo>
                    <a:pt x="270" y="346"/>
                  </a:lnTo>
                  <a:lnTo>
                    <a:pt x="266" y="346"/>
                  </a:lnTo>
                  <a:lnTo>
                    <a:pt x="264" y="346"/>
                  </a:lnTo>
                  <a:lnTo>
                    <a:pt x="260" y="346"/>
                  </a:lnTo>
                  <a:lnTo>
                    <a:pt x="256" y="346"/>
                  </a:lnTo>
                  <a:lnTo>
                    <a:pt x="254" y="346"/>
                  </a:lnTo>
                  <a:lnTo>
                    <a:pt x="247" y="342"/>
                  </a:lnTo>
                  <a:lnTo>
                    <a:pt x="241" y="342"/>
                  </a:lnTo>
                  <a:lnTo>
                    <a:pt x="231" y="336"/>
                  </a:lnTo>
                  <a:lnTo>
                    <a:pt x="222" y="334"/>
                  </a:lnTo>
                  <a:lnTo>
                    <a:pt x="220" y="334"/>
                  </a:lnTo>
                  <a:lnTo>
                    <a:pt x="220" y="330"/>
                  </a:lnTo>
                  <a:lnTo>
                    <a:pt x="216" y="330"/>
                  </a:lnTo>
                  <a:lnTo>
                    <a:pt x="210" y="325"/>
                  </a:lnTo>
                  <a:lnTo>
                    <a:pt x="206" y="325"/>
                  </a:lnTo>
                  <a:lnTo>
                    <a:pt x="206" y="323"/>
                  </a:lnTo>
                  <a:lnTo>
                    <a:pt x="200" y="319"/>
                  </a:lnTo>
                  <a:lnTo>
                    <a:pt x="197" y="315"/>
                  </a:lnTo>
                  <a:lnTo>
                    <a:pt x="195" y="313"/>
                  </a:lnTo>
                  <a:lnTo>
                    <a:pt x="191" y="309"/>
                  </a:lnTo>
                  <a:lnTo>
                    <a:pt x="185" y="307"/>
                  </a:lnTo>
                  <a:lnTo>
                    <a:pt x="181" y="303"/>
                  </a:lnTo>
                  <a:lnTo>
                    <a:pt x="179" y="302"/>
                  </a:lnTo>
                  <a:lnTo>
                    <a:pt x="175" y="302"/>
                  </a:lnTo>
                  <a:lnTo>
                    <a:pt x="171" y="298"/>
                  </a:lnTo>
                  <a:lnTo>
                    <a:pt x="171" y="294"/>
                  </a:lnTo>
                  <a:lnTo>
                    <a:pt x="166" y="292"/>
                  </a:lnTo>
                  <a:lnTo>
                    <a:pt x="162" y="288"/>
                  </a:lnTo>
                  <a:lnTo>
                    <a:pt x="160" y="286"/>
                  </a:lnTo>
                  <a:lnTo>
                    <a:pt x="150" y="280"/>
                  </a:lnTo>
                  <a:lnTo>
                    <a:pt x="150" y="276"/>
                  </a:lnTo>
                  <a:lnTo>
                    <a:pt x="146" y="276"/>
                  </a:lnTo>
                  <a:lnTo>
                    <a:pt x="142" y="271"/>
                  </a:lnTo>
                  <a:lnTo>
                    <a:pt x="141" y="271"/>
                  </a:lnTo>
                  <a:lnTo>
                    <a:pt x="137" y="267"/>
                  </a:lnTo>
                  <a:lnTo>
                    <a:pt x="131" y="261"/>
                  </a:lnTo>
                  <a:lnTo>
                    <a:pt x="127" y="257"/>
                  </a:lnTo>
                  <a:lnTo>
                    <a:pt x="121" y="255"/>
                  </a:lnTo>
                  <a:lnTo>
                    <a:pt x="117" y="251"/>
                  </a:lnTo>
                  <a:lnTo>
                    <a:pt x="115" y="249"/>
                  </a:lnTo>
                  <a:lnTo>
                    <a:pt x="112" y="249"/>
                  </a:lnTo>
                  <a:lnTo>
                    <a:pt x="108" y="246"/>
                  </a:lnTo>
                  <a:lnTo>
                    <a:pt x="106" y="244"/>
                  </a:lnTo>
                  <a:lnTo>
                    <a:pt x="102" y="244"/>
                  </a:lnTo>
                  <a:lnTo>
                    <a:pt x="98" y="240"/>
                  </a:lnTo>
                  <a:lnTo>
                    <a:pt x="96" y="238"/>
                  </a:lnTo>
                  <a:lnTo>
                    <a:pt x="92" y="234"/>
                  </a:lnTo>
                  <a:lnTo>
                    <a:pt x="90" y="234"/>
                  </a:lnTo>
                  <a:lnTo>
                    <a:pt x="86" y="234"/>
                  </a:lnTo>
                  <a:lnTo>
                    <a:pt x="83" y="230"/>
                  </a:lnTo>
                  <a:lnTo>
                    <a:pt x="77" y="230"/>
                  </a:lnTo>
                  <a:lnTo>
                    <a:pt x="73" y="232"/>
                  </a:lnTo>
                  <a:lnTo>
                    <a:pt x="71" y="232"/>
                  </a:lnTo>
                  <a:lnTo>
                    <a:pt x="71" y="234"/>
                  </a:lnTo>
                  <a:lnTo>
                    <a:pt x="61" y="234"/>
                  </a:lnTo>
                  <a:lnTo>
                    <a:pt x="58" y="234"/>
                  </a:lnTo>
                  <a:lnTo>
                    <a:pt x="58" y="232"/>
                  </a:lnTo>
                  <a:lnTo>
                    <a:pt x="58" y="228"/>
                  </a:lnTo>
                  <a:lnTo>
                    <a:pt x="58" y="224"/>
                  </a:lnTo>
                  <a:lnTo>
                    <a:pt x="56" y="219"/>
                  </a:lnTo>
                  <a:lnTo>
                    <a:pt x="56" y="217"/>
                  </a:lnTo>
                  <a:lnTo>
                    <a:pt x="52" y="217"/>
                  </a:lnTo>
                  <a:lnTo>
                    <a:pt x="48" y="209"/>
                  </a:lnTo>
                  <a:lnTo>
                    <a:pt x="46" y="211"/>
                  </a:lnTo>
                  <a:lnTo>
                    <a:pt x="46" y="207"/>
                  </a:lnTo>
                  <a:lnTo>
                    <a:pt x="42" y="207"/>
                  </a:lnTo>
                  <a:lnTo>
                    <a:pt x="42" y="203"/>
                  </a:lnTo>
                  <a:lnTo>
                    <a:pt x="38" y="201"/>
                  </a:lnTo>
                  <a:lnTo>
                    <a:pt x="36" y="197"/>
                  </a:lnTo>
                  <a:lnTo>
                    <a:pt x="36" y="195"/>
                  </a:lnTo>
                  <a:lnTo>
                    <a:pt x="32" y="191"/>
                  </a:lnTo>
                  <a:lnTo>
                    <a:pt x="32" y="188"/>
                  </a:lnTo>
                  <a:lnTo>
                    <a:pt x="32" y="186"/>
                  </a:lnTo>
                  <a:lnTo>
                    <a:pt x="29" y="176"/>
                  </a:lnTo>
                  <a:lnTo>
                    <a:pt x="27" y="172"/>
                  </a:lnTo>
                  <a:lnTo>
                    <a:pt x="27" y="170"/>
                  </a:lnTo>
                  <a:lnTo>
                    <a:pt x="23" y="166"/>
                  </a:lnTo>
                  <a:lnTo>
                    <a:pt x="23" y="164"/>
                  </a:lnTo>
                  <a:lnTo>
                    <a:pt x="19" y="161"/>
                  </a:lnTo>
                  <a:lnTo>
                    <a:pt x="19" y="157"/>
                  </a:lnTo>
                  <a:lnTo>
                    <a:pt x="19" y="155"/>
                  </a:lnTo>
                  <a:lnTo>
                    <a:pt x="17" y="151"/>
                  </a:lnTo>
                  <a:lnTo>
                    <a:pt x="17" y="149"/>
                  </a:lnTo>
                  <a:lnTo>
                    <a:pt x="13" y="145"/>
                  </a:lnTo>
                  <a:lnTo>
                    <a:pt x="13" y="141"/>
                  </a:lnTo>
                  <a:lnTo>
                    <a:pt x="9" y="139"/>
                  </a:lnTo>
                  <a:lnTo>
                    <a:pt x="9" y="136"/>
                  </a:lnTo>
                  <a:lnTo>
                    <a:pt x="7" y="130"/>
                  </a:lnTo>
                  <a:lnTo>
                    <a:pt x="3" y="120"/>
                  </a:lnTo>
                  <a:lnTo>
                    <a:pt x="3" y="118"/>
                  </a:lnTo>
                  <a:lnTo>
                    <a:pt x="0" y="118"/>
                  </a:lnTo>
                  <a:lnTo>
                    <a:pt x="0" y="114"/>
                  </a:lnTo>
                  <a:lnTo>
                    <a:pt x="0" y="110"/>
                  </a:lnTo>
                  <a:lnTo>
                    <a:pt x="0" y="108"/>
                  </a:lnTo>
                  <a:lnTo>
                    <a:pt x="0" y="110"/>
                  </a:lnTo>
                  <a:lnTo>
                    <a:pt x="13" y="110"/>
                  </a:lnTo>
                  <a:lnTo>
                    <a:pt x="44" y="110"/>
                  </a:lnTo>
                  <a:lnTo>
                    <a:pt x="44" y="99"/>
                  </a:lnTo>
                  <a:lnTo>
                    <a:pt x="54" y="99"/>
                  </a:lnTo>
                  <a:lnTo>
                    <a:pt x="54" y="105"/>
                  </a:lnTo>
                  <a:lnTo>
                    <a:pt x="61" y="105"/>
                  </a:lnTo>
                  <a:lnTo>
                    <a:pt x="65" y="105"/>
                  </a:lnTo>
                  <a:lnTo>
                    <a:pt x="79" y="105"/>
                  </a:lnTo>
                  <a:lnTo>
                    <a:pt x="79" y="101"/>
                  </a:lnTo>
                  <a:lnTo>
                    <a:pt x="85" y="101"/>
                  </a:lnTo>
                  <a:lnTo>
                    <a:pt x="86" y="101"/>
                  </a:lnTo>
                  <a:lnTo>
                    <a:pt x="86" y="95"/>
                  </a:lnTo>
                  <a:lnTo>
                    <a:pt x="94" y="95"/>
                  </a:lnTo>
                  <a:lnTo>
                    <a:pt x="94" y="103"/>
                  </a:lnTo>
                  <a:lnTo>
                    <a:pt x="96" y="103"/>
                  </a:lnTo>
                  <a:lnTo>
                    <a:pt x="96" y="101"/>
                  </a:lnTo>
                  <a:lnTo>
                    <a:pt x="100" y="101"/>
                  </a:lnTo>
                  <a:lnTo>
                    <a:pt x="100" y="95"/>
                  </a:lnTo>
                  <a:lnTo>
                    <a:pt x="100" y="87"/>
                  </a:lnTo>
                  <a:lnTo>
                    <a:pt x="85" y="87"/>
                  </a:lnTo>
                  <a:lnTo>
                    <a:pt x="77" y="89"/>
                  </a:lnTo>
                  <a:lnTo>
                    <a:pt x="77" y="80"/>
                  </a:lnTo>
                  <a:lnTo>
                    <a:pt x="77" y="64"/>
                  </a:lnTo>
                  <a:lnTo>
                    <a:pt x="63" y="64"/>
                  </a:lnTo>
                  <a:lnTo>
                    <a:pt x="63" y="70"/>
                  </a:lnTo>
                  <a:lnTo>
                    <a:pt x="58" y="70"/>
                  </a:lnTo>
                  <a:lnTo>
                    <a:pt x="58" y="64"/>
                  </a:lnTo>
                  <a:lnTo>
                    <a:pt x="56" y="64"/>
                  </a:lnTo>
                  <a:lnTo>
                    <a:pt x="56" y="47"/>
                  </a:lnTo>
                  <a:lnTo>
                    <a:pt x="63" y="35"/>
                  </a:lnTo>
                  <a:lnTo>
                    <a:pt x="63" y="49"/>
                  </a:lnTo>
                  <a:lnTo>
                    <a:pt x="71" y="49"/>
                  </a:lnTo>
                  <a:lnTo>
                    <a:pt x="71" y="33"/>
                  </a:lnTo>
                  <a:lnTo>
                    <a:pt x="71" y="29"/>
                  </a:lnTo>
                  <a:lnTo>
                    <a:pt x="77" y="29"/>
                  </a:lnTo>
                  <a:lnTo>
                    <a:pt x="88" y="29"/>
                  </a:lnTo>
                  <a:lnTo>
                    <a:pt x="96" y="29"/>
                  </a:lnTo>
                  <a:lnTo>
                    <a:pt x="98" y="25"/>
                  </a:lnTo>
                  <a:lnTo>
                    <a:pt x="102" y="25"/>
                  </a:lnTo>
                  <a:lnTo>
                    <a:pt x="104" y="25"/>
                  </a:lnTo>
                  <a:lnTo>
                    <a:pt x="108" y="25"/>
                  </a:lnTo>
                  <a:lnTo>
                    <a:pt x="108" y="24"/>
                  </a:lnTo>
                  <a:lnTo>
                    <a:pt x="112" y="22"/>
                  </a:lnTo>
                  <a:lnTo>
                    <a:pt x="112" y="20"/>
                  </a:lnTo>
                  <a:lnTo>
                    <a:pt x="114" y="20"/>
                  </a:lnTo>
                  <a:lnTo>
                    <a:pt x="114" y="16"/>
                  </a:lnTo>
                  <a:lnTo>
                    <a:pt x="117" y="14"/>
                  </a:lnTo>
                  <a:lnTo>
                    <a:pt x="117" y="10"/>
                  </a:lnTo>
                  <a:lnTo>
                    <a:pt x="123" y="6"/>
                  </a:lnTo>
                  <a:lnTo>
                    <a:pt x="133" y="0"/>
                  </a:lnTo>
                  <a:lnTo>
                    <a:pt x="135" y="4"/>
                  </a:lnTo>
                  <a:lnTo>
                    <a:pt x="142" y="6"/>
                  </a:lnTo>
                  <a:lnTo>
                    <a:pt x="142" y="10"/>
                  </a:lnTo>
                  <a:lnTo>
                    <a:pt x="148" y="12"/>
                  </a:lnTo>
                  <a:lnTo>
                    <a:pt x="154" y="16"/>
                  </a:lnTo>
                  <a:lnTo>
                    <a:pt x="152" y="22"/>
                  </a:lnTo>
                  <a:lnTo>
                    <a:pt x="148" y="22"/>
                  </a:lnTo>
                  <a:lnTo>
                    <a:pt x="144" y="20"/>
                  </a:lnTo>
                  <a:lnTo>
                    <a:pt x="142" y="25"/>
                  </a:lnTo>
                  <a:lnTo>
                    <a:pt x="144" y="27"/>
                  </a:lnTo>
                  <a:lnTo>
                    <a:pt x="148" y="25"/>
                  </a:lnTo>
                  <a:lnTo>
                    <a:pt x="148" y="27"/>
                  </a:lnTo>
                  <a:lnTo>
                    <a:pt x="144" y="27"/>
                  </a:lnTo>
                  <a:lnTo>
                    <a:pt x="148" y="31"/>
                  </a:lnTo>
                  <a:lnTo>
                    <a:pt x="152" y="31"/>
                  </a:lnTo>
                  <a:lnTo>
                    <a:pt x="148" y="35"/>
                  </a:lnTo>
                  <a:lnTo>
                    <a:pt x="152" y="35"/>
                  </a:lnTo>
                  <a:lnTo>
                    <a:pt x="148" y="37"/>
                  </a:lnTo>
                  <a:lnTo>
                    <a:pt x="148" y="41"/>
                  </a:lnTo>
                  <a:lnTo>
                    <a:pt x="148" y="43"/>
                  </a:lnTo>
                  <a:lnTo>
                    <a:pt x="152" y="43"/>
                  </a:lnTo>
                  <a:lnTo>
                    <a:pt x="152" y="41"/>
                  </a:lnTo>
                  <a:lnTo>
                    <a:pt x="154" y="43"/>
                  </a:lnTo>
                  <a:lnTo>
                    <a:pt x="152" y="43"/>
                  </a:lnTo>
                  <a:lnTo>
                    <a:pt x="154" y="43"/>
                  </a:lnTo>
                  <a:lnTo>
                    <a:pt x="154" y="47"/>
                  </a:lnTo>
                  <a:lnTo>
                    <a:pt x="158" y="43"/>
                  </a:lnTo>
                  <a:lnTo>
                    <a:pt x="162" y="41"/>
                  </a:lnTo>
                  <a:lnTo>
                    <a:pt x="164" y="41"/>
                  </a:lnTo>
                  <a:lnTo>
                    <a:pt x="164" y="43"/>
                  </a:lnTo>
                  <a:lnTo>
                    <a:pt x="164" y="49"/>
                  </a:lnTo>
                  <a:lnTo>
                    <a:pt x="168" y="49"/>
                  </a:lnTo>
                  <a:lnTo>
                    <a:pt x="171" y="43"/>
                  </a:lnTo>
                  <a:lnTo>
                    <a:pt x="173" y="37"/>
                  </a:lnTo>
                  <a:lnTo>
                    <a:pt x="179" y="41"/>
                  </a:lnTo>
                  <a:lnTo>
                    <a:pt x="187" y="43"/>
                  </a:lnTo>
                  <a:lnTo>
                    <a:pt x="189" y="37"/>
                  </a:lnTo>
                  <a:lnTo>
                    <a:pt x="193" y="39"/>
                  </a:lnTo>
                  <a:lnTo>
                    <a:pt x="195" y="43"/>
                  </a:lnTo>
                  <a:lnTo>
                    <a:pt x="198" y="47"/>
                  </a:lnTo>
                  <a:lnTo>
                    <a:pt x="198" y="49"/>
                  </a:lnTo>
                  <a:lnTo>
                    <a:pt x="204" y="53"/>
                  </a:lnTo>
                  <a:lnTo>
                    <a:pt x="208" y="49"/>
                  </a:lnTo>
                  <a:lnTo>
                    <a:pt x="208" y="53"/>
                  </a:lnTo>
                  <a:lnTo>
                    <a:pt x="204" y="53"/>
                  </a:lnTo>
                  <a:lnTo>
                    <a:pt x="204" y="54"/>
                  </a:lnTo>
                  <a:lnTo>
                    <a:pt x="208" y="54"/>
                  </a:lnTo>
                  <a:lnTo>
                    <a:pt x="208" y="58"/>
                  </a:lnTo>
                  <a:lnTo>
                    <a:pt x="212" y="58"/>
                  </a:lnTo>
                  <a:lnTo>
                    <a:pt x="212" y="54"/>
                  </a:lnTo>
                  <a:lnTo>
                    <a:pt x="214" y="54"/>
                  </a:lnTo>
                  <a:lnTo>
                    <a:pt x="214" y="58"/>
                  </a:lnTo>
                  <a:lnTo>
                    <a:pt x="222" y="58"/>
                  </a:lnTo>
                  <a:lnTo>
                    <a:pt x="227" y="58"/>
                  </a:lnTo>
                  <a:lnTo>
                    <a:pt x="229" y="54"/>
                  </a:lnTo>
                  <a:lnTo>
                    <a:pt x="229" y="58"/>
                  </a:lnTo>
                  <a:lnTo>
                    <a:pt x="233" y="58"/>
                  </a:lnTo>
                  <a:lnTo>
                    <a:pt x="243" y="58"/>
                  </a:lnTo>
                  <a:lnTo>
                    <a:pt x="243" y="60"/>
                  </a:lnTo>
                  <a:lnTo>
                    <a:pt x="243" y="64"/>
                  </a:lnTo>
                  <a:lnTo>
                    <a:pt x="243" y="70"/>
                  </a:lnTo>
                  <a:lnTo>
                    <a:pt x="233" y="70"/>
                  </a:lnTo>
                  <a:lnTo>
                    <a:pt x="233" y="76"/>
                  </a:lnTo>
                  <a:lnTo>
                    <a:pt x="233" y="89"/>
                  </a:lnTo>
                  <a:lnTo>
                    <a:pt x="233" y="105"/>
                  </a:lnTo>
                  <a:lnTo>
                    <a:pt x="235" y="116"/>
                  </a:lnTo>
                  <a:lnTo>
                    <a:pt x="227" y="116"/>
                  </a:lnTo>
                  <a:lnTo>
                    <a:pt x="216" y="116"/>
                  </a:lnTo>
                  <a:lnTo>
                    <a:pt x="202" y="114"/>
                  </a:lnTo>
                  <a:lnTo>
                    <a:pt x="200" y="114"/>
                  </a:lnTo>
                  <a:lnTo>
                    <a:pt x="200" y="105"/>
                  </a:lnTo>
                  <a:lnTo>
                    <a:pt x="197" y="105"/>
                  </a:lnTo>
                  <a:lnTo>
                    <a:pt x="197" y="110"/>
                  </a:lnTo>
                  <a:lnTo>
                    <a:pt x="169" y="112"/>
                  </a:lnTo>
                  <a:lnTo>
                    <a:pt x="169" y="114"/>
                  </a:lnTo>
                  <a:lnTo>
                    <a:pt x="166" y="128"/>
                  </a:lnTo>
                  <a:lnTo>
                    <a:pt x="166" y="136"/>
                  </a:lnTo>
                  <a:lnTo>
                    <a:pt x="169" y="136"/>
                  </a:lnTo>
                  <a:lnTo>
                    <a:pt x="169" y="139"/>
                  </a:lnTo>
                  <a:lnTo>
                    <a:pt x="166" y="139"/>
                  </a:lnTo>
                  <a:lnTo>
                    <a:pt x="166" y="149"/>
                  </a:lnTo>
                  <a:lnTo>
                    <a:pt x="189" y="149"/>
                  </a:lnTo>
                  <a:lnTo>
                    <a:pt x="189" y="166"/>
                  </a:lnTo>
                  <a:lnTo>
                    <a:pt x="191" y="166"/>
                  </a:lnTo>
                  <a:lnTo>
                    <a:pt x="193" y="190"/>
                  </a:lnTo>
                  <a:lnTo>
                    <a:pt x="185" y="191"/>
                  </a:lnTo>
                  <a:lnTo>
                    <a:pt x="185" y="195"/>
                  </a:lnTo>
                  <a:lnTo>
                    <a:pt x="189" y="195"/>
                  </a:lnTo>
                  <a:lnTo>
                    <a:pt x="189" y="191"/>
                  </a:lnTo>
                  <a:lnTo>
                    <a:pt x="195" y="191"/>
                  </a:lnTo>
                  <a:lnTo>
                    <a:pt x="195" y="190"/>
                  </a:lnTo>
                  <a:lnTo>
                    <a:pt x="193" y="190"/>
                  </a:lnTo>
                  <a:lnTo>
                    <a:pt x="200" y="186"/>
                  </a:lnTo>
                  <a:lnTo>
                    <a:pt x="200" y="188"/>
                  </a:lnTo>
                  <a:lnTo>
                    <a:pt x="204" y="191"/>
                  </a:lnTo>
                  <a:lnTo>
                    <a:pt x="204" y="182"/>
                  </a:lnTo>
                  <a:lnTo>
                    <a:pt x="210" y="180"/>
                  </a:lnTo>
                  <a:lnTo>
                    <a:pt x="210" y="195"/>
                  </a:lnTo>
                  <a:lnTo>
                    <a:pt x="208" y="195"/>
                  </a:lnTo>
                  <a:lnTo>
                    <a:pt x="198" y="190"/>
                  </a:lnTo>
                  <a:lnTo>
                    <a:pt x="198" y="195"/>
                  </a:lnTo>
                  <a:lnTo>
                    <a:pt x="195" y="195"/>
                  </a:lnTo>
                  <a:lnTo>
                    <a:pt x="195" y="201"/>
                  </a:lnTo>
                  <a:lnTo>
                    <a:pt x="193" y="201"/>
                  </a:lnTo>
                  <a:lnTo>
                    <a:pt x="193" y="197"/>
                  </a:lnTo>
                  <a:lnTo>
                    <a:pt x="185" y="197"/>
                  </a:lnTo>
                  <a:lnTo>
                    <a:pt x="187" y="211"/>
                  </a:lnTo>
                  <a:lnTo>
                    <a:pt x="154" y="211"/>
                  </a:lnTo>
                  <a:lnTo>
                    <a:pt x="152" y="236"/>
                  </a:lnTo>
                  <a:lnTo>
                    <a:pt x="152" y="242"/>
                  </a:lnTo>
                  <a:lnTo>
                    <a:pt x="152" y="261"/>
                  </a:lnTo>
                  <a:lnTo>
                    <a:pt x="166" y="261"/>
                  </a:lnTo>
                  <a:lnTo>
                    <a:pt x="162" y="267"/>
                  </a:lnTo>
                  <a:lnTo>
                    <a:pt x="162" y="271"/>
                  </a:lnTo>
                  <a:lnTo>
                    <a:pt x="162" y="273"/>
                  </a:lnTo>
                  <a:lnTo>
                    <a:pt x="162" y="276"/>
                  </a:lnTo>
                  <a:lnTo>
                    <a:pt x="166" y="276"/>
                  </a:lnTo>
                  <a:lnTo>
                    <a:pt x="168" y="276"/>
                  </a:lnTo>
                  <a:lnTo>
                    <a:pt x="171" y="282"/>
                  </a:lnTo>
                  <a:lnTo>
                    <a:pt x="175" y="278"/>
                  </a:lnTo>
                  <a:lnTo>
                    <a:pt x="202" y="303"/>
                  </a:lnTo>
                  <a:lnTo>
                    <a:pt x="220" y="303"/>
                  </a:lnTo>
                  <a:lnTo>
                    <a:pt x="227" y="294"/>
                  </a:lnTo>
                  <a:lnTo>
                    <a:pt x="227" y="280"/>
                  </a:lnTo>
                  <a:lnTo>
                    <a:pt x="227" y="278"/>
                  </a:lnTo>
                  <a:lnTo>
                    <a:pt x="243" y="278"/>
                  </a:lnTo>
                  <a:lnTo>
                    <a:pt x="252" y="269"/>
                  </a:lnTo>
                  <a:lnTo>
                    <a:pt x="252" y="228"/>
                  </a:lnTo>
                  <a:lnTo>
                    <a:pt x="258" y="228"/>
                  </a:lnTo>
                  <a:lnTo>
                    <a:pt x="264" y="238"/>
                  </a:lnTo>
                  <a:lnTo>
                    <a:pt x="264" y="234"/>
                  </a:lnTo>
                  <a:lnTo>
                    <a:pt x="268" y="234"/>
                  </a:lnTo>
                  <a:lnTo>
                    <a:pt x="268" y="240"/>
                  </a:lnTo>
                  <a:lnTo>
                    <a:pt x="272" y="244"/>
                  </a:lnTo>
                  <a:lnTo>
                    <a:pt x="274" y="246"/>
                  </a:lnTo>
                  <a:lnTo>
                    <a:pt x="278" y="253"/>
                  </a:lnTo>
                  <a:lnTo>
                    <a:pt x="281" y="259"/>
                  </a:lnTo>
                  <a:lnTo>
                    <a:pt x="283" y="259"/>
                  </a:lnTo>
                  <a:lnTo>
                    <a:pt x="283" y="255"/>
                  </a:lnTo>
                  <a:lnTo>
                    <a:pt x="287" y="255"/>
                  </a:lnTo>
                  <a:lnTo>
                    <a:pt x="287" y="259"/>
                  </a:lnTo>
                  <a:lnTo>
                    <a:pt x="283" y="265"/>
                  </a:lnTo>
                  <a:lnTo>
                    <a:pt x="297" y="280"/>
                  </a:lnTo>
                  <a:lnTo>
                    <a:pt x="307" y="296"/>
                  </a:lnTo>
                  <a:lnTo>
                    <a:pt x="308" y="296"/>
                  </a:lnTo>
                  <a:lnTo>
                    <a:pt x="308" y="298"/>
                  </a:lnTo>
                  <a:lnTo>
                    <a:pt x="308" y="302"/>
                  </a:lnTo>
                  <a:lnTo>
                    <a:pt x="312" y="305"/>
                  </a:lnTo>
                  <a:lnTo>
                    <a:pt x="316" y="311"/>
                  </a:lnTo>
                  <a:lnTo>
                    <a:pt x="318" y="311"/>
                  </a:lnTo>
                  <a:lnTo>
                    <a:pt x="318" y="313"/>
                  </a:lnTo>
                  <a:lnTo>
                    <a:pt x="318" y="311"/>
                  </a:lnTo>
                  <a:lnTo>
                    <a:pt x="318" y="313"/>
                  </a:lnTo>
                  <a:close/>
                  <a:moveTo>
                    <a:pt x="117" y="33"/>
                  </a:moveTo>
                  <a:lnTo>
                    <a:pt x="117" y="41"/>
                  </a:lnTo>
                  <a:lnTo>
                    <a:pt x="127" y="41"/>
                  </a:lnTo>
                  <a:lnTo>
                    <a:pt x="127" y="37"/>
                  </a:lnTo>
                  <a:lnTo>
                    <a:pt x="121" y="37"/>
                  </a:lnTo>
                  <a:lnTo>
                    <a:pt x="121" y="33"/>
                  </a:lnTo>
                  <a:lnTo>
                    <a:pt x="117" y="33"/>
                  </a:lnTo>
                  <a:close/>
                  <a:moveTo>
                    <a:pt x="148" y="43"/>
                  </a:moveTo>
                  <a:lnTo>
                    <a:pt x="146" y="47"/>
                  </a:lnTo>
                  <a:lnTo>
                    <a:pt x="139" y="47"/>
                  </a:lnTo>
                  <a:lnTo>
                    <a:pt x="139" y="53"/>
                  </a:lnTo>
                  <a:lnTo>
                    <a:pt x="152" y="53"/>
                  </a:lnTo>
                  <a:lnTo>
                    <a:pt x="152" y="47"/>
                  </a:lnTo>
                  <a:lnTo>
                    <a:pt x="148" y="43"/>
                  </a:lnTo>
                  <a:close/>
                  <a:moveTo>
                    <a:pt x="198" y="53"/>
                  </a:moveTo>
                  <a:lnTo>
                    <a:pt x="198" y="54"/>
                  </a:lnTo>
                  <a:lnTo>
                    <a:pt x="202" y="54"/>
                  </a:lnTo>
                  <a:lnTo>
                    <a:pt x="202" y="53"/>
                  </a:lnTo>
                  <a:lnTo>
                    <a:pt x="198" y="53"/>
                  </a:lnTo>
                  <a:close/>
                  <a:moveTo>
                    <a:pt x="148" y="62"/>
                  </a:moveTo>
                  <a:lnTo>
                    <a:pt x="158" y="62"/>
                  </a:lnTo>
                  <a:lnTo>
                    <a:pt x="158" y="58"/>
                  </a:lnTo>
                  <a:lnTo>
                    <a:pt x="148" y="58"/>
                  </a:lnTo>
                  <a:lnTo>
                    <a:pt x="148" y="62"/>
                  </a:lnTo>
                  <a:close/>
                  <a:moveTo>
                    <a:pt x="54" y="107"/>
                  </a:moveTo>
                  <a:lnTo>
                    <a:pt x="54" y="110"/>
                  </a:lnTo>
                  <a:lnTo>
                    <a:pt x="56" y="110"/>
                  </a:lnTo>
                  <a:lnTo>
                    <a:pt x="56" y="107"/>
                  </a:lnTo>
                  <a:lnTo>
                    <a:pt x="54" y="107"/>
                  </a:lnTo>
                  <a:close/>
                  <a:moveTo>
                    <a:pt x="69" y="112"/>
                  </a:moveTo>
                  <a:lnTo>
                    <a:pt x="69" y="107"/>
                  </a:lnTo>
                  <a:lnTo>
                    <a:pt x="59" y="107"/>
                  </a:lnTo>
                  <a:lnTo>
                    <a:pt x="59" y="110"/>
                  </a:lnTo>
                  <a:lnTo>
                    <a:pt x="65" y="110"/>
                  </a:lnTo>
                  <a:lnTo>
                    <a:pt x="65" y="114"/>
                  </a:lnTo>
                  <a:lnTo>
                    <a:pt x="65" y="120"/>
                  </a:lnTo>
                  <a:lnTo>
                    <a:pt x="75" y="120"/>
                  </a:lnTo>
                  <a:lnTo>
                    <a:pt x="75" y="112"/>
                  </a:lnTo>
                  <a:lnTo>
                    <a:pt x="69" y="112"/>
                  </a:lnTo>
                  <a:close/>
                  <a:moveTo>
                    <a:pt x="85" y="112"/>
                  </a:moveTo>
                  <a:lnTo>
                    <a:pt x="85" y="110"/>
                  </a:lnTo>
                  <a:lnTo>
                    <a:pt x="81" y="110"/>
                  </a:lnTo>
                  <a:lnTo>
                    <a:pt x="81" y="112"/>
                  </a:lnTo>
                  <a:lnTo>
                    <a:pt x="85" y="112"/>
                  </a:lnTo>
                  <a:close/>
                  <a:moveTo>
                    <a:pt x="59" y="120"/>
                  </a:moveTo>
                  <a:lnTo>
                    <a:pt x="63" y="120"/>
                  </a:lnTo>
                  <a:lnTo>
                    <a:pt x="63" y="114"/>
                  </a:lnTo>
                  <a:lnTo>
                    <a:pt x="54" y="110"/>
                  </a:lnTo>
                  <a:lnTo>
                    <a:pt x="54" y="114"/>
                  </a:lnTo>
                  <a:lnTo>
                    <a:pt x="46" y="114"/>
                  </a:lnTo>
                  <a:lnTo>
                    <a:pt x="25" y="114"/>
                  </a:lnTo>
                  <a:lnTo>
                    <a:pt x="25" y="116"/>
                  </a:lnTo>
                  <a:lnTo>
                    <a:pt x="25" y="120"/>
                  </a:lnTo>
                  <a:lnTo>
                    <a:pt x="25" y="124"/>
                  </a:lnTo>
                  <a:lnTo>
                    <a:pt x="25" y="126"/>
                  </a:lnTo>
                  <a:lnTo>
                    <a:pt x="29" y="126"/>
                  </a:lnTo>
                  <a:lnTo>
                    <a:pt x="40" y="130"/>
                  </a:lnTo>
                  <a:lnTo>
                    <a:pt x="50" y="130"/>
                  </a:lnTo>
                  <a:lnTo>
                    <a:pt x="50" y="120"/>
                  </a:lnTo>
                  <a:lnTo>
                    <a:pt x="50" y="116"/>
                  </a:lnTo>
                  <a:lnTo>
                    <a:pt x="59" y="116"/>
                  </a:lnTo>
                  <a:lnTo>
                    <a:pt x="59" y="120"/>
                  </a:lnTo>
                  <a:close/>
                  <a:moveTo>
                    <a:pt x="160" y="161"/>
                  </a:moveTo>
                  <a:lnTo>
                    <a:pt x="160" y="168"/>
                  </a:lnTo>
                  <a:lnTo>
                    <a:pt x="169" y="168"/>
                  </a:lnTo>
                  <a:lnTo>
                    <a:pt x="166" y="161"/>
                  </a:lnTo>
                  <a:lnTo>
                    <a:pt x="160" y="161"/>
                  </a:lnTo>
                  <a:close/>
                  <a:moveTo>
                    <a:pt x="135" y="168"/>
                  </a:moveTo>
                  <a:lnTo>
                    <a:pt x="135" y="180"/>
                  </a:lnTo>
                  <a:lnTo>
                    <a:pt x="142" y="180"/>
                  </a:lnTo>
                  <a:lnTo>
                    <a:pt x="141" y="168"/>
                  </a:lnTo>
                  <a:lnTo>
                    <a:pt x="135" y="168"/>
                  </a:lnTo>
                  <a:close/>
                  <a:moveTo>
                    <a:pt x="137" y="205"/>
                  </a:moveTo>
                  <a:lnTo>
                    <a:pt x="133" y="211"/>
                  </a:lnTo>
                  <a:lnTo>
                    <a:pt x="137" y="211"/>
                  </a:lnTo>
                  <a:lnTo>
                    <a:pt x="139" y="205"/>
                  </a:lnTo>
                  <a:lnTo>
                    <a:pt x="137" y="205"/>
                  </a:lnTo>
                  <a:close/>
                  <a:moveTo>
                    <a:pt x="139" y="211"/>
                  </a:moveTo>
                  <a:lnTo>
                    <a:pt x="137" y="220"/>
                  </a:lnTo>
                  <a:lnTo>
                    <a:pt x="142" y="220"/>
                  </a:lnTo>
                  <a:lnTo>
                    <a:pt x="146" y="220"/>
                  </a:lnTo>
                  <a:lnTo>
                    <a:pt x="144" y="211"/>
                  </a:lnTo>
                  <a:lnTo>
                    <a:pt x="139" y="211"/>
                  </a:lnTo>
                  <a:close/>
                  <a:moveTo>
                    <a:pt x="139" y="220"/>
                  </a:moveTo>
                  <a:lnTo>
                    <a:pt x="137" y="220"/>
                  </a:lnTo>
                  <a:lnTo>
                    <a:pt x="137" y="224"/>
                  </a:lnTo>
                  <a:lnTo>
                    <a:pt x="139" y="224"/>
                  </a:lnTo>
                  <a:lnTo>
                    <a:pt x="142" y="224"/>
                  </a:lnTo>
                  <a:lnTo>
                    <a:pt x="142" y="220"/>
                  </a:lnTo>
                  <a:lnTo>
                    <a:pt x="139" y="220"/>
                  </a:lnTo>
                  <a:close/>
                  <a:moveTo>
                    <a:pt x="139" y="70"/>
                  </a:moveTo>
                  <a:lnTo>
                    <a:pt x="139" y="68"/>
                  </a:lnTo>
                  <a:lnTo>
                    <a:pt x="144" y="68"/>
                  </a:lnTo>
                  <a:lnTo>
                    <a:pt x="144" y="66"/>
                  </a:lnTo>
                  <a:lnTo>
                    <a:pt x="141" y="66"/>
                  </a:lnTo>
                  <a:lnTo>
                    <a:pt x="137" y="66"/>
                  </a:lnTo>
                  <a:lnTo>
                    <a:pt x="137" y="70"/>
                  </a:lnTo>
                  <a:lnTo>
                    <a:pt x="139" y="70"/>
                  </a:lnTo>
                  <a:close/>
                  <a:moveTo>
                    <a:pt x="164" y="76"/>
                  </a:moveTo>
                  <a:lnTo>
                    <a:pt x="166" y="76"/>
                  </a:lnTo>
                  <a:lnTo>
                    <a:pt x="166" y="81"/>
                  </a:lnTo>
                  <a:lnTo>
                    <a:pt x="168" y="81"/>
                  </a:lnTo>
                  <a:lnTo>
                    <a:pt x="168" y="78"/>
                  </a:lnTo>
                  <a:lnTo>
                    <a:pt x="168" y="74"/>
                  </a:lnTo>
                  <a:lnTo>
                    <a:pt x="171" y="72"/>
                  </a:lnTo>
                  <a:lnTo>
                    <a:pt x="171" y="68"/>
                  </a:lnTo>
                  <a:lnTo>
                    <a:pt x="171" y="64"/>
                  </a:lnTo>
                  <a:lnTo>
                    <a:pt x="164" y="66"/>
                  </a:lnTo>
                  <a:lnTo>
                    <a:pt x="164" y="76"/>
                  </a:lnTo>
                  <a:close/>
                  <a:moveTo>
                    <a:pt x="168" y="87"/>
                  </a:moveTo>
                  <a:lnTo>
                    <a:pt x="168" y="93"/>
                  </a:lnTo>
                  <a:lnTo>
                    <a:pt x="181" y="93"/>
                  </a:lnTo>
                  <a:lnTo>
                    <a:pt x="181" y="80"/>
                  </a:lnTo>
                  <a:lnTo>
                    <a:pt x="173" y="80"/>
                  </a:lnTo>
                  <a:lnTo>
                    <a:pt x="168" y="81"/>
                  </a:lnTo>
                  <a:lnTo>
                    <a:pt x="168" y="87"/>
                  </a:lnTo>
                  <a:close/>
                  <a:moveTo>
                    <a:pt x="142" y="70"/>
                  </a:moveTo>
                  <a:lnTo>
                    <a:pt x="142" y="76"/>
                  </a:lnTo>
                  <a:lnTo>
                    <a:pt x="152" y="76"/>
                  </a:lnTo>
                  <a:lnTo>
                    <a:pt x="152" y="72"/>
                  </a:lnTo>
                  <a:lnTo>
                    <a:pt x="148" y="72"/>
                  </a:lnTo>
                  <a:lnTo>
                    <a:pt x="148" y="70"/>
                  </a:lnTo>
                  <a:lnTo>
                    <a:pt x="142" y="70"/>
                  </a:lnTo>
                  <a:close/>
                </a:path>
              </a:pathLst>
            </a:custGeom>
            <a:grpFill/>
            <a:ln w="9525">
              <a:noFill/>
              <a:round/>
              <a:headEnd/>
              <a:tailEnd/>
            </a:ln>
          </p:spPr>
          <p:txBody>
            <a:bodyPr/>
            <a:lstStyle/>
            <a:p>
              <a:pPr>
                <a:defRPr/>
              </a:pPr>
              <a:endParaRPr lang="en-US" dirty="0">
                <a:solidFill>
                  <a:prstClr val="black"/>
                </a:solidFill>
              </a:endParaRPr>
            </a:p>
          </p:txBody>
        </p:sp>
        <p:sp>
          <p:nvSpPr>
            <p:cNvPr id="16714" name="Freeform 172"/>
            <p:cNvSpPr>
              <a:spLocks noEditPoints="1"/>
            </p:cNvSpPr>
            <p:nvPr/>
          </p:nvSpPr>
          <p:spPr bwMode="ltGray">
            <a:xfrm>
              <a:off x="616" y="90"/>
              <a:ext cx="345" cy="359"/>
            </a:xfrm>
            <a:custGeom>
              <a:avLst/>
              <a:gdLst>
                <a:gd name="T0" fmla="*/ 316 w 345"/>
                <a:gd name="T1" fmla="*/ 332 h 359"/>
                <a:gd name="T2" fmla="*/ 341 w 345"/>
                <a:gd name="T3" fmla="*/ 354 h 359"/>
                <a:gd name="T4" fmla="*/ 316 w 345"/>
                <a:gd name="T5" fmla="*/ 348 h 359"/>
                <a:gd name="T6" fmla="*/ 295 w 345"/>
                <a:gd name="T7" fmla="*/ 336 h 359"/>
                <a:gd name="T8" fmla="*/ 272 w 345"/>
                <a:gd name="T9" fmla="*/ 342 h 359"/>
                <a:gd name="T10" fmla="*/ 247 w 345"/>
                <a:gd name="T11" fmla="*/ 342 h 359"/>
                <a:gd name="T12" fmla="*/ 206 w 345"/>
                <a:gd name="T13" fmla="*/ 325 h 359"/>
                <a:gd name="T14" fmla="*/ 179 w 345"/>
                <a:gd name="T15" fmla="*/ 302 h 359"/>
                <a:gd name="T16" fmla="*/ 150 w 345"/>
                <a:gd name="T17" fmla="*/ 276 h 359"/>
                <a:gd name="T18" fmla="*/ 117 w 345"/>
                <a:gd name="T19" fmla="*/ 251 h 359"/>
                <a:gd name="T20" fmla="*/ 92 w 345"/>
                <a:gd name="T21" fmla="*/ 234 h 359"/>
                <a:gd name="T22" fmla="*/ 61 w 345"/>
                <a:gd name="T23" fmla="*/ 234 h 359"/>
                <a:gd name="T24" fmla="*/ 48 w 345"/>
                <a:gd name="T25" fmla="*/ 209 h 359"/>
                <a:gd name="T26" fmla="*/ 32 w 345"/>
                <a:gd name="T27" fmla="*/ 191 h 359"/>
                <a:gd name="T28" fmla="*/ 19 w 345"/>
                <a:gd name="T29" fmla="*/ 161 h 359"/>
                <a:gd name="T30" fmla="*/ 9 w 345"/>
                <a:gd name="T31" fmla="*/ 136 h 359"/>
                <a:gd name="T32" fmla="*/ 0 w 345"/>
                <a:gd name="T33" fmla="*/ 110 h 359"/>
                <a:gd name="T34" fmla="*/ 79 w 345"/>
                <a:gd name="T35" fmla="*/ 105 h 359"/>
                <a:gd name="T36" fmla="*/ 96 w 345"/>
                <a:gd name="T37" fmla="*/ 101 h 359"/>
                <a:gd name="T38" fmla="*/ 63 w 345"/>
                <a:gd name="T39" fmla="*/ 64 h 359"/>
                <a:gd name="T40" fmla="*/ 71 w 345"/>
                <a:gd name="T41" fmla="*/ 49 h 359"/>
                <a:gd name="T42" fmla="*/ 104 w 345"/>
                <a:gd name="T43" fmla="*/ 25 h 359"/>
                <a:gd name="T44" fmla="*/ 117 w 345"/>
                <a:gd name="T45" fmla="*/ 10 h 359"/>
                <a:gd name="T46" fmla="*/ 152 w 345"/>
                <a:gd name="T47" fmla="*/ 22 h 359"/>
                <a:gd name="T48" fmla="*/ 148 w 345"/>
                <a:gd name="T49" fmla="*/ 31 h 359"/>
                <a:gd name="T50" fmla="*/ 152 w 345"/>
                <a:gd name="T51" fmla="*/ 41 h 359"/>
                <a:gd name="T52" fmla="*/ 164 w 345"/>
                <a:gd name="T53" fmla="*/ 43 h 359"/>
                <a:gd name="T54" fmla="*/ 193 w 345"/>
                <a:gd name="T55" fmla="*/ 39 h 359"/>
                <a:gd name="T56" fmla="*/ 204 w 345"/>
                <a:gd name="T57" fmla="*/ 54 h 359"/>
                <a:gd name="T58" fmla="*/ 227 w 345"/>
                <a:gd name="T59" fmla="*/ 58 h 359"/>
                <a:gd name="T60" fmla="*/ 233 w 345"/>
                <a:gd name="T61" fmla="*/ 70 h 359"/>
                <a:gd name="T62" fmla="*/ 200 w 345"/>
                <a:gd name="T63" fmla="*/ 114 h 359"/>
                <a:gd name="T64" fmla="*/ 169 w 345"/>
                <a:gd name="T65" fmla="*/ 136 h 359"/>
                <a:gd name="T66" fmla="*/ 185 w 345"/>
                <a:gd name="T67" fmla="*/ 191 h 359"/>
                <a:gd name="T68" fmla="*/ 200 w 345"/>
                <a:gd name="T69" fmla="*/ 188 h 359"/>
                <a:gd name="T70" fmla="*/ 195 w 345"/>
                <a:gd name="T71" fmla="*/ 195 h 359"/>
                <a:gd name="T72" fmla="*/ 152 w 345"/>
                <a:gd name="T73" fmla="*/ 242 h 359"/>
                <a:gd name="T74" fmla="*/ 168 w 345"/>
                <a:gd name="T75" fmla="*/ 276 h 359"/>
                <a:gd name="T76" fmla="*/ 243 w 345"/>
                <a:gd name="T77" fmla="*/ 278 h 359"/>
                <a:gd name="T78" fmla="*/ 272 w 345"/>
                <a:gd name="T79" fmla="*/ 244 h 359"/>
                <a:gd name="T80" fmla="*/ 283 w 345"/>
                <a:gd name="T81" fmla="*/ 265 h 359"/>
                <a:gd name="T82" fmla="*/ 318 w 345"/>
                <a:gd name="T83" fmla="*/ 311 h 359"/>
                <a:gd name="T84" fmla="*/ 121 w 345"/>
                <a:gd name="T85" fmla="*/ 37 h 359"/>
                <a:gd name="T86" fmla="*/ 152 w 345"/>
                <a:gd name="T87" fmla="*/ 47 h 359"/>
                <a:gd name="T88" fmla="*/ 158 w 345"/>
                <a:gd name="T89" fmla="*/ 62 h 359"/>
                <a:gd name="T90" fmla="*/ 54 w 345"/>
                <a:gd name="T91" fmla="*/ 107 h 359"/>
                <a:gd name="T92" fmla="*/ 75 w 345"/>
                <a:gd name="T93" fmla="*/ 120 h 359"/>
                <a:gd name="T94" fmla="*/ 59 w 345"/>
                <a:gd name="T95" fmla="*/ 120 h 359"/>
                <a:gd name="T96" fmla="*/ 25 w 345"/>
                <a:gd name="T97" fmla="*/ 120 h 359"/>
                <a:gd name="T98" fmla="*/ 59 w 345"/>
                <a:gd name="T99" fmla="*/ 116 h 359"/>
                <a:gd name="T100" fmla="*/ 135 w 345"/>
                <a:gd name="T101" fmla="*/ 180 h 359"/>
                <a:gd name="T102" fmla="*/ 137 w 345"/>
                <a:gd name="T103" fmla="*/ 205 h 359"/>
                <a:gd name="T104" fmla="*/ 137 w 345"/>
                <a:gd name="T105" fmla="*/ 220 h 359"/>
                <a:gd name="T106" fmla="*/ 144 w 345"/>
                <a:gd name="T107" fmla="*/ 68 h 359"/>
                <a:gd name="T108" fmla="*/ 166 w 345"/>
                <a:gd name="T109" fmla="*/ 81 h 359"/>
                <a:gd name="T110" fmla="*/ 164 w 345"/>
                <a:gd name="T111" fmla="*/ 76 h 359"/>
                <a:gd name="T112" fmla="*/ 142 w 345"/>
                <a:gd name="T113" fmla="*/ 70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59"/>
                <a:gd name="T173" fmla="*/ 345 w 345"/>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59">
                  <a:moveTo>
                    <a:pt x="318" y="313"/>
                  </a:moveTo>
                  <a:lnTo>
                    <a:pt x="318" y="317"/>
                  </a:lnTo>
                  <a:lnTo>
                    <a:pt x="320" y="321"/>
                  </a:lnTo>
                  <a:lnTo>
                    <a:pt x="320" y="323"/>
                  </a:lnTo>
                  <a:lnTo>
                    <a:pt x="316" y="323"/>
                  </a:lnTo>
                  <a:lnTo>
                    <a:pt x="316" y="327"/>
                  </a:lnTo>
                  <a:lnTo>
                    <a:pt x="316" y="329"/>
                  </a:lnTo>
                  <a:lnTo>
                    <a:pt x="316" y="332"/>
                  </a:lnTo>
                  <a:lnTo>
                    <a:pt x="322" y="338"/>
                  </a:lnTo>
                  <a:lnTo>
                    <a:pt x="326" y="342"/>
                  </a:lnTo>
                  <a:lnTo>
                    <a:pt x="330" y="344"/>
                  </a:lnTo>
                  <a:lnTo>
                    <a:pt x="332" y="344"/>
                  </a:lnTo>
                  <a:lnTo>
                    <a:pt x="332" y="348"/>
                  </a:lnTo>
                  <a:lnTo>
                    <a:pt x="335" y="348"/>
                  </a:lnTo>
                  <a:lnTo>
                    <a:pt x="337" y="348"/>
                  </a:lnTo>
                  <a:lnTo>
                    <a:pt x="341" y="354"/>
                  </a:lnTo>
                  <a:lnTo>
                    <a:pt x="345" y="354"/>
                  </a:lnTo>
                  <a:lnTo>
                    <a:pt x="339" y="359"/>
                  </a:lnTo>
                  <a:lnTo>
                    <a:pt x="335" y="358"/>
                  </a:lnTo>
                  <a:lnTo>
                    <a:pt x="330" y="354"/>
                  </a:lnTo>
                  <a:lnTo>
                    <a:pt x="326" y="354"/>
                  </a:lnTo>
                  <a:lnTo>
                    <a:pt x="326" y="352"/>
                  </a:lnTo>
                  <a:lnTo>
                    <a:pt x="320" y="352"/>
                  </a:lnTo>
                  <a:lnTo>
                    <a:pt x="316" y="348"/>
                  </a:lnTo>
                  <a:lnTo>
                    <a:pt x="314" y="344"/>
                  </a:lnTo>
                  <a:lnTo>
                    <a:pt x="310" y="342"/>
                  </a:lnTo>
                  <a:lnTo>
                    <a:pt x="307" y="338"/>
                  </a:lnTo>
                  <a:lnTo>
                    <a:pt x="305" y="338"/>
                  </a:lnTo>
                  <a:lnTo>
                    <a:pt x="301" y="338"/>
                  </a:lnTo>
                  <a:lnTo>
                    <a:pt x="297" y="338"/>
                  </a:lnTo>
                  <a:lnTo>
                    <a:pt x="295" y="338"/>
                  </a:lnTo>
                  <a:lnTo>
                    <a:pt x="295" y="336"/>
                  </a:lnTo>
                  <a:lnTo>
                    <a:pt x="291" y="336"/>
                  </a:lnTo>
                  <a:lnTo>
                    <a:pt x="287" y="336"/>
                  </a:lnTo>
                  <a:lnTo>
                    <a:pt x="285" y="336"/>
                  </a:lnTo>
                  <a:lnTo>
                    <a:pt x="281" y="336"/>
                  </a:lnTo>
                  <a:lnTo>
                    <a:pt x="276" y="336"/>
                  </a:lnTo>
                  <a:lnTo>
                    <a:pt x="276" y="340"/>
                  </a:lnTo>
                  <a:lnTo>
                    <a:pt x="272" y="340"/>
                  </a:lnTo>
                  <a:lnTo>
                    <a:pt x="272" y="342"/>
                  </a:lnTo>
                  <a:lnTo>
                    <a:pt x="270" y="342"/>
                  </a:lnTo>
                  <a:lnTo>
                    <a:pt x="270" y="346"/>
                  </a:lnTo>
                  <a:lnTo>
                    <a:pt x="266" y="346"/>
                  </a:lnTo>
                  <a:lnTo>
                    <a:pt x="264" y="346"/>
                  </a:lnTo>
                  <a:lnTo>
                    <a:pt x="260" y="346"/>
                  </a:lnTo>
                  <a:lnTo>
                    <a:pt x="256" y="346"/>
                  </a:lnTo>
                  <a:lnTo>
                    <a:pt x="254" y="346"/>
                  </a:lnTo>
                  <a:lnTo>
                    <a:pt x="247" y="342"/>
                  </a:lnTo>
                  <a:lnTo>
                    <a:pt x="241" y="342"/>
                  </a:lnTo>
                  <a:lnTo>
                    <a:pt x="231" y="336"/>
                  </a:lnTo>
                  <a:lnTo>
                    <a:pt x="222" y="334"/>
                  </a:lnTo>
                  <a:lnTo>
                    <a:pt x="220" y="334"/>
                  </a:lnTo>
                  <a:lnTo>
                    <a:pt x="220" y="330"/>
                  </a:lnTo>
                  <a:lnTo>
                    <a:pt x="216" y="330"/>
                  </a:lnTo>
                  <a:lnTo>
                    <a:pt x="210" y="325"/>
                  </a:lnTo>
                  <a:lnTo>
                    <a:pt x="206" y="325"/>
                  </a:lnTo>
                  <a:lnTo>
                    <a:pt x="206" y="323"/>
                  </a:lnTo>
                  <a:lnTo>
                    <a:pt x="200" y="319"/>
                  </a:lnTo>
                  <a:lnTo>
                    <a:pt x="197" y="315"/>
                  </a:lnTo>
                  <a:lnTo>
                    <a:pt x="195" y="313"/>
                  </a:lnTo>
                  <a:lnTo>
                    <a:pt x="191" y="309"/>
                  </a:lnTo>
                  <a:lnTo>
                    <a:pt x="185" y="307"/>
                  </a:lnTo>
                  <a:lnTo>
                    <a:pt x="181" y="303"/>
                  </a:lnTo>
                  <a:lnTo>
                    <a:pt x="179" y="302"/>
                  </a:lnTo>
                  <a:lnTo>
                    <a:pt x="175" y="302"/>
                  </a:lnTo>
                  <a:lnTo>
                    <a:pt x="171" y="298"/>
                  </a:lnTo>
                  <a:lnTo>
                    <a:pt x="171" y="294"/>
                  </a:lnTo>
                  <a:lnTo>
                    <a:pt x="166" y="292"/>
                  </a:lnTo>
                  <a:lnTo>
                    <a:pt x="162" y="288"/>
                  </a:lnTo>
                  <a:lnTo>
                    <a:pt x="160" y="286"/>
                  </a:lnTo>
                  <a:lnTo>
                    <a:pt x="150" y="280"/>
                  </a:lnTo>
                  <a:lnTo>
                    <a:pt x="150" y="276"/>
                  </a:lnTo>
                  <a:lnTo>
                    <a:pt x="146" y="276"/>
                  </a:lnTo>
                  <a:lnTo>
                    <a:pt x="142" y="271"/>
                  </a:lnTo>
                  <a:lnTo>
                    <a:pt x="141" y="271"/>
                  </a:lnTo>
                  <a:lnTo>
                    <a:pt x="137" y="267"/>
                  </a:lnTo>
                  <a:lnTo>
                    <a:pt x="131" y="261"/>
                  </a:lnTo>
                  <a:lnTo>
                    <a:pt x="127" y="257"/>
                  </a:lnTo>
                  <a:lnTo>
                    <a:pt x="121" y="255"/>
                  </a:lnTo>
                  <a:lnTo>
                    <a:pt x="117" y="251"/>
                  </a:lnTo>
                  <a:lnTo>
                    <a:pt x="115" y="249"/>
                  </a:lnTo>
                  <a:lnTo>
                    <a:pt x="112" y="249"/>
                  </a:lnTo>
                  <a:lnTo>
                    <a:pt x="108" y="246"/>
                  </a:lnTo>
                  <a:lnTo>
                    <a:pt x="106" y="244"/>
                  </a:lnTo>
                  <a:lnTo>
                    <a:pt x="102" y="244"/>
                  </a:lnTo>
                  <a:lnTo>
                    <a:pt x="98" y="240"/>
                  </a:lnTo>
                  <a:lnTo>
                    <a:pt x="96" y="238"/>
                  </a:lnTo>
                  <a:lnTo>
                    <a:pt x="92" y="234"/>
                  </a:lnTo>
                  <a:lnTo>
                    <a:pt x="90" y="234"/>
                  </a:lnTo>
                  <a:lnTo>
                    <a:pt x="86" y="234"/>
                  </a:lnTo>
                  <a:lnTo>
                    <a:pt x="83" y="230"/>
                  </a:lnTo>
                  <a:lnTo>
                    <a:pt x="77" y="230"/>
                  </a:lnTo>
                  <a:lnTo>
                    <a:pt x="73" y="232"/>
                  </a:lnTo>
                  <a:lnTo>
                    <a:pt x="71" y="232"/>
                  </a:lnTo>
                  <a:lnTo>
                    <a:pt x="71" y="234"/>
                  </a:lnTo>
                  <a:lnTo>
                    <a:pt x="61" y="234"/>
                  </a:lnTo>
                  <a:lnTo>
                    <a:pt x="58" y="234"/>
                  </a:lnTo>
                  <a:lnTo>
                    <a:pt x="58" y="232"/>
                  </a:lnTo>
                  <a:lnTo>
                    <a:pt x="58" y="228"/>
                  </a:lnTo>
                  <a:lnTo>
                    <a:pt x="58" y="224"/>
                  </a:lnTo>
                  <a:lnTo>
                    <a:pt x="56" y="219"/>
                  </a:lnTo>
                  <a:lnTo>
                    <a:pt x="56" y="217"/>
                  </a:lnTo>
                  <a:lnTo>
                    <a:pt x="52" y="217"/>
                  </a:lnTo>
                  <a:lnTo>
                    <a:pt x="48" y="209"/>
                  </a:lnTo>
                  <a:lnTo>
                    <a:pt x="46" y="211"/>
                  </a:lnTo>
                  <a:lnTo>
                    <a:pt x="46" y="207"/>
                  </a:lnTo>
                  <a:lnTo>
                    <a:pt x="42" y="207"/>
                  </a:lnTo>
                  <a:lnTo>
                    <a:pt x="42" y="203"/>
                  </a:lnTo>
                  <a:lnTo>
                    <a:pt x="38" y="201"/>
                  </a:lnTo>
                  <a:lnTo>
                    <a:pt x="36" y="197"/>
                  </a:lnTo>
                  <a:lnTo>
                    <a:pt x="36" y="195"/>
                  </a:lnTo>
                  <a:lnTo>
                    <a:pt x="32" y="191"/>
                  </a:lnTo>
                  <a:lnTo>
                    <a:pt x="32" y="188"/>
                  </a:lnTo>
                  <a:lnTo>
                    <a:pt x="32" y="186"/>
                  </a:lnTo>
                  <a:lnTo>
                    <a:pt x="29" y="176"/>
                  </a:lnTo>
                  <a:lnTo>
                    <a:pt x="27" y="172"/>
                  </a:lnTo>
                  <a:lnTo>
                    <a:pt x="27" y="170"/>
                  </a:lnTo>
                  <a:lnTo>
                    <a:pt x="23" y="166"/>
                  </a:lnTo>
                  <a:lnTo>
                    <a:pt x="23" y="164"/>
                  </a:lnTo>
                  <a:lnTo>
                    <a:pt x="19" y="161"/>
                  </a:lnTo>
                  <a:lnTo>
                    <a:pt x="19" y="157"/>
                  </a:lnTo>
                  <a:lnTo>
                    <a:pt x="19" y="155"/>
                  </a:lnTo>
                  <a:lnTo>
                    <a:pt x="17" y="151"/>
                  </a:lnTo>
                  <a:lnTo>
                    <a:pt x="17" y="149"/>
                  </a:lnTo>
                  <a:lnTo>
                    <a:pt x="13" y="145"/>
                  </a:lnTo>
                  <a:lnTo>
                    <a:pt x="13" y="141"/>
                  </a:lnTo>
                  <a:lnTo>
                    <a:pt x="9" y="139"/>
                  </a:lnTo>
                  <a:lnTo>
                    <a:pt x="9" y="136"/>
                  </a:lnTo>
                  <a:lnTo>
                    <a:pt x="7" y="130"/>
                  </a:lnTo>
                  <a:lnTo>
                    <a:pt x="3" y="120"/>
                  </a:lnTo>
                  <a:lnTo>
                    <a:pt x="3" y="118"/>
                  </a:lnTo>
                  <a:lnTo>
                    <a:pt x="0" y="118"/>
                  </a:lnTo>
                  <a:lnTo>
                    <a:pt x="0" y="114"/>
                  </a:lnTo>
                  <a:lnTo>
                    <a:pt x="0" y="110"/>
                  </a:lnTo>
                  <a:lnTo>
                    <a:pt x="0" y="108"/>
                  </a:lnTo>
                  <a:lnTo>
                    <a:pt x="0" y="110"/>
                  </a:lnTo>
                  <a:lnTo>
                    <a:pt x="13" y="110"/>
                  </a:lnTo>
                  <a:lnTo>
                    <a:pt x="44" y="110"/>
                  </a:lnTo>
                  <a:lnTo>
                    <a:pt x="44" y="99"/>
                  </a:lnTo>
                  <a:lnTo>
                    <a:pt x="54" y="99"/>
                  </a:lnTo>
                  <a:lnTo>
                    <a:pt x="54" y="105"/>
                  </a:lnTo>
                  <a:lnTo>
                    <a:pt x="61" y="105"/>
                  </a:lnTo>
                  <a:lnTo>
                    <a:pt x="65" y="105"/>
                  </a:lnTo>
                  <a:lnTo>
                    <a:pt x="79" y="105"/>
                  </a:lnTo>
                  <a:lnTo>
                    <a:pt x="79" y="101"/>
                  </a:lnTo>
                  <a:lnTo>
                    <a:pt x="85" y="101"/>
                  </a:lnTo>
                  <a:lnTo>
                    <a:pt x="86" y="101"/>
                  </a:lnTo>
                  <a:lnTo>
                    <a:pt x="86" y="95"/>
                  </a:lnTo>
                  <a:lnTo>
                    <a:pt x="94" y="95"/>
                  </a:lnTo>
                  <a:lnTo>
                    <a:pt x="94" y="103"/>
                  </a:lnTo>
                  <a:lnTo>
                    <a:pt x="96" y="103"/>
                  </a:lnTo>
                  <a:lnTo>
                    <a:pt x="96" y="101"/>
                  </a:lnTo>
                  <a:lnTo>
                    <a:pt x="100" y="101"/>
                  </a:lnTo>
                  <a:lnTo>
                    <a:pt x="100" y="95"/>
                  </a:lnTo>
                  <a:lnTo>
                    <a:pt x="100" y="87"/>
                  </a:lnTo>
                  <a:lnTo>
                    <a:pt x="85" y="87"/>
                  </a:lnTo>
                  <a:lnTo>
                    <a:pt x="77" y="89"/>
                  </a:lnTo>
                  <a:lnTo>
                    <a:pt x="77" y="80"/>
                  </a:lnTo>
                  <a:lnTo>
                    <a:pt x="77" y="64"/>
                  </a:lnTo>
                  <a:lnTo>
                    <a:pt x="63" y="64"/>
                  </a:lnTo>
                  <a:lnTo>
                    <a:pt x="63" y="70"/>
                  </a:lnTo>
                  <a:lnTo>
                    <a:pt x="58" y="70"/>
                  </a:lnTo>
                  <a:lnTo>
                    <a:pt x="58" y="64"/>
                  </a:lnTo>
                  <a:lnTo>
                    <a:pt x="56" y="64"/>
                  </a:lnTo>
                  <a:lnTo>
                    <a:pt x="56" y="47"/>
                  </a:lnTo>
                  <a:lnTo>
                    <a:pt x="63" y="35"/>
                  </a:lnTo>
                  <a:lnTo>
                    <a:pt x="63" y="49"/>
                  </a:lnTo>
                  <a:lnTo>
                    <a:pt x="71" y="49"/>
                  </a:lnTo>
                  <a:lnTo>
                    <a:pt x="71" y="33"/>
                  </a:lnTo>
                  <a:lnTo>
                    <a:pt x="71" y="29"/>
                  </a:lnTo>
                  <a:lnTo>
                    <a:pt x="77" y="29"/>
                  </a:lnTo>
                  <a:lnTo>
                    <a:pt x="88" y="29"/>
                  </a:lnTo>
                  <a:lnTo>
                    <a:pt x="96" y="29"/>
                  </a:lnTo>
                  <a:lnTo>
                    <a:pt x="98" y="25"/>
                  </a:lnTo>
                  <a:lnTo>
                    <a:pt x="102" y="25"/>
                  </a:lnTo>
                  <a:lnTo>
                    <a:pt x="104" y="25"/>
                  </a:lnTo>
                  <a:lnTo>
                    <a:pt x="108" y="25"/>
                  </a:lnTo>
                  <a:lnTo>
                    <a:pt x="108" y="24"/>
                  </a:lnTo>
                  <a:lnTo>
                    <a:pt x="112" y="22"/>
                  </a:lnTo>
                  <a:lnTo>
                    <a:pt x="112" y="20"/>
                  </a:lnTo>
                  <a:lnTo>
                    <a:pt x="114" y="20"/>
                  </a:lnTo>
                  <a:lnTo>
                    <a:pt x="114" y="16"/>
                  </a:lnTo>
                  <a:lnTo>
                    <a:pt x="117" y="14"/>
                  </a:lnTo>
                  <a:lnTo>
                    <a:pt x="117" y="10"/>
                  </a:lnTo>
                  <a:lnTo>
                    <a:pt x="123" y="6"/>
                  </a:lnTo>
                  <a:lnTo>
                    <a:pt x="133" y="0"/>
                  </a:lnTo>
                  <a:lnTo>
                    <a:pt x="135" y="4"/>
                  </a:lnTo>
                  <a:lnTo>
                    <a:pt x="142" y="6"/>
                  </a:lnTo>
                  <a:lnTo>
                    <a:pt x="142" y="10"/>
                  </a:lnTo>
                  <a:lnTo>
                    <a:pt x="148" y="12"/>
                  </a:lnTo>
                  <a:lnTo>
                    <a:pt x="154" y="16"/>
                  </a:lnTo>
                  <a:lnTo>
                    <a:pt x="152" y="22"/>
                  </a:lnTo>
                  <a:lnTo>
                    <a:pt x="148" y="22"/>
                  </a:lnTo>
                  <a:lnTo>
                    <a:pt x="144" y="20"/>
                  </a:lnTo>
                  <a:lnTo>
                    <a:pt x="142" y="25"/>
                  </a:lnTo>
                  <a:lnTo>
                    <a:pt x="144" y="27"/>
                  </a:lnTo>
                  <a:lnTo>
                    <a:pt x="148" y="25"/>
                  </a:lnTo>
                  <a:lnTo>
                    <a:pt x="148" y="27"/>
                  </a:lnTo>
                  <a:lnTo>
                    <a:pt x="144" y="27"/>
                  </a:lnTo>
                  <a:lnTo>
                    <a:pt x="148" y="31"/>
                  </a:lnTo>
                  <a:lnTo>
                    <a:pt x="152" y="31"/>
                  </a:lnTo>
                  <a:lnTo>
                    <a:pt x="148" y="35"/>
                  </a:lnTo>
                  <a:lnTo>
                    <a:pt x="152" y="35"/>
                  </a:lnTo>
                  <a:lnTo>
                    <a:pt x="148" y="37"/>
                  </a:lnTo>
                  <a:lnTo>
                    <a:pt x="148" y="41"/>
                  </a:lnTo>
                  <a:lnTo>
                    <a:pt x="148" y="43"/>
                  </a:lnTo>
                  <a:lnTo>
                    <a:pt x="152" y="43"/>
                  </a:lnTo>
                  <a:lnTo>
                    <a:pt x="152" y="41"/>
                  </a:lnTo>
                  <a:lnTo>
                    <a:pt x="154" y="43"/>
                  </a:lnTo>
                  <a:lnTo>
                    <a:pt x="152" y="43"/>
                  </a:lnTo>
                  <a:lnTo>
                    <a:pt x="154" y="43"/>
                  </a:lnTo>
                  <a:lnTo>
                    <a:pt x="154" y="47"/>
                  </a:lnTo>
                  <a:lnTo>
                    <a:pt x="158" y="43"/>
                  </a:lnTo>
                  <a:lnTo>
                    <a:pt x="162" y="41"/>
                  </a:lnTo>
                  <a:lnTo>
                    <a:pt x="164" y="41"/>
                  </a:lnTo>
                  <a:lnTo>
                    <a:pt x="164" y="43"/>
                  </a:lnTo>
                  <a:lnTo>
                    <a:pt x="164" y="49"/>
                  </a:lnTo>
                  <a:lnTo>
                    <a:pt x="168" y="49"/>
                  </a:lnTo>
                  <a:lnTo>
                    <a:pt x="171" y="43"/>
                  </a:lnTo>
                  <a:lnTo>
                    <a:pt x="173" y="37"/>
                  </a:lnTo>
                  <a:lnTo>
                    <a:pt x="179" y="41"/>
                  </a:lnTo>
                  <a:lnTo>
                    <a:pt x="187" y="43"/>
                  </a:lnTo>
                  <a:lnTo>
                    <a:pt x="189" y="37"/>
                  </a:lnTo>
                  <a:lnTo>
                    <a:pt x="193" y="39"/>
                  </a:lnTo>
                  <a:lnTo>
                    <a:pt x="195" y="43"/>
                  </a:lnTo>
                  <a:lnTo>
                    <a:pt x="198" y="47"/>
                  </a:lnTo>
                  <a:lnTo>
                    <a:pt x="198" y="49"/>
                  </a:lnTo>
                  <a:lnTo>
                    <a:pt x="204" y="53"/>
                  </a:lnTo>
                  <a:lnTo>
                    <a:pt x="208" y="49"/>
                  </a:lnTo>
                  <a:lnTo>
                    <a:pt x="208" y="53"/>
                  </a:lnTo>
                  <a:lnTo>
                    <a:pt x="204" y="53"/>
                  </a:lnTo>
                  <a:lnTo>
                    <a:pt x="204" y="54"/>
                  </a:lnTo>
                  <a:lnTo>
                    <a:pt x="208" y="54"/>
                  </a:lnTo>
                  <a:lnTo>
                    <a:pt x="208" y="58"/>
                  </a:lnTo>
                  <a:lnTo>
                    <a:pt x="212" y="58"/>
                  </a:lnTo>
                  <a:lnTo>
                    <a:pt x="212" y="54"/>
                  </a:lnTo>
                  <a:lnTo>
                    <a:pt x="214" y="54"/>
                  </a:lnTo>
                  <a:lnTo>
                    <a:pt x="214" y="58"/>
                  </a:lnTo>
                  <a:lnTo>
                    <a:pt x="222" y="58"/>
                  </a:lnTo>
                  <a:lnTo>
                    <a:pt x="227" y="58"/>
                  </a:lnTo>
                  <a:lnTo>
                    <a:pt x="229" y="54"/>
                  </a:lnTo>
                  <a:lnTo>
                    <a:pt x="229" y="58"/>
                  </a:lnTo>
                  <a:lnTo>
                    <a:pt x="233" y="58"/>
                  </a:lnTo>
                  <a:lnTo>
                    <a:pt x="243" y="58"/>
                  </a:lnTo>
                  <a:lnTo>
                    <a:pt x="243" y="60"/>
                  </a:lnTo>
                  <a:lnTo>
                    <a:pt x="243" y="64"/>
                  </a:lnTo>
                  <a:lnTo>
                    <a:pt x="243" y="70"/>
                  </a:lnTo>
                  <a:lnTo>
                    <a:pt x="233" y="70"/>
                  </a:lnTo>
                  <a:lnTo>
                    <a:pt x="233" y="76"/>
                  </a:lnTo>
                  <a:lnTo>
                    <a:pt x="233" y="89"/>
                  </a:lnTo>
                  <a:lnTo>
                    <a:pt x="233" y="105"/>
                  </a:lnTo>
                  <a:lnTo>
                    <a:pt x="235" y="116"/>
                  </a:lnTo>
                  <a:lnTo>
                    <a:pt x="227" y="116"/>
                  </a:lnTo>
                  <a:lnTo>
                    <a:pt x="216" y="116"/>
                  </a:lnTo>
                  <a:lnTo>
                    <a:pt x="202" y="114"/>
                  </a:lnTo>
                  <a:lnTo>
                    <a:pt x="200" y="114"/>
                  </a:lnTo>
                  <a:lnTo>
                    <a:pt x="200" y="105"/>
                  </a:lnTo>
                  <a:lnTo>
                    <a:pt x="197" y="105"/>
                  </a:lnTo>
                  <a:lnTo>
                    <a:pt x="197" y="110"/>
                  </a:lnTo>
                  <a:lnTo>
                    <a:pt x="169" y="112"/>
                  </a:lnTo>
                  <a:lnTo>
                    <a:pt x="169" y="114"/>
                  </a:lnTo>
                  <a:lnTo>
                    <a:pt x="166" y="128"/>
                  </a:lnTo>
                  <a:lnTo>
                    <a:pt x="166" y="136"/>
                  </a:lnTo>
                  <a:lnTo>
                    <a:pt x="169" y="136"/>
                  </a:lnTo>
                  <a:lnTo>
                    <a:pt x="169" y="139"/>
                  </a:lnTo>
                  <a:lnTo>
                    <a:pt x="166" y="139"/>
                  </a:lnTo>
                  <a:lnTo>
                    <a:pt x="166" y="149"/>
                  </a:lnTo>
                  <a:lnTo>
                    <a:pt x="189" y="149"/>
                  </a:lnTo>
                  <a:lnTo>
                    <a:pt x="189" y="166"/>
                  </a:lnTo>
                  <a:lnTo>
                    <a:pt x="191" y="166"/>
                  </a:lnTo>
                  <a:lnTo>
                    <a:pt x="193" y="190"/>
                  </a:lnTo>
                  <a:lnTo>
                    <a:pt x="185" y="191"/>
                  </a:lnTo>
                  <a:lnTo>
                    <a:pt x="185" y="195"/>
                  </a:lnTo>
                  <a:lnTo>
                    <a:pt x="189" y="195"/>
                  </a:lnTo>
                  <a:lnTo>
                    <a:pt x="189" y="191"/>
                  </a:lnTo>
                  <a:lnTo>
                    <a:pt x="195" y="191"/>
                  </a:lnTo>
                  <a:lnTo>
                    <a:pt x="195" y="190"/>
                  </a:lnTo>
                  <a:lnTo>
                    <a:pt x="193" y="190"/>
                  </a:lnTo>
                  <a:lnTo>
                    <a:pt x="200" y="186"/>
                  </a:lnTo>
                  <a:lnTo>
                    <a:pt x="200" y="188"/>
                  </a:lnTo>
                  <a:lnTo>
                    <a:pt x="204" y="191"/>
                  </a:lnTo>
                  <a:lnTo>
                    <a:pt x="204" y="182"/>
                  </a:lnTo>
                  <a:lnTo>
                    <a:pt x="210" y="180"/>
                  </a:lnTo>
                  <a:lnTo>
                    <a:pt x="210" y="195"/>
                  </a:lnTo>
                  <a:lnTo>
                    <a:pt x="208" y="195"/>
                  </a:lnTo>
                  <a:lnTo>
                    <a:pt x="198" y="190"/>
                  </a:lnTo>
                  <a:lnTo>
                    <a:pt x="198" y="195"/>
                  </a:lnTo>
                  <a:lnTo>
                    <a:pt x="195" y="195"/>
                  </a:lnTo>
                  <a:lnTo>
                    <a:pt x="195" y="201"/>
                  </a:lnTo>
                  <a:lnTo>
                    <a:pt x="193" y="201"/>
                  </a:lnTo>
                  <a:lnTo>
                    <a:pt x="193" y="197"/>
                  </a:lnTo>
                  <a:lnTo>
                    <a:pt x="185" y="197"/>
                  </a:lnTo>
                  <a:lnTo>
                    <a:pt x="187" y="211"/>
                  </a:lnTo>
                  <a:lnTo>
                    <a:pt x="154" y="211"/>
                  </a:lnTo>
                  <a:lnTo>
                    <a:pt x="152" y="236"/>
                  </a:lnTo>
                  <a:lnTo>
                    <a:pt x="152" y="242"/>
                  </a:lnTo>
                  <a:lnTo>
                    <a:pt x="152" y="261"/>
                  </a:lnTo>
                  <a:lnTo>
                    <a:pt x="166" y="261"/>
                  </a:lnTo>
                  <a:lnTo>
                    <a:pt x="162" y="267"/>
                  </a:lnTo>
                  <a:lnTo>
                    <a:pt x="162" y="271"/>
                  </a:lnTo>
                  <a:lnTo>
                    <a:pt x="162" y="273"/>
                  </a:lnTo>
                  <a:lnTo>
                    <a:pt x="162" y="276"/>
                  </a:lnTo>
                  <a:lnTo>
                    <a:pt x="166" y="276"/>
                  </a:lnTo>
                  <a:lnTo>
                    <a:pt x="168" y="276"/>
                  </a:lnTo>
                  <a:lnTo>
                    <a:pt x="171" y="282"/>
                  </a:lnTo>
                  <a:lnTo>
                    <a:pt x="175" y="278"/>
                  </a:lnTo>
                  <a:lnTo>
                    <a:pt x="202" y="303"/>
                  </a:lnTo>
                  <a:lnTo>
                    <a:pt x="220" y="303"/>
                  </a:lnTo>
                  <a:lnTo>
                    <a:pt x="227" y="294"/>
                  </a:lnTo>
                  <a:lnTo>
                    <a:pt x="227" y="280"/>
                  </a:lnTo>
                  <a:lnTo>
                    <a:pt x="227" y="278"/>
                  </a:lnTo>
                  <a:lnTo>
                    <a:pt x="243" y="278"/>
                  </a:lnTo>
                  <a:lnTo>
                    <a:pt x="252" y="269"/>
                  </a:lnTo>
                  <a:lnTo>
                    <a:pt x="252" y="228"/>
                  </a:lnTo>
                  <a:lnTo>
                    <a:pt x="258" y="228"/>
                  </a:lnTo>
                  <a:lnTo>
                    <a:pt x="264" y="238"/>
                  </a:lnTo>
                  <a:lnTo>
                    <a:pt x="264" y="234"/>
                  </a:lnTo>
                  <a:lnTo>
                    <a:pt x="268" y="234"/>
                  </a:lnTo>
                  <a:lnTo>
                    <a:pt x="268" y="240"/>
                  </a:lnTo>
                  <a:lnTo>
                    <a:pt x="272" y="244"/>
                  </a:lnTo>
                  <a:lnTo>
                    <a:pt x="274" y="246"/>
                  </a:lnTo>
                  <a:lnTo>
                    <a:pt x="278" y="253"/>
                  </a:lnTo>
                  <a:lnTo>
                    <a:pt x="281" y="259"/>
                  </a:lnTo>
                  <a:lnTo>
                    <a:pt x="283" y="259"/>
                  </a:lnTo>
                  <a:lnTo>
                    <a:pt x="283" y="255"/>
                  </a:lnTo>
                  <a:lnTo>
                    <a:pt x="287" y="255"/>
                  </a:lnTo>
                  <a:lnTo>
                    <a:pt x="287" y="259"/>
                  </a:lnTo>
                  <a:lnTo>
                    <a:pt x="283" y="265"/>
                  </a:lnTo>
                  <a:lnTo>
                    <a:pt x="297" y="280"/>
                  </a:lnTo>
                  <a:lnTo>
                    <a:pt x="307" y="296"/>
                  </a:lnTo>
                  <a:lnTo>
                    <a:pt x="308" y="296"/>
                  </a:lnTo>
                  <a:lnTo>
                    <a:pt x="308" y="298"/>
                  </a:lnTo>
                  <a:lnTo>
                    <a:pt x="308" y="302"/>
                  </a:lnTo>
                  <a:lnTo>
                    <a:pt x="312" y="305"/>
                  </a:lnTo>
                  <a:lnTo>
                    <a:pt x="316" y="311"/>
                  </a:lnTo>
                  <a:lnTo>
                    <a:pt x="318" y="311"/>
                  </a:lnTo>
                  <a:lnTo>
                    <a:pt x="318" y="313"/>
                  </a:lnTo>
                  <a:lnTo>
                    <a:pt x="318" y="311"/>
                  </a:lnTo>
                  <a:lnTo>
                    <a:pt x="318" y="313"/>
                  </a:lnTo>
                  <a:moveTo>
                    <a:pt x="117" y="33"/>
                  </a:moveTo>
                  <a:lnTo>
                    <a:pt x="117" y="41"/>
                  </a:lnTo>
                  <a:lnTo>
                    <a:pt x="127" y="41"/>
                  </a:lnTo>
                  <a:lnTo>
                    <a:pt x="127" y="37"/>
                  </a:lnTo>
                  <a:lnTo>
                    <a:pt x="121" y="37"/>
                  </a:lnTo>
                  <a:lnTo>
                    <a:pt x="121" y="33"/>
                  </a:lnTo>
                  <a:lnTo>
                    <a:pt x="117" y="33"/>
                  </a:lnTo>
                  <a:moveTo>
                    <a:pt x="148" y="43"/>
                  </a:moveTo>
                  <a:lnTo>
                    <a:pt x="146" y="47"/>
                  </a:lnTo>
                  <a:lnTo>
                    <a:pt x="139" y="47"/>
                  </a:lnTo>
                  <a:lnTo>
                    <a:pt x="139" y="53"/>
                  </a:lnTo>
                  <a:lnTo>
                    <a:pt x="152" y="53"/>
                  </a:lnTo>
                  <a:lnTo>
                    <a:pt x="152" y="47"/>
                  </a:lnTo>
                  <a:lnTo>
                    <a:pt x="148" y="43"/>
                  </a:lnTo>
                  <a:moveTo>
                    <a:pt x="198" y="53"/>
                  </a:moveTo>
                  <a:lnTo>
                    <a:pt x="198" y="54"/>
                  </a:lnTo>
                  <a:lnTo>
                    <a:pt x="202" y="54"/>
                  </a:lnTo>
                  <a:lnTo>
                    <a:pt x="202" y="53"/>
                  </a:lnTo>
                  <a:lnTo>
                    <a:pt x="198" y="53"/>
                  </a:lnTo>
                  <a:moveTo>
                    <a:pt x="148" y="62"/>
                  </a:moveTo>
                  <a:lnTo>
                    <a:pt x="158" y="62"/>
                  </a:lnTo>
                  <a:lnTo>
                    <a:pt x="158" y="58"/>
                  </a:lnTo>
                  <a:lnTo>
                    <a:pt x="148" y="58"/>
                  </a:lnTo>
                  <a:lnTo>
                    <a:pt x="148" y="62"/>
                  </a:lnTo>
                  <a:moveTo>
                    <a:pt x="54" y="107"/>
                  </a:moveTo>
                  <a:lnTo>
                    <a:pt x="54" y="110"/>
                  </a:lnTo>
                  <a:lnTo>
                    <a:pt x="56" y="110"/>
                  </a:lnTo>
                  <a:lnTo>
                    <a:pt x="56" y="107"/>
                  </a:lnTo>
                  <a:lnTo>
                    <a:pt x="54" y="107"/>
                  </a:lnTo>
                  <a:moveTo>
                    <a:pt x="69" y="112"/>
                  </a:moveTo>
                  <a:lnTo>
                    <a:pt x="69" y="107"/>
                  </a:lnTo>
                  <a:lnTo>
                    <a:pt x="59" y="107"/>
                  </a:lnTo>
                  <a:lnTo>
                    <a:pt x="59" y="110"/>
                  </a:lnTo>
                  <a:lnTo>
                    <a:pt x="65" y="110"/>
                  </a:lnTo>
                  <a:lnTo>
                    <a:pt x="65" y="114"/>
                  </a:lnTo>
                  <a:lnTo>
                    <a:pt x="65" y="120"/>
                  </a:lnTo>
                  <a:lnTo>
                    <a:pt x="75" y="120"/>
                  </a:lnTo>
                  <a:lnTo>
                    <a:pt x="75" y="112"/>
                  </a:lnTo>
                  <a:lnTo>
                    <a:pt x="69" y="112"/>
                  </a:lnTo>
                  <a:moveTo>
                    <a:pt x="85" y="112"/>
                  </a:moveTo>
                  <a:lnTo>
                    <a:pt x="85" y="110"/>
                  </a:lnTo>
                  <a:lnTo>
                    <a:pt x="81" y="110"/>
                  </a:lnTo>
                  <a:lnTo>
                    <a:pt x="81" y="112"/>
                  </a:lnTo>
                  <a:lnTo>
                    <a:pt x="85" y="112"/>
                  </a:lnTo>
                  <a:moveTo>
                    <a:pt x="59" y="120"/>
                  </a:moveTo>
                  <a:lnTo>
                    <a:pt x="63" y="120"/>
                  </a:lnTo>
                  <a:lnTo>
                    <a:pt x="63" y="114"/>
                  </a:lnTo>
                  <a:lnTo>
                    <a:pt x="54" y="110"/>
                  </a:lnTo>
                  <a:lnTo>
                    <a:pt x="54" y="114"/>
                  </a:lnTo>
                  <a:lnTo>
                    <a:pt x="46" y="114"/>
                  </a:lnTo>
                  <a:lnTo>
                    <a:pt x="25" y="114"/>
                  </a:lnTo>
                  <a:lnTo>
                    <a:pt x="25" y="116"/>
                  </a:lnTo>
                  <a:lnTo>
                    <a:pt x="25" y="120"/>
                  </a:lnTo>
                  <a:lnTo>
                    <a:pt x="25" y="124"/>
                  </a:lnTo>
                  <a:lnTo>
                    <a:pt x="25" y="126"/>
                  </a:lnTo>
                  <a:lnTo>
                    <a:pt x="29" y="126"/>
                  </a:lnTo>
                  <a:lnTo>
                    <a:pt x="40" y="130"/>
                  </a:lnTo>
                  <a:lnTo>
                    <a:pt x="50" y="130"/>
                  </a:lnTo>
                  <a:lnTo>
                    <a:pt x="50" y="120"/>
                  </a:lnTo>
                  <a:lnTo>
                    <a:pt x="50" y="116"/>
                  </a:lnTo>
                  <a:lnTo>
                    <a:pt x="59" y="116"/>
                  </a:lnTo>
                  <a:lnTo>
                    <a:pt x="59" y="120"/>
                  </a:lnTo>
                  <a:moveTo>
                    <a:pt x="160" y="161"/>
                  </a:moveTo>
                  <a:lnTo>
                    <a:pt x="160" y="168"/>
                  </a:lnTo>
                  <a:lnTo>
                    <a:pt x="169" y="168"/>
                  </a:lnTo>
                  <a:lnTo>
                    <a:pt x="166" y="161"/>
                  </a:lnTo>
                  <a:lnTo>
                    <a:pt x="160" y="161"/>
                  </a:lnTo>
                  <a:moveTo>
                    <a:pt x="135" y="168"/>
                  </a:moveTo>
                  <a:lnTo>
                    <a:pt x="135" y="180"/>
                  </a:lnTo>
                  <a:lnTo>
                    <a:pt x="142" y="180"/>
                  </a:lnTo>
                  <a:lnTo>
                    <a:pt x="141" y="168"/>
                  </a:lnTo>
                  <a:lnTo>
                    <a:pt x="135" y="168"/>
                  </a:lnTo>
                  <a:moveTo>
                    <a:pt x="137" y="205"/>
                  </a:moveTo>
                  <a:lnTo>
                    <a:pt x="133" y="211"/>
                  </a:lnTo>
                  <a:lnTo>
                    <a:pt x="137" y="211"/>
                  </a:lnTo>
                  <a:lnTo>
                    <a:pt x="139" y="205"/>
                  </a:lnTo>
                  <a:lnTo>
                    <a:pt x="137" y="205"/>
                  </a:lnTo>
                  <a:moveTo>
                    <a:pt x="139" y="211"/>
                  </a:moveTo>
                  <a:lnTo>
                    <a:pt x="137" y="220"/>
                  </a:lnTo>
                  <a:lnTo>
                    <a:pt x="142" y="220"/>
                  </a:lnTo>
                  <a:lnTo>
                    <a:pt x="146" y="220"/>
                  </a:lnTo>
                  <a:lnTo>
                    <a:pt x="144" y="211"/>
                  </a:lnTo>
                  <a:lnTo>
                    <a:pt x="139" y="211"/>
                  </a:lnTo>
                  <a:moveTo>
                    <a:pt x="139" y="220"/>
                  </a:moveTo>
                  <a:lnTo>
                    <a:pt x="137" y="220"/>
                  </a:lnTo>
                  <a:lnTo>
                    <a:pt x="137" y="224"/>
                  </a:lnTo>
                  <a:lnTo>
                    <a:pt x="139" y="224"/>
                  </a:lnTo>
                  <a:lnTo>
                    <a:pt x="142" y="224"/>
                  </a:lnTo>
                  <a:lnTo>
                    <a:pt x="142" y="220"/>
                  </a:lnTo>
                  <a:lnTo>
                    <a:pt x="139" y="220"/>
                  </a:lnTo>
                  <a:moveTo>
                    <a:pt x="139" y="70"/>
                  </a:moveTo>
                  <a:lnTo>
                    <a:pt x="139" y="68"/>
                  </a:lnTo>
                  <a:lnTo>
                    <a:pt x="144" y="68"/>
                  </a:lnTo>
                  <a:lnTo>
                    <a:pt x="144" y="66"/>
                  </a:lnTo>
                  <a:lnTo>
                    <a:pt x="141" y="66"/>
                  </a:lnTo>
                  <a:lnTo>
                    <a:pt x="137" y="66"/>
                  </a:lnTo>
                  <a:lnTo>
                    <a:pt x="137" y="70"/>
                  </a:lnTo>
                  <a:lnTo>
                    <a:pt x="139" y="70"/>
                  </a:lnTo>
                  <a:moveTo>
                    <a:pt x="164" y="76"/>
                  </a:moveTo>
                  <a:lnTo>
                    <a:pt x="166" y="76"/>
                  </a:lnTo>
                  <a:lnTo>
                    <a:pt x="166" y="81"/>
                  </a:lnTo>
                  <a:lnTo>
                    <a:pt x="168" y="81"/>
                  </a:lnTo>
                  <a:lnTo>
                    <a:pt x="168" y="78"/>
                  </a:lnTo>
                  <a:lnTo>
                    <a:pt x="168" y="74"/>
                  </a:lnTo>
                  <a:lnTo>
                    <a:pt x="171" y="72"/>
                  </a:lnTo>
                  <a:lnTo>
                    <a:pt x="171" y="68"/>
                  </a:lnTo>
                  <a:lnTo>
                    <a:pt x="171" y="64"/>
                  </a:lnTo>
                  <a:lnTo>
                    <a:pt x="164" y="66"/>
                  </a:lnTo>
                  <a:lnTo>
                    <a:pt x="164" y="76"/>
                  </a:lnTo>
                  <a:moveTo>
                    <a:pt x="168" y="87"/>
                  </a:moveTo>
                  <a:lnTo>
                    <a:pt x="168" y="93"/>
                  </a:lnTo>
                  <a:lnTo>
                    <a:pt x="181" y="93"/>
                  </a:lnTo>
                  <a:lnTo>
                    <a:pt x="181" y="80"/>
                  </a:lnTo>
                  <a:lnTo>
                    <a:pt x="173" y="80"/>
                  </a:lnTo>
                  <a:lnTo>
                    <a:pt x="168" y="81"/>
                  </a:lnTo>
                  <a:lnTo>
                    <a:pt x="168" y="87"/>
                  </a:lnTo>
                  <a:moveTo>
                    <a:pt x="142" y="70"/>
                  </a:moveTo>
                  <a:lnTo>
                    <a:pt x="142" y="76"/>
                  </a:lnTo>
                  <a:lnTo>
                    <a:pt x="152" y="76"/>
                  </a:lnTo>
                  <a:lnTo>
                    <a:pt x="152" y="72"/>
                  </a:lnTo>
                  <a:lnTo>
                    <a:pt x="148" y="72"/>
                  </a:lnTo>
                  <a:lnTo>
                    <a:pt x="148" y="70"/>
                  </a:lnTo>
                  <a:lnTo>
                    <a:pt x="142" y="70"/>
                  </a:lnTo>
                </a:path>
              </a:pathLst>
            </a:custGeom>
            <a:grpFill/>
            <a:ln w="9525">
              <a:noFill/>
              <a:round/>
              <a:headEnd/>
              <a:tailEnd/>
            </a:ln>
          </p:spPr>
          <p:txBody>
            <a:bodyPr/>
            <a:lstStyle/>
            <a:p>
              <a:pPr>
                <a:defRPr/>
              </a:pPr>
              <a:endParaRPr lang="en-US" dirty="0">
                <a:solidFill>
                  <a:prstClr val="black"/>
                </a:solidFill>
              </a:endParaRPr>
            </a:p>
          </p:txBody>
        </p:sp>
        <p:sp>
          <p:nvSpPr>
            <p:cNvPr id="16715" name="Freeform 173"/>
            <p:cNvSpPr>
              <a:spLocks/>
            </p:cNvSpPr>
            <p:nvPr/>
          </p:nvSpPr>
          <p:spPr bwMode="ltGray">
            <a:xfrm>
              <a:off x="3093" y="1116"/>
              <a:ext cx="10" cy="10"/>
            </a:xfrm>
            <a:custGeom>
              <a:avLst/>
              <a:gdLst>
                <a:gd name="T0" fmla="*/ 6 w 10"/>
                <a:gd name="T1" fmla="*/ 4 h 10"/>
                <a:gd name="T2" fmla="*/ 10 w 10"/>
                <a:gd name="T3" fmla="*/ 4 h 10"/>
                <a:gd name="T4" fmla="*/ 10 w 10"/>
                <a:gd name="T5" fmla="*/ 0 h 10"/>
                <a:gd name="T6" fmla="*/ 0 w 10"/>
                <a:gd name="T7" fmla="*/ 0 h 10"/>
                <a:gd name="T8" fmla="*/ 0 w 10"/>
                <a:gd name="T9" fmla="*/ 8 h 10"/>
                <a:gd name="T10" fmla="*/ 4 w 10"/>
                <a:gd name="T11" fmla="*/ 8 h 10"/>
                <a:gd name="T12" fmla="*/ 4 w 10"/>
                <a:gd name="T13" fmla="*/ 10 h 10"/>
                <a:gd name="T14" fmla="*/ 6 w 10"/>
                <a:gd name="T15" fmla="*/ 10 h 10"/>
                <a:gd name="T16" fmla="*/ 6 w 10"/>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6" y="4"/>
                  </a:moveTo>
                  <a:lnTo>
                    <a:pt x="10" y="4"/>
                  </a:lnTo>
                  <a:lnTo>
                    <a:pt x="10" y="0"/>
                  </a:lnTo>
                  <a:lnTo>
                    <a:pt x="0" y="0"/>
                  </a:lnTo>
                  <a:lnTo>
                    <a:pt x="0" y="8"/>
                  </a:lnTo>
                  <a:lnTo>
                    <a:pt x="4" y="8"/>
                  </a:lnTo>
                  <a:lnTo>
                    <a:pt x="4" y="10"/>
                  </a:lnTo>
                  <a:lnTo>
                    <a:pt x="6" y="10"/>
                  </a:lnTo>
                  <a:lnTo>
                    <a:pt x="6" y="4"/>
                  </a:lnTo>
                  <a:close/>
                </a:path>
              </a:pathLst>
            </a:custGeom>
            <a:grpFill/>
            <a:ln w="9525">
              <a:noFill/>
              <a:round/>
              <a:headEnd/>
              <a:tailEnd/>
            </a:ln>
          </p:spPr>
          <p:txBody>
            <a:bodyPr/>
            <a:lstStyle/>
            <a:p>
              <a:pPr>
                <a:defRPr/>
              </a:pPr>
              <a:endParaRPr lang="en-US" dirty="0">
                <a:solidFill>
                  <a:prstClr val="black"/>
                </a:solidFill>
              </a:endParaRPr>
            </a:p>
          </p:txBody>
        </p:sp>
        <p:sp>
          <p:nvSpPr>
            <p:cNvPr id="16716" name="Freeform 174"/>
            <p:cNvSpPr>
              <a:spLocks/>
            </p:cNvSpPr>
            <p:nvPr/>
          </p:nvSpPr>
          <p:spPr bwMode="ltGray">
            <a:xfrm>
              <a:off x="3406" y="1099"/>
              <a:ext cx="2" cy="1"/>
            </a:xfrm>
            <a:custGeom>
              <a:avLst/>
              <a:gdLst>
                <a:gd name="T0" fmla="*/ 0 w 2"/>
                <a:gd name="T1" fmla="*/ 0 h 1"/>
                <a:gd name="T2" fmla="*/ 0 w 2"/>
                <a:gd name="T3" fmla="*/ 0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0" y="0"/>
                  </a:lnTo>
                  <a:lnTo>
                    <a:pt x="2"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16717" name="Freeform 175"/>
            <p:cNvSpPr>
              <a:spLocks/>
            </p:cNvSpPr>
            <p:nvPr/>
          </p:nvSpPr>
          <p:spPr bwMode="ltGray">
            <a:xfrm>
              <a:off x="3502" y="1128"/>
              <a:ext cx="16" cy="5"/>
            </a:xfrm>
            <a:custGeom>
              <a:avLst/>
              <a:gdLst>
                <a:gd name="T0" fmla="*/ 14 w 16"/>
                <a:gd name="T1" fmla="*/ 5 h 5"/>
                <a:gd name="T2" fmla="*/ 16 w 16"/>
                <a:gd name="T3" fmla="*/ 3 h 5"/>
                <a:gd name="T4" fmla="*/ 10 w 16"/>
                <a:gd name="T5" fmla="*/ 0 h 5"/>
                <a:gd name="T6" fmla="*/ 0 w 16"/>
                <a:gd name="T7" fmla="*/ 0 h 5"/>
                <a:gd name="T8" fmla="*/ 6 w 16"/>
                <a:gd name="T9" fmla="*/ 5 h 5"/>
                <a:gd name="T10" fmla="*/ 14 w 16"/>
                <a:gd name="T11" fmla="*/ 5 h 5"/>
                <a:gd name="T12" fmla="*/ 0 60000 65536"/>
                <a:gd name="T13" fmla="*/ 0 60000 65536"/>
                <a:gd name="T14" fmla="*/ 0 60000 65536"/>
                <a:gd name="T15" fmla="*/ 0 60000 65536"/>
                <a:gd name="T16" fmla="*/ 0 60000 65536"/>
                <a:gd name="T17" fmla="*/ 0 60000 65536"/>
                <a:gd name="T18" fmla="*/ 0 w 16"/>
                <a:gd name="T19" fmla="*/ 0 h 5"/>
                <a:gd name="T20" fmla="*/ 16 w 16"/>
                <a:gd name="T21" fmla="*/ 5 h 5"/>
              </a:gdLst>
              <a:ahLst/>
              <a:cxnLst>
                <a:cxn ang="T12">
                  <a:pos x="T0" y="T1"/>
                </a:cxn>
                <a:cxn ang="T13">
                  <a:pos x="T2" y="T3"/>
                </a:cxn>
                <a:cxn ang="T14">
                  <a:pos x="T4" y="T5"/>
                </a:cxn>
                <a:cxn ang="T15">
                  <a:pos x="T6" y="T7"/>
                </a:cxn>
                <a:cxn ang="T16">
                  <a:pos x="T8" y="T9"/>
                </a:cxn>
                <a:cxn ang="T17">
                  <a:pos x="T10" y="T11"/>
                </a:cxn>
              </a:cxnLst>
              <a:rect l="T18" t="T19" r="T20" b="T21"/>
              <a:pathLst>
                <a:path w="16" h="5">
                  <a:moveTo>
                    <a:pt x="14" y="5"/>
                  </a:moveTo>
                  <a:lnTo>
                    <a:pt x="16" y="3"/>
                  </a:lnTo>
                  <a:lnTo>
                    <a:pt x="10" y="0"/>
                  </a:lnTo>
                  <a:lnTo>
                    <a:pt x="0" y="0"/>
                  </a:lnTo>
                  <a:lnTo>
                    <a:pt x="6" y="5"/>
                  </a:lnTo>
                  <a:lnTo>
                    <a:pt x="14" y="5"/>
                  </a:lnTo>
                  <a:close/>
                </a:path>
              </a:pathLst>
            </a:custGeom>
            <a:grpFill/>
            <a:ln w="9525">
              <a:noFill/>
              <a:round/>
              <a:headEnd/>
              <a:tailEnd/>
            </a:ln>
          </p:spPr>
          <p:txBody>
            <a:bodyPr/>
            <a:lstStyle/>
            <a:p>
              <a:pPr>
                <a:defRPr/>
              </a:pPr>
              <a:endParaRPr lang="en-US" dirty="0">
                <a:solidFill>
                  <a:prstClr val="black"/>
                </a:solidFill>
              </a:endParaRPr>
            </a:p>
          </p:txBody>
        </p:sp>
        <p:sp>
          <p:nvSpPr>
            <p:cNvPr id="16718" name="Freeform 176"/>
            <p:cNvSpPr>
              <a:spLocks noEditPoints="1"/>
            </p:cNvSpPr>
            <p:nvPr/>
          </p:nvSpPr>
          <p:spPr bwMode="ltGray">
            <a:xfrm>
              <a:off x="2799" y="965"/>
              <a:ext cx="1161" cy="1147"/>
            </a:xfrm>
            <a:custGeom>
              <a:avLst/>
              <a:gdLst>
                <a:gd name="T0" fmla="*/ 1076 w 1161"/>
                <a:gd name="T1" fmla="*/ 591 h 1147"/>
                <a:gd name="T2" fmla="*/ 1076 w 1161"/>
                <a:gd name="T3" fmla="*/ 539 h 1147"/>
                <a:gd name="T4" fmla="*/ 1002 w 1161"/>
                <a:gd name="T5" fmla="*/ 456 h 1147"/>
                <a:gd name="T6" fmla="*/ 1004 w 1161"/>
                <a:gd name="T7" fmla="*/ 356 h 1147"/>
                <a:gd name="T8" fmla="*/ 937 w 1161"/>
                <a:gd name="T9" fmla="*/ 276 h 1147"/>
                <a:gd name="T10" fmla="*/ 796 w 1161"/>
                <a:gd name="T11" fmla="*/ 247 h 1147"/>
                <a:gd name="T12" fmla="*/ 674 w 1161"/>
                <a:gd name="T13" fmla="*/ 155 h 1147"/>
                <a:gd name="T14" fmla="*/ 647 w 1161"/>
                <a:gd name="T15" fmla="*/ 145 h 1147"/>
                <a:gd name="T16" fmla="*/ 599 w 1161"/>
                <a:gd name="T17" fmla="*/ 128 h 1147"/>
                <a:gd name="T18" fmla="*/ 562 w 1161"/>
                <a:gd name="T19" fmla="*/ 134 h 1147"/>
                <a:gd name="T20" fmla="*/ 543 w 1161"/>
                <a:gd name="T21" fmla="*/ 122 h 1147"/>
                <a:gd name="T22" fmla="*/ 491 w 1161"/>
                <a:gd name="T23" fmla="*/ 126 h 1147"/>
                <a:gd name="T24" fmla="*/ 458 w 1161"/>
                <a:gd name="T25" fmla="*/ 211 h 1147"/>
                <a:gd name="T26" fmla="*/ 419 w 1161"/>
                <a:gd name="T27" fmla="*/ 234 h 1147"/>
                <a:gd name="T28" fmla="*/ 361 w 1161"/>
                <a:gd name="T29" fmla="*/ 224 h 1147"/>
                <a:gd name="T30" fmla="*/ 304 w 1161"/>
                <a:gd name="T31" fmla="*/ 182 h 1147"/>
                <a:gd name="T32" fmla="*/ 284 w 1161"/>
                <a:gd name="T33" fmla="*/ 170 h 1147"/>
                <a:gd name="T34" fmla="*/ 232 w 1161"/>
                <a:gd name="T35" fmla="*/ 180 h 1147"/>
                <a:gd name="T36" fmla="*/ 197 w 1161"/>
                <a:gd name="T37" fmla="*/ 174 h 1147"/>
                <a:gd name="T38" fmla="*/ 197 w 1161"/>
                <a:gd name="T39" fmla="*/ 157 h 1147"/>
                <a:gd name="T40" fmla="*/ 253 w 1161"/>
                <a:gd name="T41" fmla="*/ 134 h 1147"/>
                <a:gd name="T42" fmla="*/ 261 w 1161"/>
                <a:gd name="T43" fmla="*/ 72 h 1147"/>
                <a:gd name="T44" fmla="*/ 244 w 1161"/>
                <a:gd name="T45" fmla="*/ 0 h 1147"/>
                <a:gd name="T46" fmla="*/ 221 w 1161"/>
                <a:gd name="T47" fmla="*/ 16 h 1147"/>
                <a:gd name="T48" fmla="*/ 201 w 1161"/>
                <a:gd name="T49" fmla="*/ 51 h 1147"/>
                <a:gd name="T50" fmla="*/ 166 w 1161"/>
                <a:gd name="T51" fmla="*/ 66 h 1147"/>
                <a:gd name="T52" fmla="*/ 136 w 1161"/>
                <a:gd name="T53" fmla="*/ 83 h 1147"/>
                <a:gd name="T54" fmla="*/ 112 w 1161"/>
                <a:gd name="T55" fmla="*/ 114 h 1147"/>
                <a:gd name="T56" fmla="*/ 103 w 1161"/>
                <a:gd name="T57" fmla="*/ 166 h 1147"/>
                <a:gd name="T58" fmla="*/ 60 w 1161"/>
                <a:gd name="T59" fmla="*/ 220 h 1147"/>
                <a:gd name="T60" fmla="*/ 43 w 1161"/>
                <a:gd name="T61" fmla="*/ 282 h 1147"/>
                <a:gd name="T62" fmla="*/ 41 w 1161"/>
                <a:gd name="T63" fmla="*/ 317 h 1147"/>
                <a:gd name="T64" fmla="*/ 22 w 1161"/>
                <a:gd name="T65" fmla="*/ 356 h 1147"/>
                <a:gd name="T66" fmla="*/ 64 w 1161"/>
                <a:gd name="T67" fmla="*/ 383 h 1147"/>
                <a:gd name="T68" fmla="*/ 109 w 1161"/>
                <a:gd name="T69" fmla="*/ 425 h 1147"/>
                <a:gd name="T70" fmla="*/ 201 w 1161"/>
                <a:gd name="T71" fmla="*/ 525 h 1147"/>
                <a:gd name="T72" fmla="*/ 228 w 1161"/>
                <a:gd name="T73" fmla="*/ 552 h 1147"/>
                <a:gd name="T74" fmla="*/ 311 w 1161"/>
                <a:gd name="T75" fmla="*/ 607 h 1147"/>
                <a:gd name="T76" fmla="*/ 369 w 1161"/>
                <a:gd name="T77" fmla="*/ 657 h 1147"/>
                <a:gd name="T78" fmla="*/ 450 w 1161"/>
                <a:gd name="T79" fmla="*/ 682 h 1147"/>
                <a:gd name="T80" fmla="*/ 516 w 1161"/>
                <a:gd name="T81" fmla="*/ 718 h 1147"/>
                <a:gd name="T82" fmla="*/ 564 w 1161"/>
                <a:gd name="T83" fmla="*/ 759 h 1147"/>
                <a:gd name="T84" fmla="*/ 593 w 1161"/>
                <a:gd name="T85" fmla="*/ 780 h 1147"/>
                <a:gd name="T86" fmla="*/ 628 w 1161"/>
                <a:gd name="T87" fmla="*/ 798 h 1147"/>
                <a:gd name="T88" fmla="*/ 655 w 1161"/>
                <a:gd name="T89" fmla="*/ 825 h 1147"/>
                <a:gd name="T90" fmla="*/ 682 w 1161"/>
                <a:gd name="T91" fmla="*/ 859 h 1147"/>
                <a:gd name="T92" fmla="*/ 717 w 1161"/>
                <a:gd name="T93" fmla="*/ 898 h 1147"/>
                <a:gd name="T94" fmla="*/ 742 w 1161"/>
                <a:gd name="T95" fmla="*/ 929 h 1147"/>
                <a:gd name="T96" fmla="*/ 771 w 1161"/>
                <a:gd name="T97" fmla="*/ 985 h 1147"/>
                <a:gd name="T98" fmla="*/ 840 w 1161"/>
                <a:gd name="T99" fmla="*/ 987 h 1147"/>
                <a:gd name="T100" fmla="*/ 900 w 1161"/>
                <a:gd name="T101" fmla="*/ 1029 h 1147"/>
                <a:gd name="T102" fmla="*/ 954 w 1161"/>
                <a:gd name="T103" fmla="*/ 1083 h 1147"/>
                <a:gd name="T104" fmla="*/ 985 w 1161"/>
                <a:gd name="T105" fmla="*/ 1124 h 1147"/>
                <a:gd name="T106" fmla="*/ 1072 w 1161"/>
                <a:gd name="T107" fmla="*/ 1000 h 1147"/>
                <a:gd name="T108" fmla="*/ 394 w 1161"/>
                <a:gd name="T109" fmla="*/ 307 h 1147"/>
                <a:gd name="T110" fmla="*/ 431 w 1161"/>
                <a:gd name="T111" fmla="*/ 273 h 1147"/>
                <a:gd name="T112" fmla="*/ 464 w 1161"/>
                <a:gd name="T113" fmla="*/ 263 h 1147"/>
                <a:gd name="T114" fmla="*/ 527 w 1161"/>
                <a:gd name="T115" fmla="*/ 269 h 1147"/>
                <a:gd name="T116" fmla="*/ 537 w 1161"/>
                <a:gd name="T117" fmla="*/ 336 h 1147"/>
                <a:gd name="T118" fmla="*/ 541 w 1161"/>
                <a:gd name="T119" fmla="*/ 367 h 1147"/>
                <a:gd name="T120" fmla="*/ 358 w 1161"/>
                <a:gd name="T121" fmla="*/ 439 h 1147"/>
                <a:gd name="T122" fmla="*/ 385 w 1161"/>
                <a:gd name="T123" fmla="*/ 377 h 1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1"/>
                <a:gd name="T187" fmla="*/ 0 h 1147"/>
                <a:gd name="T188" fmla="*/ 1161 w 1161"/>
                <a:gd name="T189" fmla="*/ 1147 h 1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1" h="1147">
                  <a:moveTo>
                    <a:pt x="1161" y="927"/>
                  </a:moveTo>
                  <a:lnTo>
                    <a:pt x="1159" y="881"/>
                  </a:lnTo>
                  <a:lnTo>
                    <a:pt x="1159" y="879"/>
                  </a:lnTo>
                  <a:lnTo>
                    <a:pt x="1159" y="871"/>
                  </a:lnTo>
                  <a:lnTo>
                    <a:pt x="1159" y="848"/>
                  </a:lnTo>
                  <a:lnTo>
                    <a:pt x="1159" y="817"/>
                  </a:lnTo>
                  <a:lnTo>
                    <a:pt x="1157" y="676"/>
                  </a:lnTo>
                  <a:lnTo>
                    <a:pt x="1099" y="632"/>
                  </a:lnTo>
                  <a:lnTo>
                    <a:pt x="1099" y="616"/>
                  </a:lnTo>
                  <a:lnTo>
                    <a:pt x="1083" y="616"/>
                  </a:lnTo>
                  <a:lnTo>
                    <a:pt x="1083" y="610"/>
                  </a:lnTo>
                  <a:lnTo>
                    <a:pt x="1078" y="610"/>
                  </a:lnTo>
                  <a:lnTo>
                    <a:pt x="1076" y="601"/>
                  </a:lnTo>
                  <a:lnTo>
                    <a:pt x="1076" y="591"/>
                  </a:lnTo>
                  <a:lnTo>
                    <a:pt x="1076" y="581"/>
                  </a:lnTo>
                  <a:lnTo>
                    <a:pt x="1080" y="572"/>
                  </a:lnTo>
                  <a:lnTo>
                    <a:pt x="1081" y="572"/>
                  </a:lnTo>
                  <a:lnTo>
                    <a:pt x="1085" y="572"/>
                  </a:lnTo>
                  <a:lnTo>
                    <a:pt x="1085" y="566"/>
                  </a:lnTo>
                  <a:lnTo>
                    <a:pt x="1080" y="566"/>
                  </a:lnTo>
                  <a:lnTo>
                    <a:pt x="1070" y="566"/>
                  </a:lnTo>
                  <a:lnTo>
                    <a:pt x="1070" y="556"/>
                  </a:lnTo>
                  <a:lnTo>
                    <a:pt x="1070" y="551"/>
                  </a:lnTo>
                  <a:lnTo>
                    <a:pt x="1076" y="551"/>
                  </a:lnTo>
                  <a:lnTo>
                    <a:pt x="1080" y="551"/>
                  </a:lnTo>
                  <a:lnTo>
                    <a:pt x="1080" y="545"/>
                  </a:lnTo>
                  <a:lnTo>
                    <a:pt x="1080" y="539"/>
                  </a:lnTo>
                  <a:lnTo>
                    <a:pt x="1076" y="539"/>
                  </a:lnTo>
                  <a:lnTo>
                    <a:pt x="1076" y="529"/>
                  </a:lnTo>
                  <a:lnTo>
                    <a:pt x="1070" y="529"/>
                  </a:lnTo>
                  <a:lnTo>
                    <a:pt x="1070" y="525"/>
                  </a:lnTo>
                  <a:lnTo>
                    <a:pt x="1068" y="514"/>
                  </a:lnTo>
                  <a:lnTo>
                    <a:pt x="1068" y="504"/>
                  </a:lnTo>
                  <a:lnTo>
                    <a:pt x="1062" y="504"/>
                  </a:lnTo>
                  <a:lnTo>
                    <a:pt x="1052" y="504"/>
                  </a:lnTo>
                  <a:lnTo>
                    <a:pt x="1052" y="489"/>
                  </a:lnTo>
                  <a:lnTo>
                    <a:pt x="1052" y="473"/>
                  </a:lnTo>
                  <a:lnTo>
                    <a:pt x="1047" y="473"/>
                  </a:lnTo>
                  <a:lnTo>
                    <a:pt x="1033" y="473"/>
                  </a:lnTo>
                  <a:lnTo>
                    <a:pt x="1002" y="475"/>
                  </a:lnTo>
                  <a:lnTo>
                    <a:pt x="1002" y="466"/>
                  </a:lnTo>
                  <a:lnTo>
                    <a:pt x="1002" y="456"/>
                  </a:lnTo>
                  <a:lnTo>
                    <a:pt x="998" y="456"/>
                  </a:lnTo>
                  <a:lnTo>
                    <a:pt x="971" y="456"/>
                  </a:lnTo>
                  <a:lnTo>
                    <a:pt x="971" y="446"/>
                  </a:lnTo>
                  <a:lnTo>
                    <a:pt x="971" y="439"/>
                  </a:lnTo>
                  <a:lnTo>
                    <a:pt x="969" y="419"/>
                  </a:lnTo>
                  <a:lnTo>
                    <a:pt x="969" y="404"/>
                  </a:lnTo>
                  <a:lnTo>
                    <a:pt x="969" y="390"/>
                  </a:lnTo>
                  <a:lnTo>
                    <a:pt x="969" y="375"/>
                  </a:lnTo>
                  <a:lnTo>
                    <a:pt x="969" y="367"/>
                  </a:lnTo>
                  <a:lnTo>
                    <a:pt x="969" y="357"/>
                  </a:lnTo>
                  <a:lnTo>
                    <a:pt x="971" y="357"/>
                  </a:lnTo>
                  <a:lnTo>
                    <a:pt x="981" y="357"/>
                  </a:lnTo>
                  <a:lnTo>
                    <a:pt x="991" y="357"/>
                  </a:lnTo>
                  <a:lnTo>
                    <a:pt x="1004" y="356"/>
                  </a:lnTo>
                  <a:lnTo>
                    <a:pt x="1004" y="348"/>
                  </a:lnTo>
                  <a:lnTo>
                    <a:pt x="1002" y="340"/>
                  </a:lnTo>
                  <a:lnTo>
                    <a:pt x="1016" y="340"/>
                  </a:lnTo>
                  <a:lnTo>
                    <a:pt x="1035" y="340"/>
                  </a:lnTo>
                  <a:lnTo>
                    <a:pt x="1035" y="330"/>
                  </a:lnTo>
                  <a:lnTo>
                    <a:pt x="1035" y="329"/>
                  </a:lnTo>
                  <a:lnTo>
                    <a:pt x="937" y="330"/>
                  </a:lnTo>
                  <a:lnTo>
                    <a:pt x="937" y="323"/>
                  </a:lnTo>
                  <a:lnTo>
                    <a:pt x="937" y="317"/>
                  </a:lnTo>
                  <a:lnTo>
                    <a:pt x="937" y="311"/>
                  </a:lnTo>
                  <a:lnTo>
                    <a:pt x="937" y="307"/>
                  </a:lnTo>
                  <a:lnTo>
                    <a:pt x="937" y="292"/>
                  </a:lnTo>
                  <a:lnTo>
                    <a:pt x="937" y="282"/>
                  </a:lnTo>
                  <a:lnTo>
                    <a:pt x="937" y="276"/>
                  </a:lnTo>
                  <a:lnTo>
                    <a:pt x="941" y="276"/>
                  </a:lnTo>
                  <a:lnTo>
                    <a:pt x="939" y="259"/>
                  </a:lnTo>
                  <a:lnTo>
                    <a:pt x="939" y="224"/>
                  </a:lnTo>
                  <a:lnTo>
                    <a:pt x="939" y="193"/>
                  </a:lnTo>
                  <a:lnTo>
                    <a:pt x="941" y="180"/>
                  </a:lnTo>
                  <a:lnTo>
                    <a:pt x="935" y="180"/>
                  </a:lnTo>
                  <a:lnTo>
                    <a:pt x="865" y="182"/>
                  </a:lnTo>
                  <a:lnTo>
                    <a:pt x="865" y="178"/>
                  </a:lnTo>
                  <a:lnTo>
                    <a:pt x="850" y="180"/>
                  </a:lnTo>
                  <a:lnTo>
                    <a:pt x="854" y="219"/>
                  </a:lnTo>
                  <a:lnTo>
                    <a:pt x="856" y="257"/>
                  </a:lnTo>
                  <a:lnTo>
                    <a:pt x="832" y="238"/>
                  </a:lnTo>
                  <a:lnTo>
                    <a:pt x="811" y="263"/>
                  </a:lnTo>
                  <a:lnTo>
                    <a:pt x="796" y="247"/>
                  </a:lnTo>
                  <a:lnTo>
                    <a:pt x="776" y="234"/>
                  </a:lnTo>
                  <a:lnTo>
                    <a:pt x="761" y="220"/>
                  </a:lnTo>
                  <a:lnTo>
                    <a:pt x="746" y="209"/>
                  </a:lnTo>
                  <a:lnTo>
                    <a:pt x="728" y="193"/>
                  </a:lnTo>
                  <a:lnTo>
                    <a:pt x="713" y="182"/>
                  </a:lnTo>
                  <a:lnTo>
                    <a:pt x="701" y="170"/>
                  </a:lnTo>
                  <a:lnTo>
                    <a:pt x="703" y="163"/>
                  </a:lnTo>
                  <a:lnTo>
                    <a:pt x="707" y="161"/>
                  </a:lnTo>
                  <a:lnTo>
                    <a:pt x="699" y="161"/>
                  </a:lnTo>
                  <a:lnTo>
                    <a:pt x="697" y="157"/>
                  </a:lnTo>
                  <a:lnTo>
                    <a:pt x="678" y="155"/>
                  </a:lnTo>
                  <a:lnTo>
                    <a:pt x="674" y="157"/>
                  </a:lnTo>
                  <a:lnTo>
                    <a:pt x="672" y="155"/>
                  </a:lnTo>
                  <a:lnTo>
                    <a:pt x="674" y="155"/>
                  </a:lnTo>
                  <a:lnTo>
                    <a:pt x="674" y="151"/>
                  </a:lnTo>
                  <a:lnTo>
                    <a:pt x="674" y="149"/>
                  </a:lnTo>
                  <a:lnTo>
                    <a:pt x="678" y="147"/>
                  </a:lnTo>
                  <a:lnTo>
                    <a:pt x="674" y="141"/>
                  </a:lnTo>
                  <a:lnTo>
                    <a:pt x="672" y="139"/>
                  </a:lnTo>
                  <a:lnTo>
                    <a:pt x="668" y="141"/>
                  </a:lnTo>
                  <a:lnTo>
                    <a:pt x="666" y="145"/>
                  </a:lnTo>
                  <a:lnTo>
                    <a:pt x="663" y="145"/>
                  </a:lnTo>
                  <a:lnTo>
                    <a:pt x="663" y="141"/>
                  </a:lnTo>
                  <a:lnTo>
                    <a:pt x="659" y="145"/>
                  </a:lnTo>
                  <a:lnTo>
                    <a:pt x="653" y="145"/>
                  </a:lnTo>
                  <a:lnTo>
                    <a:pt x="649" y="149"/>
                  </a:lnTo>
                  <a:lnTo>
                    <a:pt x="647" y="149"/>
                  </a:lnTo>
                  <a:lnTo>
                    <a:pt x="647" y="145"/>
                  </a:lnTo>
                  <a:lnTo>
                    <a:pt x="643" y="145"/>
                  </a:lnTo>
                  <a:lnTo>
                    <a:pt x="643" y="143"/>
                  </a:lnTo>
                  <a:lnTo>
                    <a:pt x="641" y="143"/>
                  </a:lnTo>
                  <a:lnTo>
                    <a:pt x="634" y="143"/>
                  </a:lnTo>
                  <a:lnTo>
                    <a:pt x="634" y="139"/>
                  </a:lnTo>
                  <a:lnTo>
                    <a:pt x="628" y="139"/>
                  </a:lnTo>
                  <a:lnTo>
                    <a:pt x="624" y="137"/>
                  </a:lnTo>
                  <a:lnTo>
                    <a:pt x="618" y="137"/>
                  </a:lnTo>
                  <a:lnTo>
                    <a:pt x="612" y="137"/>
                  </a:lnTo>
                  <a:lnTo>
                    <a:pt x="607" y="134"/>
                  </a:lnTo>
                  <a:lnTo>
                    <a:pt x="603" y="134"/>
                  </a:lnTo>
                  <a:lnTo>
                    <a:pt x="603" y="132"/>
                  </a:lnTo>
                  <a:lnTo>
                    <a:pt x="599" y="132"/>
                  </a:lnTo>
                  <a:lnTo>
                    <a:pt x="599" y="128"/>
                  </a:lnTo>
                  <a:lnTo>
                    <a:pt x="593" y="132"/>
                  </a:lnTo>
                  <a:lnTo>
                    <a:pt x="593" y="128"/>
                  </a:lnTo>
                  <a:lnTo>
                    <a:pt x="591" y="128"/>
                  </a:lnTo>
                  <a:lnTo>
                    <a:pt x="591" y="132"/>
                  </a:lnTo>
                  <a:lnTo>
                    <a:pt x="587" y="132"/>
                  </a:lnTo>
                  <a:lnTo>
                    <a:pt x="583" y="132"/>
                  </a:lnTo>
                  <a:lnTo>
                    <a:pt x="583" y="134"/>
                  </a:lnTo>
                  <a:lnTo>
                    <a:pt x="581" y="132"/>
                  </a:lnTo>
                  <a:lnTo>
                    <a:pt x="578" y="134"/>
                  </a:lnTo>
                  <a:lnTo>
                    <a:pt x="578" y="132"/>
                  </a:lnTo>
                  <a:lnTo>
                    <a:pt x="574" y="132"/>
                  </a:lnTo>
                  <a:lnTo>
                    <a:pt x="572" y="132"/>
                  </a:lnTo>
                  <a:lnTo>
                    <a:pt x="562" y="132"/>
                  </a:lnTo>
                  <a:lnTo>
                    <a:pt x="562" y="134"/>
                  </a:lnTo>
                  <a:lnTo>
                    <a:pt x="562" y="137"/>
                  </a:lnTo>
                  <a:lnTo>
                    <a:pt x="562" y="141"/>
                  </a:lnTo>
                  <a:lnTo>
                    <a:pt x="558" y="141"/>
                  </a:lnTo>
                  <a:lnTo>
                    <a:pt x="556" y="141"/>
                  </a:lnTo>
                  <a:lnTo>
                    <a:pt x="556" y="137"/>
                  </a:lnTo>
                  <a:lnTo>
                    <a:pt x="553" y="137"/>
                  </a:lnTo>
                  <a:lnTo>
                    <a:pt x="553" y="135"/>
                  </a:lnTo>
                  <a:lnTo>
                    <a:pt x="551" y="135"/>
                  </a:lnTo>
                  <a:lnTo>
                    <a:pt x="551" y="132"/>
                  </a:lnTo>
                  <a:lnTo>
                    <a:pt x="547" y="132"/>
                  </a:lnTo>
                  <a:lnTo>
                    <a:pt x="543" y="128"/>
                  </a:lnTo>
                  <a:lnTo>
                    <a:pt x="541" y="128"/>
                  </a:lnTo>
                  <a:lnTo>
                    <a:pt x="541" y="126"/>
                  </a:lnTo>
                  <a:lnTo>
                    <a:pt x="543" y="122"/>
                  </a:lnTo>
                  <a:lnTo>
                    <a:pt x="543" y="120"/>
                  </a:lnTo>
                  <a:lnTo>
                    <a:pt x="541" y="120"/>
                  </a:lnTo>
                  <a:lnTo>
                    <a:pt x="537" y="120"/>
                  </a:lnTo>
                  <a:lnTo>
                    <a:pt x="533" y="110"/>
                  </a:lnTo>
                  <a:lnTo>
                    <a:pt x="518" y="110"/>
                  </a:lnTo>
                  <a:lnTo>
                    <a:pt x="508" y="114"/>
                  </a:lnTo>
                  <a:lnTo>
                    <a:pt x="508" y="110"/>
                  </a:lnTo>
                  <a:lnTo>
                    <a:pt x="502" y="110"/>
                  </a:lnTo>
                  <a:lnTo>
                    <a:pt x="498" y="114"/>
                  </a:lnTo>
                  <a:lnTo>
                    <a:pt x="493" y="116"/>
                  </a:lnTo>
                  <a:lnTo>
                    <a:pt x="493" y="120"/>
                  </a:lnTo>
                  <a:lnTo>
                    <a:pt x="491" y="120"/>
                  </a:lnTo>
                  <a:lnTo>
                    <a:pt x="493" y="124"/>
                  </a:lnTo>
                  <a:lnTo>
                    <a:pt x="491" y="126"/>
                  </a:lnTo>
                  <a:lnTo>
                    <a:pt x="487" y="130"/>
                  </a:lnTo>
                  <a:lnTo>
                    <a:pt x="485" y="134"/>
                  </a:lnTo>
                  <a:lnTo>
                    <a:pt x="485" y="135"/>
                  </a:lnTo>
                  <a:lnTo>
                    <a:pt x="481" y="139"/>
                  </a:lnTo>
                  <a:lnTo>
                    <a:pt x="477" y="149"/>
                  </a:lnTo>
                  <a:lnTo>
                    <a:pt x="475" y="164"/>
                  </a:lnTo>
                  <a:lnTo>
                    <a:pt x="471" y="176"/>
                  </a:lnTo>
                  <a:lnTo>
                    <a:pt x="470" y="182"/>
                  </a:lnTo>
                  <a:lnTo>
                    <a:pt x="470" y="186"/>
                  </a:lnTo>
                  <a:lnTo>
                    <a:pt x="464" y="195"/>
                  </a:lnTo>
                  <a:lnTo>
                    <a:pt x="460" y="201"/>
                  </a:lnTo>
                  <a:lnTo>
                    <a:pt x="458" y="201"/>
                  </a:lnTo>
                  <a:lnTo>
                    <a:pt x="454" y="211"/>
                  </a:lnTo>
                  <a:lnTo>
                    <a:pt x="458" y="211"/>
                  </a:lnTo>
                  <a:lnTo>
                    <a:pt x="452" y="226"/>
                  </a:lnTo>
                  <a:lnTo>
                    <a:pt x="452" y="232"/>
                  </a:lnTo>
                  <a:lnTo>
                    <a:pt x="439" y="232"/>
                  </a:lnTo>
                  <a:lnTo>
                    <a:pt x="439" y="230"/>
                  </a:lnTo>
                  <a:lnTo>
                    <a:pt x="437" y="230"/>
                  </a:lnTo>
                  <a:lnTo>
                    <a:pt x="435" y="226"/>
                  </a:lnTo>
                  <a:lnTo>
                    <a:pt x="423" y="226"/>
                  </a:lnTo>
                  <a:lnTo>
                    <a:pt x="433" y="236"/>
                  </a:lnTo>
                  <a:lnTo>
                    <a:pt x="429" y="236"/>
                  </a:lnTo>
                  <a:lnTo>
                    <a:pt x="427" y="236"/>
                  </a:lnTo>
                  <a:lnTo>
                    <a:pt x="427" y="240"/>
                  </a:lnTo>
                  <a:lnTo>
                    <a:pt x="423" y="240"/>
                  </a:lnTo>
                  <a:lnTo>
                    <a:pt x="421" y="240"/>
                  </a:lnTo>
                  <a:lnTo>
                    <a:pt x="419" y="234"/>
                  </a:lnTo>
                  <a:lnTo>
                    <a:pt x="408" y="234"/>
                  </a:lnTo>
                  <a:lnTo>
                    <a:pt x="402" y="234"/>
                  </a:lnTo>
                  <a:lnTo>
                    <a:pt x="402" y="236"/>
                  </a:lnTo>
                  <a:lnTo>
                    <a:pt x="396" y="236"/>
                  </a:lnTo>
                  <a:lnTo>
                    <a:pt x="396" y="244"/>
                  </a:lnTo>
                  <a:lnTo>
                    <a:pt x="387" y="244"/>
                  </a:lnTo>
                  <a:lnTo>
                    <a:pt x="387" y="234"/>
                  </a:lnTo>
                  <a:lnTo>
                    <a:pt x="383" y="234"/>
                  </a:lnTo>
                  <a:lnTo>
                    <a:pt x="383" y="230"/>
                  </a:lnTo>
                  <a:lnTo>
                    <a:pt x="383" y="224"/>
                  </a:lnTo>
                  <a:lnTo>
                    <a:pt x="369" y="224"/>
                  </a:lnTo>
                  <a:lnTo>
                    <a:pt x="369" y="219"/>
                  </a:lnTo>
                  <a:lnTo>
                    <a:pt x="361" y="219"/>
                  </a:lnTo>
                  <a:lnTo>
                    <a:pt x="361" y="224"/>
                  </a:lnTo>
                  <a:lnTo>
                    <a:pt x="352" y="224"/>
                  </a:lnTo>
                  <a:lnTo>
                    <a:pt x="352" y="232"/>
                  </a:lnTo>
                  <a:lnTo>
                    <a:pt x="348" y="232"/>
                  </a:lnTo>
                  <a:lnTo>
                    <a:pt x="348" y="234"/>
                  </a:lnTo>
                  <a:lnTo>
                    <a:pt x="336" y="234"/>
                  </a:lnTo>
                  <a:lnTo>
                    <a:pt x="336" y="219"/>
                  </a:lnTo>
                  <a:lnTo>
                    <a:pt x="344" y="219"/>
                  </a:lnTo>
                  <a:lnTo>
                    <a:pt x="344" y="217"/>
                  </a:lnTo>
                  <a:lnTo>
                    <a:pt x="336" y="217"/>
                  </a:lnTo>
                  <a:lnTo>
                    <a:pt x="336" y="209"/>
                  </a:lnTo>
                  <a:lnTo>
                    <a:pt x="296" y="211"/>
                  </a:lnTo>
                  <a:lnTo>
                    <a:pt x="294" y="201"/>
                  </a:lnTo>
                  <a:lnTo>
                    <a:pt x="302" y="201"/>
                  </a:lnTo>
                  <a:lnTo>
                    <a:pt x="304" y="182"/>
                  </a:lnTo>
                  <a:lnTo>
                    <a:pt x="300" y="182"/>
                  </a:lnTo>
                  <a:lnTo>
                    <a:pt x="300" y="176"/>
                  </a:lnTo>
                  <a:lnTo>
                    <a:pt x="294" y="176"/>
                  </a:lnTo>
                  <a:lnTo>
                    <a:pt x="294" y="170"/>
                  </a:lnTo>
                  <a:lnTo>
                    <a:pt x="304" y="166"/>
                  </a:lnTo>
                  <a:lnTo>
                    <a:pt x="300" y="166"/>
                  </a:lnTo>
                  <a:lnTo>
                    <a:pt x="300" y="164"/>
                  </a:lnTo>
                  <a:lnTo>
                    <a:pt x="298" y="164"/>
                  </a:lnTo>
                  <a:lnTo>
                    <a:pt x="298" y="161"/>
                  </a:lnTo>
                  <a:lnTo>
                    <a:pt x="294" y="161"/>
                  </a:lnTo>
                  <a:lnTo>
                    <a:pt x="290" y="161"/>
                  </a:lnTo>
                  <a:lnTo>
                    <a:pt x="290" y="155"/>
                  </a:lnTo>
                  <a:lnTo>
                    <a:pt x="284" y="155"/>
                  </a:lnTo>
                  <a:lnTo>
                    <a:pt x="284" y="170"/>
                  </a:lnTo>
                  <a:lnTo>
                    <a:pt x="288" y="170"/>
                  </a:lnTo>
                  <a:lnTo>
                    <a:pt x="288" y="174"/>
                  </a:lnTo>
                  <a:lnTo>
                    <a:pt x="288" y="176"/>
                  </a:lnTo>
                  <a:lnTo>
                    <a:pt x="284" y="176"/>
                  </a:lnTo>
                  <a:lnTo>
                    <a:pt x="284" y="191"/>
                  </a:lnTo>
                  <a:lnTo>
                    <a:pt x="278" y="191"/>
                  </a:lnTo>
                  <a:lnTo>
                    <a:pt x="273" y="191"/>
                  </a:lnTo>
                  <a:lnTo>
                    <a:pt x="269" y="191"/>
                  </a:lnTo>
                  <a:lnTo>
                    <a:pt x="267" y="191"/>
                  </a:lnTo>
                  <a:lnTo>
                    <a:pt x="263" y="193"/>
                  </a:lnTo>
                  <a:lnTo>
                    <a:pt x="263" y="186"/>
                  </a:lnTo>
                  <a:lnTo>
                    <a:pt x="269" y="186"/>
                  </a:lnTo>
                  <a:lnTo>
                    <a:pt x="269" y="180"/>
                  </a:lnTo>
                  <a:lnTo>
                    <a:pt x="232" y="180"/>
                  </a:lnTo>
                  <a:lnTo>
                    <a:pt x="232" y="184"/>
                  </a:lnTo>
                  <a:lnTo>
                    <a:pt x="228" y="184"/>
                  </a:lnTo>
                  <a:lnTo>
                    <a:pt x="228" y="188"/>
                  </a:lnTo>
                  <a:lnTo>
                    <a:pt x="222" y="188"/>
                  </a:lnTo>
                  <a:lnTo>
                    <a:pt x="213" y="188"/>
                  </a:lnTo>
                  <a:lnTo>
                    <a:pt x="219" y="190"/>
                  </a:lnTo>
                  <a:lnTo>
                    <a:pt x="207" y="190"/>
                  </a:lnTo>
                  <a:lnTo>
                    <a:pt x="207" y="193"/>
                  </a:lnTo>
                  <a:lnTo>
                    <a:pt x="203" y="193"/>
                  </a:lnTo>
                  <a:lnTo>
                    <a:pt x="201" y="193"/>
                  </a:lnTo>
                  <a:lnTo>
                    <a:pt x="192" y="193"/>
                  </a:lnTo>
                  <a:lnTo>
                    <a:pt x="192" y="178"/>
                  </a:lnTo>
                  <a:lnTo>
                    <a:pt x="197" y="178"/>
                  </a:lnTo>
                  <a:lnTo>
                    <a:pt x="197" y="174"/>
                  </a:lnTo>
                  <a:lnTo>
                    <a:pt x="194" y="172"/>
                  </a:lnTo>
                  <a:lnTo>
                    <a:pt x="201" y="168"/>
                  </a:lnTo>
                  <a:lnTo>
                    <a:pt x="203" y="168"/>
                  </a:lnTo>
                  <a:lnTo>
                    <a:pt x="203" y="166"/>
                  </a:lnTo>
                  <a:lnTo>
                    <a:pt x="201" y="166"/>
                  </a:lnTo>
                  <a:lnTo>
                    <a:pt x="197" y="166"/>
                  </a:lnTo>
                  <a:lnTo>
                    <a:pt x="197" y="163"/>
                  </a:lnTo>
                  <a:lnTo>
                    <a:pt x="194" y="163"/>
                  </a:lnTo>
                  <a:lnTo>
                    <a:pt x="194" y="166"/>
                  </a:lnTo>
                  <a:lnTo>
                    <a:pt x="192" y="166"/>
                  </a:lnTo>
                  <a:lnTo>
                    <a:pt x="192" y="163"/>
                  </a:lnTo>
                  <a:lnTo>
                    <a:pt x="194" y="163"/>
                  </a:lnTo>
                  <a:lnTo>
                    <a:pt x="194" y="157"/>
                  </a:lnTo>
                  <a:lnTo>
                    <a:pt x="197" y="157"/>
                  </a:lnTo>
                  <a:lnTo>
                    <a:pt x="197" y="153"/>
                  </a:lnTo>
                  <a:lnTo>
                    <a:pt x="199" y="153"/>
                  </a:lnTo>
                  <a:lnTo>
                    <a:pt x="199" y="151"/>
                  </a:lnTo>
                  <a:lnTo>
                    <a:pt x="203" y="151"/>
                  </a:lnTo>
                  <a:lnTo>
                    <a:pt x="203" y="143"/>
                  </a:lnTo>
                  <a:lnTo>
                    <a:pt x="209" y="143"/>
                  </a:lnTo>
                  <a:lnTo>
                    <a:pt x="209" y="141"/>
                  </a:lnTo>
                  <a:lnTo>
                    <a:pt x="213" y="141"/>
                  </a:lnTo>
                  <a:lnTo>
                    <a:pt x="219" y="141"/>
                  </a:lnTo>
                  <a:lnTo>
                    <a:pt x="222" y="137"/>
                  </a:lnTo>
                  <a:lnTo>
                    <a:pt x="248" y="137"/>
                  </a:lnTo>
                  <a:lnTo>
                    <a:pt x="249" y="137"/>
                  </a:lnTo>
                  <a:lnTo>
                    <a:pt x="249" y="134"/>
                  </a:lnTo>
                  <a:lnTo>
                    <a:pt x="253" y="134"/>
                  </a:lnTo>
                  <a:lnTo>
                    <a:pt x="253" y="128"/>
                  </a:lnTo>
                  <a:lnTo>
                    <a:pt x="263" y="128"/>
                  </a:lnTo>
                  <a:lnTo>
                    <a:pt x="261" y="114"/>
                  </a:lnTo>
                  <a:lnTo>
                    <a:pt x="265" y="114"/>
                  </a:lnTo>
                  <a:lnTo>
                    <a:pt x="265" y="112"/>
                  </a:lnTo>
                  <a:lnTo>
                    <a:pt x="261" y="112"/>
                  </a:lnTo>
                  <a:lnTo>
                    <a:pt x="261" y="97"/>
                  </a:lnTo>
                  <a:lnTo>
                    <a:pt x="251" y="97"/>
                  </a:lnTo>
                  <a:lnTo>
                    <a:pt x="251" y="87"/>
                  </a:lnTo>
                  <a:lnTo>
                    <a:pt x="259" y="87"/>
                  </a:lnTo>
                  <a:lnTo>
                    <a:pt x="251" y="83"/>
                  </a:lnTo>
                  <a:lnTo>
                    <a:pt x="271" y="83"/>
                  </a:lnTo>
                  <a:lnTo>
                    <a:pt x="271" y="72"/>
                  </a:lnTo>
                  <a:lnTo>
                    <a:pt x="261" y="72"/>
                  </a:lnTo>
                  <a:lnTo>
                    <a:pt x="261" y="81"/>
                  </a:lnTo>
                  <a:lnTo>
                    <a:pt x="251" y="81"/>
                  </a:lnTo>
                  <a:lnTo>
                    <a:pt x="251" y="68"/>
                  </a:lnTo>
                  <a:lnTo>
                    <a:pt x="257" y="68"/>
                  </a:lnTo>
                  <a:lnTo>
                    <a:pt x="257" y="58"/>
                  </a:lnTo>
                  <a:lnTo>
                    <a:pt x="251" y="58"/>
                  </a:lnTo>
                  <a:lnTo>
                    <a:pt x="251" y="47"/>
                  </a:lnTo>
                  <a:lnTo>
                    <a:pt x="257" y="47"/>
                  </a:lnTo>
                  <a:lnTo>
                    <a:pt x="271" y="51"/>
                  </a:lnTo>
                  <a:lnTo>
                    <a:pt x="271" y="47"/>
                  </a:lnTo>
                  <a:lnTo>
                    <a:pt x="269" y="0"/>
                  </a:lnTo>
                  <a:lnTo>
                    <a:pt x="251" y="0"/>
                  </a:lnTo>
                  <a:lnTo>
                    <a:pt x="248" y="0"/>
                  </a:lnTo>
                  <a:lnTo>
                    <a:pt x="244" y="0"/>
                  </a:lnTo>
                  <a:lnTo>
                    <a:pt x="238" y="0"/>
                  </a:lnTo>
                  <a:lnTo>
                    <a:pt x="234" y="0"/>
                  </a:lnTo>
                  <a:lnTo>
                    <a:pt x="234" y="4"/>
                  </a:lnTo>
                  <a:lnTo>
                    <a:pt x="236" y="6"/>
                  </a:lnTo>
                  <a:lnTo>
                    <a:pt x="236" y="10"/>
                  </a:lnTo>
                  <a:lnTo>
                    <a:pt x="236" y="14"/>
                  </a:lnTo>
                  <a:lnTo>
                    <a:pt x="236" y="16"/>
                  </a:lnTo>
                  <a:lnTo>
                    <a:pt x="236" y="20"/>
                  </a:lnTo>
                  <a:lnTo>
                    <a:pt x="232" y="20"/>
                  </a:lnTo>
                  <a:lnTo>
                    <a:pt x="228" y="20"/>
                  </a:lnTo>
                  <a:lnTo>
                    <a:pt x="226" y="20"/>
                  </a:lnTo>
                  <a:lnTo>
                    <a:pt x="226" y="16"/>
                  </a:lnTo>
                  <a:lnTo>
                    <a:pt x="222" y="16"/>
                  </a:lnTo>
                  <a:lnTo>
                    <a:pt x="221" y="16"/>
                  </a:lnTo>
                  <a:lnTo>
                    <a:pt x="221" y="20"/>
                  </a:lnTo>
                  <a:lnTo>
                    <a:pt x="221" y="22"/>
                  </a:lnTo>
                  <a:lnTo>
                    <a:pt x="221" y="25"/>
                  </a:lnTo>
                  <a:lnTo>
                    <a:pt x="221" y="29"/>
                  </a:lnTo>
                  <a:lnTo>
                    <a:pt x="221" y="35"/>
                  </a:lnTo>
                  <a:lnTo>
                    <a:pt x="217" y="35"/>
                  </a:lnTo>
                  <a:lnTo>
                    <a:pt x="211" y="35"/>
                  </a:lnTo>
                  <a:lnTo>
                    <a:pt x="207" y="35"/>
                  </a:lnTo>
                  <a:lnTo>
                    <a:pt x="205" y="35"/>
                  </a:lnTo>
                  <a:lnTo>
                    <a:pt x="201" y="35"/>
                  </a:lnTo>
                  <a:lnTo>
                    <a:pt x="201" y="41"/>
                  </a:lnTo>
                  <a:lnTo>
                    <a:pt x="201" y="45"/>
                  </a:lnTo>
                  <a:lnTo>
                    <a:pt x="201" y="49"/>
                  </a:lnTo>
                  <a:lnTo>
                    <a:pt x="201" y="51"/>
                  </a:lnTo>
                  <a:lnTo>
                    <a:pt x="195" y="51"/>
                  </a:lnTo>
                  <a:lnTo>
                    <a:pt x="192" y="51"/>
                  </a:lnTo>
                  <a:lnTo>
                    <a:pt x="190" y="51"/>
                  </a:lnTo>
                  <a:lnTo>
                    <a:pt x="186" y="51"/>
                  </a:lnTo>
                  <a:lnTo>
                    <a:pt x="182" y="51"/>
                  </a:lnTo>
                  <a:lnTo>
                    <a:pt x="180" y="51"/>
                  </a:lnTo>
                  <a:lnTo>
                    <a:pt x="176" y="51"/>
                  </a:lnTo>
                  <a:lnTo>
                    <a:pt x="174" y="51"/>
                  </a:lnTo>
                  <a:lnTo>
                    <a:pt x="170" y="51"/>
                  </a:lnTo>
                  <a:lnTo>
                    <a:pt x="170" y="54"/>
                  </a:lnTo>
                  <a:lnTo>
                    <a:pt x="170" y="58"/>
                  </a:lnTo>
                  <a:lnTo>
                    <a:pt x="170" y="60"/>
                  </a:lnTo>
                  <a:lnTo>
                    <a:pt x="170" y="66"/>
                  </a:lnTo>
                  <a:lnTo>
                    <a:pt x="166" y="66"/>
                  </a:lnTo>
                  <a:lnTo>
                    <a:pt x="161" y="68"/>
                  </a:lnTo>
                  <a:lnTo>
                    <a:pt x="159" y="68"/>
                  </a:lnTo>
                  <a:lnTo>
                    <a:pt x="155" y="68"/>
                  </a:lnTo>
                  <a:lnTo>
                    <a:pt x="151" y="68"/>
                  </a:lnTo>
                  <a:lnTo>
                    <a:pt x="151" y="70"/>
                  </a:lnTo>
                  <a:lnTo>
                    <a:pt x="151" y="74"/>
                  </a:lnTo>
                  <a:lnTo>
                    <a:pt x="151" y="76"/>
                  </a:lnTo>
                  <a:lnTo>
                    <a:pt x="145" y="76"/>
                  </a:lnTo>
                  <a:lnTo>
                    <a:pt x="145" y="83"/>
                  </a:lnTo>
                  <a:lnTo>
                    <a:pt x="145" y="85"/>
                  </a:lnTo>
                  <a:lnTo>
                    <a:pt x="143" y="85"/>
                  </a:lnTo>
                  <a:lnTo>
                    <a:pt x="143" y="83"/>
                  </a:lnTo>
                  <a:lnTo>
                    <a:pt x="139" y="83"/>
                  </a:lnTo>
                  <a:lnTo>
                    <a:pt x="136" y="83"/>
                  </a:lnTo>
                  <a:lnTo>
                    <a:pt x="136" y="85"/>
                  </a:lnTo>
                  <a:lnTo>
                    <a:pt x="136" y="89"/>
                  </a:lnTo>
                  <a:lnTo>
                    <a:pt x="138" y="95"/>
                  </a:lnTo>
                  <a:lnTo>
                    <a:pt x="130" y="95"/>
                  </a:lnTo>
                  <a:lnTo>
                    <a:pt x="128" y="95"/>
                  </a:lnTo>
                  <a:lnTo>
                    <a:pt x="128" y="99"/>
                  </a:lnTo>
                  <a:lnTo>
                    <a:pt x="128" y="105"/>
                  </a:lnTo>
                  <a:lnTo>
                    <a:pt x="122" y="105"/>
                  </a:lnTo>
                  <a:lnTo>
                    <a:pt x="122" y="108"/>
                  </a:lnTo>
                  <a:lnTo>
                    <a:pt x="122" y="110"/>
                  </a:lnTo>
                  <a:lnTo>
                    <a:pt x="118" y="110"/>
                  </a:lnTo>
                  <a:lnTo>
                    <a:pt x="114" y="110"/>
                  </a:lnTo>
                  <a:lnTo>
                    <a:pt x="112" y="110"/>
                  </a:lnTo>
                  <a:lnTo>
                    <a:pt x="112" y="114"/>
                  </a:lnTo>
                  <a:lnTo>
                    <a:pt x="112" y="118"/>
                  </a:lnTo>
                  <a:lnTo>
                    <a:pt x="112" y="130"/>
                  </a:lnTo>
                  <a:lnTo>
                    <a:pt x="112" y="135"/>
                  </a:lnTo>
                  <a:lnTo>
                    <a:pt x="112" y="139"/>
                  </a:lnTo>
                  <a:lnTo>
                    <a:pt x="109" y="143"/>
                  </a:lnTo>
                  <a:lnTo>
                    <a:pt x="107" y="143"/>
                  </a:lnTo>
                  <a:lnTo>
                    <a:pt x="107" y="145"/>
                  </a:lnTo>
                  <a:lnTo>
                    <a:pt x="103" y="145"/>
                  </a:lnTo>
                  <a:lnTo>
                    <a:pt x="103" y="149"/>
                  </a:lnTo>
                  <a:lnTo>
                    <a:pt x="103" y="155"/>
                  </a:lnTo>
                  <a:lnTo>
                    <a:pt x="103" y="159"/>
                  </a:lnTo>
                  <a:lnTo>
                    <a:pt x="103" y="161"/>
                  </a:lnTo>
                  <a:lnTo>
                    <a:pt x="103" y="164"/>
                  </a:lnTo>
                  <a:lnTo>
                    <a:pt x="103" y="166"/>
                  </a:lnTo>
                  <a:lnTo>
                    <a:pt x="103" y="170"/>
                  </a:lnTo>
                  <a:lnTo>
                    <a:pt x="103" y="174"/>
                  </a:lnTo>
                  <a:lnTo>
                    <a:pt x="95" y="176"/>
                  </a:lnTo>
                  <a:lnTo>
                    <a:pt x="91" y="180"/>
                  </a:lnTo>
                  <a:lnTo>
                    <a:pt x="87" y="184"/>
                  </a:lnTo>
                  <a:lnTo>
                    <a:pt x="85" y="184"/>
                  </a:lnTo>
                  <a:lnTo>
                    <a:pt x="85" y="186"/>
                  </a:lnTo>
                  <a:lnTo>
                    <a:pt x="82" y="190"/>
                  </a:lnTo>
                  <a:lnTo>
                    <a:pt x="80" y="190"/>
                  </a:lnTo>
                  <a:lnTo>
                    <a:pt x="80" y="193"/>
                  </a:lnTo>
                  <a:lnTo>
                    <a:pt x="76" y="195"/>
                  </a:lnTo>
                  <a:lnTo>
                    <a:pt x="70" y="201"/>
                  </a:lnTo>
                  <a:lnTo>
                    <a:pt x="64" y="211"/>
                  </a:lnTo>
                  <a:lnTo>
                    <a:pt x="60" y="220"/>
                  </a:lnTo>
                  <a:lnTo>
                    <a:pt x="60" y="224"/>
                  </a:lnTo>
                  <a:lnTo>
                    <a:pt x="58" y="226"/>
                  </a:lnTo>
                  <a:lnTo>
                    <a:pt x="58" y="230"/>
                  </a:lnTo>
                  <a:lnTo>
                    <a:pt x="49" y="246"/>
                  </a:lnTo>
                  <a:lnTo>
                    <a:pt x="49" y="249"/>
                  </a:lnTo>
                  <a:lnTo>
                    <a:pt x="45" y="249"/>
                  </a:lnTo>
                  <a:lnTo>
                    <a:pt x="43" y="255"/>
                  </a:lnTo>
                  <a:lnTo>
                    <a:pt x="39" y="267"/>
                  </a:lnTo>
                  <a:lnTo>
                    <a:pt x="37" y="271"/>
                  </a:lnTo>
                  <a:lnTo>
                    <a:pt x="37" y="274"/>
                  </a:lnTo>
                  <a:lnTo>
                    <a:pt x="39" y="274"/>
                  </a:lnTo>
                  <a:lnTo>
                    <a:pt x="39" y="276"/>
                  </a:lnTo>
                  <a:lnTo>
                    <a:pt x="43" y="280"/>
                  </a:lnTo>
                  <a:lnTo>
                    <a:pt x="43" y="282"/>
                  </a:lnTo>
                  <a:lnTo>
                    <a:pt x="47" y="282"/>
                  </a:lnTo>
                  <a:lnTo>
                    <a:pt x="47" y="286"/>
                  </a:lnTo>
                  <a:lnTo>
                    <a:pt x="47" y="290"/>
                  </a:lnTo>
                  <a:lnTo>
                    <a:pt x="47" y="292"/>
                  </a:lnTo>
                  <a:lnTo>
                    <a:pt x="49" y="292"/>
                  </a:lnTo>
                  <a:lnTo>
                    <a:pt x="49" y="296"/>
                  </a:lnTo>
                  <a:lnTo>
                    <a:pt x="49" y="298"/>
                  </a:lnTo>
                  <a:lnTo>
                    <a:pt x="49" y="302"/>
                  </a:lnTo>
                  <a:lnTo>
                    <a:pt x="49" y="305"/>
                  </a:lnTo>
                  <a:lnTo>
                    <a:pt x="51" y="307"/>
                  </a:lnTo>
                  <a:lnTo>
                    <a:pt x="51" y="311"/>
                  </a:lnTo>
                  <a:lnTo>
                    <a:pt x="47" y="311"/>
                  </a:lnTo>
                  <a:lnTo>
                    <a:pt x="47" y="315"/>
                  </a:lnTo>
                  <a:lnTo>
                    <a:pt x="41" y="317"/>
                  </a:lnTo>
                  <a:lnTo>
                    <a:pt x="37" y="317"/>
                  </a:lnTo>
                  <a:lnTo>
                    <a:pt x="26" y="327"/>
                  </a:lnTo>
                  <a:lnTo>
                    <a:pt x="22" y="327"/>
                  </a:lnTo>
                  <a:lnTo>
                    <a:pt x="20" y="330"/>
                  </a:lnTo>
                  <a:lnTo>
                    <a:pt x="12" y="332"/>
                  </a:lnTo>
                  <a:lnTo>
                    <a:pt x="6" y="340"/>
                  </a:lnTo>
                  <a:lnTo>
                    <a:pt x="0" y="346"/>
                  </a:lnTo>
                  <a:lnTo>
                    <a:pt x="6" y="350"/>
                  </a:lnTo>
                  <a:lnTo>
                    <a:pt x="4" y="352"/>
                  </a:lnTo>
                  <a:lnTo>
                    <a:pt x="10" y="352"/>
                  </a:lnTo>
                  <a:lnTo>
                    <a:pt x="14" y="352"/>
                  </a:lnTo>
                  <a:lnTo>
                    <a:pt x="20" y="352"/>
                  </a:lnTo>
                  <a:lnTo>
                    <a:pt x="20" y="356"/>
                  </a:lnTo>
                  <a:lnTo>
                    <a:pt x="22" y="356"/>
                  </a:lnTo>
                  <a:lnTo>
                    <a:pt x="22" y="357"/>
                  </a:lnTo>
                  <a:lnTo>
                    <a:pt x="26" y="357"/>
                  </a:lnTo>
                  <a:lnTo>
                    <a:pt x="29" y="361"/>
                  </a:lnTo>
                  <a:lnTo>
                    <a:pt x="31" y="363"/>
                  </a:lnTo>
                  <a:lnTo>
                    <a:pt x="35" y="363"/>
                  </a:lnTo>
                  <a:lnTo>
                    <a:pt x="41" y="367"/>
                  </a:lnTo>
                  <a:lnTo>
                    <a:pt x="41" y="363"/>
                  </a:lnTo>
                  <a:lnTo>
                    <a:pt x="45" y="367"/>
                  </a:lnTo>
                  <a:lnTo>
                    <a:pt x="47" y="367"/>
                  </a:lnTo>
                  <a:lnTo>
                    <a:pt x="51" y="369"/>
                  </a:lnTo>
                  <a:lnTo>
                    <a:pt x="55" y="373"/>
                  </a:lnTo>
                  <a:lnTo>
                    <a:pt x="56" y="377"/>
                  </a:lnTo>
                  <a:lnTo>
                    <a:pt x="60" y="379"/>
                  </a:lnTo>
                  <a:lnTo>
                    <a:pt x="64" y="383"/>
                  </a:lnTo>
                  <a:lnTo>
                    <a:pt x="66" y="385"/>
                  </a:lnTo>
                  <a:lnTo>
                    <a:pt x="66" y="388"/>
                  </a:lnTo>
                  <a:lnTo>
                    <a:pt x="70" y="388"/>
                  </a:lnTo>
                  <a:lnTo>
                    <a:pt x="74" y="390"/>
                  </a:lnTo>
                  <a:lnTo>
                    <a:pt x="74" y="394"/>
                  </a:lnTo>
                  <a:lnTo>
                    <a:pt x="76" y="394"/>
                  </a:lnTo>
                  <a:lnTo>
                    <a:pt x="85" y="404"/>
                  </a:lnTo>
                  <a:lnTo>
                    <a:pt x="85" y="406"/>
                  </a:lnTo>
                  <a:lnTo>
                    <a:pt x="89" y="406"/>
                  </a:lnTo>
                  <a:lnTo>
                    <a:pt x="89" y="410"/>
                  </a:lnTo>
                  <a:lnTo>
                    <a:pt x="91" y="410"/>
                  </a:lnTo>
                  <a:lnTo>
                    <a:pt x="99" y="415"/>
                  </a:lnTo>
                  <a:lnTo>
                    <a:pt x="101" y="419"/>
                  </a:lnTo>
                  <a:lnTo>
                    <a:pt x="109" y="425"/>
                  </a:lnTo>
                  <a:lnTo>
                    <a:pt x="110" y="427"/>
                  </a:lnTo>
                  <a:lnTo>
                    <a:pt x="114" y="431"/>
                  </a:lnTo>
                  <a:lnTo>
                    <a:pt x="120" y="437"/>
                  </a:lnTo>
                  <a:lnTo>
                    <a:pt x="124" y="442"/>
                  </a:lnTo>
                  <a:lnTo>
                    <a:pt x="128" y="446"/>
                  </a:lnTo>
                  <a:lnTo>
                    <a:pt x="130" y="448"/>
                  </a:lnTo>
                  <a:lnTo>
                    <a:pt x="130" y="452"/>
                  </a:lnTo>
                  <a:lnTo>
                    <a:pt x="134" y="452"/>
                  </a:lnTo>
                  <a:lnTo>
                    <a:pt x="168" y="498"/>
                  </a:lnTo>
                  <a:lnTo>
                    <a:pt x="172" y="498"/>
                  </a:lnTo>
                  <a:lnTo>
                    <a:pt x="192" y="516"/>
                  </a:lnTo>
                  <a:lnTo>
                    <a:pt x="194" y="520"/>
                  </a:lnTo>
                  <a:lnTo>
                    <a:pt x="197" y="522"/>
                  </a:lnTo>
                  <a:lnTo>
                    <a:pt x="201" y="525"/>
                  </a:lnTo>
                  <a:lnTo>
                    <a:pt x="203" y="529"/>
                  </a:lnTo>
                  <a:lnTo>
                    <a:pt x="207" y="529"/>
                  </a:lnTo>
                  <a:lnTo>
                    <a:pt x="207" y="531"/>
                  </a:lnTo>
                  <a:lnTo>
                    <a:pt x="213" y="535"/>
                  </a:lnTo>
                  <a:lnTo>
                    <a:pt x="213" y="537"/>
                  </a:lnTo>
                  <a:lnTo>
                    <a:pt x="217" y="537"/>
                  </a:lnTo>
                  <a:lnTo>
                    <a:pt x="217" y="541"/>
                  </a:lnTo>
                  <a:lnTo>
                    <a:pt x="219" y="541"/>
                  </a:lnTo>
                  <a:lnTo>
                    <a:pt x="219" y="545"/>
                  </a:lnTo>
                  <a:lnTo>
                    <a:pt x="222" y="543"/>
                  </a:lnTo>
                  <a:lnTo>
                    <a:pt x="222" y="547"/>
                  </a:lnTo>
                  <a:lnTo>
                    <a:pt x="226" y="551"/>
                  </a:lnTo>
                  <a:lnTo>
                    <a:pt x="228" y="551"/>
                  </a:lnTo>
                  <a:lnTo>
                    <a:pt x="228" y="552"/>
                  </a:lnTo>
                  <a:lnTo>
                    <a:pt x="232" y="552"/>
                  </a:lnTo>
                  <a:lnTo>
                    <a:pt x="236" y="556"/>
                  </a:lnTo>
                  <a:lnTo>
                    <a:pt x="238" y="556"/>
                  </a:lnTo>
                  <a:lnTo>
                    <a:pt x="242" y="558"/>
                  </a:lnTo>
                  <a:lnTo>
                    <a:pt x="246" y="562"/>
                  </a:lnTo>
                  <a:lnTo>
                    <a:pt x="248" y="566"/>
                  </a:lnTo>
                  <a:lnTo>
                    <a:pt x="280" y="585"/>
                  </a:lnTo>
                  <a:lnTo>
                    <a:pt x="290" y="593"/>
                  </a:lnTo>
                  <a:lnTo>
                    <a:pt x="290" y="595"/>
                  </a:lnTo>
                  <a:lnTo>
                    <a:pt x="292" y="595"/>
                  </a:lnTo>
                  <a:lnTo>
                    <a:pt x="298" y="599"/>
                  </a:lnTo>
                  <a:lnTo>
                    <a:pt x="305" y="605"/>
                  </a:lnTo>
                  <a:lnTo>
                    <a:pt x="307" y="605"/>
                  </a:lnTo>
                  <a:lnTo>
                    <a:pt x="311" y="607"/>
                  </a:lnTo>
                  <a:lnTo>
                    <a:pt x="315" y="607"/>
                  </a:lnTo>
                  <a:lnTo>
                    <a:pt x="317" y="610"/>
                  </a:lnTo>
                  <a:lnTo>
                    <a:pt x="325" y="614"/>
                  </a:lnTo>
                  <a:lnTo>
                    <a:pt x="327" y="616"/>
                  </a:lnTo>
                  <a:lnTo>
                    <a:pt x="331" y="620"/>
                  </a:lnTo>
                  <a:lnTo>
                    <a:pt x="332" y="620"/>
                  </a:lnTo>
                  <a:lnTo>
                    <a:pt x="332" y="622"/>
                  </a:lnTo>
                  <a:lnTo>
                    <a:pt x="336" y="622"/>
                  </a:lnTo>
                  <a:lnTo>
                    <a:pt x="340" y="626"/>
                  </a:lnTo>
                  <a:lnTo>
                    <a:pt x="350" y="637"/>
                  </a:lnTo>
                  <a:lnTo>
                    <a:pt x="352" y="643"/>
                  </a:lnTo>
                  <a:lnTo>
                    <a:pt x="356" y="647"/>
                  </a:lnTo>
                  <a:lnTo>
                    <a:pt x="361" y="657"/>
                  </a:lnTo>
                  <a:lnTo>
                    <a:pt x="369" y="657"/>
                  </a:lnTo>
                  <a:lnTo>
                    <a:pt x="371" y="657"/>
                  </a:lnTo>
                  <a:lnTo>
                    <a:pt x="375" y="659"/>
                  </a:lnTo>
                  <a:lnTo>
                    <a:pt x="377" y="659"/>
                  </a:lnTo>
                  <a:lnTo>
                    <a:pt x="381" y="659"/>
                  </a:lnTo>
                  <a:lnTo>
                    <a:pt x="390" y="662"/>
                  </a:lnTo>
                  <a:lnTo>
                    <a:pt x="394" y="664"/>
                  </a:lnTo>
                  <a:lnTo>
                    <a:pt x="400" y="664"/>
                  </a:lnTo>
                  <a:lnTo>
                    <a:pt x="402" y="664"/>
                  </a:lnTo>
                  <a:lnTo>
                    <a:pt x="410" y="668"/>
                  </a:lnTo>
                  <a:lnTo>
                    <a:pt x="412" y="668"/>
                  </a:lnTo>
                  <a:lnTo>
                    <a:pt x="415" y="668"/>
                  </a:lnTo>
                  <a:lnTo>
                    <a:pt x="431" y="676"/>
                  </a:lnTo>
                  <a:lnTo>
                    <a:pt x="444" y="682"/>
                  </a:lnTo>
                  <a:lnTo>
                    <a:pt x="450" y="682"/>
                  </a:lnTo>
                  <a:lnTo>
                    <a:pt x="456" y="686"/>
                  </a:lnTo>
                  <a:lnTo>
                    <a:pt x="460" y="686"/>
                  </a:lnTo>
                  <a:lnTo>
                    <a:pt x="462" y="686"/>
                  </a:lnTo>
                  <a:lnTo>
                    <a:pt x="470" y="686"/>
                  </a:lnTo>
                  <a:lnTo>
                    <a:pt x="475" y="691"/>
                  </a:lnTo>
                  <a:lnTo>
                    <a:pt x="481" y="697"/>
                  </a:lnTo>
                  <a:lnTo>
                    <a:pt x="485" y="701"/>
                  </a:lnTo>
                  <a:lnTo>
                    <a:pt x="485" y="703"/>
                  </a:lnTo>
                  <a:lnTo>
                    <a:pt x="487" y="703"/>
                  </a:lnTo>
                  <a:lnTo>
                    <a:pt x="491" y="707"/>
                  </a:lnTo>
                  <a:lnTo>
                    <a:pt x="495" y="707"/>
                  </a:lnTo>
                  <a:lnTo>
                    <a:pt x="497" y="707"/>
                  </a:lnTo>
                  <a:lnTo>
                    <a:pt x="514" y="718"/>
                  </a:lnTo>
                  <a:lnTo>
                    <a:pt x="516" y="718"/>
                  </a:lnTo>
                  <a:lnTo>
                    <a:pt x="520" y="722"/>
                  </a:lnTo>
                  <a:lnTo>
                    <a:pt x="522" y="722"/>
                  </a:lnTo>
                  <a:lnTo>
                    <a:pt x="522" y="724"/>
                  </a:lnTo>
                  <a:lnTo>
                    <a:pt x="526" y="724"/>
                  </a:lnTo>
                  <a:lnTo>
                    <a:pt x="529" y="728"/>
                  </a:lnTo>
                  <a:lnTo>
                    <a:pt x="539" y="740"/>
                  </a:lnTo>
                  <a:lnTo>
                    <a:pt x="541" y="740"/>
                  </a:lnTo>
                  <a:lnTo>
                    <a:pt x="541" y="744"/>
                  </a:lnTo>
                  <a:lnTo>
                    <a:pt x="541" y="746"/>
                  </a:lnTo>
                  <a:lnTo>
                    <a:pt x="545" y="746"/>
                  </a:lnTo>
                  <a:lnTo>
                    <a:pt x="551" y="749"/>
                  </a:lnTo>
                  <a:lnTo>
                    <a:pt x="554" y="749"/>
                  </a:lnTo>
                  <a:lnTo>
                    <a:pt x="560" y="755"/>
                  </a:lnTo>
                  <a:lnTo>
                    <a:pt x="564" y="759"/>
                  </a:lnTo>
                  <a:lnTo>
                    <a:pt x="566" y="761"/>
                  </a:lnTo>
                  <a:lnTo>
                    <a:pt x="568" y="765"/>
                  </a:lnTo>
                  <a:lnTo>
                    <a:pt x="570" y="765"/>
                  </a:lnTo>
                  <a:lnTo>
                    <a:pt x="568" y="767"/>
                  </a:lnTo>
                  <a:lnTo>
                    <a:pt x="570" y="771"/>
                  </a:lnTo>
                  <a:lnTo>
                    <a:pt x="574" y="773"/>
                  </a:lnTo>
                  <a:lnTo>
                    <a:pt x="576" y="773"/>
                  </a:lnTo>
                  <a:lnTo>
                    <a:pt x="576" y="776"/>
                  </a:lnTo>
                  <a:lnTo>
                    <a:pt x="580" y="780"/>
                  </a:lnTo>
                  <a:lnTo>
                    <a:pt x="580" y="776"/>
                  </a:lnTo>
                  <a:lnTo>
                    <a:pt x="583" y="776"/>
                  </a:lnTo>
                  <a:lnTo>
                    <a:pt x="589" y="776"/>
                  </a:lnTo>
                  <a:lnTo>
                    <a:pt x="589" y="780"/>
                  </a:lnTo>
                  <a:lnTo>
                    <a:pt x="593" y="780"/>
                  </a:lnTo>
                  <a:lnTo>
                    <a:pt x="593" y="782"/>
                  </a:lnTo>
                  <a:lnTo>
                    <a:pt x="593" y="786"/>
                  </a:lnTo>
                  <a:lnTo>
                    <a:pt x="595" y="786"/>
                  </a:lnTo>
                  <a:lnTo>
                    <a:pt x="595" y="788"/>
                  </a:lnTo>
                  <a:lnTo>
                    <a:pt x="599" y="788"/>
                  </a:lnTo>
                  <a:lnTo>
                    <a:pt x="605" y="788"/>
                  </a:lnTo>
                  <a:lnTo>
                    <a:pt x="605" y="792"/>
                  </a:lnTo>
                  <a:lnTo>
                    <a:pt x="605" y="794"/>
                  </a:lnTo>
                  <a:lnTo>
                    <a:pt x="609" y="792"/>
                  </a:lnTo>
                  <a:lnTo>
                    <a:pt x="610" y="792"/>
                  </a:lnTo>
                  <a:lnTo>
                    <a:pt x="614" y="792"/>
                  </a:lnTo>
                  <a:lnTo>
                    <a:pt x="618" y="794"/>
                  </a:lnTo>
                  <a:lnTo>
                    <a:pt x="624" y="798"/>
                  </a:lnTo>
                  <a:lnTo>
                    <a:pt x="628" y="798"/>
                  </a:lnTo>
                  <a:lnTo>
                    <a:pt x="630" y="798"/>
                  </a:lnTo>
                  <a:lnTo>
                    <a:pt x="634" y="798"/>
                  </a:lnTo>
                  <a:lnTo>
                    <a:pt x="634" y="800"/>
                  </a:lnTo>
                  <a:lnTo>
                    <a:pt x="636" y="800"/>
                  </a:lnTo>
                  <a:lnTo>
                    <a:pt x="636" y="803"/>
                  </a:lnTo>
                  <a:lnTo>
                    <a:pt x="639" y="807"/>
                  </a:lnTo>
                  <a:lnTo>
                    <a:pt x="643" y="809"/>
                  </a:lnTo>
                  <a:lnTo>
                    <a:pt x="643" y="813"/>
                  </a:lnTo>
                  <a:lnTo>
                    <a:pt x="645" y="813"/>
                  </a:lnTo>
                  <a:lnTo>
                    <a:pt x="645" y="815"/>
                  </a:lnTo>
                  <a:lnTo>
                    <a:pt x="649" y="819"/>
                  </a:lnTo>
                  <a:lnTo>
                    <a:pt x="649" y="823"/>
                  </a:lnTo>
                  <a:lnTo>
                    <a:pt x="653" y="825"/>
                  </a:lnTo>
                  <a:lnTo>
                    <a:pt x="655" y="825"/>
                  </a:lnTo>
                  <a:lnTo>
                    <a:pt x="655" y="829"/>
                  </a:lnTo>
                  <a:lnTo>
                    <a:pt x="659" y="829"/>
                  </a:lnTo>
                  <a:lnTo>
                    <a:pt x="659" y="830"/>
                  </a:lnTo>
                  <a:lnTo>
                    <a:pt x="663" y="834"/>
                  </a:lnTo>
                  <a:lnTo>
                    <a:pt x="664" y="836"/>
                  </a:lnTo>
                  <a:lnTo>
                    <a:pt x="668" y="836"/>
                  </a:lnTo>
                  <a:lnTo>
                    <a:pt x="668" y="840"/>
                  </a:lnTo>
                  <a:lnTo>
                    <a:pt x="672" y="844"/>
                  </a:lnTo>
                  <a:lnTo>
                    <a:pt x="672" y="846"/>
                  </a:lnTo>
                  <a:lnTo>
                    <a:pt x="674" y="850"/>
                  </a:lnTo>
                  <a:lnTo>
                    <a:pt x="678" y="850"/>
                  </a:lnTo>
                  <a:lnTo>
                    <a:pt x="678" y="852"/>
                  </a:lnTo>
                  <a:lnTo>
                    <a:pt x="678" y="856"/>
                  </a:lnTo>
                  <a:lnTo>
                    <a:pt x="682" y="859"/>
                  </a:lnTo>
                  <a:lnTo>
                    <a:pt x="682" y="861"/>
                  </a:lnTo>
                  <a:lnTo>
                    <a:pt x="684" y="861"/>
                  </a:lnTo>
                  <a:lnTo>
                    <a:pt x="688" y="865"/>
                  </a:lnTo>
                  <a:lnTo>
                    <a:pt x="692" y="865"/>
                  </a:lnTo>
                  <a:lnTo>
                    <a:pt x="693" y="867"/>
                  </a:lnTo>
                  <a:lnTo>
                    <a:pt x="697" y="871"/>
                  </a:lnTo>
                  <a:lnTo>
                    <a:pt x="703" y="881"/>
                  </a:lnTo>
                  <a:lnTo>
                    <a:pt x="703" y="883"/>
                  </a:lnTo>
                  <a:lnTo>
                    <a:pt x="707" y="886"/>
                  </a:lnTo>
                  <a:lnTo>
                    <a:pt x="707" y="888"/>
                  </a:lnTo>
                  <a:lnTo>
                    <a:pt x="711" y="892"/>
                  </a:lnTo>
                  <a:lnTo>
                    <a:pt x="713" y="896"/>
                  </a:lnTo>
                  <a:lnTo>
                    <a:pt x="713" y="898"/>
                  </a:lnTo>
                  <a:lnTo>
                    <a:pt x="717" y="898"/>
                  </a:lnTo>
                  <a:lnTo>
                    <a:pt x="719" y="902"/>
                  </a:lnTo>
                  <a:lnTo>
                    <a:pt x="719" y="904"/>
                  </a:lnTo>
                  <a:lnTo>
                    <a:pt x="722" y="904"/>
                  </a:lnTo>
                  <a:lnTo>
                    <a:pt x="722" y="908"/>
                  </a:lnTo>
                  <a:lnTo>
                    <a:pt x="722" y="917"/>
                  </a:lnTo>
                  <a:lnTo>
                    <a:pt x="726" y="917"/>
                  </a:lnTo>
                  <a:lnTo>
                    <a:pt x="726" y="919"/>
                  </a:lnTo>
                  <a:lnTo>
                    <a:pt x="728" y="919"/>
                  </a:lnTo>
                  <a:lnTo>
                    <a:pt x="732" y="919"/>
                  </a:lnTo>
                  <a:lnTo>
                    <a:pt x="732" y="923"/>
                  </a:lnTo>
                  <a:lnTo>
                    <a:pt x="732" y="925"/>
                  </a:lnTo>
                  <a:lnTo>
                    <a:pt x="732" y="929"/>
                  </a:lnTo>
                  <a:lnTo>
                    <a:pt x="736" y="929"/>
                  </a:lnTo>
                  <a:lnTo>
                    <a:pt x="742" y="929"/>
                  </a:lnTo>
                  <a:lnTo>
                    <a:pt x="742" y="933"/>
                  </a:lnTo>
                  <a:lnTo>
                    <a:pt x="746" y="933"/>
                  </a:lnTo>
                  <a:lnTo>
                    <a:pt x="747" y="935"/>
                  </a:lnTo>
                  <a:lnTo>
                    <a:pt x="755" y="950"/>
                  </a:lnTo>
                  <a:lnTo>
                    <a:pt x="755" y="954"/>
                  </a:lnTo>
                  <a:lnTo>
                    <a:pt x="757" y="954"/>
                  </a:lnTo>
                  <a:lnTo>
                    <a:pt x="757" y="956"/>
                  </a:lnTo>
                  <a:lnTo>
                    <a:pt x="761" y="960"/>
                  </a:lnTo>
                  <a:lnTo>
                    <a:pt x="765" y="966"/>
                  </a:lnTo>
                  <a:lnTo>
                    <a:pt x="767" y="971"/>
                  </a:lnTo>
                  <a:lnTo>
                    <a:pt x="767" y="975"/>
                  </a:lnTo>
                  <a:lnTo>
                    <a:pt x="767" y="977"/>
                  </a:lnTo>
                  <a:lnTo>
                    <a:pt x="767" y="985"/>
                  </a:lnTo>
                  <a:lnTo>
                    <a:pt x="771" y="985"/>
                  </a:lnTo>
                  <a:lnTo>
                    <a:pt x="780" y="985"/>
                  </a:lnTo>
                  <a:lnTo>
                    <a:pt x="784" y="983"/>
                  </a:lnTo>
                  <a:lnTo>
                    <a:pt x="790" y="983"/>
                  </a:lnTo>
                  <a:lnTo>
                    <a:pt x="809" y="989"/>
                  </a:lnTo>
                  <a:lnTo>
                    <a:pt x="811" y="989"/>
                  </a:lnTo>
                  <a:lnTo>
                    <a:pt x="815" y="987"/>
                  </a:lnTo>
                  <a:lnTo>
                    <a:pt x="817" y="983"/>
                  </a:lnTo>
                  <a:lnTo>
                    <a:pt x="817" y="981"/>
                  </a:lnTo>
                  <a:lnTo>
                    <a:pt x="825" y="981"/>
                  </a:lnTo>
                  <a:lnTo>
                    <a:pt x="831" y="979"/>
                  </a:lnTo>
                  <a:lnTo>
                    <a:pt x="832" y="979"/>
                  </a:lnTo>
                  <a:lnTo>
                    <a:pt x="836" y="983"/>
                  </a:lnTo>
                  <a:lnTo>
                    <a:pt x="840" y="983"/>
                  </a:lnTo>
                  <a:lnTo>
                    <a:pt x="840" y="987"/>
                  </a:lnTo>
                  <a:lnTo>
                    <a:pt x="842" y="987"/>
                  </a:lnTo>
                  <a:lnTo>
                    <a:pt x="846" y="989"/>
                  </a:lnTo>
                  <a:lnTo>
                    <a:pt x="850" y="989"/>
                  </a:lnTo>
                  <a:lnTo>
                    <a:pt x="852" y="993"/>
                  </a:lnTo>
                  <a:lnTo>
                    <a:pt x="859" y="998"/>
                  </a:lnTo>
                  <a:lnTo>
                    <a:pt x="861" y="1000"/>
                  </a:lnTo>
                  <a:lnTo>
                    <a:pt x="867" y="1000"/>
                  </a:lnTo>
                  <a:lnTo>
                    <a:pt x="867" y="1004"/>
                  </a:lnTo>
                  <a:lnTo>
                    <a:pt x="871" y="1004"/>
                  </a:lnTo>
                  <a:lnTo>
                    <a:pt x="875" y="1008"/>
                  </a:lnTo>
                  <a:lnTo>
                    <a:pt x="877" y="1010"/>
                  </a:lnTo>
                  <a:lnTo>
                    <a:pt x="881" y="1010"/>
                  </a:lnTo>
                  <a:lnTo>
                    <a:pt x="885" y="1014"/>
                  </a:lnTo>
                  <a:lnTo>
                    <a:pt x="900" y="1029"/>
                  </a:lnTo>
                  <a:lnTo>
                    <a:pt x="902" y="1029"/>
                  </a:lnTo>
                  <a:lnTo>
                    <a:pt x="906" y="1031"/>
                  </a:lnTo>
                  <a:lnTo>
                    <a:pt x="910" y="1031"/>
                  </a:lnTo>
                  <a:lnTo>
                    <a:pt x="912" y="1035"/>
                  </a:lnTo>
                  <a:lnTo>
                    <a:pt x="912" y="1037"/>
                  </a:lnTo>
                  <a:lnTo>
                    <a:pt x="915" y="1037"/>
                  </a:lnTo>
                  <a:lnTo>
                    <a:pt x="915" y="1041"/>
                  </a:lnTo>
                  <a:lnTo>
                    <a:pt x="919" y="1041"/>
                  </a:lnTo>
                  <a:lnTo>
                    <a:pt x="921" y="1047"/>
                  </a:lnTo>
                  <a:lnTo>
                    <a:pt x="925" y="1047"/>
                  </a:lnTo>
                  <a:lnTo>
                    <a:pt x="925" y="1051"/>
                  </a:lnTo>
                  <a:lnTo>
                    <a:pt x="929" y="1051"/>
                  </a:lnTo>
                  <a:lnTo>
                    <a:pt x="950" y="1074"/>
                  </a:lnTo>
                  <a:lnTo>
                    <a:pt x="954" y="1083"/>
                  </a:lnTo>
                  <a:lnTo>
                    <a:pt x="956" y="1083"/>
                  </a:lnTo>
                  <a:lnTo>
                    <a:pt x="958" y="1087"/>
                  </a:lnTo>
                  <a:lnTo>
                    <a:pt x="960" y="1087"/>
                  </a:lnTo>
                  <a:lnTo>
                    <a:pt x="960" y="1089"/>
                  </a:lnTo>
                  <a:lnTo>
                    <a:pt x="964" y="1093"/>
                  </a:lnTo>
                  <a:lnTo>
                    <a:pt x="966" y="1095"/>
                  </a:lnTo>
                  <a:lnTo>
                    <a:pt x="969" y="1099"/>
                  </a:lnTo>
                  <a:lnTo>
                    <a:pt x="969" y="1103"/>
                  </a:lnTo>
                  <a:lnTo>
                    <a:pt x="973" y="1105"/>
                  </a:lnTo>
                  <a:lnTo>
                    <a:pt x="975" y="1108"/>
                  </a:lnTo>
                  <a:lnTo>
                    <a:pt x="975" y="1110"/>
                  </a:lnTo>
                  <a:lnTo>
                    <a:pt x="979" y="1114"/>
                  </a:lnTo>
                  <a:lnTo>
                    <a:pt x="983" y="1120"/>
                  </a:lnTo>
                  <a:lnTo>
                    <a:pt x="985" y="1124"/>
                  </a:lnTo>
                  <a:lnTo>
                    <a:pt x="985" y="1126"/>
                  </a:lnTo>
                  <a:lnTo>
                    <a:pt x="989" y="1130"/>
                  </a:lnTo>
                  <a:lnTo>
                    <a:pt x="989" y="1132"/>
                  </a:lnTo>
                  <a:lnTo>
                    <a:pt x="997" y="1147"/>
                  </a:lnTo>
                  <a:lnTo>
                    <a:pt x="995" y="1145"/>
                  </a:lnTo>
                  <a:lnTo>
                    <a:pt x="998" y="1139"/>
                  </a:lnTo>
                  <a:lnTo>
                    <a:pt x="1002" y="1126"/>
                  </a:lnTo>
                  <a:lnTo>
                    <a:pt x="1004" y="1114"/>
                  </a:lnTo>
                  <a:lnTo>
                    <a:pt x="1008" y="1095"/>
                  </a:lnTo>
                  <a:lnTo>
                    <a:pt x="1027" y="998"/>
                  </a:lnTo>
                  <a:lnTo>
                    <a:pt x="1039" y="998"/>
                  </a:lnTo>
                  <a:lnTo>
                    <a:pt x="1039" y="995"/>
                  </a:lnTo>
                  <a:lnTo>
                    <a:pt x="1072" y="995"/>
                  </a:lnTo>
                  <a:lnTo>
                    <a:pt x="1072" y="1000"/>
                  </a:lnTo>
                  <a:lnTo>
                    <a:pt x="1105" y="995"/>
                  </a:lnTo>
                  <a:lnTo>
                    <a:pt x="1151" y="966"/>
                  </a:lnTo>
                  <a:lnTo>
                    <a:pt x="1161" y="958"/>
                  </a:lnTo>
                  <a:lnTo>
                    <a:pt x="1161" y="927"/>
                  </a:lnTo>
                  <a:close/>
                  <a:moveTo>
                    <a:pt x="334" y="340"/>
                  </a:moveTo>
                  <a:lnTo>
                    <a:pt x="334" y="330"/>
                  </a:lnTo>
                  <a:lnTo>
                    <a:pt x="334" y="325"/>
                  </a:lnTo>
                  <a:lnTo>
                    <a:pt x="344" y="325"/>
                  </a:lnTo>
                  <a:lnTo>
                    <a:pt x="344" y="309"/>
                  </a:lnTo>
                  <a:lnTo>
                    <a:pt x="354" y="309"/>
                  </a:lnTo>
                  <a:lnTo>
                    <a:pt x="354" y="311"/>
                  </a:lnTo>
                  <a:lnTo>
                    <a:pt x="356" y="311"/>
                  </a:lnTo>
                  <a:lnTo>
                    <a:pt x="356" y="309"/>
                  </a:lnTo>
                  <a:lnTo>
                    <a:pt x="394" y="307"/>
                  </a:lnTo>
                  <a:lnTo>
                    <a:pt x="394" y="317"/>
                  </a:lnTo>
                  <a:lnTo>
                    <a:pt x="390" y="317"/>
                  </a:lnTo>
                  <a:lnTo>
                    <a:pt x="400" y="323"/>
                  </a:lnTo>
                  <a:lnTo>
                    <a:pt x="400" y="300"/>
                  </a:lnTo>
                  <a:lnTo>
                    <a:pt x="410" y="298"/>
                  </a:lnTo>
                  <a:lnTo>
                    <a:pt x="408" y="280"/>
                  </a:lnTo>
                  <a:lnTo>
                    <a:pt x="412" y="280"/>
                  </a:lnTo>
                  <a:lnTo>
                    <a:pt x="412" y="276"/>
                  </a:lnTo>
                  <a:lnTo>
                    <a:pt x="415" y="276"/>
                  </a:lnTo>
                  <a:lnTo>
                    <a:pt x="417" y="276"/>
                  </a:lnTo>
                  <a:lnTo>
                    <a:pt x="417" y="286"/>
                  </a:lnTo>
                  <a:lnTo>
                    <a:pt x="425" y="286"/>
                  </a:lnTo>
                  <a:lnTo>
                    <a:pt x="423" y="273"/>
                  </a:lnTo>
                  <a:lnTo>
                    <a:pt x="431" y="273"/>
                  </a:lnTo>
                  <a:lnTo>
                    <a:pt x="437" y="276"/>
                  </a:lnTo>
                  <a:lnTo>
                    <a:pt x="443" y="263"/>
                  </a:lnTo>
                  <a:lnTo>
                    <a:pt x="443" y="261"/>
                  </a:lnTo>
                  <a:lnTo>
                    <a:pt x="443" y="257"/>
                  </a:lnTo>
                  <a:lnTo>
                    <a:pt x="446" y="257"/>
                  </a:lnTo>
                  <a:lnTo>
                    <a:pt x="446" y="255"/>
                  </a:lnTo>
                  <a:lnTo>
                    <a:pt x="448" y="251"/>
                  </a:lnTo>
                  <a:lnTo>
                    <a:pt x="448" y="255"/>
                  </a:lnTo>
                  <a:lnTo>
                    <a:pt x="452" y="257"/>
                  </a:lnTo>
                  <a:lnTo>
                    <a:pt x="454" y="257"/>
                  </a:lnTo>
                  <a:lnTo>
                    <a:pt x="456" y="261"/>
                  </a:lnTo>
                  <a:lnTo>
                    <a:pt x="458" y="263"/>
                  </a:lnTo>
                  <a:lnTo>
                    <a:pt x="462" y="263"/>
                  </a:lnTo>
                  <a:lnTo>
                    <a:pt x="464" y="263"/>
                  </a:lnTo>
                  <a:lnTo>
                    <a:pt x="468" y="267"/>
                  </a:lnTo>
                  <a:lnTo>
                    <a:pt x="471" y="267"/>
                  </a:lnTo>
                  <a:lnTo>
                    <a:pt x="477" y="267"/>
                  </a:lnTo>
                  <a:lnTo>
                    <a:pt x="477" y="273"/>
                  </a:lnTo>
                  <a:lnTo>
                    <a:pt x="489" y="273"/>
                  </a:lnTo>
                  <a:lnTo>
                    <a:pt x="493" y="273"/>
                  </a:lnTo>
                  <a:lnTo>
                    <a:pt x="497" y="269"/>
                  </a:lnTo>
                  <a:lnTo>
                    <a:pt x="502" y="273"/>
                  </a:lnTo>
                  <a:lnTo>
                    <a:pt x="506" y="273"/>
                  </a:lnTo>
                  <a:lnTo>
                    <a:pt x="508" y="273"/>
                  </a:lnTo>
                  <a:lnTo>
                    <a:pt x="512" y="273"/>
                  </a:lnTo>
                  <a:lnTo>
                    <a:pt x="514" y="273"/>
                  </a:lnTo>
                  <a:lnTo>
                    <a:pt x="522" y="269"/>
                  </a:lnTo>
                  <a:lnTo>
                    <a:pt x="527" y="269"/>
                  </a:lnTo>
                  <a:lnTo>
                    <a:pt x="527" y="273"/>
                  </a:lnTo>
                  <a:lnTo>
                    <a:pt x="537" y="271"/>
                  </a:lnTo>
                  <a:lnTo>
                    <a:pt x="529" y="273"/>
                  </a:lnTo>
                  <a:lnTo>
                    <a:pt x="531" y="278"/>
                  </a:lnTo>
                  <a:lnTo>
                    <a:pt x="547" y="278"/>
                  </a:lnTo>
                  <a:lnTo>
                    <a:pt x="547" y="284"/>
                  </a:lnTo>
                  <a:lnTo>
                    <a:pt x="547" y="309"/>
                  </a:lnTo>
                  <a:lnTo>
                    <a:pt x="547" y="311"/>
                  </a:lnTo>
                  <a:lnTo>
                    <a:pt x="543" y="315"/>
                  </a:lnTo>
                  <a:lnTo>
                    <a:pt x="543" y="321"/>
                  </a:lnTo>
                  <a:lnTo>
                    <a:pt x="543" y="330"/>
                  </a:lnTo>
                  <a:lnTo>
                    <a:pt x="545" y="336"/>
                  </a:lnTo>
                  <a:lnTo>
                    <a:pt x="541" y="336"/>
                  </a:lnTo>
                  <a:lnTo>
                    <a:pt x="537" y="336"/>
                  </a:lnTo>
                  <a:lnTo>
                    <a:pt x="537" y="340"/>
                  </a:lnTo>
                  <a:lnTo>
                    <a:pt x="541" y="340"/>
                  </a:lnTo>
                  <a:lnTo>
                    <a:pt x="541" y="342"/>
                  </a:lnTo>
                  <a:lnTo>
                    <a:pt x="535" y="342"/>
                  </a:lnTo>
                  <a:lnTo>
                    <a:pt x="531" y="342"/>
                  </a:lnTo>
                  <a:lnTo>
                    <a:pt x="531" y="346"/>
                  </a:lnTo>
                  <a:lnTo>
                    <a:pt x="529" y="346"/>
                  </a:lnTo>
                  <a:lnTo>
                    <a:pt x="522" y="346"/>
                  </a:lnTo>
                  <a:lnTo>
                    <a:pt x="522" y="356"/>
                  </a:lnTo>
                  <a:lnTo>
                    <a:pt x="526" y="356"/>
                  </a:lnTo>
                  <a:lnTo>
                    <a:pt x="526" y="359"/>
                  </a:lnTo>
                  <a:lnTo>
                    <a:pt x="522" y="359"/>
                  </a:lnTo>
                  <a:lnTo>
                    <a:pt x="522" y="365"/>
                  </a:lnTo>
                  <a:lnTo>
                    <a:pt x="541" y="367"/>
                  </a:lnTo>
                  <a:lnTo>
                    <a:pt x="541" y="381"/>
                  </a:lnTo>
                  <a:lnTo>
                    <a:pt x="539" y="381"/>
                  </a:lnTo>
                  <a:lnTo>
                    <a:pt x="539" y="383"/>
                  </a:lnTo>
                  <a:lnTo>
                    <a:pt x="541" y="383"/>
                  </a:lnTo>
                  <a:lnTo>
                    <a:pt x="481" y="458"/>
                  </a:lnTo>
                  <a:lnTo>
                    <a:pt x="473" y="462"/>
                  </a:lnTo>
                  <a:lnTo>
                    <a:pt x="473" y="456"/>
                  </a:lnTo>
                  <a:lnTo>
                    <a:pt x="431" y="456"/>
                  </a:lnTo>
                  <a:lnTo>
                    <a:pt x="431" y="450"/>
                  </a:lnTo>
                  <a:lnTo>
                    <a:pt x="398" y="450"/>
                  </a:lnTo>
                  <a:lnTo>
                    <a:pt x="400" y="454"/>
                  </a:lnTo>
                  <a:lnTo>
                    <a:pt x="377" y="454"/>
                  </a:lnTo>
                  <a:lnTo>
                    <a:pt x="377" y="439"/>
                  </a:lnTo>
                  <a:lnTo>
                    <a:pt x="358" y="439"/>
                  </a:lnTo>
                  <a:lnTo>
                    <a:pt x="361" y="437"/>
                  </a:lnTo>
                  <a:lnTo>
                    <a:pt x="363" y="429"/>
                  </a:lnTo>
                  <a:lnTo>
                    <a:pt x="367" y="423"/>
                  </a:lnTo>
                  <a:lnTo>
                    <a:pt x="371" y="417"/>
                  </a:lnTo>
                  <a:lnTo>
                    <a:pt x="373" y="412"/>
                  </a:lnTo>
                  <a:lnTo>
                    <a:pt x="377" y="408"/>
                  </a:lnTo>
                  <a:lnTo>
                    <a:pt x="379" y="404"/>
                  </a:lnTo>
                  <a:lnTo>
                    <a:pt x="379" y="398"/>
                  </a:lnTo>
                  <a:lnTo>
                    <a:pt x="383" y="396"/>
                  </a:lnTo>
                  <a:lnTo>
                    <a:pt x="383" y="392"/>
                  </a:lnTo>
                  <a:lnTo>
                    <a:pt x="385" y="386"/>
                  </a:lnTo>
                  <a:lnTo>
                    <a:pt x="385" y="383"/>
                  </a:lnTo>
                  <a:lnTo>
                    <a:pt x="388" y="379"/>
                  </a:lnTo>
                  <a:lnTo>
                    <a:pt x="385" y="377"/>
                  </a:lnTo>
                  <a:lnTo>
                    <a:pt x="385" y="367"/>
                  </a:lnTo>
                  <a:lnTo>
                    <a:pt x="369" y="367"/>
                  </a:lnTo>
                  <a:lnTo>
                    <a:pt x="369" y="373"/>
                  </a:lnTo>
                  <a:lnTo>
                    <a:pt x="344" y="375"/>
                  </a:lnTo>
                  <a:lnTo>
                    <a:pt x="344" y="371"/>
                  </a:lnTo>
                  <a:lnTo>
                    <a:pt x="344" y="367"/>
                  </a:lnTo>
                  <a:lnTo>
                    <a:pt x="334" y="367"/>
                  </a:lnTo>
                  <a:lnTo>
                    <a:pt x="334" y="359"/>
                  </a:lnTo>
                  <a:lnTo>
                    <a:pt x="332" y="359"/>
                  </a:lnTo>
                  <a:lnTo>
                    <a:pt x="332" y="350"/>
                  </a:lnTo>
                  <a:lnTo>
                    <a:pt x="334" y="350"/>
                  </a:lnTo>
                  <a:lnTo>
                    <a:pt x="334" y="340"/>
                  </a:lnTo>
                  <a:close/>
                </a:path>
              </a:pathLst>
            </a:custGeom>
            <a:grpFill/>
            <a:ln w="9525">
              <a:noFill/>
              <a:round/>
              <a:headEnd/>
              <a:tailEnd/>
            </a:ln>
          </p:spPr>
          <p:txBody>
            <a:bodyPr/>
            <a:lstStyle/>
            <a:p>
              <a:pPr>
                <a:defRPr/>
              </a:pPr>
              <a:endParaRPr lang="en-US" dirty="0">
                <a:solidFill>
                  <a:prstClr val="black"/>
                </a:solidFill>
              </a:endParaRPr>
            </a:p>
          </p:txBody>
        </p:sp>
        <p:sp>
          <p:nvSpPr>
            <p:cNvPr id="16719" name="Freeform 177"/>
            <p:cNvSpPr>
              <a:spLocks noEditPoints="1"/>
            </p:cNvSpPr>
            <p:nvPr/>
          </p:nvSpPr>
          <p:spPr bwMode="ltGray">
            <a:xfrm>
              <a:off x="3104" y="1423"/>
              <a:ext cx="722" cy="689"/>
            </a:xfrm>
            <a:custGeom>
              <a:avLst/>
              <a:gdLst>
                <a:gd name="T0" fmla="*/ 2 w 722"/>
                <a:gd name="T1" fmla="*/ 143 h 689"/>
                <a:gd name="T2" fmla="*/ 2 w 722"/>
                <a:gd name="T3" fmla="*/ 131 h 689"/>
                <a:gd name="T4" fmla="*/ 12 w 722"/>
                <a:gd name="T5" fmla="*/ 102 h 689"/>
                <a:gd name="T6" fmla="*/ 18 w 722"/>
                <a:gd name="T7" fmla="*/ 91 h 689"/>
                <a:gd name="T8" fmla="*/ 24 w 722"/>
                <a:gd name="T9" fmla="*/ 87 h 689"/>
                <a:gd name="T10" fmla="*/ 33 w 722"/>
                <a:gd name="T11" fmla="*/ 66 h 689"/>
                <a:gd name="T12" fmla="*/ 74 w 722"/>
                <a:gd name="T13" fmla="*/ 56 h 689"/>
                <a:gd name="T14" fmla="*/ 99 w 722"/>
                <a:gd name="T15" fmla="*/ 89 h 689"/>
                <a:gd name="T16" fmla="*/ 124 w 722"/>
                <a:gd name="T17" fmla="*/ 110 h 689"/>
                <a:gd name="T18" fmla="*/ 128 w 722"/>
                <a:gd name="T19" fmla="*/ 104 h 689"/>
                <a:gd name="T20" fmla="*/ 130 w 722"/>
                <a:gd name="T21" fmla="*/ 98 h 689"/>
                <a:gd name="T22" fmla="*/ 136 w 722"/>
                <a:gd name="T23" fmla="*/ 94 h 689"/>
                <a:gd name="T24" fmla="*/ 143 w 722"/>
                <a:gd name="T25" fmla="*/ 94 h 689"/>
                <a:gd name="T26" fmla="*/ 155 w 722"/>
                <a:gd name="T27" fmla="*/ 100 h 689"/>
                <a:gd name="T28" fmla="*/ 159 w 722"/>
                <a:gd name="T29" fmla="*/ 96 h 689"/>
                <a:gd name="T30" fmla="*/ 165 w 722"/>
                <a:gd name="T31" fmla="*/ 91 h 689"/>
                <a:gd name="T32" fmla="*/ 170 w 722"/>
                <a:gd name="T33" fmla="*/ 81 h 689"/>
                <a:gd name="T34" fmla="*/ 139 w 722"/>
                <a:gd name="T35" fmla="*/ 54 h 689"/>
                <a:gd name="T36" fmla="*/ 136 w 722"/>
                <a:gd name="T37" fmla="*/ 44 h 689"/>
                <a:gd name="T38" fmla="*/ 151 w 722"/>
                <a:gd name="T39" fmla="*/ 25 h 689"/>
                <a:gd name="T40" fmla="*/ 157 w 722"/>
                <a:gd name="T41" fmla="*/ 19 h 689"/>
                <a:gd name="T42" fmla="*/ 2 w 722"/>
                <a:gd name="T43" fmla="*/ 147 h 689"/>
                <a:gd name="T44" fmla="*/ 170 w 722"/>
                <a:gd name="T45" fmla="*/ 15 h 689"/>
                <a:gd name="T46" fmla="*/ 201 w 722"/>
                <a:gd name="T47" fmla="*/ 56 h 689"/>
                <a:gd name="T48" fmla="*/ 180 w 722"/>
                <a:gd name="T49" fmla="*/ 50 h 689"/>
                <a:gd name="T50" fmla="*/ 176 w 722"/>
                <a:gd name="T51" fmla="*/ 50 h 689"/>
                <a:gd name="T52" fmla="*/ 176 w 722"/>
                <a:gd name="T53" fmla="*/ 60 h 689"/>
                <a:gd name="T54" fmla="*/ 180 w 722"/>
                <a:gd name="T55" fmla="*/ 125 h 689"/>
                <a:gd name="T56" fmla="*/ 213 w 722"/>
                <a:gd name="T57" fmla="*/ 149 h 689"/>
                <a:gd name="T58" fmla="*/ 217 w 722"/>
                <a:gd name="T59" fmla="*/ 162 h 689"/>
                <a:gd name="T60" fmla="*/ 213 w 722"/>
                <a:gd name="T61" fmla="*/ 168 h 689"/>
                <a:gd name="T62" fmla="*/ 222 w 722"/>
                <a:gd name="T63" fmla="*/ 183 h 689"/>
                <a:gd name="T64" fmla="*/ 219 w 722"/>
                <a:gd name="T65" fmla="*/ 195 h 689"/>
                <a:gd name="T66" fmla="*/ 213 w 722"/>
                <a:gd name="T67" fmla="*/ 193 h 689"/>
                <a:gd name="T68" fmla="*/ 203 w 722"/>
                <a:gd name="T69" fmla="*/ 193 h 689"/>
                <a:gd name="T70" fmla="*/ 217 w 722"/>
                <a:gd name="T71" fmla="*/ 204 h 689"/>
                <a:gd name="T72" fmla="*/ 319 w 722"/>
                <a:gd name="T73" fmla="*/ 303 h 689"/>
                <a:gd name="T74" fmla="*/ 371 w 722"/>
                <a:gd name="T75" fmla="*/ 274 h 689"/>
                <a:gd name="T76" fmla="*/ 371 w 722"/>
                <a:gd name="T77" fmla="*/ 260 h 689"/>
                <a:gd name="T78" fmla="*/ 373 w 722"/>
                <a:gd name="T79" fmla="*/ 251 h 689"/>
                <a:gd name="T80" fmla="*/ 398 w 722"/>
                <a:gd name="T81" fmla="*/ 378 h 689"/>
                <a:gd name="T82" fmla="*/ 429 w 722"/>
                <a:gd name="T83" fmla="*/ 405 h 689"/>
                <a:gd name="T84" fmla="*/ 452 w 722"/>
                <a:gd name="T85" fmla="*/ 440 h 689"/>
                <a:gd name="T86" fmla="*/ 452 w 722"/>
                <a:gd name="T87" fmla="*/ 450 h 689"/>
                <a:gd name="T88" fmla="*/ 452 w 722"/>
                <a:gd name="T89" fmla="*/ 455 h 689"/>
                <a:gd name="T90" fmla="*/ 462 w 722"/>
                <a:gd name="T91" fmla="*/ 455 h 689"/>
                <a:gd name="T92" fmla="*/ 468 w 722"/>
                <a:gd name="T93" fmla="*/ 457 h 689"/>
                <a:gd name="T94" fmla="*/ 481 w 722"/>
                <a:gd name="T95" fmla="*/ 461 h 689"/>
                <a:gd name="T96" fmla="*/ 487 w 722"/>
                <a:gd name="T97" fmla="*/ 463 h 689"/>
                <a:gd name="T98" fmla="*/ 512 w 722"/>
                <a:gd name="T99" fmla="*/ 473 h 689"/>
                <a:gd name="T100" fmla="*/ 518 w 722"/>
                <a:gd name="T101" fmla="*/ 488 h 689"/>
                <a:gd name="T102" fmla="*/ 522 w 722"/>
                <a:gd name="T103" fmla="*/ 494 h 689"/>
                <a:gd name="T104" fmla="*/ 522 w 722"/>
                <a:gd name="T105" fmla="*/ 504 h 689"/>
                <a:gd name="T106" fmla="*/ 537 w 722"/>
                <a:gd name="T107" fmla="*/ 504 h 689"/>
                <a:gd name="T108" fmla="*/ 547 w 722"/>
                <a:gd name="T109" fmla="*/ 510 h 689"/>
                <a:gd name="T110" fmla="*/ 587 w 722"/>
                <a:gd name="T111" fmla="*/ 508 h 689"/>
                <a:gd name="T112" fmla="*/ 599 w 722"/>
                <a:gd name="T113" fmla="*/ 484 h 689"/>
                <a:gd name="T114" fmla="*/ 618 w 722"/>
                <a:gd name="T115" fmla="*/ 481 h 689"/>
                <a:gd name="T116" fmla="*/ 637 w 722"/>
                <a:gd name="T117" fmla="*/ 481 h 689"/>
                <a:gd name="T118" fmla="*/ 655 w 722"/>
                <a:gd name="T119" fmla="*/ 479 h 689"/>
                <a:gd name="T120" fmla="*/ 682 w 722"/>
                <a:gd name="T121" fmla="*/ 531 h 689"/>
                <a:gd name="T122" fmla="*/ 699 w 722"/>
                <a:gd name="T123" fmla="*/ 656 h 689"/>
                <a:gd name="T124" fmla="*/ 690 w 722"/>
                <a:gd name="T125" fmla="*/ 687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2"/>
                <a:gd name="T190" fmla="*/ 0 h 689"/>
                <a:gd name="T191" fmla="*/ 722 w 722"/>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2" h="689">
                  <a:moveTo>
                    <a:pt x="2" y="147"/>
                  </a:move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lnTo>
                    <a:pt x="2" y="147"/>
                  </a:lnTo>
                  <a:close/>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lnTo>
                    <a:pt x="176" y="0"/>
                  </a:lnTo>
                  <a:close/>
                </a:path>
              </a:pathLst>
            </a:custGeom>
            <a:grpFill/>
            <a:ln w="9525">
              <a:noFill/>
              <a:round/>
              <a:headEnd/>
              <a:tailEnd/>
            </a:ln>
          </p:spPr>
          <p:txBody>
            <a:bodyPr/>
            <a:lstStyle/>
            <a:p>
              <a:pPr>
                <a:defRPr/>
              </a:pPr>
              <a:endParaRPr lang="en-US" dirty="0">
                <a:solidFill>
                  <a:prstClr val="black"/>
                </a:solidFill>
              </a:endParaRPr>
            </a:p>
          </p:txBody>
        </p:sp>
        <p:sp>
          <p:nvSpPr>
            <p:cNvPr id="16720" name="Freeform 178"/>
            <p:cNvSpPr>
              <a:spLocks noEditPoints="1"/>
            </p:cNvSpPr>
            <p:nvPr/>
          </p:nvSpPr>
          <p:spPr bwMode="ltGray">
            <a:xfrm>
              <a:off x="3104" y="1423"/>
              <a:ext cx="722" cy="689"/>
            </a:xfrm>
            <a:custGeom>
              <a:avLst/>
              <a:gdLst>
                <a:gd name="T0" fmla="*/ 2 w 722"/>
                <a:gd name="T1" fmla="*/ 143 h 689"/>
                <a:gd name="T2" fmla="*/ 2 w 722"/>
                <a:gd name="T3" fmla="*/ 131 h 689"/>
                <a:gd name="T4" fmla="*/ 12 w 722"/>
                <a:gd name="T5" fmla="*/ 102 h 689"/>
                <a:gd name="T6" fmla="*/ 18 w 722"/>
                <a:gd name="T7" fmla="*/ 91 h 689"/>
                <a:gd name="T8" fmla="*/ 24 w 722"/>
                <a:gd name="T9" fmla="*/ 87 h 689"/>
                <a:gd name="T10" fmla="*/ 33 w 722"/>
                <a:gd name="T11" fmla="*/ 66 h 689"/>
                <a:gd name="T12" fmla="*/ 74 w 722"/>
                <a:gd name="T13" fmla="*/ 56 h 689"/>
                <a:gd name="T14" fmla="*/ 99 w 722"/>
                <a:gd name="T15" fmla="*/ 89 h 689"/>
                <a:gd name="T16" fmla="*/ 124 w 722"/>
                <a:gd name="T17" fmla="*/ 110 h 689"/>
                <a:gd name="T18" fmla="*/ 128 w 722"/>
                <a:gd name="T19" fmla="*/ 104 h 689"/>
                <a:gd name="T20" fmla="*/ 130 w 722"/>
                <a:gd name="T21" fmla="*/ 98 h 689"/>
                <a:gd name="T22" fmla="*/ 136 w 722"/>
                <a:gd name="T23" fmla="*/ 94 h 689"/>
                <a:gd name="T24" fmla="*/ 143 w 722"/>
                <a:gd name="T25" fmla="*/ 94 h 689"/>
                <a:gd name="T26" fmla="*/ 155 w 722"/>
                <a:gd name="T27" fmla="*/ 100 h 689"/>
                <a:gd name="T28" fmla="*/ 159 w 722"/>
                <a:gd name="T29" fmla="*/ 96 h 689"/>
                <a:gd name="T30" fmla="*/ 165 w 722"/>
                <a:gd name="T31" fmla="*/ 91 h 689"/>
                <a:gd name="T32" fmla="*/ 170 w 722"/>
                <a:gd name="T33" fmla="*/ 81 h 689"/>
                <a:gd name="T34" fmla="*/ 139 w 722"/>
                <a:gd name="T35" fmla="*/ 54 h 689"/>
                <a:gd name="T36" fmla="*/ 136 w 722"/>
                <a:gd name="T37" fmla="*/ 44 h 689"/>
                <a:gd name="T38" fmla="*/ 151 w 722"/>
                <a:gd name="T39" fmla="*/ 25 h 689"/>
                <a:gd name="T40" fmla="*/ 157 w 722"/>
                <a:gd name="T41" fmla="*/ 19 h 689"/>
                <a:gd name="T42" fmla="*/ 176 w 722"/>
                <a:gd name="T43" fmla="*/ 0 h 689"/>
                <a:gd name="T44" fmla="*/ 182 w 722"/>
                <a:gd name="T45" fmla="*/ 29 h 689"/>
                <a:gd name="T46" fmla="*/ 199 w 722"/>
                <a:gd name="T47" fmla="*/ 62 h 689"/>
                <a:gd name="T48" fmla="*/ 180 w 722"/>
                <a:gd name="T49" fmla="*/ 46 h 689"/>
                <a:gd name="T50" fmla="*/ 176 w 722"/>
                <a:gd name="T51" fmla="*/ 54 h 689"/>
                <a:gd name="T52" fmla="*/ 184 w 722"/>
                <a:gd name="T53" fmla="*/ 96 h 689"/>
                <a:gd name="T54" fmla="*/ 209 w 722"/>
                <a:gd name="T55" fmla="*/ 147 h 689"/>
                <a:gd name="T56" fmla="*/ 213 w 722"/>
                <a:gd name="T57" fmla="*/ 154 h 689"/>
                <a:gd name="T58" fmla="*/ 217 w 722"/>
                <a:gd name="T59" fmla="*/ 164 h 689"/>
                <a:gd name="T60" fmla="*/ 217 w 722"/>
                <a:gd name="T61" fmla="*/ 168 h 689"/>
                <a:gd name="T62" fmla="*/ 226 w 722"/>
                <a:gd name="T63" fmla="*/ 195 h 689"/>
                <a:gd name="T64" fmla="*/ 217 w 722"/>
                <a:gd name="T65" fmla="*/ 195 h 689"/>
                <a:gd name="T66" fmla="*/ 211 w 722"/>
                <a:gd name="T67" fmla="*/ 193 h 689"/>
                <a:gd name="T68" fmla="*/ 203 w 722"/>
                <a:gd name="T69" fmla="*/ 195 h 689"/>
                <a:gd name="T70" fmla="*/ 207 w 722"/>
                <a:gd name="T71" fmla="*/ 218 h 689"/>
                <a:gd name="T72" fmla="*/ 336 w 722"/>
                <a:gd name="T73" fmla="*/ 316 h 689"/>
                <a:gd name="T74" fmla="*/ 371 w 722"/>
                <a:gd name="T75" fmla="*/ 270 h 689"/>
                <a:gd name="T76" fmla="*/ 373 w 722"/>
                <a:gd name="T77" fmla="*/ 259 h 689"/>
                <a:gd name="T78" fmla="*/ 396 w 722"/>
                <a:gd name="T79" fmla="*/ 251 h 689"/>
                <a:gd name="T80" fmla="*/ 414 w 722"/>
                <a:gd name="T81" fmla="*/ 378 h 689"/>
                <a:gd name="T82" fmla="*/ 429 w 722"/>
                <a:gd name="T83" fmla="*/ 436 h 689"/>
                <a:gd name="T84" fmla="*/ 452 w 722"/>
                <a:gd name="T85" fmla="*/ 442 h 689"/>
                <a:gd name="T86" fmla="*/ 456 w 722"/>
                <a:gd name="T87" fmla="*/ 452 h 689"/>
                <a:gd name="T88" fmla="*/ 452 w 722"/>
                <a:gd name="T89" fmla="*/ 457 h 689"/>
                <a:gd name="T90" fmla="*/ 464 w 722"/>
                <a:gd name="T91" fmla="*/ 455 h 689"/>
                <a:gd name="T92" fmla="*/ 471 w 722"/>
                <a:gd name="T93" fmla="*/ 461 h 689"/>
                <a:gd name="T94" fmla="*/ 481 w 722"/>
                <a:gd name="T95" fmla="*/ 455 h 689"/>
                <a:gd name="T96" fmla="*/ 497 w 722"/>
                <a:gd name="T97" fmla="*/ 463 h 689"/>
                <a:gd name="T98" fmla="*/ 512 w 722"/>
                <a:gd name="T99" fmla="*/ 488 h 689"/>
                <a:gd name="T100" fmla="*/ 518 w 722"/>
                <a:gd name="T101" fmla="*/ 490 h 689"/>
                <a:gd name="T102" fmla="*/ 522 w 722"/>
                <a:gd name="T103" fmla="*/ 498 h 689"/>
                <a:gd name="T104" fmla="*/ 522 w 722"/>
                <a:gd name="T105" fmla="*/ 506 h 689"/>
                <a:gd name="T106" fmla="*/ 541 w 722"/>
                <a:gd name="T107" fmla="*/ 510 h 689"/>
                <a:gd name="T108" fmla="*/ 553 w 722"/>
                <a:gd name="T109" fmla="*/ 510 h 689"/>
                <a:gd name="T110" fmla="*/ 591 w 722"/>
                <a:gd name="T111" fmla="*/ 511 h 689"/>
                <a:gd name="T112" fmla="*/ 609 w 722"/>
                <a:gd name="T113" fmla="*/ 477 h 689"/>
                <a:gd name="T114" fmla="*/ 618 w 722"/>
                <a:gd name="T115" fmla="*/ 482 h 689"/>
                <a:gd name="T116" fmla="*/ 643 w 722"/>
                <a:gd name="T117" fmla="*/ 481 h 689"/>
                <a:gd name="T118" fmla="*/ 659 w 722"/>
                <a:gd name="T119" fmla="*/ 482 h 689"/>
                <a:gd name="T120" fmla="*/ 722 w 722"/>
                <a:gd name="T121" fmla="*/ 540 h 689"/>
                <a:gd name="T122" fmla="*/ 697 w 722"/>
                <a:gd name="T123" fmla="*/ 668 h 689"/>
                <a:gd name="T124" fmla="*/ 692 w 722"/>
                <a:gd name="T125" fmla="*/ 689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2"/>
                <a:gd name="T190" fmla="*/ 0 h 689"/>
                <a:gd name="T191" fmla="*/ 722 w 722"/>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2" h="689">
                  <a:moveTo>
                    <a:pt x="2" y="147"/>
                  </a:moveTo>
                  <a:lnTo>
                    <a:pt x="0" y="147"/>
                  </a:lnTo>
                  <a:lnTo>
                    <a:pt x="2" y="143"/>
                  </a:lnTo>
                  <a:lnTo>
                    <a:pt x="2" y="137"/>
                  </a:lnTo>
                  <a:lnTo>
                    <a:pt x="2" y="133"/>
                  </a:lnTo>
                  <a:lnTo>
                    <a:pt x="2" y="131"/>
                  </a:lnTo>
                  <a:lnTo>
                    <a:pt x="8" y="116"/>
                  </a:lnTo>
                  <a:lnTo>
                    <a:pt x="8" y="112"/>
                  </a:lnTo>
                  <a:lnTo>
                    <a:pt x="12" y="102"/>
                  </a:lnTo>
                  <a:lnTo>
                    <a:pt x="14" y="93"/>
                  </a:lnTo>
                  <a:lnTo>
                    <a:pt x="18" y="93"/>
                  </a:lnTo>
                  <a:lnTo>
                    <a:pt x="18" y="91"/>
                  </a:lnTo>
                  <a:lnTo>
                    <a:pt x="22" y="91"/>
                  </a:lnTo>
                  <a:lnTo>
                    <a:pt x="22" y="87"/>
                  </a:lnTo>
                  <a:lnTo>
                    <a:pt x="24" y="87"/>
                  </a:lnTo>
                  <a:lnTo>
                    <a:pt x="24" y="81"/>
                  </a:lnTo>
                  <a:lnTo>
                    <a:pt x="29" y="81"/>
                  </a:lnTo>
                  <a:lnTo>
                    <a:pt x="33" y="66"/>
                  </a:lnTo>
                  <a:lnTo>
                    <a:pt x="35" y="66"/>
                  </a:lnTo>
                  <a:lnTo>
                    <a:pt x="39" y="56"/>
                  </a:lnTo>
                  <a:lnTo>
                    <a:pt x="74" y="56"/>
                  </a:lnTo>
                  <a:lnTo>
                    <a:pt x="74" y="79"/>
                  </a:lnTo>
                  <a:lnTo>
                    <a:pt x="105" y="79"/>
                  </a:lnTo>
                  <a:lnTo>
                    <a:pt x="99" y="89"/>
                  </a:lnTo>
                  <a:lnTo>
                    <a:pt x="112" y="98"/>
                  </a:lnTo>
                  <a:lnTo>
                    <a:pt x="118" y="104"/>
                  </a:lnTo>
                  <a:lnTo>
                    <a:pt x="124" y="110"/>
                  </a:lnTo>
                  <a:lnTo>
                    <a:pt x="124" y="106"/>
                  </a:lnTo>
                  <a:lnTo>
                    <a:pt x="128" y="106"/>
                  </a:lnTo>
                  <a:lnTo>
                    <a:pt x="128" y="104"/>
                  </a:lnTo>
                  <a:lnTo>
                    <a:pt x="128" y="100"/>
                  </a:lnTo>
                  <a:lnTo>
                    <a:pt x="128" y="98"/>
                  </a:lnTo>
                  <a:lnTo>
                    <a:pt x="130" y="98"/>
                  </a:lnTo>
                  <a:lnTo>
                    <a:pt x="130" y="94"/>
                  </a:lnTo>
                  <a:lnTo>
                    <a:pt x="134" y="94"/>
                  </a:lnTo>
                  <a:lnTo>
                    <a:pt x="136" y="94"/>
                  </a:lnTo>
                  <a:lnTo>
                    <a:pt x="139" y="91"/>
                  </a:lnTo>
                  <a:lnTo>
                    <a:pt x="143" y="91"/>
                  </a:lnTo>
                  <a:lnTo>
                    <a:pt x="143" y="94"/>
                  </a:lnTo>
                  <a:lnTo>
                    <a:pt x="145" y="94"/>
                  </a:lnTo>
                  <a:lnTo>
                    <a:pt x="149" y="94"/>
                  </a:lnTo>
                  <a:lnTo>
                    <a:pt x="155" y="100"/>
                  </a:lnTo>
                  <a:lnTo>
                    <a:pt x="155" y="96"/>
                  </a:lnTo>
                  <a:lnTo>
                    <a:pt x="159" y="94"/>
                  </a:lnTo>
                  <a:lnTo>
                    <a:pt x="159" y="96"/>
                  </a:lnTo>
                  <a:lnTo>
                    <a:pt x="159" y="94"/>
                  </a:lnTo>
                  <a:lnTo>
                    <a:pt x="165" y="87"/>
                  </a:lnTo>
                  <a:lnTo>
                    <a:pt x="165" y="91"/>
                  </a:lnTo>
                  <a:lnTo>
                    <a:pt x="168" y="87"/>
                  </a:lnTo>
                  <a:lnTo>
                    <a:pt x="165" y="87"/>
                  </a:lnTo>
                  <a:lnTo>
                    <a:pt x="170" y="81"/>
                  </a:lnTo>
                  <a:lnTo>
                    <a:pt x="155" y="69"/>
                  </a:lnTo>
                  <a:lnTo>
                    <a:pt x="141" y="58"/>
                  </a:lnTo>
                  <a:lnTo>
                    <a:pt x="139" y="54"/>
                  </a:lnTo>
                  <a:lnTo>
                    <a:pt x="139" y="50"/>
                  </a:lnTo>
                  <a:lnTo>
                    <a:pt x="139" y="48"/>
                  </a:lnTo>
                  <a:lnTo>
                    <a:pt x="136" y="44"/>
                  </a:lnTo>
                  <a:lnTo>
                    <a:pt x="139" y="42"/>
                  </a:lnTo>
                  <a:lnTo>
                    <a:pt x="147" y="33"/>
                  </a:lnTo>
                  <a:lnTo>
                    <a:pt x="151" y="25"/>
                  </a:lnTo>
                  <a:lnTo>
                    <a:pt x="155" y="23"/>
                  </a:lnTo>
                  <a:lnTo>
                    <a:pt x="157" y="23"/>
                  </a:lnTo>
                  <a:lnTo>
                    <a:pt x="157" y="19"/>
                  </a:lnTo>
                  <a:lnTo>
                    <a:pt x="168" y="4"/>
                  </a:lnTo>
                  <a:lnTo>
                    <a:pt x="176" y="0"/>
                  </a:lnTo>
                  <a:moveTo>
                    <a:pt x="176" y="0"/>
                  </a:moveTo>
                  <a:lnTo>
                    <a:pt x="182" y="4"/>
                  </a:lnTo>
                  <a:lnTo>
                    <a:pt x="170" y="15"/>
                  </a:lnTo>
                  <a:lnTo>
                    <a:pt x="182" y="29"/>
                  </a:lnTo>
                  <a:lnTo>
                    <a:pt x="176" y="35"/>
                  </a:lnTo>
                  <a:lnTo>
                    <a:pt x="201" y="56"/>
                  </a:lnTo>
                  <a:lnTo>
                    <a:pt x="199" y="62"/>
                  </a:lnTo>
                  <a:lnTo>
                    <a:pt x="182" y="50"/>
                  </a:lnTo>
                  <a:lnTo>
                    <a:pt x="180" y="50"/>
                  </a:lnTo>
                  <a:lnTo>
                    <a:pt x="180" y="46"/>
                  </a:lnTo>
                  <a:lnTo>
                    <a:pt x="180" y="50"/>
                  </a:lnTo>
                  <a:lnTo>
                    <a:pt x="176" y="50"/>
                  </a:lnTo>
                  <a:lnTo>
                    <a:pt x="176" y="54"/>
                  </a:lnTo>
                  <a:lnTo>
                    <a:pt x="176" y="56"/>
                  </a:lnTo>
                  <a:lnTo>
                    <a:pt x="176" y="60"/>
                  </a:lnTo>
                  <a:lnTo>
                    <a:pt x="184" y="96"/>
                  </a:lnTo>
                  <a:lnTo>
                    <a:pt x="184" y="118"/>
                  </a:lnTo>
                  <a:lnTo>
                    <a:pt x="180" y="125"/>
                  </a:lnTo>
                  <a:lnTo>
                    <a:pt x="209" y="147"/>
                  </a:lnTo>
                  <a:lnTo>
                    <a:pt x="209" y="149"/>
                  </a:lnTo>
                  <a:lnTo>
                    <a:pt x="213" y="149"/>
                  </a:lnTo>
                  <a:lnTo>
                    <a:pt x="213" y="154"/>
                  </a:lnTo>
                  <a:lnTo>
                    <a:pt x="215" y="158"/>
                  </a:lnTo>
                  <a:lnTo>
                    <a:pt x="217" y="162"/>
                  </a:lnTo>
                  <a:lnTo>
                    <a:pt x="217" y="164"/>
                  </a:lnTo>
                  <a:lnTo>
                    <a:pt x="213" y="164"/>
                  </a:lnTo>
                  <a:lnTo>
                    <a:pt x="213" y="168"/>
                  </a:lnTo>
                  <a:lnTo>
                    <a:pt x="217" y="168"/>
                  </a:lnTo>
                  <a:lnTo>
                    <a:pt x="217" y="170"/>
                  </a:lnTo>
                  <a:lnTo>
                    <a:pt x="222" y="183"/>
                  </a:lnTo>
                  <a:lnTo>
                    <a:pt x="226" y="195"/>
                  </a:lnTo>
                  <a:lnTo>
                    <a:pt x="222" y="195"/>
                  </a:lnTo>
                  <a:lnTo>
                    <a:pt x="219" y="195"/>
                  </a:lnTo>
                  <a:lnTo>
                    <a:pt x="217" y="195"/>
                  </a:lnTo>
                  <a:lnTo>
                    <a:pt x="213" y="195"/>
                  </a:lnTo>
                  <a:lnTo>
                    <a:pt x="213" y="193"/>
                  </a:lnTo>
                  <a:lnTo>
                    <a:pt x="211" y="193"/>
                  </a:lnTo>
                  <a:lnTo>
                    <a:pt x="207" y="193"/>
                  </a:lnTo>
                  <a:lnTo>
                    <a:pt x="203" y="193"/>
                  </a:lnTo>
                  <a:lnTo>
                    <a:pt x="203" y="195"/>
                  </a:lnTo>
                  <a:lnTo>
                    <a:pt x="207" y="195"/>
                  </a:lnTo>
                  <a:lnTo>
                    <a:pt x="217" y="204"/>
                  </a:lnTo>
                  <a:lnTo>
                    <a:pt x="207" y="218"/>
                  </a:lnTo>
                  <a:lnTo>
                    <a:pt x="311" y="309"/>
                  </a:lnTo>
                  <a:lnTo>
                    <a:pt x="319" y="303"/>
                  </a:lnTo>
                  <a:lnTo>
                    <a:pt x="336" y="316"/>
                  </a:lnTo>
                  <a:lnTo>
                    <a:pt x="371" y="276"/>
                  </a:lnTo>
                  <a:lnTo>
                    <a:pt x="371" y="274"/>
                  </a:lnTo>
                  <a:lnTo>
                    <a:pt x="371" y="270"/>
                  </a:lnTo>
                  <a:lnTo>
                    <a:pt x="371" y="266"/>
                  </a:lnTo>
                  <a:lnTo>
                    <a:pt x="371" y="260"/>
                  </a:lnTo>
                  <a:lnTo>
                    <a:pt x="373" y="259"/>
                  </a:lnTo>
                  <a:lnTo>
                    <a:pt x="373" y="255"/>
                  </a:lnTo>
                  <a:lnTo>
                    <a:pt x="373" y="251"/>
                  </a:lnTo>
                  <a:lnTo>
                    <a:pt x="396" y="251"/>
                  </a:lnTo>
                  <a:lnTo>
                    <a:pt x="398" y="374"/>
                  </a:lnTo>
                  <a:lnTo>
                    <a:pt x="398" y="378"/>
                  </a:lnTo>
                  <a:lnTo>
                    <a:pt x="414" y="378"/>
                  </a:lnTo>
                  <a:lnTo>
                    <a:pt x="414" y="405"/>
                  </a:lnTo>
                  <a:lnTo>
                    <a:pt x="429" y="405"/>
                  </a:lnTo>
                  <a:lnTo>
                    <a:pt x="429" y="436"/>
                  </a:lnTo>
                  <a:lnTo>
                    <a:pt x="431" y="440"/>
                  </a:lnTo>
                  <a:lnTo>
                    <a:pt x="452" y="440"/>
                  </a:lnTo>
                  <a:lnTo>
                    <a:pt x="452" y="442"/>
                  </a:lnTo>
                  <a:lnTo>
                    <a:pt x="452" y="446"/>
                  </a:lnTo>
                  <a:lnTo>
                    <a:pt x="452" y="450"/>
                  </a:lnTo>
                  <a:lnTo>
                    <a:pt x="456" y="452"/>
                  </a:lnTo>
                  <a:lnTo>
                    <a:pt x="452" y="452"/>
                  </a:lnTo>
                  <a:lnTo>
                    <a:pt x="452" y="455"/>
                  </a:lnTo>
                  <a:lnTo>
                    <a:pt x="452" y="457"/>
                  </a:lnTo>
                  <a:lnTo>
                    <a:pt x="458" y="457"/>
                  </a:lnTo>
                  <a:lnTo>
                    <a:pt x="462" y="455"/>
                  </a:lnTo>
                  <a:lnTo>
                    <a:pt x="464" y="455"/>
                  </a:lnTo>
                  <a:lnTo>
                    <a:pt x="464" y="457"/>
                  </a:lnTo>
                  <a:lnTo>
                    <a:pt x="468" y="457"/>
                  </a:lnTo>
                  <a:lnTo>
                    <a:pt x="471" y="461"/>
                  </a:lnTo>
                  <a:lnTo>
                    <a:pt x="477" y="461"/>
                  </a:lnTo>
                  <a:lnTo>
                    <a:pt x="481" y="461"/>
                  </a:lnTo>
                  <a:lnTo>
                    <a:pt x="481" y="455"/>
                  </a:lnTo>
                  <a:lnTo>
                    <a:pt x="487" y="457"/>
                  </a:lnTo>
                  <a:lnTo>
                    <a:pt x="487" y="463"/>
                  </a:lnTo>
                  <a:lnTo>
                    <a:pt x="497" y="463"/>
                  </a:lnTo>
                  <a:lnTo>
                    <a:pt x="497" y="473"/>
                  </a:lnTo>
                  <a:lnTo>
                    <a:pt x="512" y="473"/>
                  </a:lnTo>
                  <a:lnTo>
                    <a:pt x="512" y="488"/>
                  </a:lnTo>
                  <a:lnTo>
                    <a:pt x="516" y="488"/>
                  </a:lnTo>
                  <a:lnTo>
                    <a:pt x="518" y="488"/>
                  </a:lnTo>
                  <a:lnTo>
                    <a:pt x="518" y="490"/>
                  </a:lnTo>
                  <a:lnTo>
                    <a:pt x="522" y="490"/>
                  </a:lnTo>
                  <a:lnTo>
                    <a:pt x="522" y="494"/>
                  </a:lnTo>
                  <a:lnTo>
                    <a:pt x="522" y="498"/>
                  </a:lnTo>
                  <a:lnTo>
                    <a:pt x="522" y="500"/>
                  </a:lnTo>
                  <a:lnTo>
                    <a:pt x="522" y="504"/>
                  </a:lnTo>
                  <a:lnTo>
                    <a:pt x="522" y="506"/>
                  </a:lnTo>
                  <a:lnTo>
                    <a:pt x="527" y="500"/>
                  </a:lnTo>
                  <a:lnTo>
                    <a:pt x="537" y="504"/>
                  </a:lnTo>
                  <a:lnTo>
                    <a:pt x="541" y="510"/>
                  </a:lnTo>
                  <a:lnTo>
                    <a:pt x="543" y="511"/>
                  </a:lnTo>
                  <a:lnTo>
                    <a:pt x="547" y="510"/>
                  </a:lnTo>
                  <a:lnTo>
                    <a:pt x="553" y="510"/>
                  </a:lnTo>
                  <a:lnTo>
                    <a:pt x="576" y="517"/>
                  </a:lnTo>
                  <a:lnTo>
                    <a:pt x="587" y="508"/>
                  </a:lnTo>
                  <a:lnTo>
                    <a:pt x="591" y="511"/>
                  </a:lnTo>
                  <a:lnTo>
                    <a:pt x="599" y="500"/>
                  </a:lnTo>
                  <a:lnTo>
                    <a:pt x="599" y="484"/>
                  </a:lnTo>
                  <a:lnTo>
                    <a:pt x="609" y="477"/>
                  </a:lnTo>
                  <a:lnTo>
                    <a:pt x="612" y="477"/>
                  </a:lnTo>
                  <a:lnTo>
                    <a:pt x="618" y="481"/>
                  </a:lnTo>
                  <a:lnTo>
                    <a:pt x="618" y="482"/>
                  </a:lnTo>
                  <a:lnTo>
                    <a:pt x="634" y="482"/>
                  </a:lnTo>
                  <a:lnTo>
                    <a:pt x="637" y="481"/>
                  </a:lnTo>
                  <a:lnTo>
                    <a:pt x="643" y="481"/>
                  </a:lnTo>
                  <a:lnTo>
                    <a:pt x="647" y="479"/>
                  </a:lnTo>
                  <a:lnTo>
                    <a:pt x="655" y="479"/>
                  </a:lnTo>
                  <a:lnTo>
                    <a:pt x="659" y="482"/>
                  </a:lnTo>
                  <a:lnTo>
                    <a:pt x="663" y="482"/>
                  </a:lnTo>
                  <a:lnTo>
                    <a:pt x="682" y="531"/>
                  </a:lnTo>
                  <a:lnTo>
                    <a:pt x="722" y="540"/>
                  </a:lnTo>
                  <a:lnTo>
                    <a:pt x="703" y="637"/>
                  </a:lnTo>
                  <a:lnTo>
                    <a:pt x="699" y="656"/>
                  </a:lnTo>
                  <a:lnTo>
                    <a:pt x="697" y="668"/>
                  </a:lnTo>
                  <a:lnTo>
                    <a:pt x="693" y="681"/>
                  </a:lnTo>
                  <a:lnTo>
                    <a:pt x="690" y="687"/>
                  </a:lnTo>
                  <a:lnTo>
                    <a:pt x="692" y="689"/>
                  </a:lnTo>
                </a:path>
              </a:pathLst>
            </a:custGeom>
            <a:grpFill/>
            <a:ln w="9525">
              <a:noFill/>
              <a:round/>
              <a:headEnd/>
              <a:tailEnd/>
            </a:ln>
          </p:spPr>
          <p:txBody>
            <a:bodyPr/>
            <a:lstStyle/>
            <a:p>
              <a:pPr>
                <a:defRPr/>
              </a:pPr>
              <a:endParaRPr lang="en-US" dirty="0">
                <a:solidFill>
                  <a:prstClr val="black"/>
                </a:solidFill>
              </a:endParaRPr>
            </a:p>
          </p:txBody>
        </p:sp>
        <p:sp>
          <p:nvSpPr>
            <p:cNvPr id="16721" name="Freeform 179"/>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close/>
                </a:path>
              </a:pathLst>
            </a:custGeom>
            <a:grpFill/>
            <a:ln w="9525">
              <a:noFill/>
              <a:round/>
              <a:headEnd/>
              <a:tailEnd/>
            </a:ln>
          </p:spPr>
          <p:txBody>
            <a:bodyPr/>
            <a:lstStyle/>
            <a:p>
              <a:pPr>
                <a:defRPr/>
              </a:pPr>
              <a:endParaRPr lang="en-US" dirty="0">
                <a:solidFill>
                  <a:prstClr val="black"/>
                </a:solidFill>
              </a:endParaRPr>
            </a:p>
          </p:txBody>
        </p:sp>
        <p:sp>
          <p:nvSpPr>
            <p:cNvPr id="16722" name="Freeform 180"/>
            <p:cNvSpPr>
              <a:spLocks/>
            </p:cNvSpPr>
            <p:nvPr/>
          </p:nvSpPr>
          <p:spPr bwMode="ltGray">
            <a:xfrm>
              <a:off x="3477" y="1610"/>
              <a:ext cx="25" cy="62"/>
            </a:xfrm>
            <a:custGeom>
              <a:avLst/>
              <a:gdLst>
                <a:gd name="T0" fmla="*/ 25 w 25"/>
                <a:gd name="T1" fmla="*/ 27 h 62"/>
                <a:gd name="T2" fmla="*/ 25 w 25"/>
                <a:gd name="T3" fmla="*/ 29 h 62"/>
                <a:gd name="T4" fmla="*/ 25 w 25"/>
                <a:gd name="T5" fmla="*/ 33 h 62"/>
                <a:gd name="T6" fmla="*/ 25 w 25"/>
                <a:gd name="T7" fmla="*/ 37 h 62"/>
                <a:gd name="T8" fmla="*/ 21 w 25"/>
                <a:gd name="T9" fmla="*/ 39 h 62"/>
                <a:gd name="T10" fmla="*/ 21 w 25"/>
                <a:gd name="T11" fmla="*/ 43 h 62"/>
                <a:gd name="T12" fmla="*/ 19 w 25"/>
                <a:gd name="T13" fmla="*/ 43 h 62"/>
                <a:gd name="T14" fmla="*/ 19 w 25"/>
                <a:gd name="T15" fmla="*/ 46 h 62"/>
                <a:gd name="T16" fmla="*/ 15 w 25"/>
                <a:gd name="T17" fmla="*/ 46 h 62"/>
                <a:gd name="T18" fmla="*/ 14 w 25"/>
                <a:gd name="T19" fmla="*/ 48 h 62"/>
                <a:gd name="T20" fmla="*/ 14 w 25"/>
                <a:gd name="T21" fmla="*/ 52 h 62"/>
                <a:gd name="T22" fmla="*/ 6 w 25"/>
                <a:gd name="T23" fmla="*/ 56 h 62"/>
                <a:gd name="T24" fmla="*/ 4 w 25"/>
                <a:gd name="T25" fmla="*/ 62 h 62"/>
                <a:gd name="T26" fmla="*/ 0 w 25"/>
                <a:gd name="T27" fmla="*/ 62 h 62"/>
                <a:gd name="T28" fmla="*/ 0 w 25"/>
                <a:gd name="T29" fmla="*/ 58 h 62"/>
                <a:gd name="T30" fmla="*/ 4 w 25"/>
                <a:gd name="T31" fmla="*/ 48 h 62"/>
                <a:gd name="T32" fmla="*/ 4 w 25"/>
                <a:gd name="T33" fmla="*/ 37 h 62"/>
                <a:gd name="T34" fmla="*/ 4 w 25"/>
                <a:gd name="T35" fmla="*/ 27 h 62"/>
                <a:gd name="T36" fmla="*/ 0 w 25"/>
                <a:gd name="T37" fmla="*/ 25 h 62"/>
                <a:gd name="T38" fmla="*/ 0 w 25"/>
                <a:gd name="T39" fmla="*/ 21 h 62"/>
                <a:gd name="T40" fmla="*/ 4 w 25"/>
                <a:gd name="T41" fmla="*/ 21 h 62"/>
                <a:gd name="T42" fmla="*/ 2 w 25"/>
                <a:gd name="T43" fmla="*/ 17 h 62"/>
                <a:gd name="T44" fmla="*/ 2 w 25"/>
                <a:gd name="T45" fmla="*/ 12 h 62"/>
                <a:gd name="T46" fmla="*/ 2 w 25"/>
                <a:gd name="T47" fmla="*/ 8 h 62"/>
                <a:gd name="T48" fmla="*/ 6 w 25"/>
                <a:gd name="T49" fmla="*/ 8 h 62"/>
                <a:gd name="T50" fmla="*/ 6 w 25"/>
                <a:gd name="T51" fmla="*/ 6 h 62"/>
                <a:gd name="T52" fmla="*/ 10 w 25"/>
                <a:gd name="T53" fmla="*/ 6 h 62"/>
                <a:gd name="T54" fmla="*/ 10 w 25"/>
                <a:gd name="T55" fmla="*/ 2 h 62"/>
                <a:gd name="T56" fmla="*/ 10 w 25"/>
                <a:gd name="T57" fmla="*/ 0 h 62"/>
                <a:gd name="T58" fmla="*/ 21 w 25"/>
                <a:gd name="T59" fmla="*/ 12 h 62"/>
                <a:gd name="T60" fmla="*/ 19 w 25"/>
                <a:gd name="T61" fmla="*/ 23 h 62"/>
                <a:gd name="T62" fmla="*/ 21 w 25"/>
                <a:gd name="T63" fmla="*/ 27 h 62"/>
                <a:gd name="T64" fmla="*/ 25 w 25"/>
                <a:gd name="T65" fmla="*/ 2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2"/>
                <a:gd name="T101" fmla="*/ 25 w 25"/>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2">
                  <a:moveTo>
                    <a:pt x="25" y="27"/>
                  </a:moveTo>
                  <a:lnTo>
                    <a:pt x="25" y="29"/>
                  </a:lnTo>
                  <a:lnTo>
                    <a:pt x="25" y="33"/>
                  </a:lnTo>
                  <a:lnTo>
                    <a:pt x="25" y="37"/>
                  </a:lnTo>
                  <a:lnTo>
                    <a:pt x="21" y="39"/>
                  </a:lnTo>
                  <a:lnTo>
                    <a:pt x="21" y="43"/>
                  </a:lnTo>
                  <a:lnTo>
                    <a:pt x="19" y="43"/>
                  </a:lnTo>
                  <a:lnTo>
                    <a:pt x="19" y="46"/>
                  </a:lnTo>
                  <a:lnTo>
                    <a:pt x="15" y="46"/>
                  </a:lnTo>
                  <a:lnTo>
                    <a:pt x="14" y="48"/>
                  </a:lnTo>
                  <a:lnTo>
                    <a:pt x="14" y="52"/>
                  </a:lnTo>
                  <a:lnTo>
                    <a:pt x="6" y="56"/>
                  </a:lnTo>
                  <a:lnTo>
                    <a:pt x="4" y="62"/>
                  </a:lnTo>
                  <a:lnTo>
                    <a:pt x="0" y="62"/>
                  </a:lnTo>
                  <a:lnTo>
                    <a:pt x="0" y="58"/>
                  </a:lnTo>
                  <a:lnTo>
                    <a:pt x="4" y="48"/>
                  </a:lnTo>
                  <a:lnTo>
                    <a:pt x="4" y="37"/>
                  </a:lnTo>
                  <a:lnTo>
                    <a:pt x="4" y="27"/>
                  </a:lnTo>
                  <a:lnTo>
                    <a:pt x="0" y="25"/>
                  </a:lnTo>
                  <a:lnTo>
                    <a:pt x="0" y="21"/>
                  </a:lnTo>
                  <a:lnTo>
                    <a:pt x="4" y="21"/>
                  </a:lnTo>
                  <a:lnTo>
                    <a:pt x="2" y="17"/>
                  </a:lnTo>
                  <a:lnTo>
                    <a:pt x="2" y="12"/>
                  </a:lnTo>
                  <a:lnTo>
                    <a:pt x="2" y="8"/>
                  </a:lnTo>
                  <a:lnTo>
                    <a:pt x="6" y="8"/>
                  </a:lnTo>
                  <a:lnTo>
                    <a:pt x="6" y="6"/>
                  </a:lnTo>
                  <a:lnTo>
                    <a:pt x="10" y="6"/>
                  </a:lnTo>
                  <a:lnTo>
                    <a:pt x="10" y="2"/>
                  </a:lnTo>
                  <a:lnTo>
                    <a:pt x="10" y="0"/>
                  </a:lnTo>
                  <a:lnTo>
                    <a:pt x="21" y="12"/>
                  </a:lnTo>
                  <a:lnTo>
                    <a:pt x="19" y="23"/>
                  </a:lnTo>
                  <a:lnTo>
                    <a:pt x="21" y="27"/>
                  </a:lnTo>
                  <a:lnTo>
                    <a:pt x="25" y="27"/>
                  </a:lnTo>
                </a:path>
              </a:pathLst>
            </a:custGeom>
            <a:grpFill/>
            <a:ln w="9525">
              <a:noFill/>
              <a:round/>
              <a:headEnd/>
              <a:tailEnd/>
            </a:ln>
          </p:spPr>
          <p:txBody>
            <a:bodyPr/>
            <a:lstStyle/>
            <a:p>
              <a:pPr>
                <a:defRPr/>
              </a:pPr>
              <a:endParaRPr lang="en-US" dirty="0">
                <a:solidFill>
                  <a:prstClr val="black"/>
                </a:solidFill>
              </a:endParaRPr>
            </a:p>
          </p:txBody>
        </p:sp>
        <p:sp>
          <p:nvSpPr>
            <p:cNvPr id="16723" name="Rectangle 181"/>
            <p:cNvSpPr>
              <a:spLocks noChangeArrowheads="1"/>
            </p:cNvSpPr>
            <p:nvPr/>
          </p:nvSpPr>
          <p:spPr bwMode="ltGray">
            <a:xfrm>
              <a:off x="3398" y="564"/>
              <a:ext cx="48" cy="21"/>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724" name="Rectangle 182"/>
            <p:cNvSpPr>
              <a:spLocks noChangeArrowheads="1"/>
            </p:cNvSpPr>
            <p:nvPr/>
          </p:nvSpPr>
          <p:spPr bwMode="ltGray">
            <a:xfrm>
              <a:off x="3508" y="388"/>
              <a:ext cx="40" cy="23"/>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725" name="Rectangle 183"/>
            <p:cNvSpPr>
              <a:spLocks noChangeArrowheads="1"/>
            </p:cNvSpPr>
            <p:nvPr/>
          </p:nvSpPr>
          <p:spPr bwMode="ltGray">
            <a:xfrm>
              <a:off x="2676" y="759"/>
              <a:ext cx="37" cy="23"/>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sp>
          <p:nvSpPr>
            <p:cNvPr id="16726" name="Rectangle 184"/>
            <p:cNvSpPr>
              <a:spLocks noChangeArrowheads="1"/>
            </p:cNvSpPr>
            <p:nvPr/>
          </p:nvSpPr>
          <p:spPr bwMode="ltGray">
            <a:xfrm>
              <a:off x="2676" y="792"/>
              <a:ext cx="37" cy="21"/>
            </a:xfrm>
            <a:prstGeom prst="rect">
              <a:avLst/>
            </a:prstGeom>
            <a:grpFill/>
            <a:ln w="9525">
              <a:noFill/>
              <a:miter lim="800000"/>
              <a:headEnd/>
              <a:tailEnd/>
            </a:ln>
          </p:spPr>
          <p:txBody>
            <a:bodyPr/>
            <a:lstStyle/>
            <a:p>
              <a:pPr>
                <a:defRPr/>
              </a:pPr>
              <a:endParaRPr lang="en-US" dirty="0">
                <a:solidFill>
                  <a:prstClr val="black"/>
                </a:solidFill>
                <a:latin typeface="Calibri" pitchFamily="34" charset="0"/>
              </a:endParaRPr>
            </a:p>
          </p:txBody>
        </p:sp>
      </p:grpSp>
      <p:sp>
        <p:nvSpPr>
          <p:cNvPr id="37892" name="Freeform 186"/>
          <p:cNvSpPr>
            <a:spLocks/>
          </p:cNvSpPr>
          <p:nvPr/>
        </p:nvSpPr>
        <p:spPr bwMode="auto">
          <a:xfrm rot="33811">
            <a:off x="8420100" y="5853113"/>
            <a:ext cx="104775" cy="117475"/>
          </a:xfrm>
          <a:custGeom>
            <a:avLst/>
            <a:gdLst>
              <a:gd name="T0" fmla="*/ 2147483647 w 54"/>
              <a:gd name="T1" fmla="*/ 2147483647 h 63"/>
              <a:gd name="T2" fmla="*/ 2147483647 w 54"/>
              <a:gd name="T3" fmla="*/ 2147483647 h 63"/>
              <a:gd name="T4" fmla="*/ 2147483647 w 54"/>
              <a:gd name="T5" fmla="*/ 2147483647 h 63"/>
              <a:gd name="T6" fmla="*/ 2147483647 w 54"/>
              <a:gd name="T7" fmla="*/ 2147483647 h 63"/>
              <a:gd name="T8" fmla="*/ 2147483647 w 54"/>
              <a:gd name="T9" fmla="*/ 2147483647 h 63"/>
              <a:gd name="T10" fmla="*/ 2147483647 w 54"/>
              <a:gd name="T11" fmla="*/ 2147483647 h 63"/>
              <a:gd name="T12" fmla="*/ 0 w 54"/>
              <a:gd name="T13" fmla="*/ 2147483647 h 63"/>
              <a:gd name="T14" fmla="*/ 2147483647 w 54"/>
              <a:gd name="T15" fmla="*/ 2147483647 h 63"/>
              <a:gd name="T16" fmla="*/ 2147483647 w 54"/>
              <a:gd name="T17" fmla="*/ 0 h 63"/>
              <a:gd name="T18" fmla="*/ 2147483647 w 54"/>
              <a:gd name="T19" fmla="*/ 2147483647 h 63"/>
              <a:gd name="T20" fmla="*/ 2147483647 w 54"/>
              <a:gd name="T21" fmla="*/ 2147483647 h 63"/>
              <a:gd name="T22" fmla="*/ 2147483647 w 54"/>
              <a:gd name="T23" fmla="*/ 2147483647 h 63"/>
              <a:gd name="T24" fmla="*/ 2147483647 w 54"/>
              <a:gd name="T25" fmla="*/ 2147483647 h 63"/>
              <a:gd name="T26" fmla="*/ 2147483647 w 54"/>
              <a:gd name="T27" fmla="*/ 2147483647 h 63"/>
              <a:gd name="T28" fmla="*/ 2147483647 w 54"/>
              <a:gd name="T29" fmla="*/ 2147483647 h 63"/>
              <a:gd name="T30" fmla="*/ 2147483647 w 54"/>
              <a:gd name="T31" fmla="*/ 2147483647 h 63"/>
              <a:gd name="T32" fmla="*/ 2147483647 w 54"/>
              <a:gd name="T33" fmla="*/ 21474836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3"/>
              <a:gd name="T53" fmla="*/ 54 w 54"/>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3">
                <a:moveTo>
                  <a:pt x="38" y="63"/>
                </a:moveTo>
                <a:lnTo>
                  <a:pt x="36" y="63"/>
                </a:lnTo>
                <a:lnTo>
                  <a:pt x="31" y="63"/>
                </a:lnTo>
                <a:lnTo>
                  <a:pt x="24" y="63"/>
                </a:lnTo>
                <a:lnTo>
                  <a:pt x="20" y="63"/>
                </a:lnTo>
                <a:lnTo>
                  <a:pt x="2" y="45"/>
                </a:lnTo>
                <a:lnTo>
                  <a:pt x="0" y="9"/>
                </a:lnTo>
                <a:lnTo>
                  <a:pt x="2" y="2"/>
                </a:lnTo>
                <a:lnTo>
                  <a:pt x="33" y="0"/>
                </a:lnTo>
                <a:lnTo>
                  <a:pt x="31" y="20"/>
                </a:lnTo>
                <a:lnTo>
                  <a:pt x="54" y="20"/>
                </a:lnTo>
                <a:lnTo>
                  <a:pt x="54" y="29"/>
                </a:lnTo>
                <a:lnTo>
                  <a:pt x="33" y="29"/>
                </a:lnTo>
                <a:lnTo>
                  <a:pt x="33" y="43"/>
                </a:lnTo>
                <a:lnTo>
                  <a:pt x="51" y="41"/>
                </a:lnTo>
                <a:lnTo>
                  <a:pt x="49" y="47"/>
                </a:lnTo>
                <a:lnTo>
                  <a:pt x="38" y="63"/>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37893" name="Freeform 187"/>
          <p:cNvSpPr>
            <a:spLocks/>
          </p:cNvSpPr>
          <p:nvPr/>
        </p:nvSpPr>
        <p:spPr bwMode="auto">
          <a:xfrm rot="33811">
            <a:off x="8420100" y="5853113"/>
            <a:ext cx="104775" cy="117475"/>
          </a:xfrm>
          <a:custGeom>
            <a:avLst/>
            <a:gdLst>
              <a:gd name="T0" fmla="*/ 2147483647 w 54"/>
              <a:gd name="T1" fmla="*/ 2147483647 h 63"/>
              <a:gd name="T2" fmla="*/ 2147483647 w 54"/>
              <a:gd name="T3" fmla="*/ 2147483647 h 63"/>
              <a:gd name="T4" fmla="*/ 2147483647 w 54"/>
              <a:gd name="T5" fmla="*/ 2147483647 h 63"/>
              <a:gd name="T6" fmla="*/ 2147483647 w 54"/>
              <a:gd name="T7" fmla="*/ 2147483647 h 63"/>
              <a:gd name="T8" fmla="*/ 2147483647 w 54"/>
              <a:gd name="T9" fmla="*/ 2147483647 h 63"/>
              <a:gd name="T10" fmla="*/ 2147483647 w 54"/>
              <a:gd name="T11" fmla="*/ 2147483647 h 63"/>
              <a:gd name="T12" fmla="*/ 0 w 54"/>
              <a:gd name="T13" fmla="*/ 2147483647 h 63"/>
              <a:gd name="T14" fmla="*/ 2147483647 w 54"/>
              <a:gd name="T15" fmla="*/ 2147483647 h 63"/>
              <a:gd name="T16" fmla="*/ 2147483647 w 54"/>
              <a:gd name="T17" fmla="*/ 0 h 63"/>
              <a:gd name="T18" fmla="*/ 2147483647 w 54"/>
              <a:gd name="T19" fmla="*/ 2147483647 h 63"/>
              <a:gd name="T20" fmla="*/ 2147483647 w 54"/>
              <a:gd name="T21" fmla="*/ 2147483647 h 63"/>
              <a:gd name="T22" fmla="*/ 2147483647 w 54"/>
              <a:gd name="T23" fmla="*/ 2147483647 h 63"/>
              <a:gd name="T24" fmla="*/ 2147483647 w 54"/>
              <a:gd name="T25" fmla="*/ 2147483647 h 63"/>
              <a:gd name="T26" fmla="*/ 2147483647 w 54"/>
              <a:gd name="T27" fmla="*/ 2147483647 h 63"/>
              <a:gd name="T28" fmla="*/ 2147483647 w 54"/>
              <a:gd name="T29" fmla="*/ 2147483647 h 63"/>
              <a:gd name="T30" fmla="*/ 2147483647 w 54"/>
              <a:gd name="T31" fmla="*/ 2147483647 h 63"/>
              <a:gd name="T32" fmla="*/ 2147483647 w 54"/>
              <a:gd name="T33" fmla="*/ 21474836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3"/>
              <a:gd name="T53" fmla="*/ 54 w 54"/>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3">
                <a:moveTo>
                  <a:pt x="38" y="63"/>
                </a:moveTo>
                <a:lnTo>
                  <a:pt x="36" y="63"/>
                </a:lnTo>
                <a:lnTo>
                  <a:pt x="31" y="63"/>
                </a:lnTo>
                <a:lnTo>
                  <a:pt x="24" y="63"/>
                </a:lnTo>
                <a:lnTo>
                  <a:pt x="20" y="63"/>
                </a:lnTo>
                <a:lnTo>
                  <a:pt x="2" y="45"/>
                </a:lnTo>
                <a:lnTo>
                  <a:pt x="0" y="9"/>
                </a:lnTo>
                <a:lnTo>
                  <a:pt x="2" y="2"/>
                </a:lnTo>
                <a:lnTo>
                  <a:pt x="33" y="0"/>
                </a:lnTo>
                <a:lnTo>
                  <a:pt x="31" y="20"/>
                </a:lnTo>
                <a:lnTo>
                  <a:pt x="54" y="20"/>
                </a:lnTo>
                <a:lnTo>
                  <a:pt x="54" y="29"/>
                </a:lnTo>
                <a:lnTo>
                  <a:pt x="33" y="29"/>
                </a:lnTo>
                <a:lnTo>
                  <a:pt x="33" y="43"/>
                </a:lnTo>
                <a:lnTo>
                  <a:pt x="51" y="41"/>
                </a:lnTo>
                <a:lnTo>
                  <a:pt x="49" y="47"/>
                </a:lnTo>
                <a:lnTo>
                  <a:pt x="38" y="63"/>
                </a:lnTo>
              </a:path>
            </a:pathLst>
          </a:custGeom>
          <a:solidFill>
            <a:schemeClr val="bg2">
              <a:alpha val="50195"/>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dirty="0">
              <a:solidFill>
                <a:prstClr val="black"/>
              </a:solidFill>
            </a:endParaRPr>
          </a:p>
        </p:txBody>
      </p:sp>
      <p:sp>
        <p:nvSpPr>
          <p:cNvPr id="37894" name="Freeform 188"/>
          <p:cNvSpPr>
            <a:spLocks/>
          </p:cNvSpPr>
          <p:nvPr/>
        </p:nvSpPr>
        <p:spPr bwMode="auto">
          <a:xfrm rot="33811">
            <a:off x="8591550" y="4767263"/>
            <a:ext cx="60325" cy="88900"/>
          </a:xfrm>
          <a:custGeom>
            <a:avLst/>
            <a:gdLst>
              <a:gd name="T0" fmla="*/ 2147483647 w 32"/>
              <a:gd name="T1" fmla="*/ 2147483647 h 48"/>
              <a:gd name="T2" fmla="*/ 2147483647 w 32"/>
              <a:gd name="T3" fmla="*/ 2147483647 h 48"/>
              <a:gd name="T4" fmla="*/ 2147483647 w 32"/>
              <a:gd name="T5" fmla="*/ 2147483647 h 48"/>
              <a:gd name="T6" fmla="*/ 2147483647 w 32"/>
              <a:gd name="T7" fmla="*/ 2147483647 h 48"/>
              <a:gd name="T8" fmla="*/ 2147483647 w 32"/>
              <a:gd name="T9" fmla="*/ 2147483647 h 48"/>
              <a:gd name="T10" fmla="*/ 2147483647 w 32"/>
              <a:gd name="T11" fmla="*/ 2147483647 h 48"/>
              <a:gd name="T12" fmla="*/ 2147483647 w 32"/>
              <a:gd name="T13" fmla="*/ 2147483647 h 48"/>
              <a:gd name="T14" fmla="*/ 2147483647 w 32"/>
              <a:gd name="T15" fmla="*/ 2147483647 h 48"/>
              <a:gd name="T16" fmla="*/ 2147483647 w 32"/>
              <a:gd name="T17" fmla="*/ 2147483647 h 48"/>
              <a:gd name="T18" fmla="*/ 2147483647 w 32"/>
              <a:gd name="T19" fmla="*/ 2147483647 h 48"/>
              <a:gd name="T20" fmla="*/ 2147483647 w 32"/>
              <a:gd name="T21" fmla="*/ 0 h 48"/>
              <a:gd name="T22" fmla="*/ 2147483647 w 32"/>
              <a:gd name="T23" fmla="*/ 2147483647 h 48"/>
              <a:gd name="T24" fmla="*/ 2147483647 w 32"/>
              <a:gd name="T25" fmla="*/ 2147483647 h 48"/>
              <a:gd name="T26" fmla="*/ 2147483647 w 32"/>
              <a:gd name="T27" fmla="*/ 2147483647 h 48"/>
              <a:gd name="T28" fmla="*/ 2147483647 w 32"/>
              <a:gd name="T29" fmla="*/ 2147483647 h 48"/>
              <a:gd name="T30" fmla="*/ 2147483647 w 32"/>
              <a:gd name="T31" fmla="*/ 2147483647 h 48"/>
              <a:gd name="T32" fmla="*/ 2147483647 w 32"/>
              <a:gd name="T33" fmla="*/ 2147483647 h 48"/>
              <a:gd name="T34" fmla="*/ 2147483647 w 32"/>
              <a:gd name="T35" fmla="*/ 2147483647 h 48"/>
              <a:gd name="T36" fmla="*/ 2147483647 w 32"/>
              <a:gd name="T37" fmla="*/ 2147483647 h 48"/>
              <a:gd name="T38" fmla="*/ 2147483647 w 32"/>
              <a:gd name="T39" fmla="*/ 2147483647 h 48"/>
              <a:gd name="T40" fmla="*/ 2147483647 w 32"/>
              <a:gd name="T41" fmla="*/ 2147483647 h 48"/>
              <a:gd name="T42" fmla="*/ 2147483647 w 32"/>
              <a:gd name="T43" fmla="*/ 2147483647 h 48"/>
              <a:gd name="T44" fmla="*/ 2147483647 w 32"/>
              <a:gd name="T45" fmla="*/ 2147483647 h 48"/>
              <a:gd name="T46" fmla="*/ 2147483647 w 32"/>
              <a:gd name="T47" fmla="*/ 2147483647 h 48"/>
              <a:gd name="T48" fmla="*/ 2147483647 w 32"/>
              <a:gd name="T49" fmla="*/ 2147483647 h 48"/>
              <a:gd name="T50" fmla="*/ 2147483647 w 32"/>
              <a:gd name="T51" fmla="*/ 2147483647 h 48"/>
              <a:gd name="T52" fmla="*/ 2147483647 w 32"/>
              <a:gd name="T53" fmla="*/ 2147483647 h 48"/>
              <a:gd name="T54" fmla="*/ 2147483647 w 32"/>
              <a:gd name="T55" fmla="*/ 2147483647 h 48"/>
              <a:gd name="T56" fmla="*/ 2147483647 w 32"/>
              <a:gd name="T57" fmla="*/ 2147483647 h 48"/>
              <a:gd name="T58" fmla="*/ 2147483647 w 32"/>
              <a:gd name="T59" fmla="*/ 2147483647 h 48"/>
              <a:gd name="T60" fmla="*/ 2147483647 w 32"/>
              <a:gd name="T61" fmla="*/ 2147483647 h 48"/>
              <a:gd name="T62" fmla="*/ 2147483647 w 32"/>
              <a:gd name="T63" fmla="*/ 2147483647 h 48"/>
              <a:gd name="T64" fmla="*/ 2147483647 w 32"/>
              <a:gd name="T65" fmla="*/ 2147483647 h 48"/>
              <a:gd name="T66" fmla="*/ 2147483647 w 32"/>
              <a:gd name="T67" fmla="*/ 2147483647 h 48"/>
              <a:gd name="T68" fmla="*/ 2147483647 w 32"/>
              <a:gd name="T69" fmla="*/ 2147483647 h 48"/>
              <a:gd name="T70" fmla="*/ 2147483647 w 32"/>
              <a:gd name="T71" fmla="*/ 2147483647 h 48"/>
              <a:gd name="T72" fmla="*/ 2147483647 w 32"/>
              <a:gd name="T73" fmla="*/ 2147483647 h 48"/>
              <a:gd name="T74" fmla="*/ 2147483647 w 32"/>
              <a:gd name="T75" fmla="*/ 2147483647 h 48"/>
              <a:gd name="T76" fmla="*/ 2147483647 w 32"/>
              <a:gd name="T77" fmla="*/ 2147483647 h 48"/>
              <a:gd name="T78" fmla="*/ 2147483647 w 32"/>
              <a:gd name="T79" fmla="*/ 2147483647 h 48"/>
              <a:gd name="T80" fmla="*/ 2147483647 w 32"/>
              <a:gd name="T81" fmla="*/ 2147483647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9" y="25"/>
                </a:moveTo>
                <a:lnTo>
                  <a:pt x="7" y="25"/>
                </a:lnTo>
                <a:lnTo>
                  <a:pt x="7" y="23"/>
                </a:lnTo>
                <a:lnTo>
                  <a:pt x="7" y="21"/>
                </a:lnTo>
                <a:lnTo>
                  <a:pt x="9" y="21"/>
                </a:lnTo>
                <a:lnTo>
                  <a:pt x="9" y="16"/>
                </a:lnTo>
                <a:lnTo>
                  <a:pt x="11" y="16"/>
                </a:lnTo>
                <a:lnTo>
                  <a:pt x="16" y="16"/>
                </a:lnTo>
                <a:lnTo>
                  <a:pt x="16" y="14"/>
                </a:lnTo>
                <a:lnTo>
                  <a:pt x="11" y="14"/>
                </a:lnTo>
                <a:lnTo>
                  <a:pt x="16" y="14"/>
                </a:lnTo>
                <a:lnTo>
                  <a:pt x="18" y="14"/>
                </a:lnTo>
                <a:lnTo>
                  <a:pt x="20" y="12"/>
                </a:lnTo>
                <a:lnTo>
                  <a:pt x="23" y="12"/>
                </a:lnTo>
                <a:lnTo>
                  <a:pt x="25" y="12"/>
                </a:lnTo>
                <a:lnTo>
                  <a:pt x="25" y="9"/>
                </a:lnTo>
                <a:lnTo>
                  <a:pt x="25" y="7"/>
                </a:lnTo>
                <a:lnTo>
                  <a:pt x="25" y="3"/>
                </a:lnTo>
                <a:lnTo>
                  <a:pt x="27" y="3"/>
                </a:lnTo>
                <a:lnTo>
                  <a:pt x="25" y="3"/>
                </a:lnTo>
                <a:lnTo>
                  <a:pt x="27" y="3"/>
                </a:lnTo>
                <a:lnTo>
                  <a:pt x="27" y="0"/>
                </a:lnTo>
                <a:lnTo>
                  <a:pt x="32" y="0"/>
                </a:lnTo>
                <a:lnTo>
                  <a:pt x="32" y="3"/>
                </a:lnTo>
                <a:lnTo>
                  <a:pt x="27" y="3"/>
                </a:lnTo>
                <a:lnTo>
                  <a:pt x="32" y="3"/>
                </a:lnTo>
                <a:lnTo>
                  <a:pt x="27" y="3"/>
                </a:lnTo>
                <a:lnTo>
                  <a:pt x="27" y="7"/>
                </a:lnTo>
                <a:lnTo>
                  <a:pt x="29" y="9"/>
                </a:lnTo>
                <a:lnTo>
                  <a:pt x="29" y="12"/>
                </a:lnTo>
                <a:lnTo>
                  <a:pt x="25" y="12"/>
                </a:lnTo>
                <a:lnTo>
                  <a:pt x="25" y="14"/>
                </a:lnTo>
                <a:lnTo>
                  <a:pt x="23" y="14"/>
                </a:lnTo>
                <a:lnTo>
                  <a:pt x="23" y="16"/>
                </a:lnTo>
                <a:lnTo>
                  <a:pt x="23" y="21"/>
                </a:lnTo>
                <a:lnTo>
                  <a:pt x="20" y="21"/>
                </a:lnTo>
                <a:lnTo>
                  <a:pt x="23" y="21"/>
                </a:lnTo>
                <a:lnTo>
                  <a:pt x="23" y="23"/>
                </a:lnTo>
                <a:lnTo>
                  <a:pt x="25" y="23"/>
                </a:lnTo>
                <a:lnTo>
                  <a:pt x="29" y="23"/>
                </a:lnTo>
                <a:lnTo>
                  <a:pt x="32" y="23"/>
                </a:lnTo>
                <a:lnTo>
                  <a:pt x="29" y="23"/>
                </a:lnTo>
                <a:lnTo>
                  <a:pt x="29" y="25"/>
                </a:lnTo>
                <a:lnTo>
                  <a:pt x="25" y="25"/>
                </a:lnTo>
                <a:lnTo>
                  <a:pt x="25" y="23"/>
                </a:lnTo>
                <a:lnTo>
                  <a:pt x="25" y="25"/>
                </a:lnTo>
                <a:lnTo>
                  <a:pt x="23" y="25"/>
                </a:lnTo>
                <a:lnTo>
                  <a:pt x="20" y="25"/>
                </a:lnTo>
                <a:lnTo>
                  <a:pt x="18" y="25"/>
                </a:lnTo>
                <a:lnTo>
                  <a:pt x="18" y="23"/>
                </a:lnTo>
                <a:lnTo>
                  <a:pt x="18" y="25"/>
                </a:lnTo>
                <a:lnTo>
                  <a:pt x="18" y="27"/>
                </a:lnTo>
                <a:lnTo>
                  <a:pt x="16" y="27"/>
                </a:lnTo>
                <a:lnTo>
                  <a:pt x="16" y="30"/>
                </a:lnTo>
                <a:lnTo>
                  <a:pt x="16" y="34"/>
                </a:lnTo>
                <a:lnTo>
                  <a:pt x="14" y="34"/>
                </a:lnTo>
                <a:lnTo>
                  <a:pt x="14" y="36"/>
                </a:lnTo>
                <a:lnTo>
                  <a:pt x="9" y="36"/>
                </a:lnTo>
                <a:lnTo>
                  <a:pt x="9" y="39"/>
                </a:lnTo>
                <a:lnTo>
                  <a:pt x="14" y="39"/>
                </a:lnTo>
                <a:lnTo>
                  <a:pt x="14" y="41"/>
                </a:lnTo>
                <a:lnTo>
                  <a:pt x="16" y="41"/>
                </a:lnTo>
                <a:lnTo>
                  <a:pt x="14" y="41"/>
                </a:lnTo>
                <a:lnTo>
                  <a:pt x="16" y="41"/>
                </a:lnTo>
                <a:lnTo>
                  <a:pt x="14" y="48"/>
                </a:lnTo>
                <a:lnTo>
                  <a:pt x="9" y="48"/>
                </a:lnTo>
                <a:lnTo>
                  <a:pt x="7" y="48"/>
                </a:lnTo>
                <a:lnTo>
                  <a:pt x="7" y="43"/>
                </a:lnTo>
                <a:lnTo>
                  <a:pt x="5" y="43"/>
                </a:lnTo>
                <a:lnTo>
                  <a:pt x="2" y="43"/>
                </a:lnTo>
                <a:lnTo>
                  <a:pt x="0" y="45"/>
                </a:lnTo>
                <a:lnTo>
                  <a:pt x="2" y="43"/>
                </a:lnTo>
                <a:lnTo>
                  <a:pt x="0" y="45"/>
                </a:lnTo>
                <a:lnTo>
                  <a:pt x="2" y="41"/>
                </a:lnTo>
                <a:lnTo>
                  <a:pt x="5" y="41"/>
                </a:lnTo>
                <a:lnTo>
                  <a:pt x="5" y="39"/>
                </a:lnTo>
                <a:lnTo>
                  <a:pt x="5" y="36"/>
                </a:lnTo>
                <a:lnTo>
                  <a:pt x="5" y="34"/>
                </a:lnTo>
                <a:lnTo>
                  <a:pt x="5" y="32"/>
                </a:lnTo>
                <a:lnTo>
                  <a:pt x="7" y="30"/>
                </a:lnTo>
                <a:lnTo>
                  <a:pt x="7" y="27"/>
                </a:lnTo>
                <a:lnTo>
                  <a:pt x="9" y="27"/>
                </a:lnTo>
                <a:lnTo>
                  <a:pt x="9" y="25"/>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37895" name="Freeform 189"/>
          <p:cNvSpPr>
            <a:spLocks/>
          </p:cNvSpPr>
          <p:nvPr/>
        </p:nvSpPr>
        <p:spPr bwMode="auto">
          <a:xfrm rot="33811">
            <a:off x="8591550" y="4767263"/>
            <a:ext cx="60325" cy="88900"/>
          </a:xfrm>
          <a:custGeom>
            <a:avLst/>
            <a:gdLst>
              <a:gd name="T0" fmla="*/ 2147483647 w 32"/>
              <a:gd name="T1" fmla="*/ 2147483647 h 48"/>
              <a:gd name="T2" fmla="*/ 2147483647 w 32"/>
              <a:gd name="T3" fmla="*/ 2147483647 h 48"/>
              <a:gd name="T4" fmla="*/ 2147483647 w 32"/>
              <a:gd name="T5" fmla="*/ 2147483647 h 48"/>
              <a:gd name="T6" fmla="*/ 2147483647 w 32"/>
              <a:gd name="T7" fmla="*/ 2147483647 h 48"/>
              <a:gd name="T8" fmla="*/ 2147483647 w 32"/>
              <a:gd name="T9" fmla="*/ 2147483647 h 48"/>
              <a:gd name="T10" fmla="*/ 2147483647 w 32"/>
              <a:gd name="T11" fmla="*/ 2147483647 h 48"/>
              <a:gd name="T12" fmla="*/ 2147483647 w 32"/>
              <a:gd name="T13" fmla="*/ 2147483647 h 48"/>
              <a:gd name="T14" fmla="*/ 2147483647 w 32"/>
              <a:gd name="T15" fmla="*/ 2147483647 h 48"/>
              <a:gd name="T16" fmla="*/ 2147483647 w 32"/>
              <a:gd name="T17" fmla="*/ 2147483647 h 48"/>
              <a:gd name="T18" fmla="*/ 2147483647 w 32"/>
              <a:gd name="T19" fmla="*/ 2147483647 h 48"/>
              <a:gd name="T20" fmla="*/ 2147483647 w 32"/>
              <a:gd name="T21" fmla="*/ 0 h 48"/>
              <a:gd name="T22" fmla="*/ 2147483647 w 32"/>
              <a:gd name="T23" fmla="*/ 2147483647 h 48"/>
              <a:gd name="T24" fmla="*/ 2147483647 w 32"/>
              <a:gd name="T25" fmla="*/ 2147483647 h 48"/>
              <a:gd name="T26" fmla="*/ 2147483647 w 32"/>
              <a:gd name="T27" fmla="*/ 2147483647 h 48"/>
              <a:gd name="T28" fmla="*/ 2147483647 w 32"/>
              <a:gd name="T29" fmla="*/ 2147483647 h 48"/>
              <a:gd name="T30" fmla="*/ 2147483647 w 32"/>
              <a:gd name="T31" fmla="*/ 2147483647 h 48"/>
              <a:gd name="T32" fmla="*/ 2147483647 w 32"/>
              <a:gd name="T33" fmla="*/ 2147483647 h 48"/>
              <a:gd name="T34" fmla="*/ 2147483647 w 32"/>
              <a:gd name="T35" fmla="*/ 2147483647 h 48"/>
              <a:gd name="T36" fmla="*/ 2147483647 w 32"/>
              <a:gd name="T37" fmla="*/ 2147483647 h 48"/>
              <a:gd name="T38" fmla="*/ 2147483647 w 32"/>
              <a:gd name="T39" fmla="*/ 2147483647 h 48"/>
              <a:gd name="T40" fmla="*/ 2147483647 w 32"/>
              <a:gd name="T41" fmla="*/ 2147483647 h 48"/>
              <a:gd name="T42" fmla="*/ 2147483647 w 32"/>
              <a:gd name="T43" fmla="*/ 2147483647 h 48"/>
              <a:gd name="T44" fmla="*/ 2147483647 w 32"/>
              <a:gd name="T45" fmla="*/ 2147483647 h 48"/>
              <a:gd name="T46" fmla="*/ 2147483647 w 32"/>
              <a:gd name="T47" fmla="*/ 2147483647 h 48"/>
              <a:gd name="T48" fmla="*/ 2147483647 w 32"/>
              <a:gd name="T49" fmla="*/ 2147483647 h 48"/>
              <a:gd name="T50" fmla="*/ 2147483647 w 32"/>
              <a:gd name="T51" fmla="*/ 2147483647 h 48"/>
              <a:gd name="T52" fmla="*/ 2147483647 w 32"/>
              <a:gd name="T53" fmla="*/ 2147483647 h 48"/>
              <a:gd name="T54" fmla="*/ 2147483647 w 32"/>
              <a:gd name="T55" fmla="*/ 2147483647 h 48"/>
              <a:gd name="T56" fmla="*/ 2147483647 w 32"/>
              <a:gd name="T57" fmla="*/ 2147483647 h 48"/>
              <a:gd name="T58" fmla="*/ 2147483647 w 32"/>
              <a:gd name="T59" fmla="*/ 2147483647 h 48"/>
              <a:gd name="T60" fmla="*/ 2147483647 w 32"/>
              <a:gd name="T61" fmla="*/ 2147483647 h 48"/>
              <a:gd name="T62" fmla="*/ 2147483647 w 32"/>
              <a:gd name="T63" fmla="*/ 2147483647 h 48"/>
              <a:gd name="T64" fmla="*/ 2147483647 w 32"/>
              <a:gd name="T65" fmla="*/ 2147483647 h 48"/>
              <a:gd name="T66" fmla="*/ 2147483647 w 32"/>
              <a:gd name="T67" fmla="*/ 2147483647 h 48"/>
              <a:gd name="T68" fmla="*/ 2147483647 w 32"/>
              <a:gd name="T69" fmla="*/ 2147483647 h 48"/>
              <a:gd name="T70" fmla="*/ 2147483647 w 32"/>
              <a:gd name="T71" fmla="*/ 2147483647 h 48"/>
              <a:gd name="T72" fmla="*/ 2147483647 w 32"/>
              <a:gd name="T73" fmla="*/ 2147483647 h 48"/>
              <a:gd name="T74" fmla="*/ 2147483647 w 32"/>
              <a:gd name="T75" fmla="*/ 2147483647 h 48"/>
              <a:gd name="T76" fmla="*/ 2147483647 w 32"/>
              <a:gd name="T77" fmla="*/ 2147483647 h 48"/>
              <a:gd name="T78" fmla="*/ 2147483647 w 32"/>
              <a:gd name="T79" fmla="*/ 2147483647 h 48"/>
              <a:gd name="T80" fmla="*/ 2147483647 w 32"/>
              <a:gd name="T81" fmla="*/ 2147483647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9" y="25"/>
                </a:moveTo>
                <a:lnTo>
                  <a:pt x="7" y="25"/>
                </a:lnTo>
                <a:lnTo>
                  <a:pt x="7" y="23"/>
                </a:lnTo>
                <a:lnTo>
                  <a:pt x="7" y="21"/>
                </a:lnTo>
                <a:lnTo>
                  <a:pt x="9" y="21"/>
                </a:lnTo>
                <a:lnTo>
                  <a:pt x="9" y="16"/>
                </a:lnTo>
                <a:lnTo>
                  <a:pt x="11" y="16"/>
                </a:lnTo>
                <a:lnTo>
                  <a:pt x="16" y="16"/>
                </a:lnTo>
                <a:lnTo>
                  <a:pt x="16" y="14"/>
                </a:lnTo>
                <a:lnTo>
                  <a:pt x="11" y="14"/>
                </a:lnTo>
                <a:lnTo>
                  <a:pt x="16" y="14"/>
                </a:lnTo>
                <a:lnTo>
                  <a:pt x="18" y="14"/>
                </a:lnTo>
                <a:lnTo>
                  <a:pt x="20" y="12"/>
                </a:lnTo>
                <a:lnTo>
                  <a:pt x="23" y="12"/>
                </a:lnTo>
                <a:lnTo>
                  <a:pt x="25" y="12"/>
                </a:lnTo>
                <a:lnTo>
                  <a:pt x="25" y="9"/>
                </a:lnTo>
                <a:lnTo>
                  <a:pt x="25" y="7"/>
                </a:lnTo>
                <a:lnTo>
                  <a:pt x="25" y="3"/>
                </a:lnTo>
                <a:lnTo>
                  <a:pt x="27" y="3"/>
                </a:lnTo>
                <a:lnTo>
                  <a:pt x="25" y="3"/>
                </a:lnTo>
                <a:lnTo>
                  <a:pt x="27" y="3"/>
                </a:lnTo>
                <a:lnTo>
                  <a:pt x="27" y="0"/>
                </a:lnTo>
                <a:lnTo>
                  <a:pt x="32" y="0"/>
                </a:lnTo>
                <a:lnTo>
                  <a:pt x="32" y="3"/>
                </a:lnTo>
                <a:lnTo>
                  <a:pt x="27" y="3"/>
                </a:lnTo>
                <a:lnTo>
                  <a:pt x="32" y="3"/>
                </a:lnTo>
                <a:lnTo>
                  <a:pt x="27" y="3"/>
                </a:lnTo>
                <a:lnTo>
                  <a:pt x="27" y="7"/>
                </a:lnTo>
                <a:lnTo>
                  <a:pt x="29" y="9"/>
                </a:lnTo>
                <a:lnTo>
                  <a:pt x="29" y="12"/>
                </a:lnTo>
                <a:lnTo>
                  <a:pt x="25" y="12"/>
                </a:lnTo>
                <a:lnTo>
                  <a:pt x="25" y="14"/>
                </a:lnTo>
                <a:lnTo>
                  <a:pt x="23" y="14"/>
                </a:lnTo>
                <a:lnTo>
                  <a:pt x="23" y="16"/>
                </a:lnTo>
                <a:lnTo>
                  <a:pt x="23" y="21"/>
                </a:lnTo>
                <a:lnTo>
                  <a:pt x="20" y="21"/>
                </a:lnTo>
                <a:lnTo>
                  <a:pt x="23" y="21"/>
                </a:lnTo>
                <a:lnTo>
                  <a:pt x="23" y="23"/>
                </a:lnTo>
                <a:lnTo>
                  <a:pt x="25" y="23"/>
                </a:lnTo>
                <a:lnTo>
                  <a:pt x="29" y="23"/>
                </a:lnTo>
                <a:lnTo>
                  <a:pt x="32" y="23"/>
                </a:lnTo>
                <a:lnTo>
                  <a:pt x="29" y="23"/>
                </a:lnTo>
                <a:lnTo>
                  <a:pt x="29" y="25"/>
                </a:lnTo>
                <a:lnTo>
                  <a:pt x="25" y="25"/>
                </a:lnTo>
                <a:lnTo>
                  <a:pt x="25" y="23"/>
                </a:lnTo>
                <a:lnTo>
                  <a:pt x="25" y="25"/>
                </a:lnTo>
                <a:lnTo>
                  <a:pt x="23" y="25"/>
                </a:lnTo>
                <a:lnTo>
                  <a:pt x="20" y="25"/>
                </a:lnTo>
                <a:lnTo>
                  <a:pt x="18" y="25"/>
                </a:lnTo>
                <a:lnTo>
                  <a:pt x="18" y="23"/>
                </a:lnTo>
                <a:lnTo>
                  <a:pt x="18" y="25"/>
                </a:lnTo>
                <a:lnTo>
                  <a:pt x="18" y="27"/>
                </a:lnTo>
                <a:lnTo>
                  <a:pt x="16" y="27"/>
                </a:lnTo>
                <a:lnTo>
                  <a:pt x="16" y="30"/>
                </a:lnTo>
                <a:lnTo>
                  <a:pt x="16" y="34"/>
                </a:lnTo>
                <a:lnTo>
                  <a:pt x="14" y="34"/>
                </a:lnTo>
                <a:lnTo>
                  <a:pt x="14" y="36"/>
                </a:lnTo>
                <a:lnTo>
                  <a:pt x="9" y="36"/>
                </a:lnTo>
                <a:lnTo>
                  <a:pt x="9" y="39"/>
                </a:lnTo>
                <a:lnTo>
                  <a:pt x="14" y="39"/>
                </a:lnTo>
                <a:lnTo>
                  <a:pt x="14" y="41"/>
                </a:lnTo>
                <a:lnTo>
                  <a:pt x="16" y="41"/>
                </a:lnTo>
                <a:lnTo>
                  <a:pt x="14" y="41"/>
                </a:lnTo>
                <a:lnTo>
                  <a:pt x="16" y="41"/>
                </a:lnTo>
                <a:lnTo>
                  <a:pt x="14" y="48"/>
                </a:lnTo>
                <a:lnTo>
                  <a:pt x="9" y="48"/>
                </a:lnTo>
                <a:lnTo>
                  <a:pt x="7" y="48"/>
                </a:lnTo>
                <a:lnTo>
                  <a:pt x="7" y="43"/>
                </a:lnTo>
                <a:lnTo>
                  <a:pt x="5" y="43"/>
                </a:lnTo>
                <a:lnTo>
                  <a:pt x="2" y="43"/>
                </a:lnTo>
                <a:lnTo>
                  <a:pt x="0" y="45"/>
                </a:lnTo>
                <a:lnTo>
                  <a:pt x="2" y="43"/>
                </a:lnTo>
                <a:lnTo>
                  <a:pt x="0" y="45"/>
                </a:lnTo>
                <a:lnTo>
                  <a:pt x="2" y="41"/>
                </a:lnTo>
                <a:lnTo>
                  <a:pt x="5" y="41"/>
                </a:lnTo>
                <a:lnTo>
                  <a:pt x="5" y="39"/>
                </a:lnTo>
                <a:lnTo>
                  <a:pt x="5" y="36"/>
                </a:lnTo>
                <a:lnTo>
                  <a:pt x="5" y="34"/>
                </a:lnTo>
                <a:lnTo>
                  <a:pt x="5" y="32"/>
                </a:lnTo>
                <a:lnTo>
                  <a:pt x="7" y="30"/>
                </a:lnTo>
                <a:lnTo>
                  <a:pt x="7" y="27"/>
                </a:lnTo>
                <a:lnTo>
                  <a:pt x="9" y="27"/>
                </a:lnTo>
                <a:lnTo>
                  <a:pt x="9" y="25"/>
                </a:lnTo>
              </a:path>
            </a:pathLst>
          </a:cu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en-US" dirty="0">
              <a:solidFill>
                <a:prstClr val="black"/>
              </a:solidFill>
            </a:endParaRPr>
          </a:p>
        </p:txBody>
      </p:sp>
      <p:sp>
        <p:nvSpPr>
          <p:cNvPr id="37896" name="Freeform 190"/>
          <p:cNvSpPr>
            <a:spLocks/>
          </p:cNvSpPr>
          <p:nvPr/>
        </p:nvSpPr>
        <p:spPr bwMode="auto">
          <a:xfrm rot="33811">
            <a:off x="7085013" y="5713413"/>
            <a:ext cx="531812" cy="685800"/>
          </a:xfrm>
          <a:custGeom>
            <a:avLst/>
            <a:gdLst>
              <a:gd name="T0" fmla="*/ 2147483647 w 97"/>
              <a:gd name="T1" fmla="*/ 2147483647 h 140"/>
              <a:gd name="T2" fmla="*/ 2147483647 w 97"/>
              <a:gd name="T3" fmla="*/ 2147483647 h 140"/>
              <a:gd name="T4" fmla="*/ 2147483647 w 97"/>
              <a:gd name="T5" fmla="*/ 2147483647 h 140"/>
              <a:gd name="T6" fmla="*/ 2147483647 w 97"/>
              <a:gd name="T7" fmla="*/ 2147483647 h 140"/>
              <a:gd name="T8" fmla="*/ 2147483647 w 97"/>
              <a:gd name="T9" fmla="*/ 2147483647 h 140"/>
              <a:gd name="T10" fmla="*/ 2147483647 w 97"/>
              <a:gd name="T11" fmla="*/ 2147483647 h 140"/>
              <a:gd name="T12" fmla="*/ 2147483647 w 97"/>
              <a:gd name="T13" fmla="*/ 2147483647 h 140"/>
              <a:gd name="T14" fmla="*/ 2147483647 w 97"/>
              <a:gd name="T15" fmla="*/ 2147483647 h 140"/>
              <a:gd name="T16" fmla="*/ 2147483647 w 97"/>
              <a:gd name="T17" fmla="*/ 2147483647 h 140"/>
              <a:gd name="T18" fmla="*/ 2147483647 w 97"/>
              <a:gd name="T19" fmla="*/ 2147483647 h 140"/>
              <a:gd name="T20" fmla="*/ 2147483647 w 97"/>
              <a:gd name="T21" fmla="*/ 2147483647 h 140"/>
              <a:gd name="T22" fmla="*/ 2147483647 w 97"/>
              <a:gd name="T23" fmla="*/ 2147483647 h 140"/>
              <a:gd name="T24" fmla="*/ 2147483647 w 97"/>
              <a:gd name="T25" fmla="*/ 2147483647 h 140"/>
              <a:gd name="T26" fmla="*/ 2147483647 w 97"/>
              <a:gd name="T27" fmla="*/ 2147483647 h 140"/>
              <a:gd name="T28" fmla="*/ 2147483647 w 97"/>
              <a:gd name="T29" fmla="*/ 0 h 140"/>
              <a:gd name="T30" fmla="*/ 2147483647 w 97"/>
              <a:gd name="T31" fmla="*/ 2147483647 h 140"/>
              <a:gd name="T32" fmla="*/ 2147483647 w 97"/>
              <a:gd name="T33" fmla="*/ 2147483647 h 140"/>
              <a:gd name="T34" fmla="*/ 2147483647 w 97"/>
              <a:gd name="T35" fmla="*/ 2147483647 h 140"/>
              <a:gd name="T36" fmla="*/ 2147483647 w 97"/>
              <a:gd name="T37" fmla="*/ 2147483647 h 140"/>
              <a:gd name="T38" fmla="*/ 2147483647 w 97"/>
              <a:gd name="T39" fmla="*/ 2147483647 h 140"/>
              <a:gd name="T40" fmla="*/ 2147483647 w 97"/>
              <a:gd name="T41" fmla="*/ 2147483647 h 140"/>
              <a:gd name="T42" fmla="*/ 2147483647 w 97"/>
              <a:gd name="T43" fmla="*/ 2147483647 h 140"/>
              <a:gd name="T44" fmla="*/ 2147483647 w 97"/>
              <a:gd name="T45" fmla="*/ 2147483647 h 140"/>
              <a:gd name="T46" fmla="*/ 2147483647 w 97"/>
              <a:gd name="T47" fmla="*/ 2147483647 h 140"/>
              <a:gd name="T48" fmla="*/ 2147483647 w 97"/>
              <a:gd name="T49" fmla="*/ 2147483647 h 140"/>
              <a:gd name="T50" fmla="*/ 2147483647 w 97"/>
              <a:gd name="T51" fmla="*/ 2147483647 h 140"/>
              <a:gd name="T52" fmla="*/ 2147483647 w 97"/>
              <a:gd name="T53" fmla="*/ 2147483647 h 140"/>
              <a:gd name="T54" fmla="*/ 2147483647 w 97"/>
              <a:gd name="T55" fmla="*/ 2147483647 h 140"/>
              <a:gd name="T56" fmla="*/ 2147483647 w 97"/>
              <a:gd name="T57" fmla="*/ 2147483647 h 140"/>
              <a:gd name="T58" fmla="*/ 2147483647 w 97"/>
              <a:gd name="T59" fmla="*/ 2147483647 h 140"/>
              <a:gd name="T60" fmla="*/ 2147483647 w 97"/>
              <a:gd name="T61" fmla="*/ 2147483647 h 140"/>
              <a:gd name="T62" fmla="*/ 2147483647 w 97"/>
              <a:gd name="T63" fmla="*/ 2147483647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40"/>
              <a:gd name="T98" fmla="*/ 97 w 97"/>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40">
                <a:moveTo>
                  <a:pt x="80" y="136"/>
                </a:moveTo>
                <a:cubicBezTo>
                  <a:pt x="79" y="136"/>
                  <a:pt x="78" y="134"/>
                  <a:pt x="77" y="131"/>
                </a:cubicBezTo>
                <a:cubicBezTo>
                  <a:pt x="76" y="128"/>
                  <a:pt x="76" y="131"/>
                  <a:pt x="76" y="131"/>
                </a:cubicBezTo>
                <a:cubicBezTo>
                  <a:pt x="76" y="131"/>
                  <a:pt x="77" y="132"/>
                  <a:pt x="77" y="133"/>
                </a:cubicBezTo>
                <a:cubicBezTo>
                  <a:pt x="77" y="135"/>
                  <a:pt x="77" y="139"/>
                  <a:pt x="77" y="139"/>
                </a:cubicBezTo>
                <a:cubicBezTo>
                  <a:pt x="77" y="139"/>
                  <a:pt x="77" y="140"/>
                  <a:pt x="76" y="137"/>
                </a:cubicBezTo>
                <a:cubicBezTo>
                  <a:pt x="76" y="134"/>
                  <a:pt x="74" y="131"/>
                  <a:pt x="74" y="129"/>
                </a:cubicBezTo>
                <a:cubicBezTo>
                  <a:pt x="74" y="127"/>
                  <a:pt x="73" y="116"/>
                  <a:pt x="73" y="113"/>
                </a:cubicBezTo>
                <a:cubicBezTo>
                  <a:pt x="73" y="110"/>
                  <a:pt x="72" y="109"/>
                  <a:pt x="73" y="107"/>
                </a:cubicBezTo>
                <a:cubicBezTo>
                  <a:pt x="73" y="105"/>
                  <a:pt x="73" y="101"/>
                  <a:pt x="73" y="98"/>
                </a:cubicBezTo>
                <a:cubicBezTo>
                  <a:pt x="73" y="95"/>
                  <a:pt x="71" y="92"/>
                  <a:pt x="71" y="89"/>
                </a:cubicBezTo>
                <a:cubicBezTo>
                  <a:pt x="70" y="86"/>
                  <a:pt x="70" y="83"/>
                  <a:pt x="70" y="81"/>
                </a:cubicBezTo>
                <a:cubicBezTo>
                  <a:pt x="70" y="80"/>
                  <a:pt x="70" y="79"/>
                  <a:pt x="69" y="78"/>
                </a:cubicBezTo>
                <a:cubicBezTo>
                  <a:pt x="69" y="77"/>
                  <a:pt x="68" y="77"/>
                  <a:pt x="68" y="76"/>
                </a:cubicBezTo>
                <a:cubicBezTo>
                  <a:pt x="67" y="74"/>
                  <a:pt x="67" y="75"/>
                  <a:pt x="63" y="71"/>
                </a:cubicBezTo>
                <a:cubicBezTo>
                  <a:pt x="59" y="67"/>
                  <a:pt x="60" y="66"/>
                  <a:pt x="59" y="63"/>
                </a:cubicBezTo>
                <a:cubicBezTo>
                  <a:pt x="59" y="60"/>
                  <a:pt x="56" y="58"/>
                  <a:pt x="55" y="56"/>
                </a:cubicBezTo>
                <a:cubicBezTo>
                  <a:pt x="54" y="53"/>
                  <a:pt x="54" y="55"/>
                  <a:pt x="53" y="52"/>
                </a:cubicBezTo>
                <a:cubicBezTo>
                  <a:pt x="53" y="50"/>
                  <a:pt x="51" y="50"/>
                  <a:pt x="49" y="46"/>
                </a:cubicBezTo>
                <a:cubicBezTo>
                  <a:pt x="47" y="43"/>
                  <a:pt x="49" y="44"/>
                  <a:pt x="47" y="43"/>
                </a:cubicBezTo>
                <a:cubicBezTo>
                  <a:pt x="45" y="42"/>
                  <a:pt x="45" y="43"/>
                  <a:pt x="44" y="39"/>
                </a:cubicBezTo>
                <a:cubicBezTo>
                  <a:pt x="43" y="36"/>
                  <a:pt x="43" y="36"/>
                  <a:pt x="40" y="34"/>
                </a:cubicBezTo>
                <a:cubicBezTo>
                  <a:pt x="38" y="32"/>
                  <a:pt x="38" y="32"/>
                  <a:pt x="35" y="29"/>
                </a:cubicBezTo>
                <a:cubicBezTo>
                  <a:pt x="32" y="25"/>
                  <a:pt x="32" y="26"/>
                  <a:pt x="30" y="24"/>
                </a:cubicBezTo>
                <a:cubicBezTo>
                  <a:pt x="27" y="22"/>
                  <a:pt x="22" y="22"/>
                  <a:pt x="16" y="22"/>
                </a:cubicBezTo>
                <a:cubicBezTo>
                  <a:pt x="11" y="21"/>
                  <a:pt x="9" y="23"/>
                  <a:pt x="6" y="25"/>
                </a:cubicBezTo>
                <a:cubicBezTo>
                  <a:pt x="3" y="27"/>
                  <a:pt x="2" y="25"/>
                  <a:pt x="2" y="24"/>
                </a:cubicBezTo>
                <a:cubicBezTo>
                  <a:pt x="2" y="24"/>
                  <a:pt x="0" y="25"/>
                  <a:pt x="1" y="15"/>
                </a:cubicBezTo>
                <a:cubicBezTo>
                  <a:pt x="2" y="4"/>
                  <a:pt x="7" y="3"/>
                  <a:pt x="10" y="2"/>
                </a:cubicBezTo>
                <a:cubicBezTo>
                  <a:pt x="12" y="0"/>
                  <a:pt x="19" y="0"/>
                  <a:pt x="21" y="0"/>
                </a:cubicBezTo>
                <a:cubicBezTo>
                  <a:pt x="23" y="0"/>
                  <a:pt x="25" y="1"/>
                  <a:pt x="28" y="1"/>
                </a:cubicBezTo>
                <a:cubicBezTo>
                  <a:pt x="32" y="0"/>
                  <a:pt x="30" y="2"/>
                  <a:pt x="27" y="4"/>
                </a:cubicBezTo>
                <a:cubicBezTo>
                  <a:pt x="25" y="5"/>
                  <a:pt x="28" y="7"/>
                  <a:pt x="29" y="7"/>
                </a:cubicBezTo>
                <a:cubicBezTo>
                  <a:pt x="30" y="7"/>
                  <a:pt x="33" y="9"/>
                  <a:pt x="34" y="10"/>
                </a:cubicBezTo>
                <a:cubicBezTo>
                  <a:pt x="35" y="10"/>
                  <a:pt x="35" y="12"/>
                  <a:pt x="39" y="12"/>
                </a:cubicBezTo>
                <a:cubicBezTo>
                  <a:pt x="43" y="11"/>
                  <a:pt x="45" y="15"/>
                  <a:pt x="46" y="16"/>
                </a:cubicBezTo>
                <a:cubicBezTo>
                  <a:pt x="48" y="18"/>
                  <a:pt x="47" y="19"/>
                  <a:pt x="45" y="20"/>
                </a:cubicBezTo>
                <a:cubicBezTo>
                  <a:pt x="43" y="20"/>
                  <a:pt x="43" y="23"/>
                  <a:pt x="44" y="23"/>
                </a:cubicBezTo>
                <a:cubicBezTo>
                  <a:pt x="45" y="24"/>
                  <a:pt x="45" y="28"/>
                  <a:pt x="45" y="28"/>
                </a:cubicBezTo>
                <a:cubicBezTo>
                  <a:pt x="44" y="30"/>
                  <a:pt x="44" y="29"/>
                  <a:pt x="41" y="27"/>
                </a:cubicBezTo>
                <a:cubicBezTo>
                  <a:pt x="37" y="26"/>
                  <a:pt x="40" y="29"/>
                  <a:pt x="40" y="29"/>
                </a:cubicBezTo>
                <a:cubicBezTo>
                  <a:pt x="43" y="32"/>
                  <a:pt x="43" y="32"/>
                  <a:pt x="43" y="32"/>
                </a:cubicBezTo>
                <a:cubicBezTo>
                  <a:pt x="44" y="34"/>
                  <a:pt x="46" y="32"/>
                  <a:pt x="46" y="32"/>
                </a:cubicBezTo>
                <a:cubicBezTo>
                  <a:pt x="46" y="32"/>
                  <a:pt x="48" y="30"/>
                  <a:pt x="51" y="29"/>
                </a:cubicBezTo>
                <a:cubicBezTo>
                  <a:pt x="54" y="28"/>
                  <a:pt x="53" y="31"/>
                  <a:pt x="53" y="31"/>
                </a:cubicBezTo>
                <a:cubicBezTo>
                  <a:pt x="53" y="31"/>
                  <a:pt x="53" y="32"/>
                  <a:pt x="50" y="34"/>
                </a:cubicBezTo>
                <a:cubicBezTo>
                  <a:pt x="48" y="35"/>
                  <a:pt x="50" y="38"/>
                  <a:pt x="50" y="38"/>
                </a:cubicBezTo>
                <a:cubicBezTo>
                  <a:pt x="50" y="38"/>
                  <a:pt x="52" y="40"/>
                  <a:pt x="53" y="41"/>
                </a:cubicBezTo>
                <a:cubicBezTo>
                  <a:pt x="54" y="42"/>
                  <a:pt x="58" y="51"/>
                  <a:pt x="59" y="51"/>
                </a:cubicBezTo>
                <a:cubicBezTo>
                  <a:pt x="59" y="52"/>
                  <a:pt x="59" y="54"/>
                  <a:pt x="61" y="54"/>
                </a:cubicBezTo>
                <a:cubicBezTo>
                  <a:pt x="63" y="53"/>
                  <a:pt x="64" y="55"/>
                  <a:pt x="64" y="56"/>
                </a:cubicBezTo>
                <a:cubicBezTo>
                  <a:pt x="64" y="57"/>
                  <a:pt x="67" y="60"/>
                  <a:pt x="68" y="61"/>
                </a:cubicBezTo>
                <a:cubicBezTo>
                  <a:pt x="69" y="62"/>
                  <a:pt x="68" y="63"/>
                  <a:pt x="67" y="63"/>
                </a:cubicBezTo>
                <a:cubicBezTo>
                  <a:pt x="67" y="64"/>
                  <a:pt x="67" y="65"/>
                  <a:pt x="67" y="66"/>
                </a:cubicBezTo>
                <a:cubicBezTo>
                  <a:pt x="68" y="66"/>
                  <a:pt x="68" y="67"/>
                  <a:pt x="68" y="69"/>
                </a:cubicBezTo>
                <a:cubicBezTo>
                  <a:pt x="68" y="72"/>
                  <a:pt x="72" y="71"/>
                  <a:pt x="73" y="70"/>
                </a:cubicBezTo>
                <a:cubicBezTo>
                  <a:pt x="75" y="70"/>
                  <a:pt x="77" y="72"/>
                  <a:pt x="74" y="73"/>
                </a:cubicBezTo>
                <a:cubicBezTo>
                  <a:pt x="71" y="74"/>
                  <a:pt x="75" y="78"/>
                  <a:pt x="76" y="79"/>
                </a:cubicBezTo>
                <a:cubicBezTo>
                  <a:pt x="76" y="80"/>
                  <a:pt x="77" y="81"/>
                  <a:pt x="76" y="81"/>
                </a:cubicBezTo>
                <a:cubicBezTo>
                  <a:pt x="75" y="81"/>
                  <a:pt x="75" y="85"/>
                  <a:pt x="75" y="88"/>
                </a:cubicBezTo>
                <a:cubicBezTo>
                  <a:pt x="75" y="91"/>
                  <a:pt x="79" y="93"/>
                  <a:pt x="81" y="94"/>
                </a:cubicBezTo>
                <a:cubicBezTo>
                  <a:pt x="83" y="95"/>
                  <a:pt x="84" y="97"/>
                  <a:pt x="84" y="98"/>
                </a:cubicBezTo>
                <a:cubicBezTo>
                  <a:pt x="94" y="110"/>
                  <a:pt x="94" y="110"/>
                  <a:pt x="94" y="110"/>
                </a:cubicBezTo>
                <a:cubicBezTo>
                  <a:pt x="97" y="137"/>
                  <a:pt x="97" y="137"/>
                  <a:pt x="97" y="137"/>
                </a:cubicBezTo>
                <a:lnTo>
                  <a:pt x="80" y="136"/>
                </a:lnTo>
                <a:close/>
              </a:path>
            </a:pathLst>
          </a:custGeom>
          <a:solidFill>
            <a:schemeClr val="bg2">
              <a:alpha val="50195"/>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dirty="0">
              <a:solidFill>
                <a:prstClr val="black"/>
              </a:solidFill>
            </a:endParaRPr>
          </a:p>
        </p:txBody>
      </p:sp>
      <p:sp>
        <p:nvSpPr>
          <p:cNvPr id="37897" name="Freeform 191"/>
          <p:cNvSpPr>
            <a:spLocks/>
          </p:cNvSpPr>
          <p:nvPr/>
        </p:nvSpPr>
        <p:spPr bwMode="auto">
          <a:xfrm rot="33811">
            <a:off x="6711950" y="2520950"/>
            <a:ext cx="69850" cy="71438"/>
          </a:xfrm>
          <a:custGeom>
            <a:avLst/>
            <a:gdLst>
              <a:gd name="T0" fmla="*/ 0 w 36"/>
              <a:gd name="T1" fmla="*/ 2147483647 h 38"/>
              <a:gd name="T2" fmla="*/ 2147483647 w 36"/>
              <a:gd name="T3" fmla="*/ 0 h 38"/>
              <a:gd name="T4" fmla="*/ 2147483647 w 36"/>
              <a:gd name="T5" fmla="*/ 2147483647 h 38"/>
              <a:gd name="T6" fmla="*/ 2147483647 w 36"/>
              <a:gd name="T7" fmla="*/ 2147483647 h 38"/>
              <a:gd name="T8" fmla="*/ 2147483647 w 36"/>
              <a:gd name="T9" fmla="*/ 2147483647 h 38"/>
              <a:gd name="T10" fmla="*/ 2147483647 w 36"/>
              <a:gd name="T11" fmla="*/ 2147483647 h 38"/>
              <a:gd name="T12" fmla="*/ 2147483647 w 36"/>
              <a:gd name="T13" fmla="*/ 2147483647 h 38"/>
              <a:gd name="T14" fmla="*/ 2147483647 w 36"/>
              <a:gd name="T15" fmla="*/ 2147483647 h 38"/>
              <a:gd name="T16" fmla="*/ 2147483647 w 36"/>
              <a:gd name="T17" fmla="*/ 2147483647 h 38"/>
              <a:gd name="T18" fmla="*/ 0 w 36"/>
              <a:gd name="T19" fmla="*/ 2147483647 h 38"/>
              <a:gd name="T20" fmla="*/ 0 w 36"/>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8"/>
              <a:gd name="T35" fmla="*/ 36 w 3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8">
                <a:moveTo>
                  <a:pt x="0" y="2"/>
                </a:moveTo>
                <a:lnTo>
                  <a:pt x="36" y="0"/>
                </a:lnTo>
                <a:lnTo>
                  <a:pt x="36" y="31"/>
                </a:lnTo>
                <a:lnTo>
                  <a:pt x="29" y="31"/>
                </a:lnTo>
                <a:lnTo>
                  <a:pt x="29" y="38"/>
                </a:lnTo>
                <a:lnTo>
                  <a:pt x="22" y="38"/>
                </a:lnTo>
                <a:lnTo>
                  <a:pt x="22" y="15"/>
                </a:lnTo>
                <a:lnTo>
                  <a:pt x="13" y="13"/>
                </a:lnTo>
                <a:lnTo>
                  <a:pt x="13" y="9"/>
                </a:lnTo>
                <a:lnTo>
                  <a:pt x="0" y="9"/>
                </a:lnTo>
                <a:lnTo>
                  <a:pt x="0" y="2"/>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37898" name="Freeform 192"/>
          <p:cNvSpPr>
            <a:spLocks/>
          </p:cNvSpPr>
          <p:nvPr/>
        </p:nvSpPr>
        <p:spPr bwMode="auto">
          <a:xfrm rot="33811">
            <a:off x="6711950" y="2520950"/>
            <a:ext cx="69850" cy="71438"/>
          </a:xfrm>
          <a:custGeom>
            <a:avLst/>
            <a:gdLst>
              <a:gd name="T0" fmla="*/ 0 w 36"/>
              <a:gd name="T1" fmla="*/ 2147483647 h 38"/>
              <a:gd name="T2" fmla="*/ 2147483647 w 36"/>
              <a:gd name="T3" fmla="*/ 0 h 38"/>
              <a:gd name="T4" fmla="*/ 2147483647 w 36"/>
              <a:gd name="T5" fmla="*/ 2147483647 h 38"/>
              <a:gd name="T6" fmla="*/ 2147483647 w 36"/>
              <a:gd name="T7" fmla="*/ 2147483647 h 38"/>
              <a:gd name="T8" fmla="*/ 2147483647 w 36"/>
              <a:gd name="T9" fmla="*/ 2147483647 h 38"/>
              <a:gd name="T10" fmla="*/ 2147483647 w 36"/>
              <a:gd name="T11" fmla="*/ 2147483647 h 38"/>
              <a:gd name="T12" fmla="*/ 2147483647 w 36"/>
              <a:gd name="T13" fmla="*/ 2147483647 h 38"/>
              <a:gd name="T14" fmla="*/ 2147483647 w 36"/>
              <a:gd name="T15" fmla="*/ 2147483647 h 38"/>
              <a:gd name="T16" fmla="*/ 2147483647 w 36"/>
              <a:gd name="T17" fmla="*/ 2147483647 h 38"/>
              <a:gd name="T18" fmla="*/ 0 w 36"/>
              <a:gd name="T19" fmla="*/ 2147483647 h 38"/>
              <a:gd name="T20" fmla="*/ 0 w 36"/>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8"/>
              <a:gd name="T35" fmla="*/ 36 w 3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8">
                <a:moveTo>
                  <a:pt x="0" y="2"/>
                </a:moveTo>
                <a:lnTo>
                  <a:pt x="36" y="0"/>
                </a:lnTo>
                <a:lnTo>
                  <a:pt x="36" y="31"/>
                </a:lnTo>
                <a:lnTo>
                  <a:pt x="29" y="31"/>
                </a:lnTo>
                <a:lnTo>
                  <a:pt x="29" y="38"/>
                </a:lnTo>
                <a:lnTo>
                  <a:pt x="22" y="38"/>
                </a:lnTo>
                <a:lnTo>
                  <a:pt x="22" y="15"/>
                </a:lnTo>
                <a:lnTo>
                  <a:pt x="13" y="13"/>
                </a:lnTo>
                <a:lnTo>
                  <a:pt x="13" y="9"/>
                </a:lnTo>
                <a:lnTo>
                  <a:pt x="0" y="9"/>
                </a:lnTo>
                <a:lnTo>
                  <a:pt x="0" y="2"/>
                </a:lnTo>
              </a:path>
            </a:pathLst>
          </a:custGeom>
          <a:solidFill>
            <a:schemeClr val="bg2">
              <a:alpha val="50195"/>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dirty="0">
              <a:solidFill>
                <a:prstClr val="black"/>
              </a:solidFill>
            </a:endParaRPr>
          </a:p>
        </p:txBody>
      </p:sp>
      <p:sp>
        <p:nvSpPr>
          <p:cNvPr id="37899" name="Freeform 193"/>
          <p:cNvSpPr>
            <a:spLocks/>
          </p:cNvSpPr>
          <p:nvPr/>
        </p:nvSpPr>
        <p:spPr bwMode="auto">
          <a:xfrm rot="33811">
            <a:off x="7216775" y="2819400"/>
            <a:ext cx="20638" cy="20638"/>
          </a:xfrm>
          <a:custGeom>
            <a:avLst/>
            <a:gdLst>
              <a:gd name="T0" fmla="*/ 0 w 11"/>
              <a:gd name="T1" fmla="*/ 2147483647 h 11"/>
              <a:gd name="T2" fmla="*/ 2147483647 w 11"/>
              <a:gd name="T3" fmla="*/ 0 h 11"/>
              <a:gd name="T4" fmla="*/ 2147483647 w 11"/>
              <a:gd name="T5" fmla="*/ 2147483647 h 11"/>
              <a:gd name="T6" fmla="*/ 2147483647 w 11"/>
              <a:gd name="T7" fmla="*/ 2147483647 h 11"/>
              <a:gd name="T8" fmla="*/ 0 w 11"/>
              <a:gd name="T9" fmla="*/ 2147483647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5"/>
                </a:moveTo>
                <a:lnTo>
                  <a:pt x="4" y="0"/>
                </a:lnTo>
                <a:lnTo>
                  <a:pt x="11" y="7"/>
                </a:lnTo>
                <a:lnTo>
                  <a:pt x="6" y="11"/>
                </a:lnTo>
                <a:lnTo>
                  <a:pt x="0" y="5"/>
                </a:lnTo>
                <a:close/>
              </a:path>
            </a:pathLst>
          </a:custGeom>
          <a:solidFill>
            <a:schemeClr val="bg2">
              <a:alpha val="50195"/>
            </a:schemeClr>
          </a:solidFill>
          <a:ln w="3175">
            <a:solidFill>
              <a:srgbClr val="000000"/>
            </a:solidFill>
            <a:miter lim="800000"/>
            <a:headEnd/>
            <a:tailEnd/>
          </a:ln>
        </p:spPr>
        <p:txBody>
          <a:bodyPr/>
          <a:lstStyle/>
          <a:p>
            <a:endParaRPr lang="en-US" dirty="0">
              <a:solidFill>
                <a:prstClr val="black"/>
              </a:solidFill>
            </a:endParaRPr>
          </a:p>
        </p:txBody>
      </p:sp>
      <p:sp>
        <p:nvSpPr>
          <p:cNvPr id="37900" name="Freeform 194"/>
          <p:cNvSpPr>
            <a:spLocks/>
          </p:cNvSpPr>
          <p:nvPr/>
        </p:nvSpPr>
        <p:spPr bwMode="auto">
          <a:xfrm rot="33811">
            <a:off x="7319963" y="3101975"/>
            <a:ext cx="123825" cy="100013"/>
          </a:xfrm>
          <a:custGeom>
            <a:avLst/>
            <a:gdLst>
              <a:gd name="T0" fmla="*/ 2147483647 w 65"/>
              <a:gd name="T1" fmla="*/ 0 h 54"/>
              <a:gd name="T2" fmla="*/ 2147483647 w 65"/>
              <a:gd name="T3" fmla="*/ 2147483647 h 54"/>
              <a:gd name="T4" fmla="*/ 2147483647 w 65"/>
              <a:gd name="T5" fmla="*/ 2147483647 h 54"/>
              <a:gd name="T6" fmla="*/ 2147483647 w 65"/>
              <a:gd name="T7" fmla="*/ 2147483647 h 54"/>
              <a:gd name="T8" fmla="*/ 2147483647 w 65"/>
              <a:gd name="T9" fmla="*/ 2147483647 h 54"/>
              <a:gd name="T10" fmla="*/ 2147483647 w 65"/>
              <a:gd name="T11" fmla="*/ 2147483647 h 54"/>
              <a:gd name="T12" fmla="*/ 2147483647 w 65"/>
              <a:gd name="T13" fmla="*/ 2147483647 h 54"/>
              <a:gd name="T14" fmla="*/ 2147483647 w 65"/>
              <a:gd name="T15" fmla="*/ 2147483647 h 54"/>
              <a:gd name="T16" fmla="*/ 2147483647 w 65"/>
              <a:gd name="T17" fmla="*/ 2147483647 h 54"/>
              <a:gd name="T18" fmla="*/ 2147483647 w 65"/>
              <a:gd name="T19" fmla="*/ 2147483647 h 54"/>
              <a:gd name="T20" fmla="*/ 2147483647 w 65"/>
              <a:gd name="T21" fmla="*/ 2147483647 h 54"/>
              <a:gd name="T22" fmla="*/ 2147483647 w 65"/>
              <a:gd name="T23" fmla="*/ 2147483647 h 54"/>
              <a:gd name="T24" fmla="*/ 2147483647 w 65"/>
              <a:gd name="T25" fmla="*/ 2147483647 h 54"/>
              <a:gd name="T26" fmla="*/ 2147483647 w 65"/>
              <a:gd name="T27" fmla="*/ 2147483647 h 54"/>
              <a:gd name="T28" fmla="*/ 0 w 65"/>
              <a:gd name="T29" fmla="*/ 2147483647 h 54"/>
              <a:gd name="T30" fmla="*/ 0 w 65"/>
              <a:gd name="T31" fmla="*/ 2147483647 h 54"/>
              <a:gd name="T32" fmla="*/ 2147483647 w 65"/>
              <a:gd name="T33" fmla="*/ 2147483647 h 54"/>
              <a:gd name="T34" fmla="*/ 2147483647 w 65"/>
              <a:gd name="T35" fmla="*/ 2147483647 h 54"/>
              <a:gd name="T36" fmla="*/ 2147483647 w 65"/>
              <a:gd name="T37" fmla="*/ 2147483647 h 54"/>
              <a:gd name="T38" fmla="*/ 2147483647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37901" name="Freeform 195"/>
          <p:cNvSpPr>
            <a:spLocks/>
          </p:cNvSpPr>
          <p:nvPr/>
        </p:nvSpPr>
        <p:spPr bwMode="auto">
          <a:xfrm rot="33811">
            <a:off x="7319963" y="3101975"/>
            <a:ext cx="123825" cy="100013"/>
          </a:xfrm>
          <a:custGeom>
            <a:avLst/>
            <a:gdLst>
              <a:gd name="T0" fmla="*/ 2147483647 w 65"/>
              <a:gd name="T1" fmla="*/ 0 h 54"/>
              <a:gd name="T2" fmla="*/ 2147483647 w 65"/>
              <a:gd name="T3" fmla="*/ 2147483647 h 54"/>
              <a:gd name="T4" fmla="*/ 2147483647 w 65"/>
              <a:gd name="T5" fmla="*/ 2147483647 h 54"/>
              <a:gd name="T6" fmla="*/ 2147483647 w 65"/>
              <a:gd name="T7" fmla="*/ 2147483647 h 54"/>
              <a:gd name="T8" fmla="*/ 2147483647 w 65"/>
              <a:gd name="T9" fmla="*/ 2147483647 h 54"/>
              <a:gd name="T10" fmla="*/ 2147483647 w 65"/>
              <a:gd name="T11" fmla="*/ 2147483647 h 54"/>
              <a:gd name="T12" fmla="*/ 2147483647 w 65"/>
              <a:gd name="T13" fmla="*/ 2147483647 h 54"/>
              <a:gd name="T14" fmla="*/ 2147483647 w 65"/>
              <a:gd name="T15" fmla="*/ 2147483647 h 54"/>
              <a:gd name="T16" fmla="*/ 2147483647 w 65"/>
              <a:gd name="T17" fmla="*/ 2147483647 h 54"/>
              <a:gd name="T18" fmla="*/ 2147483647 w 65"/>
              <a:gd name="T19" fmla="*/ 2147483647 h 54"/>
              <a:gd name="T20" fmla="*/ 2147483647 w 65"/>
              <a:gd name="T21" fmla="*/ 2147483647 h 54"/>
              <a:gd name="T22" fmla="*/ 2147483647 w 65"/>
              <a:gd name="T23" fmla="*/ 2147483647 h 54"/>
              <a:gd name="T24" fmla="*/ 2147483647 w 65"/>
              <a:gd name="T25" fmla="*/ 2147483647 h 54"/>
              <a:gd name="T26" fmla="*/ 2147483647 w 65"/>
              <a:gd name="T27" fmla="*/ 2147483647 h 54"/>
              <a:gd name="T28" fmla="*/ 0 w 65"/>
              <a:gd name="T29" fmla="*/ 2147483647 h 54"/>
              <a:gd name="T30" fmla="*/ 0 w 65"/>
              <a:gd name="T31" fmla="*/ 2147483647 h 54"/>
              <a:gd name="T32" fmla="*/ 2147483647 w 65"/>
              <a:gd name="T33" fmla="*/ 2147483647 h 54"/>
              <a:gd name="T34" fmla="*/ 2147483647 w 65"/>
              <a:gd name="T35" fmla="*/ 2147483647 h 54"/>
              <a:gd name="T36" fmla="*/ 2147483647 w 65"/>
              <a:gd name="T37" fmla="*/ 2147483647 h 54"/>
              <a:gd name="T38" fmla="*/ 2147483647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path>
            </a:pathLst>
          </a:custGeom>
          <a:solidFill>
            <a:schemeClr val="bg2">
              <a:alpha val="50195"/>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dirty="0">
              <a:solidFill>
                <a:prstClr val="black"/>
              </a:solidFill>
            </a:endParaRPr>
          </a:p>
        </p:txBody>
      </p:sp>
      <p:grpSp>
        <p:nvGrpSpPr>
          <p:cNvPr id="3" name="Group 8"/>
          <p:cNvGrpSpPr/>
          <p:nvPr/>
        </p:nvGrpSpPr>
        <p:grpSpPr>
          <a:xfrm>
            <a:off x="2286000" y="304800"/>
            <a:ext cx="6076950" cy="6042026"/>
            <a:chOff x="2286000" y="304800"/>
            <a:chExt cx="6076950" cy="6042026"/>
          </a:xfrm>
          <a:solidFill>
            <a:srgbClr val="660066"/>
          </a:solidFill>
        </p:grpSpPr>
        <p:grpSp>
          <p:nvGrpSpPr>
            <p:cNvPr id="4" name="Group 197"/>
            <p:cNvGrpSpPr>
              <a:grpSpLocks/>
            </p:cNvGrpSpPr>
            <p:nvPr/>
          </p:nvGrpSpPr>
          <p:grpSpPr bwMode="auto">
            <a:xfrm>
              <a:off x="2438400" y="373063"/>
              <a:ext cx="5924550" cy="5973763"/>
              <a:chOff x="1536" y="235"/>
              <a:chExt cx="3732" cy="3763"/>
            </a:xfrm>
            <a:grpFill/>
          </p:grpSpPr>
          <p:sp>
            <p:nvSpPr>
              <p:cNvPr id="37992" name="Oval 198"/>
              <p:cNvSpPr>
                <a:spLocks noChangeArrowheads="1"/>
              </p:cNvSpPr>
              <p:nvPr/>
            </p:nvSpPr>
            <p:spPr bwMode="auto">
              <a:xfrm>
                <a:off x="1536" y="235"/>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3" name="Oval 199"/>
              <p:cNvSpPr>
                <a:spLocks noChangeArrowheads="1"/>
              </p:cNvSpPr>
              <p:nvPr/>
            </p:nvSpPr>
            <p:spPr bwMode="auto">
              <a:xfrm>
                <a:off x="1587" y="23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4" name="Oval 200"/>
              <p:cNvSpPr>
                <a:spLocks noChangeArrowheads="1"/>
              </p:cNvSpPr>
              <p:nvPr/>
            </p:nvSpPr>
            <p:spPr bwMode="auto">
              <a:xfrm>
                <a:off x="1668" y="360"/>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5" name="Oval 201"/>
              <p:cNvSpPr>
                <a:spLocks noChangeArrowheads="1"/>
              </p:cNvSpPr>
              <p:nvPr/>
            </p:nvSpPr>
            <p:spPr bwMode="auto">
              <a:xfrm>
                <a:off x="1731" y="361"/>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6" name="Oval 202"/>
              <p:cNvSpPr>
                <a:spLocks noChangeArrowheads="1"/>
              </p:cNvSpPr>
              <p:nvPr/>
            </p:nvSpPr>
            <p:spPr bwMode="auto">
              <a:xfrm>
                <a:off x="2057" y="451"/>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7" name="Oval 203"/>
              <p:cNvSpPr>
                <a:spLocks noChangeArrowheads="1"/>
              </p:cNvSpPr>
              <p:nvPr/>
            </p:nvSpPr>
            <p:spPr bwMode="auto">
              <a:xfrm>
                <a:off x="2390" y="453"/>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8" name="Oval 204"/>
              <p:cNvSpPr>
                <a:spLocks noChangeArrowheads="1"/>
              </p:cNvSpPr>
              <p:nvPr/>
            </p:nvSpPr>
            <p:spPr bwMode="auto">
              <a:xfrm>
                <a:off x="2351" y="257"/>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9" name="Oval 205"/>
              <p:cNvSpPr>
                <a:spLocks noChangeArrowheads="1"/>
              </p:cNvSpPr>
              <p:nvPr/>
            </p:nvSpPr>
            <p:spPr bwMode="auto">
              <a:xfrm>
                <a:off x="2493" y="261"/>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0" name="Oval 206"/>
              <p:cNvSpPr>
                <a:spLocks noChangeArrowheads="1"/>
              </p:cNvSpPr>
              <p:nvPr/>
            </p:nvSpPr>
            <p:spPr bwMode="auto">
              <a:xfrm>
                <a:off x="2462" y="355"/>
                <a:ext cx="72" cy="72"/>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1" name="Oval 207"/>
              <p:cNvSpPr>
                <a:spLocks noChangeArrowheads="1"/>
              </p:cNvSpPr>
              <p:nvPr/>
            </p:nvSpPr>
            <p:spPr bwMode="auto">
              <a:xfrm>
                <a:off x="2526" y="40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2" name="Oval 208"/>
              <p:cNvSpPr>
                <a:spLocks noChangeArrowheads="1"/>
              </p:cNvSpPr>
              <p:nvPr/>
            </p:nvSpPr>
            <p:spPr bwMode="auto">
              <a:xfrm>
                <a:off x="4656" y="105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3" name="Oval 209"/>
              <p:cNvSpPr>
                <a:spLocks noChangeArrowheads="1"/>
              </p:cNvSpPr>
              <p:nvPr/>
            </p:nvSpPr>
            <p:spPr bwMode="auto">
              <a:xfrm>
                <a:off x="4737" y="105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4" name="Oval 210"/>
              <p:cNvSpPr>
                <a:spLocks noChangeArrowheads="1"/>
              </p:cNvSpPr>
              <p:nvPr/>
            </p:nvSpPr>
            <p:spPr bwMode="auto">
              <a:xfrm>
                <a:off x="3504" y="768"/>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5" name="Oval 211"/>
              <p:cNvSpPr>
                <a:spLocks noChangeArrowheads="1"/>
              </p:cNvSpPr>
              <p:nvPr/>
            </p:nvSpPr>
            <p:spPr bwMode="auto">
              <a:xfrm>
                <a:off x="3383" y="635"/>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6" name="Oval 212"/>
              <p:cNvSpPr>
                <a:spLocks noChangeArrowheads="1"/>
              </p:cNvSpPr>
              <p:nvPr/>
            </p:nvSpPr>
            <p:spPr bwMode="auto">
              <a:xfrm>
                <a:off x="2881" y="814"/>
                <a:ext cx="73"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7" name="Oval 213"/>
              <p:cNvSpPr>
                <a:spLocks noChangeArrowheads="1"/>
              </p:cNvSpPr>
              <p:nvPr/>
            </p:nvSpPr>
            <p:spPr bwMode="auto">
              <a:xfrm>
                <a:off x="2857" y="92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8" name="Oval 214"/>
              <p:cNvSpPr>
                <a:spLocks noChangeArrowheads="1"/>
              </p:cNvSpPr>
              <p:nvPr/>
            </p:nvSpPr>
            <p:spPr bwMode="auto">
              <a:xfrm>
                <a:off x="2801" y="1008"/>
                <a:ext cx="72" cy="72"/>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09" name="Oval 215"/>
              <p:cNvSpPr>
                <a:spLocks noChangeArrowheads="1"/>
              </p:cNvSpPr>
              <p:nvPr/>
            </p:nvSpPr>
            <p:spPr bwMode="auto">
              <a:xfrm>
                <a:off x="2752" y="943"/>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0" name="Oval 216"/>
              <p:cNvSpPr>
                <a:spLocks noChangeArrowheads="1"/>
              </p:cNvSpPr>
              <p:nvPr/>
            </p:nvSpPr>
            <p:spPr bwMode="auto">
              <a:xfrm>
                <a:off x="2577" y="1170"/>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1" name="Oval 217"/>
              <p:cNvSpPr>
                <a:spLocks noChangeArrowheads="1"/>
              </p:cNvSpPr>
              <p:nvPr/>
            </p:nvSpPr>
            <p:spPr bwMode="auto">
              <a:xfrm>
                <a:off x="2626" y="1170"/>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2" name="Oval 218"/>
              <p:cNvSpPr>
                <a:spLocks noChangeArrowheads="1"/>
              </p:cNvSpPr>
              <p:nvPr/>
            </p:nvSpPr>
            <p:spPr bwMode="auto">
              <a:xfrm>
                <a:off x="2682" y="118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3" name="Oval 219"/>
              <p:cNvSpPr>
                <a:spLocks noChangeArrowheads="1"/>
              </p:cNvSpPr>
              <p:nvPr/>
            </p:nvSpPr>
            <p:spPr bwMode="auto">
              <a:xfrm>
                <a:off x="2581" y="123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4" name="Oval 220"/>
              <p:cNvSpPr>
                <a:spLocks noChangeArrowheads="1"/>
              </p:cNvSpPr>
              <p:nvPr/>
            </p:nvSpPr>
            <p:spPr bwMode="auto">
              <a:xfrm>
                <a:off x="2258" y="97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5" name="Oval 221"/>
              <p:cNvSpPr>
                <a:spLocks noChangeArrowheads="1"/>
              </p:cNvSpPr>
              <p:nvPr/>
            </p:nvSpPr>
            <p:spPr bwMode="auto">
              <a:xfrm>
                <a:off x="2063" y="687"/>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6" name="Oval 222"/>
              <p:cNvSpPr>
                <a:spLocks noChangeArrowheads="1"/>
              </p:cNvSpPr>
              <p:nvPr/>
            </p:nvSpPr>
            <p:spPr bwMode="auto">
              <a:xfrm>
                <a:off x="2997" y="129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7" name="Oval 223"/>
              <p:cNvSpPr>
                <a:spLocks noChangeArrowheads="1"/>
              </p:cNvSpPr>
              <p:nvPr/>
            </p:nvSpPr>
            <p:spPr bwMode="auto">
              <a:xfrm>
                <a:off x="3174" y="143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8" name="Oval 224"/>
              <p:cNvSpPr>
                <a:spLocks noChangeArrowheads="1"/>
              </p:cNvSpPr>
              <p:nvPr/>
            </p:nvSpPr>
            <p:spPr bwMode="auto">
              <a:xfrm>
                <a:off x="3000" y="1415"/>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19" name="Oval 225"/>
              <p:cNvSpPr>
                <a:spLocks noChangeArrowheads="1"/>
              </p:cNvSpPr>
              <p:nvPr/>
            </p:nvSpPr>
            <p:spPr bwMode="auto">
              <a:xfrm>
                <a:off x="3443" y="169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0" name="Oval 226"/>
              <p:cNvSpPr>
                <a:spLocks noChangeArrowheads="1"/>
              </p:cNvSpPr>
              <p:nvPr/>
            </p:nvSpPr>
            <p:spPr bwMode="auto">
              <a:xfrm>
                <a:off x="3597" y="175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1" name="Oval 228"/>
              <p:cNvSpPr>
                <a:spLocks noChangeArrowheads="1"/>
              </p:cNvSpPr>
              <p:nvPr/>
            </p:nvSpPr>
            <p:spPr bwMode="auto">
              <a:xfrm>
                <a:off x="3674" y="1735"/>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2" name="Oval 229"/>
              <p:cNvSpPr>
                <a:spLocks noChangeArrowheads="1"/>
              </p:cNvSpPr>
              <p:nvPr/>
            </p:nvSpPr>
            <p:spPr bwMode="auto">
              <a:xfrm>
                <a:off x="3682" y="1686"/>
                <a:ext cx="72" cy="72"/>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3" name="Oval 230"/>
              <p:cNvSpPr>
                <a:spLocks noChangeArrowheads="1"/>
              </p:cNvSpPr>
              <p:nvPr/>
            </p:nvSpPr>
            <p:spPr bwMode="auto">
              <a:xfrm>
                <a:off x="3865" y="1669"/>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4" name="Oval 231"/>
              <p:cNvSpPr>
                <a:spLocks noChangeArrowheads="1"/>
              </p:cNvSpPr>
              <p:nvPr/>
            </p:nvSpPr>
            <p:spPr bwMode="auto">
              <a:xfrm>
                <a:off x="3700" y="197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5" name="Oval 232"/>
              <p:cNvSpPr>
                <a:spLocks noChangeArrowheads="1"/>
              </p:cNvSpPr>
              <p:nvPr/>
            </p:nvSpPr>
            <p:spPr bwMode="auto">
              <a:xfrm>
                <a:off x="3764" y="2018"/>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6" name="Oval 233"/>
              <p:cNvSpPr>
                <a:spLocks noChangeArrowheads="1"/>
              </p:cNvSpPr>
              <p:nvPr/>
            </p:nvSpPr>
            <p:spPr bwMode="auto">
              <a:xfrm>
                <a:off x="4667" y="179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7" name="Oval 234"/>
              <p:cNvSpPr>
                <a:spLocks noChangeArrowheads="1"/>
              </p:cNvSpPr>
              <p:nvPr/>
            </p:nvSpPr>
            <p:spPr bwMode="auto">
              <a:xfrm>
                <a:off x="4497" y="2083"/>
                <a:ext cx="72" cy="72"/>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8" name="Oval 235"/>
              <p:cNvSpPr>
                <a:spLocks noChangeArrowheads="1"/>
              </p:cNvSpPr>
              <p:nvPr/>
            </p:nvSpPr>
            <p:spPr bwMode="auto">
              <a:xfrm>
                <a:off x="4836" y="263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29" name="Oval 236"/>
              <p:cNvSpPr>
                <a:spLocks noChangeArrowheads="1"/>
              </p:cNvSpPr>
              <p:nvPr/>
            </p:nvSpPr>
            <p:spPr bwMode="auto">
              <a:xfrm>
                <a:off x="4836" y="2680"/>
                <a:ext cx="72" cy="72"/>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0" name="Oval 237"/>
              <p:cNvSpPr>
                <a:spLocks noChangeArrowheads="1"/>
              </p:cNvSpPr>
              <p:nvPr/>
            </p:nvSpPr>
            <p:spPr bwMode="auto">
              <a:xfrm>
                <a:off x="4838" y="280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1" name="Oval 238"/>
              <p:cNvSpPr>
                <a:spLocks noChangeArrowheads="1"/>
              </p:cNvSpPr>
              <p:nvPr/>
            </p:nvSpPr>
            <p:spPr bwMode="auto">
              <a:xfrm>
                <a:off x="5196" y="2910"/>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2" name="Oval 239"/>
              <p:cNvSpPr>
                <a:spLocks noChangeArrowheads="1"/>
              </p:cNvSpPr>
              <p:nvPr/>
            </p:nvSpPr>
            <p:spPr bwMode="auto">
              <a:xfrm>
                <a:off x="4223" y="2253"/>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3" name="Oval 240"/>
              <p:cNvSpPr>
                <a:spLocks noChangeArrowheads="1"/>
              </p:cNvSpPr>
              <p:nvPr/>
            </p:nvSpPr>
            <p:spPr bwMode="auto">
              <a:xfrm>
                <a:off x="4459" y="248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4" name="Oval 241"/>
              <p:cNvSpPr>
                <a:spLocks noChangeArrowheads="1"/>
              </p:cNvSpPr>
              <p:nvPr/>
            </p:nvSpPr>
            <p:spPr bwMode="auto">
              <a:xfrm>
                <a:off x="4368" y="163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5" name="Oval 242"/>
              <p:cNvSpPr>
                <a:spLocks noChangeArrowheads="1"/>
              </p:cNvSpPr>
              <p:nvPr/>
            </p:nvSpPr>
            <p:spPr bwMode="auto">
              <a:xfrm>
                <a:off x="4451" y="2838"/>
                <a:ext cx="72" cy="72"/>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6" name="Oval 243"/>
              <p:cNvSpPr>
                <a:spLocks noChangeArrowheads="1"/>
              </p:cNvSpPr>
              <p:nvPr/>
            </p:nvSpPr>
            <p:spPr bwMode="auto">
              <a:xfrm>
                <a:off x="4476" y="295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7" name="Oval 244"/>
              <p:cNvSpPr>
                <a:spLocks noChangeArrowheads="1"/>
              </p:cNvSpPr>
              <p:nvPr/>
            </p:nvSpPr>
            <p:spPr bwMode="auto">
              <a:xfrm>
                <a:off x="4513" y="2929"/>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8" name="Oval 245"/>
              <p:cNvSpPr>
                <a:spLocks noChangeArrowheads="1"/>
              </p:cNvSpPr>
              <p:nvPr/>
            </p:nvSpPr>
            <p:spPr bwMode="auto">
              <a:xfrm>
                <a:off x="4603" y="2931"/>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39" name="Oval 246"/>
              <p:cNvSpPr>
                <a:spLocks noChangeArrowheads="1"/>
              </p:cNvSpPr>
              <p:nvPr/>
            </p:nvSpPr>
            <p:spPr bwMode="auto">
              <a:xfrm>
                <a:off x="5160" y="2976"/>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40" name="Oval 247"/>
              <p:cNvSpPr>
                <a:spLocks noChangeArrowheads="1"/>
              </p:cNvSpPr>
              <p:nvPr/>
            </p:nvSpPr>
            <p:spPr bwMode="auto">
              <a:xfrm>
                <a:off x="4614" y="338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41" name="Oval 248"/>
              <p:cNvSpPr>
                <a:spLocks noChangeArrowheads="1"/>
              </p:cNvSpPr>
              <p:nvPr/>
            </p:nvSpPr>
            <p:spPr bwMode="auto">
              <a:xfrm>
                <a:off x="4859" y="3399"/>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42" name="Oval 249"/>
              <p:cNvSpPr>
                <a:spLocks noChangeArrowheads="1"/>
              </p:cNvSpPr>
              <p:nvPr/>
            </p:nvSpPr>
            <p:spPr bwMode="auto">
              <a:xfrm>
                <a:off x="4826" y="3923"/>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43" name="Oval 250"/>
              <p:cNvSpPr>
                <a:spLocks noChangeArrowheads="1"/>
              </p:cNvSpPr>
              <p:nvPr/>
            </p:nvSpPr>
            <p:spPr bwMode="auto">
              <a:xfrm>
                <a:off x="4877" y="3925"/>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8044" name="Oval 251"/>
              <p:cNvSpPr>
                <a:spLocks noChangeArrowheads="1"/>
              </p:cNvSpPr>
              <p:nvPr/>
            </p:nvSpPr>
            <p:spPr bwMode="auto">
              <a:xfrm>
                <a:off x="4520" y="3111"/>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grpSp>
        <p:grpSp>
          <p:nvGrpSpPr>
            <p:cNvPr id="5" name="Group 252"/>
            <p:cNvGrpSpPr>
              <a:grpSpLocks/>
            </p:cNvGrpSpPr>
            <p:nvPr/>
          </p:nvGrpSpPr>
          <p:grpSpPr bwMode="auto">
            <a:xfrm>
              <a:off x="2286000" y="304800"/>
              <a:ext cx="5360988" cy="2897188"/>
              <a:chOff x="1440" y="192"/>
              <a:chExt cx="3377" cy="1825"/>
            </a:xfrm>
            <a:grpFill/>
          </p:grpSpPr>
          <p:sp>
            <p:nvSpPr>
              <p:cNvPr id="37982" name="Freeform 253"/>
              <p:cNvSpPr>
                <a:spLocks/>
              </p:cNvSpPr>
              <p:nvPr/>
            </p:nvSpPr>
            <p:spPr bwMode="auto">
              <a:xfrm rot="33811">
                <a:off x="4611" y="1954"/>
                <a:ext cx="78" cy="63"/>
              </a:xfrm>
              <a:custGeom>
                <a:avLst/>
                <a:gdLst>
                  <a:gd name="T0" fmla="*/ 531550 w 65"/>
                  <a:gd name="T1" fmla="*/ 0 h 54"/>
                  <a:gd name="T2" fmla="*/ 563726 w 65"/>
                  <a:gd name="T3" fmla="*/ 10889 h 54"/>
                  <a:gd name="T4" fmla="*/ 637640 w 65"/>
                  <a:gd name="T5" fmla="*/ 32034 h 54"/>
                  <a:gd name="T6" fmla="*/ 688360 w 65"/>
                  <a:gd name="T7" fmla="*/ 23535 h 54"/>
                  <a:gd name="T8" fmla="*/ 715475 w 65"/>
                  <a:gd name="T9" fmla="*/ 10889 h 54"/>
                  <a:gd name="T10" fmla="*/ 715475 w 65"/>
                  <a:gd name="T11" fmla="*/ 64751 h 54"/>
                  <a:gd name="T12" fmla="*/ 596230 w 65"/>
                  <a:gd name="T13" fmla="*/ 57996 h 54"/>
                  <a:gd name="T14" fmla="*/ 596230 w 65"/>
                  <a:gd name="T15" fmla="*/ 92943 h 54"/>
                  <a:gd name="T16" fmla="*/ 506064 w 65"/>
                  <a:gd name="T17" fmla="*/ 92943 h 54"/>
                  <a:gd name="T18" fmla="*/ 506064 w 65"/>
                  <a:gd name="T19" fmla="*/ 136229 h 54"/>
                  <a:gd name="T20" fmla="*/ 496858 w 65"/>
                  <a:gd name="T21" fmla="*/ 136229 h 54"/>
                  <a:gd name="T22" fmla="*/ 416784 w 65"/>
                  <a:gd name="T23" fmla="*/ 136229 h 54"/>
                  <a:gd name="T24" fmla="*/ 391477 w 65"/>
                  <a:gd name="T25" fmla="*/ 136229 h 54"/>
                  <a:gd name="T26" fmla="*/ 148346 w 65"/>
                  <a:gd name="T27" fmla="*/ 136229 h 54"/>
                  <a:gd name="T28" fmla="*/ 0 w 65"/>
                  <a:gd name="T29" fmla="*/ 139953 h 54"/>
                  <a:gd name="T30" fmla="*/ 0 w 65"/>
                  <a:gd name="T31" fmla="*/ 100087 h 54"/>
                  <a:gd name="T32" fmla="*/ 219342 w 65"/>
                  <a:gd name="T33" fmla="*/ 105756 h 54"/>
                  <a:gd name="T34" fmla="*/ 219342 w 65"/>
                  <a:gd name="T35" fmla="*/ 64751 h 54"/>
                  <a:gd name="T36" fmla="*/ 506064 w 65"/>
                  <a:gd name="T37" fmla="*/ 57996 h 54"/>
                  <a:gd name="T38" fmla="*/ 531550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37983" name="Freeform 254"/>
              <p:cNvSpPr>
                <a:spLocks/>
              </p:cNvSpPr>
              <p:nvPr/>
            </p:nvSpPr>
            <p:spPr bwMode="auto">
              <a:xfrm rot="33811">
                <a:off x="4611" y="1954"/>
                <a:ext cx="78" cy="63"/>
              </a:xfrm>
              <a:custGeom>
                <a:avLst/>
                <a:gdLst>
                  <a:gd name="T0" fmla="*/ 531550 w 65"/>
                  <a:gd name="T1" fmla="*/ 0 h 54"/>
                  <a:gd name="T2" fmla="*/ 563726 w 65"/>
                  <a:gd name="T3" fmla="*/ 10889 h 54"/>
                  <a:gd name="T4" fmla="*/ 637640 w 65"/>
                  <a:gd name="T5" fmla="*/ 32034 h 54"/>
                  <a:gd name="T6" fmla="*/ 688360 w 65"/>
                  <a:gd name="T7" fmla="*/ 23535 h 54"/>
                  <a:gd name="T8" fmla="*/ 715475 w 65"/>
                  <a:gd name="T9" fmla="*/ 10889 h 54"/>
                  <a:gd name="T10" fmla="*/ 715475 w 65"/>
                  <a:gd name="T11" fmla="*/ 64751 h 54"/>
                  <a:gd name="T12" fmla="*/ 596230 w 65"/>
                  <a:gd name="T13" fmla="*/ 57996 h 54"/>
                  <a:gd name="T14" fmla="*/ 596230 w 65"/>
                  <a:gd name="T15" fmla="*/ 92943 h 54"/>
                  <a:gd name="T16" fmla="*/ 506064 w 65"/>
                  <a:gd name="T17" fmla="*/ 92943 h 54"/>
                  <a:gd name="T18" fmla="*/ 506064 w 65"/>
                  <a:gd name="T19" fmla="*/ 136229 h 54"/>
                  <a:gd name="T20" fmla="*/ 496858 w 65"/>
                  <a:gd name="T21" fmla="*/ 136229 h 54"/>
                  <a:gd name="T22" fmla="*/ 416784 w 65"/>
                  <a:gd name="T23" fmla="*/ 136229 h 54"/>
                  <a:gd name="T24" fmla="*/ 391477 w 65"/>
                  <a:gd name="T25" fmla="*/ 136229 h 54"/>
                  <a:gd name="T26" fmla="*/ 148346 w 65"/>
                  <a:gd name="T27" fmla="*/ 136229 h 54"/>
                  <a:gd name="T28" fmla="*/ 0 w 65"/>
                  <a:gd name="T29" fmla="*/ 139953 h 54"/>
                  <a:gd name="T30" fmla="*/ 0 w 65"/>
                  <a:gd name="T31" fmla="*/ 100087 h 54"/>
                  <a:gd name="T32" fmla="*/ 219342 w 65"/>
                  <a:gd name="T33" fmla="*/ 105756 h 54"/>
                  <a:gd name="T34" fmla="*/ 219342 w 65"/>
                  <a:gd name="T35" fmla="*/ 64751 h 54"/>
                  <a:gd name="T36" fmla="*/ 506064 w 65"/>
                  <a:gd name="T37" fmla="*/ 57996 h 54"/>
                  <a:gd name="T38" fmla="*/ 531550 w 65"/>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54"/>
                  <a:gd name="T62" fmla="*/ 65 w 65"/>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54">
                    <a:moveTo>
                      <a:pt x="49" y="0"/>
                    </a:moveTo>
                    <a:lnTo>
                      <a:pt x="52" y="4"/>
                    </a:lnTo>
                    <a:lnTo>
                      <a:pt x="58" y="13"/>
                    </a:lnTo>
                    <a:lnTo>
                      <a:pt x="63" y="9"/>
                    </a:lnTo>
                    <a:lnTo>
                      <a:pt x="65" y="4"/>
                    </a:lnTo>
                    <a:lnTo>
                      <a:pt x="65" y="24"/>
                    </a:lnTo>
                    <a:lnTo>
                      <a:pt x="54" y="22"/>
                    </a:lnTo>
                    <a:lnTo>
                      <a:pt x="54" y="36"/>
                    </a:lnTo>
                    <a:lnTo>
                      <a:pt x="47" y="36"/>
                    </a:lnTo>
                    <a:lnTo>
                      <a:pt x="47" y="51"/>
                    </a:lnTo>
                    <a:lnTo>
                      <a:pt x="45" y="51"/>
                    </a:lnTo>
                    <a:lnTo>
                      <a:pt x="38" y="51"/>
                    </a:lnTo>
                    <a:lnTo>
                      <a:pt x="36" y="51"/>
                    </a:lnTo>
                    <a:lnTo>
                      <a:pt x="13" y="51"/>
                    </a:lnTo>
                    <a:lnTo>
                      <a:pt x="0" y="54"/>
                    </a:lnTo>
                    <a:lnTo>
                      <a:pt x="0" y="38"/>
                    </a:lnTo>
                    <a:lnTo>
                      <a:pt x="20" y="40"/>
                    </a:lnTo>
                    <a:lnTo>
                      <a:pt x="20" y="24"/>
                    </a:lnTo>
                    <a:lnTo>
                      <a:pt x="47" y="22"/>
                    </a:lnTo>
                    <a:lnTo>
                      <a:pt x="49" y="0"/>
                    </a:lnTo>
                  </a:path>
                </a:pathLst>
              </a:custGeom>
              <a:grp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dirty="0">
                  <a:solidFill>
                    <a:prstClr val="black"/>
                  </a:solidFill>
                </a:endParaRPr>
              </a:p>
            </p:txBody>
          </p:sp>
          <p:sp>
            <p:nvSpPr>
              <p:cNvPr id="37984" name="Oval 255"/>
              <p:cNvSpPr>
                <a:spLocks noChangeArrowheads="1"/>
              </p:cNvSpPr>
              <p:nvPr/>
            </p:nvSpPr>
            <p:spPr bwMode="auto">
              <a:xfrm>
                <a:off x="4745" y="1200"/>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85" name="Oval 256"/>
              <p:cNvSpPr>
                <a:spLocks noChangeArrowheads="1"/>
              </p:cNvSpPr>
              <p:nvPr/>
            </p:nvSpPr>
            <p:spPr bwMode="auto">
              <a:xfrm>
                <a:off x="1440" y="480"/>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86" name="Oval 257"/>
              <p:cNvSpPr>
                <a:spLocks noChangeArrowheads="1"/>
              </p:cNvSpPr>
              <p:nvPr/>
            </p:nvSpPr>
            <p:spPr bwMode="auto">
              <a:xfrm>
                <a:off x="3264" y="743"/>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87" name="Oval 258"/>
              <p:cNvSpPr>
                <a:spLocks noChangeArrowheads="1"/>
              </p:cNvSpPr>
              <p:nvPr/>
            </p:nvSpPr>
            <p:spPr bwMode="auto">
              <a:xfrm>
                <a:off x="2880" y="647"/>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88" name="Oval 259"/>
              <p:cNvSpPr>
                <a:spLocks noChangeArrowheads="1"/>
              </p:cNvSpPr>
              <p:nvPr/>
            </p:nvSpPr>
            <p:spPr bwMode="auto">
              <a:xfrm>
                <a:off x="3696" y="163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89" name="Oval 260"/>
              <p:cNvSpPr>
                <a:spLocks noChangeArrowheads="1"/>
              </p:cNvSpPr>
              <p:nvPr/>
            </p:nvSpPr>
            <p:spPr bwMode="auto">
              <a:xfrm>
                <a:off x="2160" y="192"/>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0" name="Oval 261"/>
              <p:cNvSpPr>
                <a:spLocks noChangeArrowheads="1"/>
              </p:cNvSpPr>
              <p:nvPr/>
            </p:nvSpPr>
            <p:spPr bwMode="auto">
              <a:xfrm>
                <a:off x="2112" y="384"/>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91" name="Oval 262"/>
              <p:cNvSpPr>
                <a:spLocks noChangeArrowheads="1"/>
              </p:cNvSpPr>
              <p:nvPr/>
            </p:nvSpPr>
            <p:spPr bwMode="auto">
              <a:xfrm>
                <a:off x="3408" y="1607"/>
                <a:ext cx="72" cy="73"/>
              </a:xfrm>
              <a:prstGeom prst="ellipse">
                <a:avLst/>
              </a:prstGeom>
              <a:grp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grpSp>
      </p:grpSp>
      <p:grpSp>
        <p:nvGrpSpPr>
          <p:cNvPr id="6" name="Group 263"/>
          <p:cNvGrpSpPr>
            <a:grpSpLocks/>
          </p:cNvGrpSpPr>
          <p:nvPr/>
        </p:nvGrpSpPr>
        <p:grpSpPr bwMode="auto">
          <a:xfrm>
            <a:off x="2249488" y="76200"/>
            <a:ext cx="5356225" cy="6323013"/>
            <a:chOff x="1417" y="48"/>
            <a:chExt cx="3374" cy="3983"/>
          </a:xfrm>
          <a:solidFill>
            <a:schemeClr val="accent3">
              <a:lumMod val="75000"/>
            </a:schemeClr>
          </a:solidFill>
        </p:grpSpPr>
        <p:grpSp>
          <p:nvGrpSpPr>
            <p:cNvPr id="7" name="Group 264"/>
            <p:cNvGrpSpPr>
              <a:grpSpLocks/>
            </p:cNvGrpSpPr>
            <p:nvPr/>
          </p:nvGrpSpPr>
          <p:grpSpPr bwMode="auto">
            <a:xfrm>
              <a:off x="1417" y="194"/>
              <a:ext cx="3374" cy="3837"/>
              <a:chOff x="1417" y="194"/>
              <a:chExt cx="3374" cy="3837"/>
            </a:xfrm>
            <a:grpFill/>
          </p:grpSpPr>
          <p:sp>
            <p:nvSpPr>
              <p:cNvPr id="37960" name="Rectangle 265"/>
              <p:cNvSpPr>
                <a:spLocks noChangeArrowheads="1"/>
              </p:cNvSpPr>
              <p:nvPr/>
            </p:nvSpPr>
            <p:spPr bwMode="auto">
              <a:xfrm>
                <a:off x="1417" y="398"/>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1" name="Rectangle 266"/>
              <p:cNvSpPr>
                <a:spLocks noChangeArrowheads="1"/>
              </p:cNvSpPr>
              <p:nvPr/>
            </p:nvSpPr>
            <p:spPr bwMode="auto">
              <a:xfrm>
                <a:off x="1993" y="642"/>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2" name="Rectangle 267"/>
              <p:cNvSpPr>
                <a:spLocks noChangeArrowheads="1"/>
              </p:cNvSpPr>
              <p:nvPr/>
            </p:nvSpPr>
            <p:spPr bwMode="auto">
              <a:xfrm>
                <a:off x="2079" y="627"/>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3" name="Rectangle 268"/>
              <p:cNvSpPr>
                <a:spLocks noChangeArrowheads="1"/>
              </p:cNvSpPr>
              <p:nvPr/>
            </p:nvSpPr>
            <p:spPr bwMode="auto">
              <a:xfrm>
                <a:off x="2377" y="270"/>
                <a:ext cx="58"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4" name="Rectangle 269"/>
              <p:cNvSpPr>
                <a:spLocks noChangeArrowheads="1"/>
              </p:cNvSpPr>
              <p:nvPr/>
            </p:nvSpPr>
            <p:spPr bwMode="auto">
              <a:xfrm>
                <a:off x="2647" y="194"/>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5" name="Rectangle 271"/>
              <p:cNvSpPr>
                <a:spLocks noChangeArrowheads="1"/>
              </p:cNvSpPr>
              <p:nvPr/>
            </p:nvSpPr>
            <p:spPr bwMode="auto">
              <a:xfrm>
                <a:off x="3556" y="610"/>
                <a:ext cx="58"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6" name="Rectangle 272"/>
              <p:cNvSpPr>
                <a:spLocks noChangeArrowheads="1"/>
              </p:cNvSpPr>
              <p:nvPr/>
            </p:nvSpPr>
            <p:spPr bwMode="auto">
              <a:xfrm>
                <a:off x="3937" y="767"/>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7" name="Rectangle 273"/>
              <p:cNvSpPr>
                <a:spLocks noChangeArrowheads="1"/>
              </p:cNvSpPr>
              <p:nvPr/>
            </p:nvSpPr>
            <p:spPr bwMode="auto">
              <a:xfrm>
                <a:off x="4321" y="1258"/>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8" name="Rectangle 274"/>
              <p:cNvSpPr>
                <a:spLocks noChangeArrowheads="1"/>
              </p:cNvSpPr>
              <p:nvPr/>
            </p:nvSpPr>
            <p:spPr bwMode="auto">
              <a:xfrm>
                <a:off x="3324" y="1242"/>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69" name="Rectangle 275"/>
              <p:cNvSpPr>
                <a:spLocks noChangeArrowheads="1"/>
              </p:cNvSpPr>
              <p:nvPr/>
            </p:nvSpPr>
            <p:spPr bwMode="auto">
              <a:xfrm>
                <a:off x="3234" y="1428"/>
                <a:ext cx="58"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0" name="Rectangle 276"/>
              <p:cNvSpPr>
                <a:spLocks noChangeArrowheads="1"/>
              </p:cNvSpPr>
              <p:nvPr/>
            </p:nvSpPr>
            <p:spPr bwMode="auto">
              <a:xfrm>
                <a:off x="3295" y="1539"/>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1" name="Rectangle 277"/>
              <p:cNvSpPr>
                <a:spLocks noChangeArrowheads="1"/>
              </p:cNvSpPr>
              <p:nvPr/>
            </p:nvSpPr>
            <p:spPr bwMode="auto">
              <a:xfrm>
                <a:off x="3096" y="1544"/>
                <a:ext cx="58"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2" name="Rectangle 278"/>
              <p:cNvSpPr>
                <a:spLocks noChangeArrowheads="1"/>
              </p:cNvSpPr>
              <p:nvPr/>
            </p:nvSpPr>
            <p:spPr bwMode="auto">
              <a:xfrm>
                <a:off x="2534" y="1238"/>
                <a:ext cx="58"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3" name="Rectangle 279"/>
              <p:cNvSpPr>
                <a:spLocks noChangeArrowheads="1"/>
              </p:cNvSpPr>
              <p:nvPr/>
            </p:nvSpPr>
            <p:spPr bwMode="auto">
              <a:xfrm>
                <a:off x="2230" y="930"/>
                <a:ext cx="58"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4" name="Rectangle 281"/>
              <p:cNvSpPr>
                <a:spLocks noChangeArrowheads="1"/>
              </p:cNvSpPr>
              <p:nvPr/>
            </p:nvSpPr>
            <p:spPr bwMode="auto">
              <a:xfrm>
                <a:off x="2177" y="887"/>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5" name="Rectangle 282"/>
              <p:cNvSpPr>
                <a:spLocks noChangeArrowheads="1"/>
              </p:cNvSpPr>
              <p:nvPr/>
            </p:nvSpPr>
            <p:spPr bwMode="auto">
              <a:xfrm>
                <a:off x="3622" y="1920"/>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6" name="Rectangle 283"/>
              <p:cNvSpPr>
                <a:spLocks noChangeArrowheads="1"/>
              </p:cNvSpPr>
              <p:nvPr/>
            </p:nvSpPr>
            <p:spPr bwMode="auto">
              <a:xfrm>
                <a:off x="3647" y="1895"/>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7" name="Rectangle 284"/>
              <p:cNvSpPr>
                <a:spLocks noChangeArrowheads="1"/>
              </p:cNvSpPr>
              <p:nvPr/>
            </p:nvSpPr>
            <p:spPr bwMode="auto">
              <a:xfrm>
                <a:off x="4198" y="2522"/>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8" name="Rectangle 285"/>
              <p:cNvSpPr>
                <a:spLocks noChangeArrowheads="1"/>
              </p:cNvSpPr>
              <p:nvPr/>
            </p:nvSpPr>
            <p:spPr bwMode="auto">
              <a:xfrm>
                <a:off x="4223" y="2497"/>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79" name="Rectangle 286"/>
              <p:cNvSpPr>
                <a:spLocks noChangeArrowheads="1"/>
              </p:cNvSpPr>
              <p:nvPr/>
            </p:nvSpPr>
            <p:spPr bwMode="auto">
              <a:xfrm>
                <a:off x="4732" y="3976"/>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grpSp>
        <p:grpSp>
          <p:nvGrpSpPr>
            <p:cNvPr id="9" name="Group 287"/>
            <p:cNvGrpSpPr>
              <a:grpSpLocks/>
            </p:cNvGrpSpPr>
            <p:nvPr/>
          </p:nvGrpSpPr>
          <p:grpSpPr bwMode="auto">
            <a:xfrm>
              <a:off x="1573" y="48"/>
              <a:ext cx="1979" cy="439"/>
              <a:chOff x="1573" y="48"/>
              <a:chExt cx="1979" cy="439"/>
            </a:xfrm>
            <a:grpFill/>
          </p:grpSpPr>
          <p:sp>
            <p:nvSpPr>
              <p:cNvPr id="37958" name="Rectangle 288"/>
              <p:cNvSpPr>
                <a:spLocks noChangeArrowheads="1"/>
              </p:cNvSpPr>
              <p:nvPr/>
            </p:nvSpPr>
            <p:spPr bwMode="auto">
              <a:xfrm>
                <a:off x="1573" y="48"/>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sp>
            <p:nvSpPr>
              <p:cNvPr id="37959" name="Rectangle 289"/>
              <p:cNvSpPr>
                <a:spLocks noChangeArrowheads="1"/>
              </p:cNvSpPr>
              <p:nvPr/>
            </p:nvSpPr>
            <p:spPr bwMode="auto">
              <a:xfrm>
                <a:off x="3493" y="432"/>
                <a:ext cx="59" cy="55"/>
              </a:xfrm>
              <a:prstGeom prst="rect">
                <a:avLst/>
              </a:prstGeom>
              <a:grpFill/>
              <a:ln w="9525">
                <a:solidFill>
                  <a:schemeClr val="tx1"/>
                </a:solidFill>
                <a:miter lim="800000"/>
                <a:headEnd/>
                <a:tailEnd/>
              </a:ln>
            </p:spPr>
            <p:txBody>
              <a:bodyPr wrap="none" anchor="ctr"/>
              <a:lstStyle/>
              <a:p>
                <a:endParaRPr lang="en-US" dirty="0">
                  <a:solidFill>
                    <a:prstClr val="black"/>
                  </a:solidFill>
                  <a:latin typeface="Calibri" pitchFamily="34" charset="0"/>
                </a:endParaRPr>
              </a:p>
            </p:txBody>
          </p:sp>
        </p:grpSp>
      </p:grpSp>
      <p:sp>
        <p:nvSpPr>
          <p:cNvPr id="37904" name="Oval 257"/>
          <p:cNvSpPr>
            <a:spLocks noChangeArrowheads="1"/>
          </p:cNvSpPr>
          <p:nvPr/>
        </p:nvSpPr>
        <p:spPr bwMode="auto">
          <a:xfrm>
            <a:off x="5181600" y="1066800"/>
            <a:ext cx="114300" cy="115888"/>
          </a:xfrm>
          <a:prstGeom prst="ellipse">
            <a:avLst/>
          </a:prstGeom>
          <a:solidFill>
            <a:srgbClr val="660066"/>
          </a:solid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05" name="Oval 257"/>
          <p:cNvSpPr>
            <a:spLocks noChangeArrowheads="1"/>
          </p:cNvSpPr>
          <p:nvPr/>
        </p:nvSpPr>
        <p:spPr bwMode="auto">
          <a:xfrm>
            <a:off x="5105400" y="1143000"/>
            <a:ext cx="114300" cy="115888"/>
          </a:xfrm>
          <a:prstGeom prst="ellipse">
            <a:avLst/>
          </a:prstGeom>
          <a:solidFill>
            <a:srgbClr val="660066"/>
          </a:solid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sp>
        <p:nvSpPr>
          <p:cNvPr id="37906" name="Oval 257"/>
          <p:cNvSpPr>
            <a:spLocks noChangeArrowheads="1"/>
          </p:cNvSpPr>
          <p:nvPr/>
        </p:nvSpPr>
        <p:spPr bwMode="auto">
          <a:xfrm>
            <a:off x="3810000" y="304800"/>
            <a:ext cx="114300" cy="115888"/>
          </a:xfrm>
          <a:prstGeom prst="ellipse">
            <a:avLst/>
          </a:prstGeom>
          <a:solidFill>
            <a:srgbClr val="660066"/>
          </a:solidFill>
          <a:ln w="9525">
            <a:solidFill>
              <a:schemeClr val="tx1"/>
            </a:solidFill>
            <a:round/>
            <a:headEnd/>
            <a:tailEnd/>
          </a:ln>
        </p:spPr>
        <p:txBody>
          <a:bodyPr wrap="none" anchor="ctr"/>
          <a:lstStyle/>
          <a:p>
            <a:endParaRPr lang="en-US" dirty="0">
              <a:solidFill>
                <a:prstClr val="black"/>
              </a:solidFill>
              <a:latin typeface="Calibri" pitchFamily="34" charset="0"/>
            </a:endParaRPr>
          </a:p>
        </p:txBody>
      </p:sp>
      <p:grpSp>
        <p:nvGrpSpPr>
          <p:cNvPr id="10" name="Group 2"/>
          <p:cNvGrpSpPr/>
          <p:nvPr/>
        </p:nvGrpSpPr>
        <p:grpSpPr>
          <a:xfrm>
            <a:off x="3200400" y="1295400"/>
            <a:ext cx="2514600" cy="1905000"/>
            <a:chOff x="3200400" y="1295400"/>
            <a:chExt cx="2514600" cy="1905000"/>
          </a:xfrm>
        </p:grpSpPr>
        <p:sp>
          <p:nvSpPr>
            <p:cNvPr id="501" name="5-Point Star 500"/>
            <p:cNvSpPr/>
            <p:nvPr/>
          </p:nvSpPr>
          <p:spPr bwMode="auto">
            <a:xfrm>
              <a:off x="5410200" y="2895600"/>
              <a:ext cx="304800" cy="304800"/>
            </a:xfrm>
            <a:prstGeom prst="star5">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2" name="5-Point Star 501"/>
            <p:cNvSpPr/>
            <p:nvPr/>
          </p:nvSpPr>
          <p:spPr bwMode="auto">
            <a:xfrm>
              <a:off x="4114800" y="1981200"/>
              <a:ext cx="304800" cy="304800"/>
            </a:xfrm>
            <a:prstGeom prst="star5">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3" name="5-Point Star 502"/>
            <p:cNvSpPr/>
            <p:nvPr/>
          </p:nvSpPr>
          <p:spPr bwMode="auto">
            <a:xfrm>
              <a:off x="3200400" y="1295400"/>
              <a:ext cx="304800" cy="304800"/>
            </a:xfrm>
            <a:prstGeom prst="star5">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301" name="Rectangle 239"/>
          <p:cNvSpPr>
            <a:spLocks noChangeArrowheads="1"/>
          </p:cNvSpPr>
          <p:nvPr/>
        </p:nvSpPr>
        <p:spPr bwMode="invGray">
          <a:xfrm>
            <a:off x="304800" y="2412364"/>
            <a:ext cx="4910137" cy="1295400"/>
          </a:xfrm>
          <a:prstGeom prst="rect">
            <a:avLst/>
          </a:prstGeom>
          <a:noFill/>
          <a:ln w="9525">
            <a:noFill/>
            <a:miter lim="800000"/>
            <a:headEnd/>
            <a:tailEnd/>
          </a:ln>
          <a:effectLst/>
        </p:spPr>
        <p:txBody>
          <a:bodyPr anchor="ctr"/>
          <a:lstStyle/>
          <a:p>
            <a:pPr algn="ctr" defTabSz="914363" fontAlgn="auto">
              <a:lnSpc>
                <a:spcPct val="90000"/>
              </a:lnSpc>
              <a:spcAft>
                <a:spcPts val="0"/>
              </a:spcAft>
              <a:defRPr/>
            </a:pPr>
            <a:r>
              <a:rPr lang="en-US" sz="4400" b="1" spc="-150" dirty="0">
                <a:ln w="3175">
                  <a:noFill/>
                </a:ln>
                <a:solidFill>
                  <a:srgbClr val="4F81BD">
                    <a:lumMod val="50000"/>
                  </a:srgbClr>
                </a:solidFill>
                <a:latin typeface="Calibri"/>
              </a:rPr>
              <a:t>Regional Investments</a:t>
            </a:r>
            <a:endParaRPr lang="en-US" sz="4000" b="1" spc="-150" dirty="0">
              <a:ln w="3175">
                <a:noFill/>
              </a:ln>
              <a:solidFill>
                <a:srgbClr val="4F81BD">
                  <a:lumMod val="50000"/>
                </a:srgbClr>
              </a:solidFill>
              <a:latin typeface="Calibri"/>
            </a:endParaRPr>
          </a:p>
          <a:p>
            <a:pPr algn="ctr" defTabSz="914363" fontAlgn="auto">
              <a:lnSpc>
                <a:spcPct val="90000"/>
              </a:lnSpc>
              <a:spcAft>
                <a:spcPts val="0"/>
              </a:spcAft>
              <a:defRPr/>
            </a:pPr>
            <a:r>
              <a:rPr lang="en-US" sz="3200" b="1" spc="-150" dirty="0">
                <a:ln w="3175">
                  <a:noFill/>
                </a:ln>
                <a:solidFill>
                  <a:srgbClr val="4F81BD">
                    <a:lumMod val="50000"/>
                  </a:srgbClr>
                </a:solidFill>
                <a:latin typeface="Calibri"/>
              </a:rPr>
              <a:t>Reducing Reliance on Imports</a:t>
            </a:r>
          </a:p>
        </p:txBody>
      </p:sp>
      <p:grpSp>
        <p:nvGrpSpPr>
          <p:cNvPr id="11" name="Group 312"/>
          <p:cNvGrpSpPr/>
          <p:nvPr/>
        </p:nvGrpSpPr>
        <p:grpSpPr>
          <a:xfrm>
            <a:off x="310028" y="3886200"/>
            <a:ext cx="6201897" cy="374650"/>
            <a:chOff x="228600" y="3867149"/>
            <a:chExt cx="6201897" cy="374650"/>
          </a:xfrm>
        </p:grpSpPr>
        <p:sp>
          <p:nvSpPr>
            <p:cNvPr id="303" name="Isosceles Triangle 302"/>
            <p:cNvSpPr/>
            <p:nvPr/>
          </p:nvSpPr>
          <p:spPr bwMode="auto">
            <a:xfrm>
              <a:off x="228600" y="3867149"/>
              <a:ext cx="304800" cy="304800"/>
            </a:xfrm>
            <a:prstGeom prst="triangle">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05" name="Rectangle 2185"/>
            <p:cNvSpPr>
              <a:spLocks noChangeArrowheads="1"/>
            </p:cNvSpPr>
            <p:nvPr/>
          </p:nvSpPr>
          <p:spPr bwMode="invGray">
            <a:xfrm>
              <a:off x="671047" y="3876674"/>
              <a:ext cx="5759450" cy="365125"/>
            </a:xfrm>
            <a:prstGeom prst="rect">
              <a:avLst/>
            </a:prstGeom>
            <a:solidFill>
              <a:schemeClr val="bg1"/>
            </a:solid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4692650" algn="r"/>
                </a:tabLst>
                <a:defRPr/>
              </a:pPr>
              <a:r>
                <a:rPr lang="en-US" sz="2400" dirty="0">
                  <a:solidFill>
                    <a:srgbClr val="4F81BD">
                      <a:lumMod val="50000"/>
                    </a:srgbClr>
                  </a:solidFill>
                  <a:latin typeface="Calibri"/>
                </a:rPr>
                <a:t>Conservation: </a:t>
              </a:r>
              <a:r>
                <a:rPr lang="en-US" sz="2400" dirty="0" smtClean="0">
                  <a:solidFill>
                    <a:prstClr val="black"/>
                  </a:solidFill>
                  <a:effectLst>
                    <a:outerShdw blurRad="60007" dist="310007" dir="7680000" sy="30000" kx="1300200" algn="ctr" rotWithShape="0">
                      <a:prstClr val="black">
                        <a:alpha val="80000"/>
                      </a:prstClr>
                    </a:outerShdw>
                  </a:effectLst>
                  <a:latin typeface="Calibri"/>
                </a:rPr>
                <a:t> 	</a:t>
              </a:r>
              <a:r>
                <a:rPr lang="en-US" sz="2400" dirty="0" smtClean="0">
                  <a:solidFill>
                    <a:srgbClr val="4F81BD">
                      <a:lumMod val="50000"/>
                    </a:srgbClr>
                  </a:solidFill>
                  <a:latin typeface="Calibri"/>
                </a:rPr>
                <a:t>900,000 af/yr</a:t>
              </a:r>
              <a:endParaRPr lang="en-US" sz="2400" dirty="0">
                <a:solidFill>
                  <a:srgbClr val="4F81BD">
                    <a:lumMod val="50000"/>
                  </a:srgbClr>
                </a:solidFill>
                <a:latin typeface="Calibri"/>
              </a:endParaRPr>
            </a:p>
          </p:txBody>
        </p:sp>
      </p:grpSp>
      <p:grpSp>
        <p:nvGrpSpPr>
          <p:cNvPr id="12" name="Group 313"/>
          <p:cNvGrpSpPr/>
          <p:nvPr/>
        </p:nvGrpSpPr>
        <p:grpSpPr>
          <a:xfrm>
            <a:off x="304800" y="4356936"/>
            <a:ext cx="6168745" cy="365125"/>
            <a:chOff x="223372" y="4337885"/>
            <a:chExt cx="6168745" cy="365125"/>
          </a:xfrm>
        </p:grpSpPr>
        <p:sp>
          <p:nvSpPr>
            <p:cNvPr id="309" name="Oval 321"/>
            <p:cNvSpPr>
              <a:spLocks noChangeArrowheads="1"/>
            </p:cNvSpPr>
            <p:nvPr/>
          </p:nvSpPr>
          <p:spPr bwMode="auto">
            <a:xfrm>
              <a:off x="223372" y="4391960"/>
              <a:ext cx="315912" cy="266700"/>
            </a:xfrm>
            <a:prstGeom prst="ellipse">
              <a:avLst/>
            </a:prstGeom>
            <a:solidFill>
              <a:schemeClr val="accent4">
                <a:lumMod val="75000"/>
              </a:schemeClr>
            </a:solidFill>
            <a:ln w="9525">
              <a:solidFill>
                <a:schemeClr val="tx1"/>
              </a:solidFill>
              <a:round/>
              <a:headEnd/>
              <a:tailEnd/>
            </a:ln>
            <a:effectLst>
              <a:outerShdw blurRad="63500" sx="102000" sy="102000" algn="ctr" rotWithShape="0">
                <a:prstClr val="black">
                  <a:alpha val="40000"/>
                </a:prstClr>
              </a:outerShdw>
            </a:effectLst>
          </p:spPr>
          <p:txBody>
            <a:bodyPr wrap="none" anchor="ctr"/>
            <a:lstStyle/>
            <a:p>
              <a:pPr>
                <a:defRPr/>
              </a:pPr>
              <a:endParaRPr lang="en-US" dirty="0">
                <a:solidFill>
                  <a:srgbClr val="FFFFFF"/>
                </a:solidFill>
                <a:latin typeface="Calibri" pitchFamily="34" charset="0"/>
              </a:endParaRPr>
            </a:p>
          </p:txBody>
        </p:sp>
        <p:sp>
          <p:nvSpPr>
            <p:cNvPr id="306" name="Rectangle 2185"/>
            <p:cNvSpPr>
              <a:spLocks noChangeArrowheads="1"/>
            </p:cNvSpPr>
            <p:nvPr/>
          </p:nvSpPr>
          <p:spPr bwMode="invGray">
            <a:xfrm>
              <a:off x="632667" y="4337885"/>
              <a:ext cx="5759450" cy="365125"/>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4692650" algn="r"/>
                </a:tabLst>
                <a:defRPr/>
              </a:pPr>
              <a:r>
                <a:rPr lang="en-US" sz="2400" dirty="0" smtClean="0">
                  <a:solidFill>
                    <a:srgbClr val="4F81BD">
                      <a:lumMod val="50000"/>
                    </a:srgbClr>
                  </a:solidFill>
                  <a:latin typeface="Calibri"/>
                </a:rPr>
                <a:t>Recycling:</a:t>
              </a:r>
              <a:r>
                <a:rPr lang="en-US" sz="2400" dirty="0" smtClean="0">
                  <a:solidFill>
                    <a:prstClr val="black"/>
                  </a:solidFill>
                  <a:effectLst>
                    <a:outerShdw blurRad="60007" dist="310007" dir="7680000" sy="30000" kx="1300200" algn="ctr" rotWithShape="0">
                      <a:prstClr val="black">
                        <a:alpha val="80000"/>
                      </a:prstClr>
                    </a:outerShdw>
                  </a:effectLst>
                  <a:latin typeface="Calibri"/>
                </a:rPr>
                <a:t>  	</a:t>
              </a:r>
              <a:r>
                <a:rPr lang="en-US" sz="2400" dirty="0" smtClean="0">
                  <a:solidFill>
                    <a:srgbClr val="4F81BD">
                      <a:lumMod val="50000"/>
                    </a:srgbClr>
                  </a:solidFill>
                  <a:latin typeface="Calibri"/>
                </a:rPr>
                <a:t>335,000 af/yr</a:t>
              </a:r>
              <a:endParaRPr lang="en-US" sz="2400" dirty="0">
                <a:solidFill>
                  <a:srgbClr val="4F81BD">
                    <a:lumMod val="50000"/>
                  </a:srgbClr>
                </a:solidFill>
                <a:latin typeface="Calibri"/>
              </a:endParaRPr>
            </a:p>
          </p:txBody>
        </p:sp>
      </p:grpSp>
      <p:grpSp>
        <p:nvGrpSpPr>
          <p:cNvPr id="13" name="Group 314"/>
          <p:cNvGrpSpPr/>
          <p:nvPr/>
        </p:nvGrpSpPr>
        <p:grpSpPr>
          <a:xfrm>
            <a:off x="348128" y="4835712"/>
            <a:ext cx="6125417" cy="365125"/>
            <a:chOff x="266700" y="4816661"/>
            <a:chExt cx="6125417" cy="365125"/>
          </a:xfrm>
        </p:grpSpPr>
        <p:sp>
          <p:nvSpPr>
            <p:cNvPr id="308" name="Rectangle 307"/>
            <p:cNvSpPr/>
            <p:nvPr/>
          </p:nvSpPr>
          <p:spPr bwMode="auto">
            <a:xfrm>
              <a:off x="266700" y="4878671"/>
              <a:ext cx="228600" cy="228600"/>
            </a:xfrm>
            <a:prstGeom prst="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07" name="Rectangle 2185"/>
            <p:cNvSpPr>
              <a:spLocks noChangeArrowheads="1"/>
            </p:cNvSpPr>
            <p:nvPr/>
          </p:nvSpPr>
          <p:spPr bwMode="invGray">
            <a:xfrm>
              <a:off x="632667" y="4816661"/>
              <a:ext cx="5759450" cy="365125"/>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4692650" algn="r"/>
                </a:tabLst>
                <a:defRPr/>
              </a:pPr>
              <a:r>
                <a:rPr lang="en-US" sz="2400" dirty="0" smtClean="0">
                  <a:solidFill>
                    <a:srgbClr val="4F81BD">
                      <a:lumMod val="50000"/>
                    </a:srgbClr>
                  </a:solidFill>
                  <a:latin typeface="Calibri"/>
                </a:rPr>
                <a:t>Groundwater Recovery:</a:t>
              </a:r>
              <a:r>
                <a:rPr lang="en-US" sz="2400" dirty="0" smtClean="0">
                  <a:solidFill>
                    <a:srgbClr val="4F81BD">
                      <a:lumMod val="50000"/>
                    </a:srgbClr>
                  </a:solidFill>
                  <a:latin typeface="+mn-lt"/>
                </a:rPr>
                <a:t>	111,000 </a:t>
              </a:r>
              <a:r>
                <a:rPr lang="en-US" sz="2400" dirty="0" smtClean="0">
                  <a:solidFill>
                    <a:srgbClr val="4F81BD">
                      <a:lumMod val="50000"/>
                    </a:srgbClr>
                  </a:solidFill>
                  <a:latin typeface="Calibri"/>
                </a:rPr>
                <a:t>af/yr</a:t>
              </a:r>
              <a:endParaRPr lang="en-US" sz="2400" dirty="0">
                <a:solidFill>
                  <a:srgbClr val="4F81BD">
                    <a:lumMod val="50000"/>
                  </a:srgbClr>
                </a:solidFill>
                <a:latin typeface="Calibri"/>
              </a:endParaRPr>
            </a:p>
          </p:txBody>
        </p:sp>
      </p:grpSp>
      <p:sp>
        <p:nvSpPr>
          <p:cNvPr id="312" name="TextBox 311"/>
          <p:cNvSpPr txBox="1"/>
          <p:nvPr/>
        </p:nvSpPr>
        <p:spPr>
          <a:xfrm>
            <a:off x="0" y="6216286"/>
            <a:ext cx="7564507" cy="458587"/>
          </a:xfrm>
          <a:prstGeom prst="rect">
            <a:avLst/>
          </a:prstGeom>
          <a:noFill/>
        </p:spPr>
        <p:txBody>
          <a:bodyPr wrap="none" rtlCol="0">
            <a:spAutoFit/>
          </a:bodyPr>
          <a:lstStyle/>
          <a:p>
            <a:pPr>
              <a:lnSpc>
                <a:spcPct val="85000"/>
              </a:lnSpc>
            </a:pPr>
            <a:r>
              <a:rPr lang="en-US" sz="1400" i="1" dirty="0" smtClean="0">
                <a:solidFill>
                  <a:srgbClr val="4F81BD">
                    <a:lumMod val="50000"/>
                  </a:srgbClr>
                </a:solidFill>
                <a:latin typeface="Calibri"/>
              </a:rPr>
              <a:t>Conservation represents regional actions both active &amp; passive</a:t>
            </a:r>
          </a:p>
          <a:p>
            <a:pPr>
              <a:lnSpc>
                <a:spcPct val="85000"/>
              </a:lnSpc>
            </a:pPr>
            <a:r>
              <a:rPr lang="en-US" sz="1400" i="1" dirty="0" smtClean="0">
                <a:solidFill>
                  <a:srgbClr val="4F81BD">
                    <a:lumMod val="50000"/>
                  </a:srgbClr>
                </a:solidFill>
                <a:latin typeface="Calibri"/>
              </a:rPr>
              <a:t>Recycling &amp; groundwater represents total regional production 2012 (Metropolitan &amp; member agency)</a:t>
            </a:r>
          </a:p>
        </p:txBody>
      </p:sp>
      <p:sp>
        <p:nvSpPr>
          <p:cNvPr id="314" name="Slide Number Placeholder 3"/>
          <p:cNvSpPr>
            <a:spLocks noGrp="1"/>
          </p:cNvSpPr>
          <p:nvPr>
            <p:ph type="sldNum" sz="quarter" idx="4294967295"/>
          </p:nvPr>
        </p:nvSpPr>
        <p:spPr>
          <a:xfrm>
            <a:off x="8610600" y="6477000"/>
            <a:ext cx="533400" cy="381000"/>
          </a:xfrm>
          <a:prstGeom prst="rect">
            <a:avLst/>
          </a:prstGeom>
        </p:spPr>
        <p:txBody>
          <a:bodyPr/>
          <a:lstStyle/>
          <a:p>
            <a:fld id="{39022992-CD7C-45DA-BC4D-3BA680BD9CD9}" type="slidenum">
              <a:rPr lang="en-US" smtClean="0">
                <a:solidFill>
                  <a:srgbClr val="1F497D"/>
                </a:solidFill>
              </a:rPr>
              <a:pPr/>
              <a:t>24</a:t>
            </a:fld>
            <a:endParaRPr lang="en-US" dirty="0">
              <a:solidFill>
                <a:srgbClr val="1F497D"/>
              </a:solidFill>
            </a:endParaRPr>
          </a:p>
        </p:txBody>
      </p:sp>
      <p:sp>
        <p:nvSpPr>
          <p:cNvPr id="310" name="5-Point Star 309"/>
          <p:cNvSpPr/>
          <p:nvPr/>
        </p:nvSpPr>
        <p:spPr bwMode="auto">
          <a:xfrm>
            <a:off x="152400" y="5310005"/>
            <a:ext cx="457200" cy="393330"/>
          </a:xfrm>
          <a:prstGeom prst="star5">
            <a:avLst/>
          </a:prstGeom>
          <a:solidFill>
            <a:srgbClr val="F7964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11" name="Rectangle 2185"/>
          <p:cNvSpPr>
            <a:spLocks noChangeArrowheads="1"/>
          </p:cNvSpPr>
          <p:nvPr/>
        </p:nvSpPr>
        <p:spPr bwMode="invGray">
          <a:xfrm>
            <a:off x="632667" y="5349875"/>
            <a:ext cx="5759450" cy="365125"/>
          </a:xfrm>
          <a:prstGeom prst="rect">
            <a:avLst/>
          </a:prstGeom>
          <a:noFill/>
          <a:ln w="9525">
            <a:noFill/>
            <a:miter lim="800000"/>
            <a:headEnd/>
            <a:tailEnd/>
          </a:ln>
          <a:effectLst/>
        </p:spPr>
        <p:txBody>
          <a:bodyPr wrap="none" lIns="92075" tIns="46038" rIns="92075" bIns="46038"/>
          <a:lstStyle/>
          <a:p>
            <a:pPr>
              <a:lnSpc>
                <a:spcPct val="90000"/>
              </a:lnSpc>
              <a:spcAft>
                <a:spcPct val="30000"/>
              </a:spcAft>
              <a:buClr>
                <a:srgbClr val="FFFF00"/>
              </a:buClr>
              <a:buSzPct val="111000"/>
              <a:tabLst>
                <a:tab pos="3035300" algn="l"/>
                <a:tab pos="4692650" algn="r"/>
              </a:tabLst>
              <a:defRPr/>
            </a:pPr>
            <a:r>
              <a:rPr lang="en-US" sz="2400" dirty="0">
                <a:solidFill>
                  <a:srgbClr val="4F81BD">
                    <a:lumMod val="50000"/>
                  </a:srgbClr>
                </a:solidFill>
                <a:latin typeface="Calibri"/>
              </a:rPr>
              <a:t>Seawater:  	  46,000 af/yr (planned) </a:t>
            </a:r>
          </a:p>
        </p:txBody>
      </p:sp>
    </p:spTree>
    <p:extLst>
      <p:ext uri="{BB962C8B-B14F-4D97-AF65-F5344CB8AC3E}">
        <p14:creationId xmlns:p14="http://schemas.microsoft.com/office/powerpoint/2010/main" val="295245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2014 Hydrologic Conditions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36624"/>
            <a:ext cx="6781800" cy="560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858576" y="3271615"/>
            <a:ext cx="3525291" cy="1029939"/>
            <a:chOff x="3022326" y="3121728"/>
            <a:chExt cx="3525291" cy="1029939"/>
          </a:xfrm>
        </p:grpSpPr>
        <p:sp>
          <p:nvSpPr>
            <p:cNvPr id="7" name="Oval 6"/>
            <p:cNvSpPr/>
            <p:nvPr/>
          </p:nvSpPr>
          <p:spPr bwMode="auto">
            <a:xfrm rot="21085849">
              <a:off x="3022326" y="3121728"/>
              <a:ext cx="660946" cy="1029939"/>
            </a:xfrm>
            <a:prstGeom prst="ellipse">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8" name="Group 7"/>
            <p:cNvGrpSpPr/>
            <p:nvPr/>
          </p:nvGrpSpPr>
          <p:grpSpPr>
            <a:xfrm>
              <a:off x="3733799" y="3176719"/>
              <a:ext cx="2813818" cy="954107"/>
              <a:chOff x="3733799" y="3176719"/>
              <a:chExt cx="2813818" cy="954107"/>
            </a:xfrm>
          </p:grpSpPr>
          <p:sp>
            <p:nvSpPr>
              <p:cNvPr id="9" name="Right Arrow Callout 8"/>
              <p:cNvSpPr/>
              <p:nvPr/>
            </p:nvSpPr>
            <p:spPr bwMode="auto">
              <a:xfrm flipH="1">
                <a:off x="3733799" y="3176719"/>
                <a:ext cx="1268185" cy="938081"/>
              </a:xfrm>
              <a:prstGeom prst="rightArrowCallout">
                <a:avLst>
                  <a:gd name="adj1" fmla="val 38925"/>
                  <a:gd name="adj2" fmla="val 31963"/>
                  <a:gd name="adj3" fmla="val 25000"/>
                  <a:gd name="adj4" fmla="val 63260"/>
                </a:avLst>
              </a:prstGeom>
              <a:solidFill>
                <a:srgbClr val="C00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4114799" y="3176719"/>
                <a:ext cx="2432818" cy="954107"/>
              </a:xfrm>
              <a:prstGeom prst="rect">
                <a:avLst/>
              </a:prstGeom>
              <a:solidFill>
                <a:srgbClr val="C00000"/>
              </a:solidFill>
              <a:ln w="38100">
                <a:solidFill>
                  <a:schemeClr val="bg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Driest  Oct-Jan </a:t>
                </a:r>
              </a:p>
              <a:p>
                <a:pPr algn="ctr"/>
                <a:r>
                  <a:rPr lang="en-US" sz="2800" b="1" dirty="0" smtClean="0">
                    <a:effectLst>
                      <a:outerShdw blurRad="38100" dist="38100" dir="2700000" algn="tl">
                        <a:srgbClr val="000000">
                          <a:alpha val="43137"/>
                        </a:srgbClr>
                      </a:outerShdw>
                    </a:effectLst>
                  </a:rPr>
                  <a:t>on Record</a:t>
                </a:r>
              </a:p>
            </p:txBody>
          </p:sp>
        </p:grpSp>
      </p:grpSp>
      <p:sp>
        <p:nvSpPr>
          <p:cNvPr id="2" name="TextBox 1"/>
          <p:cNvSpPr txBox="1"/>
          <p:nvPr/>
        </p:nvSpPr>
        <p:spPr>
          <a:xfrm>
            <a:off x="2709163" y="936624"/>
            <a:ext cx="4239091" cy="646331"/>
          </a:xfrm>
          <a:prstGeom prst="rect">
            <a:avLst/>
          </a:prstGeom>
          <a:solidFill>
            <a:schemeClr val="tx1"/>
          </a:solidFill>
        </p:spPr>
        <p:txBody>
          <a:bodyPr wrap="square" rtlCol="0">
            <a:spAutoFit/>
          </a:bodyPr>
          <a:lstStyle/>
          <a:p>
            <a:pPr algn="ctr"/>
            <a:r>
              <a:rPr lang="en-US" dirty="0" smtClean="0">
                <a:solidFill>
                  <a:schemeClr val="bg1"/>
                </a:solidFill>
              </a:rPr>
              <a:t>Percent of Average Precipitation (%) 10/1/2013 – 1/31/2014</a:t>
            </a:r>
            <a:endParaRPr lang="en-US" dirty="0">
              <a:solidFill>
                <a:schemeClr val="bg1"/>
              </a:solidFill>
            </a:endParaRPr>
          </a:p>
        </p:txBody>
      </p:sp>
      <p:sp>
        <p:nvSpPr>
          <p:cNvPr id="11" name="Rectangle 10"/>
          <p:cNvSpPr/>
          <p:nvPr/>
        </p:nvSpPr>
        <p:spPr bwMode="auto">
          <a:xfrm>
            <a:off x="1444008" y="936624"/>
            <a:ext cx="5706533" cy="788512"/>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2645853" y="976937"/>
            <a:ext cx="3996267" cy="707886"/>
          </a:xfrm>
          <a:prstGeom prst="rect">
            <a:avLst/>
          </a:prstGeom>
          <a:noFill/>
        </p:spPr>
        <p:txBody>
          <a:bodyPr wrap="square" rtlCol="0">
            <a:spAutoFit/>
          </a:bodyPr>
          <a:lstStyle/>
          <a:p>
            <a:pPr algn="ctr"/>
            <a:r>
              <a:rPr lang="en-US" sz="2000" b="1" dirty="0" smtClean="0">
                <a:solidFill>
                  <a:schemeClr val="bg1"/>
                </a:solidFill>
              </a:rPr>
              <a:t>Percent of Average Precipitation (%)</a:t>
            </a:r>
          </a:p>
          <a:p>
            <a:pPr algn="ctr"/>
            <a:r>
              <a:rPr lang="en-US" sz="2000" b="1" dirty="0" smtClean="0">
                <a:solidFill>
                  <a:schemeClr val="bg1"/>
                </a:solidFill>
              </a:rPr>
              <a:t>Oct 2013 – Jan 2014</a:t>
            </a:r>
            <a:endParaRPr lang="en-US" sz="2000" b="1" dirty="0">
              <a:solidFill>
                <a:schemeClr val="bg1"/>
              </a:solidFill>
            </a:endParaRPr>
          </a:p>
        </p:txBody>
      </p:sp>
      <p:sp>
        <p:nvSpPr>
          <p:cNvPr id="3" name="TextBox 2"/>
          <p:cNvSpPr txBox="1"/>
          <p:nvPr/>
        </p:nvSpPr>
        <p:spPr>
          <a:xfrm>
            <a:off x="2810933" y="3542049"/>
            <a:ext cx="872068" cy="461665"/>
          </a:xfrm>
          <a:prstGeom prst="rect">
            <a:avLst/>
          </a:prstGeom>
          <a:noFill/>
        </p:spPr>
        <p:txBody>
          <a:bodyPr wrap="square" rtlCol="0">
            <a:spAutoFit/>
          </a:bodyPr>
          <a:lstStyle/>
          <a:p>
            <a:r>
              <a:rPr lang="en-US" sz="2400" b="1" dirty="0" smtClean="0"/>
              <a:t>17%</a:t>
            </a:r>
            <a:endParaRPr lang="en-US" sz="2400" b="1" dirty="0"/>
          </a:p>
        </p:txBody>
      </p:sp>
    </p:spTree>
    <p:extLst>
      <p:ext uri="{BB962C8B-B14F-4D97-AF65-F5344CB8AC3E}">
        <p14:creationId xmlns:p14="http://schemas.microsoft.com/office/powerpoint/2010/main" val="2481788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400" y="947155"/>
            <a:ext cx="6174317" cy="546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2014 Hydrologic Conditions</a:t>
            </a:r>
            <a:endParaRPr lang="en-US" dirty="0"/>
          </a:p>
        </p:txBody>
      </p:sp>
      <p:sp>
        <p:nvSpPr>
          <p:cNvPr id="3" name="Rectangle 2"/>
          <p:cNvSpPr/>
          <p:nvPr/>
        </p:nvSpPr>
        <p:spPr bwMode="auto">
          <a:xfrm>
            <a:off x="1600200" y="947155"/>
            <a:ext cx="5706533" cy="788512"/>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2353312" y="1018245"/>
            <a:ext cx="3996267" cy="707886"/>
          </a:xfrm>
          <a:prstGeom prst="rect">
            <a:avLst/>
          </a:prstGeom>
          <a:noFill/>
        </p:spPr>
        <p:txBody>
          <a:bodyPr wrap="square" rtlCol="0">
            <a:spAutoFit/>
          </a:bodyPr>
          <a:lstStyle/>
          <a:p>
            <a:pPr algn="ctr"/>
            <a:r>
              <a:rPr lang="en-US" sz="2000" b="1" dirty="0" smtClean="0">
                <a:solidFill>
                  <a:schemeClr val="bg1"/>
                </a:solidFill>
              </a:rPr>
              <a:t>Percent of Average Precipitation (%)</a:t>
            </a:r>
          </a:p>
          <a:p>
            <a:pPr algn="ctr"/>
            <a:r>
              <a:rPr lang="en-US" sz="2000" b="1" dirty="0" smtClean="0">
                <a:solidFill>
                  <a:schemeClr val="bg1"/>
                </a:solidFill>
              </a:rPr>
              <a:t>Water Year to Date</a:t>
            </a:r>
            <a:endParaRPr lang="en-US" sz="2000" b="1" dirty="0">
              <a:solidFill>
                <a:schemeClr val="bg1"/>
              </a:solidFill>
            </a:endParaRPr>
          </a:p>
        </p:txBody>
      </p:sp>
      <p:grpSp>
        <p:nvGrpSpPr>
          <p:cNvPr id="14" name="Group 13"/>
          <p:cNvGrpSpPr/>
          <p:nvPr/>
        </p:nvGrpSpPr>
        <p:grpSpPr>
          <a:xfrm>
            <a:off x="1944176" y="3618748"/>
            <a:ext cx="3525291" cy="1029939"/>
            <a:chOff x="3022326" y="3121728"/>
            <a:chExt cx="3525291" cy="1029939"/>
          </a:xfrm>
        </p:grpSpPr>
        <p:sp>
          <p:nvSpPr>
            <p:cNvPr id="15" name="Oval 14"/>
            <p:cNvSpPr/>
            <p:nvPr/>
          </p:nvSpPr>
          <p:spPr bwMode="auto">
            <a:xfrm rot="21085849">
              <a:off x="3022326" y="3121728"/>
              <a:ext cx="660946" cy="1029939"/>
            </a:xfrm>
            <a:prstGeom prst="ellipse">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6" name="Group 15"/>
            <p:cNvGrpSpPr/>
            <p:nvPr/>
          </p:nvGrpSpPr>
          <p:grpSpPr>
            <a:xfrm>
              <a:off x="3733799" y="3176719"/>
              <a:ext cx="2813818" cy="954107"/>
              <a:chOff x="3733799" y="3176719"/>
              <a:chExt cx="2813818" cy="954107"/>
            </a:xfrm>
          </p:grpSpPr>
          <p:sp>
            <p:nvSpPr>
              <p:cNvPr id="17" name="Right Arrow Callout 16"/>
              <p:cNvSpPr/>
              <p:nvPr/>
            </p:nvSpPr>
            <p:spPr bwMode="auto">
              <a:xfrm flipH="1">
                <a:off x="3733799" y="3176719"/>
                <a:ext cx="1268185" cy="938081"/>
              </a:xfrm>
              <a:prstGeom prst="rightArrowCallout">
                <a:avLst>
                  <a:gd name="adj1" fmla="val 38925"/>
                  <a:gd name="adj2" fmla="val 31963"/>
                  <a:gd name="adj3" fmla="val 25000"/>
                  <a:gd name="adj4" fmla="val 63260"/>
                </a:avLst>
              </a:prstGeom>
              <a:solidFill>
                <a:srgbClr val="C00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4114799" y="3176719"/>
                <a:ext cx="2432818" cy="954107"/>
              </a:xfrm>
              <a:prstGeom prst="rect">
                <a:avLst/>
              </a:prstGeom>
              <a:solidFill>
                <a:srgbClr val="C00000"/>
              </a:solidFill>
              <a:ln w="38100">
                <a:solidFill>
                  <a:schemeClr val="bg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Still Below Average</a:t>
                </a:r>
              </a:p>
            </p:txBody>
          </p:sp>
        </p:grpSp>
      </p:grpSp>
      <p:sp>
        <p:nvSpPr>
          <p:cNvPr id="19" name="TextBox 18"/>
          <p:cNvSpPr txBox="1"/>
          <p:nvPr/>
        </p:nvSpPr>
        <p:spPr>
          <a:xfrm>
            <a:off x="1938865" y="3928285"/>
            <a:ext cx="872068" cy="461665"/>
          </a:xfrm>
          <a:prstGeom prst="rect">
            <a:avLst/>
          </a:prstGeom>
          <a:noFill/>
        </p:spPr>
        <p:txBody>
          <a:bodyPr wrap="square" rtlCol="0">
            <a:spAutoFit/>
          </a:bodyPr>
          <a:lstStyle/>
          <a:p>
            <a:r>
              <a:rPr lang="en-US" sz="2400" b="1" dirty="0" smtClean="0"/>
              <a:t>41%</a:t>
            </a:r>
            <a:endParaRPr lang="en-US" sz="2400" b="1" dirty="0"/>
          </a:p>
        </p:txBody>
      </p:sp>
    </p:spTree>
    <p:extLst>
      <p:ext uri="{BB962C8B-B14F-4D97-AF65-F5344CB8AC3E}">
        <p14:creationId xmlns:p14="http://schemas.microsoft.com/office/powerpoint/2010/main" val="42149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Statewide Impacts</a:t>
            </a:r>
            <a:endParaRPr lang="en-US" dirty="0"/>
          </a:p>
        </p:txBody>
      </p:sp>
      <p:grpSp>
        <p:nvGrpSpPr>
          <p:cNvPr id="2" name="Group 1"/>
          <p:cNvGrpSpPr/>
          <p:nvPr/>
        </p:nvGrpSpPr>
        <p:grpSpPr>
          <a:xfrm rot="21240412">
            <a:off x="671119" y="2052712"/>
            <a:ext cx="4454721" cy="3581152"/>
            <a:chOff x="762000" y="1066800"/>
            <a:chExt cx="4381500" cy="3300540"/>
          </a:xfrm>
        </p:grpSpPr>
        <p:pic>
          <p:nvPicPr>
            <p:cNvPr id="10" name="Picture 2" descr="FolsomLake2014_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4381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9110" y="3828387"/>
              <a:ext cx="3733800" cy="538953"/>
            </a:xfrm>
            <a:prstGeom prst="rect">
              <a:avLst/>
            </a:prstGeom>
            <a:noFill/>
          </p:spPr>
          <p:txBody>
            <a:bodyPr wrap="square" rtlCol="0">
              <a:spAutoFit/>
            </a:bodyPr>
            <a:lstStyle/>
            <a:p>
              <a:r>
                <a:rPr lang="en-US" b="1" dirty="0" smtClean="0"/>
                <a:t>Folsom Lake, Sacramento</a:t>
              </a:r>
            </a:p>
            <a:p>
              <a:r>
                <a:rPr lang="en-US" sz="1400" b="1" dirty="0" smtClean="0"/>
                <a:t>January 2014</a:t>
              </a:r>
            </a:p>
          </p:txBody>
        </p:sp>
      </p:grpSp>
      <p:sp>
        <p:nvSpPr>
          <p:cNvPr id="13" name="AutoShape 4" descr="data:image/jpeg;base64,/9j/4AAQSkZJRgABAQAAAQABAAD/2wCEAAkGBxQTEhQUExMWFhUXGBsbGBgYGRoaHBwaHBgaFxoYHRgYHCggHxwlHBgdJDEhJSkrLi4uHx8zODMsNygtLisBCgoKDg0OGxAQGy8kHyQsLCwsLC8sLCwvLCwsLCwsLCwsLCwsLCwsLCwsLCwsLCwsLCwsLCwsLCwsLCwsLCwsLP/AABEIAKcBLQMBIgACEQEDEQH/xAAbAAACAwEBAQAAAAAAAAAAAAAEBQIDBgABB//EAD8QAAECBAQDBQYEBQQCAwEAAAECEQADITEEEkFRBWFxEyKBkaEGMkKxwfAUFVLRI2KS4fEzcoLSorIkQ1MW/8QAGQEAAwEBAQAAAAAAAAAAAAAAAQIDAAQF/8QAKREAAgIBBAEEAgIDAQAAAAAAAAECETEDEiFBUQQTFGEicUKBYqHhUv/aAAwDAQACEQMRAD8A8wM2Xh5WVeV1JzZGajCjGvnzjGcYmy589Aw6Ey1KAqPdCiWDpah84VzsROXMUFhZIoHetaMVm1YYycBMKkEzEhKCHAD1Bs4NSN48yOn7bcm+Tr3OXCQx4nwKfJwwyzUiYH7ZswKklqBX6QzkHltCzB48IlZJmY500ALMX1a4I0584eDiUztFL7WYWoB3W/mcFO/MxXip6JpCpktK1JLhnSX5kOD5CFUniQ+3tAvD5YlqUEm4CnSXLUNEkDMwLU3MdxDi7pQESM05QI7yXarUzb9aRHC8GmLkdrJZRSoiZLSodog/CQ16fCC7bwtXOWqbmUvNlIAJYAAlwHSbgk6vB2puzXxRvMLgFFCVOy8ozJU0wO1Q6qt0IgjC+0UtCuwWnKQG2SA1BU+UJOHysUtZUtaRKUNFggPqGF+rx4vgyJLzzMXMYuAQVaMEm+zPt6clRbqT/VFua4G3FOMolZiskSzQ0VyHhfSFuDxGFkZp8uZmzUOZQoDXQO/V4Ok4dGJwqVTpYD1a5QbBQZtK9DGH4rhMQqcqUZKFkB02LpD1Sp3bWlYrowUvxuvIs5Ncjud7Vye1CxKCTnYqIS6rgq8KF+kFL9oMPiVlBkmad8rG+iqHxcRik8FxGR+xJW7AWIp716Hr1gmZhhhZRTMWoTZjUlqr40sY6Ho6f8Xz+yO+X8lwMeNyEEKRhpq8iS5lqBKQoaBQ1d7+cULnmZJT2yUS5qWyK7OpRd6EAF9dYB4fxabJCuxLFquH11BArzeKF8WmLmZlrSpVnYaBgSDQ6RWMZYJylHo1/s57SywhXbt3QAM3ezF211+kdxISUye1GHSsq94gApzUe9R4Rm8DwokZp0yXJcEpCyQSQzFimx3B84Il46bLT2ZKRLPeBQ6nALmhYjxEI9NbriMpOqkBLzgAl0uXGnVuXyh1w6fiFpKkqyoRViSxqLt/iAOK8QM5HeDMXBSdks1QaUsGjzgeL7MklVSkh26OC9qRSVuF0TVKWTQzuLlKpb4YKUVZmychUEAuXHvdIMwXFwgHtpScOZ9lywMxsDmTQtU1PzgdPtmUIWOzBZhL72liCWfR4ymL4oucormOVPqOem14jDTcsqisppYZvU8DzMvCYpUs5MoFACQnK5ysXNCSXNtonwT20nywZM+QufMQrKVS6mhAL07zCr3t1jAYbGLCkhJNwya3251hxL4+sFZM2cicyRlWkFNLshwX2JfXlFY74d2Te2X0fVV+0eHSpSZizLYgAzAUJWT+hRorw+UNO0G484+D8S4qVqlibN7RkihDEKc0L3vfZoYcO4zPkIJSlgpb5TRPMISRat07CLRm6/Ik488H2gzRuPOIrxKRdQ84+cYH2mlrYLJQot71iToFfu0OQqLpJiYNSricsfE/QGPBxWXufIxmQYkFQdqBZpfzSXufIx35nL39DGaKo9eNtQTTfmMv9XziJ4nL3PlGazx6JkbaCzRjiaOcRVxVOgJhCJkS7SNtRrG35qrYDziSeJq2T6wmK47tIO1Gsenio/SYr/NDsIT5o7PzjbUa2YeThzPUVTZZCgCEpCu6dqGgqANN4nLwhzqISXIqG25bh48wyg2ZKk5WJeopW4akSkTkzPdWlTag1Z7dI8ZtnoplHZrTmJIUCaUIIZgxan1ihUwWykNq7Pa0FTpi85c0073K0Dz5Sza/h0jJ+TEpc/utLX2a3dKmBq4obGsDSeCELUoALCQo5GIKixYBLsfqNIgSQQ6S1iLAjwi+XjCkh/Ah+bO+xg21g1LshhPbP3EGUxFFc96CxA3h1hvaWWFLUSBLplUH7xZyMpDuIDWmXiEvMTkmEgdqgDMW0VvQXvCjjPDH7omACjApfxckGvSBs0pOqobdNK8mo4f7US1pUtSVpYkOAT493XwgXjU/DT0rnISe0lZSlSWCy4dlbhxUX2jDqmj3TLUlk95hc7itYhw9a8q+ymKDAvzHMRVelUXuTon7zfDG0j2lmO3dVc7dA+wMKOJcSXNU6gHAY0FYBIdiLxBcwsxNS0dUNKKdpHPLUk1TLzMcq0H18IP4HhZQmBc4skVv86GkLsMob3u8WYaWArKVhT7OQIaS4aQI5sbcQx/aiksqSCcqg4ofdoBygLEKUMpKVAtlUoWIP+YOEtCUl1P0Cq+Q6wtxM/OqxFBcMSxeJwSwlwUn5LhNzEgRPCz0jvEVFCDr4fesdwjBlaip0jKHOYsL77bw3w/E5cvIhUmUuWpP8QAVXUh85DhtCggb2gSdcIVR7Fc9eZRdISDUAWtoGiKwQRUl7tb9494kUFZTKStIYEBXmQDqNjePELNXY7DmIZMVoc+zOPTIUuaVAd1spu72HlBs32jlzZc0T5ImTCf4JyAZARUBQrudYzqVJyqTMBOawdtXf6N4xPDS8qAQQFEPlY0Af4vCEcE3Y2+lQ/41hZcrCIKM+eY2aWtIUAWBISpVQAx3e0J8LxQ9mEFnD5VEElL7OaQMvGrUkBSioA2J2c09YECk5nSe81D9PvlDQhxTBKVu0MUEBwd+gO320NeGe0K5IYgKSLgmo6GEMrEvWY7GhAoX0rYWuxgr8EcpmBjLBA7zAkkE5QHrrBtxYKs3OB9opU0gVS+Vn1J0ptDcLj5XIIY1IKQSG1IsG6PrDjC8dWWClkjex0873i0dXyI4m7Crx2esZmRjFM4WfOL04+YNQbXEUUkJQ+UqOCoz8/2kQgHOzjQGvlCLEe2K1pWlKUhxRiXG9dejCA9RIO1m+mTQkOSANzSPZc4UqK2rfWkfNuIe1ZnSxKUkO9wS7ix+njAc7jEw9mEv/DDJbfUt4wr1foOw+hcR9o5MkqBU5SlyB5M+8ZLi3t5MdpQADXof8RmpswK7yiST876RFEkEiiedP3hHqXkbYH4L2jn5somKu7FRNfExFPtHiEk5M2xYOKWAoYAQlQWQVM1gAD0NIn2wZ1Ak8reohWFI2XDgF4ZIXhe6VlIXLJSRuAQ/rSkHYT2ew6PcK5agoF8xV3RcaEesZKRhcSgFXbBBSGDZ/mkUv5RoOIcRmiSl5iMwHvVJNGGUsMxL3PWOLUhJOovLOuDVcoCx/EAkrJSFIUoiXlJLAKAcuH9BUxZImdpmAzDITVQYlLs/M0L+EAcM4iqYoS2SkKJfk9Xqa1rF3GeMZJhkoBdmzEakXSPK8Nsd7UuRdyySwmMUVlFQpz4ipcFnsIsUshyahnBYkPqKPeJykfwhNlNOmJAYLoUlmNB8Wt6wVLxQXJE0yj2mqXyJJ3YgsGN4SX1+h14Z5h1APZi1GvrpfkYktAJD1oczAuTo9Yzf4+bKmJVNlkJDgCoFXLODWGB42tQCskthQHvNtVzBelJcmU0y3EgAE0p1/wAwOlYSQaBRaoo/p4wZgp3b5jMl5ZYFAQXzCpqCxq/O0A4ZSVA5UnKMwQZidrj16tDJVkD5A8Zg8xBly0BzVifqW8hE+K4AHKEgJSwNGPesas5fq0NUISUd5CT0ehsDWILSAKEBSqVZiBQ3g+67BsRm18PlAgFaujNpdiY9QmUKAqfm339mNCnCCy0S1dMzDyUAOkVHASv/AMk1t35np3oqtZdiPTrAqVNGWiS/MgeoERRw+atQUopFLA1a9b7wzkYOSkqIFqkZi2zu+8eI4vIC6oXcuc1vSNvf8UZx/wDR2AnypNVJJGUggM3y9GrHq+DpWAtKilCg4FCE7h6N/Y+N/wCXyJoSpOdirL3iGfSjN84liJgw6PdSuWuikKNRrROo+UTT5/F8sauOcFQ4MVgJmTkoS/dIGZwBRzQ+EXTPZvKVGZM/ghOYTKAhVGBzE0jzFcRQUBaZd2UjKpQpbKxSz/tDBSlBEyUpKWynMgzFMemZBFxoRWA3qLsyUH0ZrEYdSauFoNEzEuUuACUmlCBvvSCzmyIIQkjKvvUf4218IZYThKxhQjskhEwBYzTCFJzB0nuyyzpq1aEvGfniZLKU5CQkLSFBXdUU5gpqaO/hFovdwuiE41TB0JyqDk80nkHf73j1Kqmjip6ftEsQtYHelMFVDq+VIqlrLAhCfFW/0iq5QjLlTKCtKh/vlFxmqVLSjN3QXAOlL9YBmzimhQjo5/eLcHKmr/05aT4nXlmuYDiFN9Fg7rG/20dNWWZIF7+uvWIJkTUpzZU3YghdDzBLXirGYtaVFChlOoIral+vlASvAf2NPxnZs56i5pW0C43jExRASe5S31hScXrePRiATs3228MoNGtFoU5JetthWPFHVmIuzR4cQDsOYvR9fGIJnAEl7jfw84NGLB3mOrhmpzjhLIKjW+4+cRVMUE0BY26dY9/Ebh3EamGiYU9FXJ0pakUTc2elT5RNUxQYsQNyH6couE/MQ4JvYO3lGxyarPF4sk1S1B5szgx7JU9zaBZy3ua7GvzjyViSkM3rG2cC2bGbh5RW/ZkgfzFnsKE3aOm4CUsuoTGFkpUwB1I5nWJuSwdktf71icpZOnz/AGjg3NYZ10mG4HC4dBSQlyLFTuPEbQfj+ESpjKVLzNV3IOmov1EVYTCoAvW9d/KGMpJQHS7bXjnlJp2mVS6oAmYOWR3Qx3N/EgwIpNHKQJjl9jtaHa2W5Ayq8gf7wL+HCu6zKFq+fhGjLyZxaFf4ZC2zJpqkEhJ6sXB2IiA4RLLAsDYgEsdj1dqesXYgiWVOhWZIdg5OUVpv/jeJyZyZiUqAYkAs4sRpFrklawT4umB4TCdnMyKCig+4QSAXuktY0Nf3gtTpAFxsXIfepcHxi+Ssh0qHNi/yi2dJo7MNCb+fhCydsZIow+GllJuxFRmUW6VNIR47DgTDlKx426fZjRImpTLIEsA3e1A5LNcvCXtQStSgQQ5ykF7ioFzcecNC8oEijCpQO6oE+JHyN487JDZiG195W/MwWopoQPnA8xjQWtyhrYAc8PlLLlDO9iaP6X5REcKloV7uYAVzVHkDWkOcJKDDW0e4nDnPbSt/IiCtR4sGwqkykZWyBKdAHYG4Lfe1YqOGlTFDtEVTW6g3kbH7EF4OajNkKWGzFuVdaA+RijH4RWcssBCqBhrYAkFx4QqvdmgvAtkyUyZ8uWtJElc1C0Kf3U5050mtgK6w14xLpOUqpClkG9yohm+kIuMFYlKRNSRYpJLpBB+FVVOXNCRTSGHBsUFYZaZKM5KGXLZykt7yH0LO29tjecW4qROMqlRqOI45JxKkkDuiWMz0YoQGIFLBvugXsRwlPZKmTBmzqUwIcAZiDQ0el+sE+0iUzZiZstKcikIXLYXZCUux0rram8aD2ExEoYCQDLSSyhUfzqiDpRdDvlpMzK8BJmy0oUgHKAEkkghhlqdabwtx/s/Lly3ThlTSLMtQLc2VUcgIcrUEhyWG5hbivaUJBCRmbU0HpCQlLCGlFGam8PdeZUsSz+lL0b/c8MZKUSnVMUQDspTnyZRvrSLpvHJixUjowanhFH5gTcA+Cf2irnN8MVRSweTuPpUnIlBCOYcvzKgWP28K5q0zFlc2WsrVVSlkn1hynG/y+g/aJpng/APL+0Bam3C/2NtvIHhsJJoeyH9IghUpIqEDnQQWiaD8I8oktadvl+0Qc22WUV4ApKJbkpQEq1YAPFqVpDOgU3AiZmJ2DxELJukc41tjbfo9M1GnlYR5nR+mvIgHzjgBsBtQfKPSDsnxSIBj1M8Wo2xiZmp0F9orTaiUP09LRT+YEFsqAR/KPu0ZRbwZySyEKkylJOdKSxcOAfod4TY5MxJ7iZKEGzIBJ5ktDNfG+zZ0IW4pow8LwJN4qV3kyy2yTr4xbS3xI6jiwhMwg0T5t5tFwxSxcU5h/lAmck+9St9fQxYtqVoBW37CC0hVY+wWNSQMwD9PpDUIcOgt9+cZXDnmeVW+sN8NOJs/ixiGpApFhkxJsoEHcax4KjvO2h108baR6CSDV93+keN4xHBbKJzZWYVvoocqipt40heMEUAsBlNQn4R0GnSDZamcOf2Gxb5xNAegIUb9OcPGTXAkoiYyylTMAnQvTc9PW8HSFg3ialILhVGvfziEtKA7TA3jFLsnwQnYdy1xcXdxUeUJsVhBm1ApmKWBYUBYhjt9iNKgJ/Vbx9IHxkiWaleXSqf7w0ZNCtJmfmBSkvdqbeMUTg7AUZrPU7+sP5uHlkN2jPyH/aBZmDQiud/Af9jDqQoJLcUeulWhhg53ao7wKFihB5NrqC+m8VyEIe992r6wQhIFiB1Lj5wJcrAUwXE4ctQsQaOTS2jv5QdJkiYkoWhJBcKGYjMmo7pHxCnWOmqQpJClJe/vDSxB3GkL8DNSD3lJCSFZgCFZtlCxCiwP94y5QW0mVe0mGyYWYynAyoBJJOXMkV6U9IycjBT5aEz5TgA0Uglwa6DpG342ntZKxKUFPo4BNdQbMGPNjtAPDEKkyezUxOrOQL053i+nq7If2SlDdIp4B7QKXll4hCiRZYSfd0cAUY6gQ54dx7sMOmUkOpLuakVUSGFN4STZvNXRx9YGKC91/wDj9BE5KMscFIxazyW4zE5rqXsCXItzeB+xDe8/QPFhwxOqn8PoI9/DK3PkINpYY22z1SQAxPm37RFKAaOY8VKUaknwy/KIy5R0Uof0wP7GpF8uQKXgqRhxEcNgZijTMacj66QQjBEP368tPNojKX2MkiaZTan0iEwtcPzFxzi9OGIur0EUTcOLlZA6UiaasfgEWkGzxyAzO/34RavDB/8AVDtqCn6co8kS/wCbNt8q0iloNokiX/MXHT6RaUkgAh2BqAH8WER/DLZypvAv5AR7IlHUk+H2YT+w7keZE3II6CvyinHIQCkkjqfqPOJzhObukcyQX9AYBmcJmrqVBzq6n9U84pBJctk5yvhIGWtH6syibNTz1PSkCzJgUakACz/4hoeCH4gPB/Qs8cnhcsXSrwz/AEEdC1NPyQ2SZWCrf0iyXNWNvL9jFoREwiLe2jjWpLycnGLpRLPZj+8FJ4tMB91Hkf3gbJEgiEejF9De9JdhSOMzBom+x/eJL4zNJdkjoP3gTJF8jBrV7qSfl5mFejBZGWtN4KTjJjvnP3pa0RTOmCudQ8Ya/kqxdh6xKXw5qlqdPqTEnPSWCkY6kuxJNdRdRc7nWI5I1MvFhL95KeTpc+sXoxkpQ/1JR8Un67Qq1/8AEL0H5Mdl5RWqVG3TKkn4JZG7J+YiEyXIFQmX5A/SD8qHhi/Hn5MT2MWIwaj8J8o1JxIFq8kp+TCKZs8qtmHgTX+mM/U+IjL0vmQil8MmGyCYJHApuoCepH0eDpONCSSqhfdvQiK8Xx2YTlStCJZ5jMfGvKwfnG96bdJIPx4rLIfkyUh5k5KR92ciOknCpLAKWdH87U+sDrAIDqfV8wPyiC1M4B11L86Qrk3ljx0ooZdvLILKYdGb+kx5+AUr3Fg9CQfUwtTPVmDLDf7QxOzteCu3UCGNdbP6GJuLQ/AHxHh6gS5IP81PUxThsGfiL0hqrHTCGSa7lX97wum9oo1USddekUjKVUzOui8jLdWlHP20VTZrjuua17yajeqvpHJkn4qjdv2gyThnulN6EU+QgborIeWLOxUdSOWdDcgwi+Tw4guFIHVbEeDQ1molSwMxFdyb8hC/EY0fCkmj1r/43gKblhGpIszzACAUgass/wDWB5pCCVZqm7DN8h1jyYFTKBwKUO51BDN/iORw8ufiO5NY1RWQ34IniSgwSQz3N/JoonoUts635O3oIPkYAgVBc7N6nw2iz8MbJS3RvqmDvin+JqbyCyMOgAOPA1tzhjhZiE+6DbUAx7LwS9n8QPkItTglfpA8YjKSfYVEqJc/WJIQOfrEzhik3byiKxziVjlZkoO9fn0tEhKS9H8H9YpmZiWekSQrKC/eGhN/RofrIOEEqKWvbnA6sQBv6wHicbmDBTP97GBRKmGrrPMhPo4h4aV8ti70azG4bDEZjImygdUhk7/EWFIVzcIgqIlKzAM7qQ9aaFtN4DllSRlBy1oMqQDV2YC14KwstalAnB5gHDpUqp0bvgDTT9o9WGlt7Z5MtTd0Fq4WlCQqYosbFLEcnIdouwkvCj3lPs4X9IUTkhGYF0AOFBVGIJAdnt+8Sk4k0T2zKrlfOlJ1UKLqQwqRvzhZaMn/ACYY6qXSNRh8Xg02AFP0l/3ghHEsM/dBfkk/MxllzZwQ5UlQWkivaKbKtrKW1xfaBMZNlhWYKWOSCnW7BZzRL4kXlsp8lrCNhiMZL/SvyR9TCvE8ZSk5WUDoHQCR0P0hVISZiSUzZpIrlK0u1HICVE6/PaPMSrOQZkntCAAFFKSWAs+YF+ZeMvRw8h+VLwM08Uc0RMDsPgoTZzpYnwO0efmmyZmu0BInCiTJIAt3UAjQWXoIqxC2LdoUhn7qXVlFyHpqPsw3w4fYPlSGo4mSWyrfmoD6wWVLp/FQNwZunWzwoVlyDIsqXU5V90sSwJDn4qeEL8cJjAKQahxkW+puKVpR+USn6RLBWHqG8jTGcVlpV3VLmnZKzlH/ACCW+cJsVxOdMUCCtKLZR5VOt4Cnc0zH3IeIIxQfUD/YA37wq0tvRXen2G5cx6Bro5vcxCanKKM2zIPo8eS8Ugf/AGf+P9otlY1Bd1P1BrsxgPcuh04kVqLCnOrAffOLUDMCSCnlQ0trC/E8Quyq83AiKMY9mfd6fODsk0Hcg9QIBoC/L78opY0ZKL1TkV6FmiHaZqd07V/zF0tIY0tVnFPACBVZA3ZKWgXGUdDlLUNWvFWGx1SEpIb+Z/pFqSdEV0LjXmDBn4ZRBJBDB3Z/UV+cK2lkxScYQaFr6+piyXjFHugsrr6vYesW4fArURnJNdB8J6bdBcwRK4UkKYsp7BQUOrACEe1B5FssEKYqvYjXxIaCEYIO+U8zf6iG5kykBlhAP3oRAq1JshHQsNdWvCb28BpA65adiG2ofUxAkD4lfZ6wZKwjjvpPk3rF5wyf0inWE3VkPIvDXOY8w/gI6WZmiFNpvDNJRLtLr1f6xCfjlEEAlI3A+rQN3hBoAlyJuYqIVWjCreIYCHGFxOhGXmSITYjiC8uUE9btTkzecCnGEgMfC4PRi48YZxlNG4Q8x02WPeUgU/Ux9YWYvFyh+o9A7df8QApGa6iR0J8ajSKJkpN1Gupp42MNDQisszky2bxAaJLdFu1NMsBLxoeqm6lv/ZMSy0zJS/VR+io59QlQHJR+rx0xhBdE22W4HBrWoKzJy3oJZpvQvpdoNxXEEIZKRL5vQ+IBpCaesMAoqdrKKRptlrFZSnQA/wBNPSGempO5GTaVIfyp0xAV3kF9VodhdnJtEkY1ClZziUqcAECSSnXZQrqbWF49Ul7geUVfgpf6E+QjupHk7qCuJT5M45lTXUMqHyqQ7Ah3e7J+6QLicGEAKyGY6QpIzqyqSaA0ILesTRhECyE+QggCCgPkS4jiU1SQFImICaJlpchLqJUQpSiSS71GnlbL4mrKAJKlMujhVU8/4vvcxTlDhErMQHAezhVeVAXi2ZglpJGUltgr6gH0g2jcgC1TVAKlqMoMO66k1GpKFu/j82gcYWfTvooX+N/MrfSGbEXESQHIBLP971jGOVUBwxauUkB7OxJI6PAiuHgl880dJi/3hwjBOHaYwFT2YqaGgzVBqx5RNfDTkzd8GrBSMrgX+InWlKxkzNMTDhwvnmk6fxFaF994YqUrKkLXMy6ZlKVqTQKLfEYFxJWgkZC4BoaMRoxrCA4lRKs6ZrPYBLWpdWiqwXQDVjCZmygl7OAl+lS8CTMKHIIY8w0J5U9IYpEwKrQpSbhiaHmecaXHzUzClaUKl5kJzJJBZWUAkEE0N2uICdma8AKOGBRoB6D1MRPBhqUJ6qB/9XixeBmLJUhSwwqEgEAEtYg6kRQrAzRTtjp8Escx8MCUb6DGRHFcECblBDs6VAh2BahcX1ECq4SNoKHD1uD2ynDt3UNW9Mu9YYzSVNmYkBiWCX5nKAH5wPbDv8MR/k4P+Ytl8JFisjz/AHAhmZXKJJkHQQs9K+xo6rRHA8Ow0sgqmKJB2oQxABFXD18oLkYrDIdluTdWVQ6MDQU2EAznSQMpJOjgU1NTAuMVQhyOTFx4pV9I4dWELrdZ3ac5y6oZ43iaP5li4BBAvQgqo/8AaFU+fLmLTMKe8PdKlBTdHmMN7RRLVm7udTszFbUGneT6RPtlpByoKhstNbGgKU+ri8SjHbgu+clpnIJNEuLliTTw9RHiVpFcqimrEO2uj/SFQxE0FwcgJ0GRnqNPvxhtg8QtVFEHmCkef2IM4bV/00XYTLnA0C1h9Wy+TJD+MEy8QpIZweoV9YXYiagNmPXvJ18Ipn4ns2KXQVWOnJyRTxiOzdgfAxn8QUmnd6ChgDErVMQxJqxozinl4GF7LWoFZcj9JABq71TXaITsEsKcBZ3YAv5KpFY6Sj3yK5WGSgUiqFdcxB6kJDeQiuZM3SpuTb7qY2gaZLmIWmqwNlINfHN+0Rx80ByX6hxru0UUORb4LkYhBCas4N0B31FFRX2rkigDatXkwJMBElgHILhiTQhrEKYvzjwzSSQL+DU8XivtIXcFT55SRqD8QqBEPxoyvnAa4SatfT7tAs3EFLuA1ddWpqdoqTNYjuKU472UUbZyIaOkq5A50HyVpUM3eIBu2ZjtS0EpMs/F6H94CCSpNQ52LDwJf1pEhLUPcQlv5iT0DwkoJ4ZlJjdfHpTjLJ65ppvoxAYxyeOS3/0kNSudSta0ppBCpAACu6Qp2NDYh7eXnEezGwjuPLbDhMlLllSQEqJ7oBWebMxADC5I2gWvKIzJgSkk2FTFyOKyEAJKEKeudSpiaGxocraP1jJMOQaWqcLlCmZnCwzFx7qx5GkFrxc9QrkB3AUND/Pux8INnKw6wkImSEEHvMpZLmwIL7WprHk3AgS0zETUTHURlTmzC/eIKWbbd4HBnaKDOKpaQsJKw4KwCCQ5IBGYigI00iudgUzB3kJUOYBbz1rAmNx/ZDMEFRBAZnFbny9Ypw/tEQsLK5hITlSkyEkAZnsCxIBIch/lDUDJceDyRTskD/iItl8OkgMJUtnf3UmvlyESHtSFKDlQBcFsMDQ6i4zA7g7c4YcTCc/cLgpSSQMocpB93Q6Ebv0jdmaKB9/4in82w6QBl7VSrAKKSCCQQ3Jr9YrxOHUoBpi0EEEFJANKjSFA4TOCnE5T70fXVuZgsCo1E6ZhSlGRctKsuZQzKN6sKVAA97WsWLkJ7NcwTUHI3d72YglnSMveZi7WjK/lE0qCu2VmZnZLtWlrVtGh4LOnykrAxCgCjKUhMpiCQVPmQb661vAug/ixT+dlKlVSwIyghYJBvmDU5b8o5PtMVL76ZQchyM5alxQP4tQCG+Kk9qsqUMyjUlkiwvQAWG2kUDDo/SPKDkF0NZ6UGTLUgy1HvA5cwUe9QkE5bD4d9IDB5R4GYDaCJKJYQZk2YZaPhVkUpJLszpG8bC5Nl8FOalq/dYXYnCTle7P9Cn/1IHpDvDowyyycT0VkLHw94eURxuE7I5SoE6gPSFaUuGMt0eUZedhJ4JLhVtSTRtGDxfIUou5AY3IKPNK6eT/SGeJxCkh0ozEdG8b/ACMJk+1E8GsrJmBC0pky1JVsQFNlYjYvuIjP08WXh6h9keIYkJV/EAfwJ12PKPEz5ZFCQdaUgmV7SAyymbhxMJ+LsSgiuZhkLAdX1gjhmNwiySrDzUFIdJR2hZQKakdmaV6GxYORL43BVepFonJSVHtQ1r68qPE/zGoZSehObnuPWLV8LQpKVBjmDsxBFrhQDHl+4ihfCE/vY+hgez5Qy9QjlSpilOKjYhr0bciIrkzAG7JQGoSst4JW7RUnATEF0rIHJx6Zm9I9KsQPjfqQfmmA4SWBlrRYQh6d0gfzIlFt65RFqMQAw7rHTIkVIbRV21gFPEMQBZH9Li/hFE3iM17DmwI+rc4m9OTfNDrUj5GsycMpZ/8AawYno8JsdPU9ctCHDdaU9YnO4gpgMr0vXx1vFH4gqugsBS3SuYMH3h9LT2uxpTTRKSsqYlSaksAWpZiMtolNwxJcFhzt6f3iEhlGoPNLEEcx+rwa3kyw+ESlyhbHYmvRm+ghpS2gjyhaqUp86UAixygsdGG1dvOLpIWpJtv7zeIbV9zBS5Kyc2U5j8Usg23RUeccUDOCSxNDmSU9A6Cwjb00CqBpZS4zm5ZlMKl9EgH1hl2aU3BrsMo9QXgWXLq7gtUEL3pcpeDEzVKDkrPiFepMS1BojDhntHkBQsYNMrIoBMuWCxLtQswcuWIOsQxqEBR7JWdGih/evnAcjCpSbVghcxy7x6B5TdgPEcItdUrI5UbyaBPyueR7xIYCzgcrQ3zbn5RTiOJTUjLKUkVdwmW/ipaVEttTwhuehUDyuA4gpKhMo7k919dNY1HBcHiESZeVYVlzd3JLcAkGjoce6OjBowWJRMWT2q1nvHKyEq6EAJAS+wsII9nCqQpKwgiYkgsUoNNCSZSurHYRnFjquzSrl3G1PKIDDi7CEy5y8q1Zp6SmrEoIIelpIZ+haHPBl9pJWkImqUkk9qULLAfCrKgJAIDg+cB8ZF22VYpaZfeKFEAEkpAoBd3I0gb/APoJNXCztk7MjxdYI8oE4thJpIKJtg3ug6vCtWHxGuQ9UJg8GVUaWT7TyLKw4t7zr8AWmXPRoZTkKCQsy8iSWAzoW1HuhavUxhky5ovLlHSsv1BBBB5x9LxXFkrkhIkyU0qpIWCTlIcuouampeEcqfAzSoSz5+VJLORpWtW0EJ8T7SzM38NU7DgADKElydyUKS/jDusVTcOFXEUJpiMe08xJJEyYSRRTLSQpr0U5BLuHjT+zvtTLnJUjELmMUs5lTJigxDBKkhRAJU4LUKa+80AnBo/SIIwqAh2pGYVIKxMhIyqRMCwXIYLSRs4WlJdoT4nhOZJT2kwA194s/TXxhl2kCzuMS5ThaXOUF3IygnKFWIVVqRjLPAswvBChaVJmrBBoQptY2GN4rMWsqXMUsKFlhB6VCBCrDe2E9SgVTEJlAZk5kJWSkEVszAHbWCcdxqRNaZ2ilUYMmWAybsxApU2hXnkenXBwUNoiUJuwhhicHIEhK0zVmaogmUpASUpL3IJDsAb2hcaUhk0ybTRISwNBEEYuSnNmmFKhRggqNbWLgHdohOBIIBALFvJnvGYnYTEJUe8gs1WOlrKakZ0ZDVHGyGzyUKch8q1pIDs4Kg1iTb4WF4eyBImgZHBUWTmmpqXyi6B8RAjBYhU4ghSUkEAFgQ4BcBxzhlw7GYpNAiWQUhFRUJcKYEgsXAqA9BCyrpjo0vE+GLkLyTAApgWcGhtbpCzFzChilBVXTKfRRhlMxalqUcQlIXZJSoMEgAJDCWHpq+giKUA1FoO11dAbV0IMFxqYqakTAkJWpIXmkWDs4CDRTbCsPsXgsOtKjLmKzIcN2C0BTAH3lFhc3rSOMoA6P+0SYbUhJRsZSEszBQOqQz0uGPMXY+Ua2dOwCCCZ00JsF5UkFWzBJI1uNIsl/gFGmLksCf8AUSEONPgDGJSh4RaD8uj5/Pwj6PRu9VhyUGIitaFgXUeRKVhvEAiPoY4DhpvuY3DOasJiNHBIGd2qPswFxf2YTIShRnIWFEj+GQSO6S5ZW9I1Og+40Y2TiSBoGNsyhT/kGfxgocRdncg7lJr/AMSD6RevCxUvBwjgn0OtYtXjUMVMP6D6f4i7NJISUKuK5kFLFzRqwumYB9vIR34IixiMtNUVWujSYCfhsTLmTPxGWYhQBBQoheYk0ISO9a7DpAIjo6O5ZOGao8VKBuAesLcbwVClEhIEdHQSYBO4IBZo7C8FBNWjo6AzWEDg4TUEjmCfpGq4LwWbLw5nFYKSlwFKUSxYUDEesdHRmh4spMREsR0dDkyKpQFTF+N45hZCEBWGWsrpnTOykWIoZZTblHkdGoaBXN41JAzolTEpAJOdUubo7gZAG6iLpHtRhVJyzUTCQrITKlSUnMSCC7poMpFL5uUdHQn2UXgLxwkAPKK6KYlYAd7MEk7GBn5R0dDxZKRViZRUhSQspzNUNo+45+MZnFcMmgkCcogVq177R0dBYEyAkYgjL2ymIZi3lBPD5c6UUspLB6FLioOj846OiLnIezbcC4pixI7NU2QUKzBSVyphJTlAAzJmg2DNpEMf3lAlqpS2UMGACRRydNY6OhtN2aZQUAEsYgqWCI6OihNgxwoj3EKEtBUzkaC5tuw9Y6OjNBWStGKnElYKSksUpIIoQDvQ+MH/AJiqv/x0mgIZdXrSotHkdB2pophhU7iP8NXaYREonKykrepq9AeYgbF4FWUKdSQ+hSd20f4Y6OiKl0GUezL4jATkuEzqEuxQhutrtA34efvLPVA+keR0B6kkGKsM4bMxCFuBJsxdJs4Le9uBGoXxFSpPZrkygHcqQpdVNfIQw8I6OhbtjPgVlEQKI9joYmQMuPMkdHQrQx//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rot="327671">
            <a:off x="1678129" y="1170764"/>
            <a:ext cx="4456919" cy="3451552"/>
            <a:chOff x="1219200" y="1034380"/>
            <a:chExt cx="4005262" cy="2672589"/>
          </a:xfrm>
        </p:grpSpPr>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34380"/>
              <a:ext cx="4005262" cy="267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240764" y="3102290"/>
              <a:ext cx="3796197" cy="584775"/>
            </a:xfrm>
            <a:prstGeom prst="rect">
              <a:avLst/>
            </a:prstGeom>
            <a:noFill/>
          </p:spPr>
          <p:txBody>
            <a:bodyPr wrap="square" rtlCol="0">
              <a:spAutoFit/>
            </a:bodyPr>
            <a:lstStyle/>
            <a:p>
              <a:r>
                <a:rPr lang="en-US" b="1" dirty="0" err="1" smtClean="0"/>
                <a:t>Almaden</a:t>
              </a:r>
              <a:r>
                <a:rPr lang="en-US" b="1" dirty="0" smtClean="0"/>
                <a:t> Reservoir, San Jose  </a:t>
              </a:r>
            </a:p>
            <a:p>
              <a:r>
                <a:rPr lang="en-US" sz="1400" b="1" dirty="0" smtClean="0"/>
                <a:t>January 2014</a:t>
              </a:r>
            </a:p>
          </p:txBody>
        </p:sp>
      </p:grpSp>
      <p:grpSp>
        <p:nvGrpSpPr>
          <p:cNvPr id="15" name="Group 14"/>
          <p:cNvGrpSpPr/>
          <p:nvPr/>
        </p:nvGrpSpPr>
        <p:grpSpPr>
          <a:xfrm rot="21014836">
            <a:off x="2125076" y="2896540"/>
            <a:ext cx="6029455" cy="3305508"/>
            <a:chOff x="2004675" y="1224382"/>
            <a:chExt cx="6029455" cy="3305508"/>
          </a:xfrm>
        </p:grpSpPr>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6741">
              <a:off x="2089931" y="1224382"/>
              <a:ext cx="5944199" cy="330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rot="243265">
              <a:off x="2004675" y="3791070"/>
              <a:ext cx="3796197" cy="584775"/>
            </a:xfrm>
            <a:prstGeom prst="rect">
              <a:avLst/>
            </a:prstGeom>
            <a:noFill/>
          </p:spPr>
          <p:txBody>
            <a:bodyPr wrap="square" rtlCol="0">
              <a:spAutoFit/>
            </a:bodyPr>
            <a:lstStyle/>
            <a:p>
              <a:r>
                <a:rPr lang="en-US" b="1" dirty="0" smtClean="0"/>
                <a:t>Lake Oroville</a:t>
              </a:r>
            </a:p>
            <a:p>
              <a:r>
                <a:rPr lang="en-US" sz="1400" b="1" dirty="0" smtClean="0"/>
                <a:t>December 2013</a:t>
              </a:r>
            </a:p>
          </p:txBody>
        </p:sp>
      </p:grpSp>
      <p:grpSp>
        <p:nvGrpSpPr>
          <p:cNvPr id="16" name="Group 15"/>
          <p:cNvGrpSpPr/>
          <p:nvPr/>
        </p:nvGrpSpPr>
        <p:grpSpPr>
          <a:xfrm>
            <a:off x="4310310" y="1130203"/>
            <a:ext cx="4247766" cy="2718861"/>
            <a:chOff x="3886200" y="894985"/>
            <a:chExt cx="4247766" cy="2718861"/>
          </a:xfrm>
        </p:grpSpPr>
        <p:pic>
          <p:nvPicPr>
            <p:cNvPr id="3074" name="Picture 2" descr="https://encrypted-tbn1.gstatic.com/images?q=tbn:ANd9GcTZ4mI_7LoHFL83hlBhFnQ-xIIJwPpjtuJJBtfrJsj5rt4x7VagM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894985"/>
              <a:ext cx="4247766" cy="264737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978322" y="3029071"/>
              <a:ext cx="3796197" cy="584775"/>
            </a:xfrm>
            <a:prstGeom prst="rect">
              <a:avLst/>
            </a:prstGeom>
            <a:noFill/>
          </p:spPr>
          <p:txBody>
            <a:bodyPr wrap="square" rtlCol="0">
              <a:spAutoFit/>
            </a:bodyPr>
            <a:lstStyle/>
            <a:p>
              <a:r>
                <a:rPr lang="en-US" b="1" dirty="0" smtClean="0"/>
                <a:t>Lake </a:t>
              </a:r>
              <a:r>
                <a:rPr lang="en-US" b="1" dirty="0" err="1" smtClean="0"/>
                <a:t>Ghisolfo</a:t>
              </a:r>
              <a:r>
                <a:rPr lang="en-US" b="1" dirty="0" smtClean="0"/>
                <a:t>, Calistoga</a:t>
              </a:r>
            </a:p>
            <a:p>
              <a:r>
                <a:rPr lang="en-US" sz="1400" b="1" dirty="0" smtClean="0"/>
                <a:t>January 2014</a:t>
              </a:r>
            </a:p>
          </p:txBody>
        </p:sp>
      </p:grpSp>
    </p:spTree>
    <p:extLst>
      <p:ext uri="{BB962C8B-B14F-4D97-AF65-F5344CB8AC3E}">
        <p14:creationId xmlns:p14="http://schemas.microsoft.com/office/powerpoint/2010/main" val="2659650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State of California Drought Emergency</a:t>
            </a:r>
            <a:endParaRPr lang="en-US" dirty="0"/>
          </a:p>
        </p:txBody>
      </p:sp>
      <p:sp>
        <p:nvSpPr>
          <p:cNvPr id="3" name="Text Placeholder 2"/>
          <p:cNvSpPr>
            <a:spLocks noGrp="1"/>
          </p:cNvSpPr>
          <p:nvPr>
            <p:ph type="body" sz="quarter" idx="10"/>
          </p:nvPr>
        </p:nvSpPr>
        <p:spPr>
          <a:xfrm>
            <a:off x="381000" y="1828800"/>
            <a:ext cx="8382000" cy="3397853"/>
          </a:xfrm>
        </p:spPr>
        <p:txBody>
          <a:bodyPr/>
          <a:lstStyle/>
          <a:p>
            <a:r>
              <a:rPr lang="en-US" dirty="0" smtClean="0"/>
              <a:t>Governor Brown declaration on January 17</a:t>
            </a:r>
          </a:p>
          <a:p>
            <a:r>
              <a:rPr lang="en-US" dirty="0" smtClean="0"/>
              <a:t>“Perhaps the worst drought California has seen since records began being kept”</a:t>
            </a:r>
          </a:p>
          <a:p>
            <a:r>
              <a:rPr lang="en-US" dirty="0" smtClean="0"/>
              <a:t>Calls for citizens to do their part and reduce water use by 20 percent</a:t>
            </a:r>
          </a:p>
          <a:p>
            <a:r>
              <a:rPr lang="en-US" dirty="0" smtClean="0"/>
              <a:t>Looks to clear the way for water transfers and exchanges</a:t>
            </a:r>
          </a:p>
        </p:txBody>
      </p:sp>
    </p:spTree>
    <p:extLst>
      <p:ext uri="{BB962C8B-B14F-4D97-AF65-F5344CB8AC3E}">
        <p14:creationId xmlns:p14="http://schemas.microsoft.com/office/powerpoint/2010/main" val="29156982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Recent </a:t>
            </a:r>
            <a:r>
              <a:rPr lang="en-US" dirty="0" smtClean="0"/>
              <a:t>Events</a:t>
            </a:r>
            <a:endParaRPr lang="en-US" dirty="0"/>
          </a:p>
        </p:txBody>
      </p:sp>
      <p:sp>
        <p:nvSpPr>
          <p:cNvPr id="3" name="Text Placeholder 2"/>
          <p:cNvSpPr>
            <a:spLocks noGrp="1"/>
          </p:cNvSpPr>
          <p:nvPr>
            <p:ph type="body" sz="quarter" idx="10"/>
          </p:nvPr>
        </p:nvSpPr>
        <p:spPr>
          <a:xfrm>
            <a:off x="381000" y="1143000"/>
            <a:ext cx="8382000" cy="4382738"/>
          </a:xfrm>
        </p:spPr>
        <p:txBody>
          <a:bodyPr/>
          <a:lstStyle/>
          <a:p>
            <a:r>
              <a:rPr lang="en-US" dirty="0" smtClean="0"/>
              <a:t>Second snow survey is only 12% of normal snowpack to </a:t>
            </a:r>
            <a:r>
              <a:rPr lang="en-US" dirty="0" smtClean="0"/>
              <a:t>date (expected to improve)</a:t>
            </a:r>
            <a:endParaRPr lang="en-US" dirty="0" smtClean="0"/>
          </a:p>
          <a:p>
            <a:r>
              <a:rPr lang="en-US" dirty="0" smtClean="0"/>
              <a:t>DWR reduced the SWP Table A Allocation to zero </a:t>
            </a:r>
            <a:r>
              <a:rPr lang="en-US" dirty="0" smtClean="0"/>
              <a:t>percent (January 31)</a:t>
            </a:r>
            <a:endParaRPr lang="en-US" dirty="0" smtClean="0"/>
          </a:p>
          <a:p>
            <a:r>
              <a:rPr lang="en-US" dirty="0" smtClean="0"/>
              <a:t>SWRCB granted a joint DWR/USBR petition</a:t>
            </a:r>
          </a:p>
          <a:p>
            <a:pPr lvl="1"/>
            <a:r>
              <a:rPr lang="en-US" dirty="0" smtClean="0"/>
              <a:t>Reduces Delta Outflow requirements to minimum</a:t>
            </a:r>
          </a:p>
          <a:p>
            <a:pPr lvl="1"/>
            <a:r>
              <a:rPr lang="en-US" dirty="0" smtClean="0"/>
              <a:t>Provides flexibility in Delta Cross Channel operations </a:t>
            </a:r>
          </a:p>
        </p:txBody>
      </p:sp>
    </p:spTree>
    <p:extLst>
      <p:ext uri="{BB962C8B-B14F-4D97-AF65-F5344CB8AC3E}">
        <p14:creationId xmlns:p14="http://schemas.microsoft.com/office/powerpoint/2010/main" val="6603369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64275" y="1371600"/>
          <a:ext cx="8610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Freeform 2"/>
          <p:cNvSpPr/>
          <p:nvPr/>
        </p:nvSpPr>
        <p:spPr bwMode="auto">
          <a:xfrm>
            <a:off x="1143000" y="2057400"/>
            <a:ext cx="7362825" cy="3832225"/>
          </a:xfrm>
          <a:custGeom>
            <a:avLst/>
            <a:gdLst>
              <a:gd name="connsiteX0" fmla="*/ 0 w 7362825"/>
              <a:gd name="connsiteY0" fmla="*/ 4210050 h 4210050"/>
              <a:gd name="connsiteX1" fmla="*/ 600075 w 7362825"/>
              <a:gd name="connsiteY1" fmla="*/ 3838575 h 4210050"/>
              <a:gd name="connsiteX2" fmla="*/ 1276350 w 7362825"/>
              <a:gd name="connsiteY2" fmla="*/ 3324225 h 4210050"/>
              <a:gd name="connsiteX3" fmla="*/ 1704975 w 7362825"/>
              <a:gd name="connsiteY3" fmla="*/ 2933700 h 4210050"/>
              <a:gd name="connsiteX4" fmla="*/ 2305050 w 7362825"/>
              <a:gd name="connsiteY4" fmla="*/ 2400300 h 4210050"/>
              <a:gd name="connsiteX5" fmla="*/ 2486025 w 7362825"/>
              <a:gd name="connsiteY5" fmla="*/ 2238375 h 4210050"/>
              <a:gd name="connsiteX6" fmla="*/ 3067050 w 7362825"/>
              <a:gd name="connsiteY6" fmla="*/ 1457325 h 4210050"/>
              <a:gd name="connsiteX7" fmla="*/ 3657600 w 7362825"/>
              <a:gd name="connsiteY7" fmla="*/ 533400 h 4210050"/>
              <a:gd name="connsiteX8" fmla="*/ 4257675 w 7362825"/>
              <a:gd name="connsiteY8" fmla="*/ 238125 h 4210050"/>
              <a:gd name="connsiteX9" fmla="*/ 4981575 w 7362825"/>
              <a:gd name="connsiteY9" fmla="*/ 142875 h 4210050"/>
              <a:gd name="connsiteX10" fmla="*/ 5476875 w 7362825"/>
              <a:gd name="connsiteY10" fmla="*/ 123825 h 4210050"/>
              <a:gd name="connsiteX11" fmla="*/ 6296025 w 7362825"/>
              <a:gd name="connsiteY11" fmla="*/ 104775 h 4210050"/>
              <a:gd name="connsiteX12" fmla="*/ 6877050 w 7362825"/>
              <a:gd name="connsiteY12" fmla="*/ 66675 h 4210050"/>
              <a:gd name="connsiteX13" fmla="*/ 7362825 w 7362825"/>
              <a:gd name="connsiteY13" fmla="*/ 0 h 4210050"/>
              <a:gd name="connsiteX14" fmla="*/ 7362825 w 7362825"/>
              <a:gd name="connsiteY14" fmla="*/ 3400425 h 4210050"/>
              <a:gd name="connsiteX15" fmla="*/ 6391275 w 7362825"/>
              <a:gd name="connsiteY15" fmla="*/ 3419475 h 4210050"/>
              <a:gd name="connsiteX16" fmla="*/ 5124450 w 7362825"/>
              <a:gd name="connsiteY16" fmla="*/ 3419475 h 4210050"/>
              <a:gd name="connsiteX17" fmla="*/ 4076700 w 7362825"/>
              <a:gd name="connsiteY17" fmla="*/ 3438525 h 4210050"/>
              <a:gd name="connsiteX18" fmla="*/ 3590925 w 7362825"/>
              <a:gd name="connsiteY18" fmla="*/ 3476625 h 4210050"/>
              <a:gd name="connsiteX19" fmla="*/ 3009900 w 7362825"/>
              <a:gd name="connsiteY19" fmla="*/ 3590925 h 4210050"/>
              <a:gd name="connsiteX20" fmla="*/ 2257425 w 7362825"/>
              <a:gd name="connsiteY20" fmla="*/ 3848100 h 4210050"/>
              <a:gd name="connsiteX21" fmla="*/ 1743075 w 7362825"/>
              <a:gd name="connsiteY21" fmla="*/ 3981450 h 4210050"/>
              <a:gd name="connsiteX22" fmla="*/ 1209675 w 7362825"/>
              <a:gd name="connsiteY22" fmla="*/ 4095750 h 4210050"/>
              <a:gd name="connsiteX23" fmla="*/ 609600 w 7362825"/>
              <a:gd name="connsiteY23" fmla="*/ 4114800 h 4210050"/>
              <a:gd name="connsiteX24" fmla="*/ 0 w 7362825"/>
              <a:gd name="connsiteY24" fmla="*/ 4210050 h 42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62825" h="4210050">
                <a:moveTo>
                  <a:pt x="0" y="4210050"/>
                </a:moveTo>
                <a:lnTo>
                  <a:pt x="600075" y="3838575"/>
                </a:lnTo>
                <a:lnTo>
                  <a:pt x="1276350" y="3324225"/>
                </a:lnTo>
                <a:lnTo>
                  <a:pt x="1704975" y="2933700"/>
                </a:lnTo>
                <a:lnTo>
                  <a:pt x="2305050" y="2400300"/>
                </a:lnTo>
                <a:lnTo>
                  <a:pt x="2486025" y="2238375"/>
                </a:lnTo>
                <a:lnTo>
                  <a:pt x="3067050" y="1457325"/>
                </a:lnTo>
                <a:lnTo>
                  <a:pt x="3657600" y="533400"/>
                </a:lnTo>
                <a:lnTo>
                  <a:pt x="4257675" y="238125"/>
                </a:lnTo>
                <a:lnTo>
                  <a:pt x="4981575" y="142875"/>
                </a:lnTo>
                <a:lnTo>
                  <a:pt x="5476875" y="123825"/>
                </a:lnTo>
                <a:lnTo>
                  <a:pt x="6296025" y="104775"/>
                </a:lnTo>
                <a:lnTo>
                  <a:pt x="6877050" y="66675"/>
                </a:lnTo>
                <a:lnTo>
                  <a:pt x="7362825" y="0"/>
                </a:lnTo>
                <a:lnTo>
                  <a:pt x="7362825" y="3400425"/>
                </a:lnTo>
                <a:lnTo>
                  <a:pt x="6391275" y="3419475"/>
                </a:lnTo>
                <a:lnTo>
                  <a:pt x="5124450" y="3419475"/>
                </a:lnTo>
                <a:lnTo>
                  <a:pt x="4076700" y="3438525"/>
                </a:lnTo>
                <a:lnTo>
                  <a:pt x="3590925" y="3476625"/>
                </a:lnTo>
                <a:lnTo>
                  <a:pt x="3009900" y="3590925"/>
                </a:lnTo>
                <a:lnTo>
                  <a:pt x="2257425" y="3848100"/>
                </a:lnTo>
                <a:lnTo>
                  <a:pt x="1743075" y="3981450"/>
                </a:lnTo>
                <a:lnTo>
                  <a:pt x="1209675" y="4095750"/>
                </a:lnTo>
                <a:lnTo>
                  <a:pt x="609600" y="4114800"/>
                </a:lnTo>
                <a:lnTo>
                  <a:pt x="0" y="4210050"/>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381000" y="164275"/>
            <a:ext cx="8382000" cy="664797"/>
          </a:xfrm>
          <a:prstGeom prst="rect">
            <a:avLst/>
          </a:prstGeom>
        </p:spPr>
        <p:txBody>
          <a:bodyPr/>
          <a:lstStyle/>
          <a:p>
            <a:pPr defTabSz="914363" fontAlgn="auto">
              <a:lnSpc>
                <a:spcPct val="90000"/>
              </a:lnSpc>
              <a:spcAft>
                <a:spcPts val="0"/>
              </a:spcAft>
              <a:defRPr/>
            </a:pP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Northern Sierra Hydrologic Conditions</a:t>
            </a:r>
            <a:b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spc="-150" dirty="0">
                <a:ln w="3175">
                  <a:noFill/>
                </a:ln>
                <a:solidFill>
                  <a:schemeClr val="tx2"/>
                </a:solidFill>
                <a:effectLst>
                  <a:outerShdw blurRad="50800" dist="38100" dir="2700000" algn="tl" rotWithShape="0">
                    <a:prstClr val="black">
                      <a:alpha val="40000"/>
                    </a:prstClr>
                  </a:outerShdw>
                </a:effectLst>
                <a:latin typeface="+mj-lt"/>
                <a:cs typeface="Arial" charset="0"/>
              </a:rPr>
              <a:t>Eight Station Index WY 1922-2013</a:t>
            </a:r>
            <a:endPar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grpSp>
        <p:nvGrpSpPr>
          <p:cNvPr id="17413" name="Group 26"/>
          <p:cNvGrpSpPr>
            <a:grpSpLocks/>
          </p:cNvGrpSpPr>
          <p:nvPr/>
        </p:nvGrpSpPr>
        <p:grpSpPr bwMode="auto">
          <a:xfrm>
            <a:off x="8393113" y="1593850"/>
            <a:ext cx="695325" cy="647700"/>
            <a:chOff x="8505825" y="4259818"/>
            <a:chExt cx="695325" cy="646331"/>
          </a:xfrm>
        </p:grpSpPr>
        <p:sp>
          <p:nvSpPr>
            <p:cNvPr id="35" name="Flowchart: Decision 34"/>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440" name="TextBox 35"/>
            <p:cNvSpPr txBox="1">
              <a:spLocks noChangeArrowheads="1"/>
            </p:cNvSpPr>
            <p:nvPr/>
          </p:nvSpPr>
          <p:spPr bwMode="auto">
            <a:xfrm>
              <a:off x="8591550" y="4259818"/>
              <a:ext cx="60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b="1"/>
                <a:t>Max88.5</a:t>
              </a:r>
            </a:p>
          </p:txBody>
        </p:sp>
      </p:grpSp>
      <p:grpSp>
        <p:nvGrpSpPr>
          <p:cNvPr id="17414" name="Group 48"/>
          <p:cNvGrpSpPr>
            <a:grpSpLocks/>
          </p:cNvGrpSpPr>
          <p:nvPr/>
        </p:nvGrpSpPr>
        <p:grpSpPr bwMode="auto">
          <a:xfrm>
            <a:off x="8369300" y="4667250"/>
            <a:ext cx="695325" cy="646113"/>
            <a:chOff x="8505825" y="4255833"/>
            <a:chExt cx="695325" cy="646331"/>
          </a:xfrm>
        </p:grpSpPr>
        <p:sp>
          <p:nvSpPr>
            <p:cNvPr id="50" name="Flowchart: Decision 49"/>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436" name="TextBox 50"/>
            <p:cNvSpPr txBox="1">
              <a:spLocks noChangeArrowheads="1"/>
            </p:cNvSpPr>
            <p:nvPr/>
          </p:nvSpPr>
          <p:spPr bwMode="auto">
            <a:xfrm>
              <a:off x="8591550" y="4255833"/>
              <a:ext cx="60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b="1"/>
                <a:t>Min17.1</a:t>
              </a:r>
            </a:p>
          </p:txBody>
        </p:sp>
      </p:grpSp>
      <p:sp>
        <p:nvSpPr>
          <p:cNvPr id="4" name="Freeform 3"/>
          <p:cNvSpPr/>
          <p:nvPr/>
        </p:nvSpPr>
        <p:spPr>
          <a:xfrm>
            <a:off x="1096963" y="3678238"/>
            <a:ext cx="7362825" cy="2189162"/>
          </a:xfrm>
          <a:custGeom>
            <a:avLst/>
            <a:gdLst>
              <a:gd name="connsiteX0" fmla="*/ 0 w 7629525"/>
              <a:gd name="connsiteY0" fmla="*/ 2301875 h 2301875"/>
              <a:gd name="connsiteX1" fmla="*/ 542925 w 7629525"/>
              <a:gd name="connsiteY1" fmla="*/ 2197100 h 2301875"/>
              <a:gd name="connsiteX2" fmla="*/ 1171575 w 7629525"/>
              <a:gd name="connsiteY2" fmla="*/ 1949450 h 2301875"/>
              <a:gd name="connsiteX3" fmla="*/ 1724025 w 7629525"/>
              <a:gd name="connsiteY3" fmla="*/ 1539875 h 2301875"/>
              <a:gd name="connsiteX4" fmla="*/ 2381250 w 7629525"/>
              <a:gd name="connsiteY4" fmla="*/ 1092200 h 2301875"/>
              <a:gd name="connsiteX5" fmla="*/ 3067050 w 7629525"/>
              <a:gd name="connsiteY5" fmla="*/ 673100 h 2301875"/>
              <a:gd name="connsiteX6" fmla="*/ 3800475 w 7629525"/>
              <a:gd name="connsiteY6" fmla="*/ 368300 h 2301875"/>
              <a:gd name="connsiteX7" fmla="*/ 4533900 w 7629525"/>
              <a:gd name="connsiteY7" fmla="*/ 196850 h 2301875"/>
              <a:gd name="connsiteX8" fmla="*/ 5429250 w 7629525"/>
              <a:gd name="connsiteY8" fmla="*/ 82550 h 2301875"/>
              <a:gd name="connsiteX9" fmla="*/ 6048375 w 7629525"/>
              <a:gd name="connsiteY9" fmla="*/ 73025 h 2301875"/>
              <a:gd name="connsiteX10" fmla="*/ 6772275 w 7629525"/>
              <a:gd name="connsiteY10" fmla="*/ 44450 h 2301875"/>
              <a:gd name="connsiteX11" fmla="*/ 7362825 w 7629525"/>
              <a:gd name="connsiteY11" fmla="*/ 34925 h 2301875"/>
              <a:gd name="connsiteX12" fmla="*/ 7505700 w 7629525"/>
              <a:gd name="connsiteY12" fmla="*/ 15875 h 2301875"/>
              <a:gd name="connsiteX13" fmla="*/ 7629525 w 7629525"/>
              <a:gd name="connsiteY13" fmla="*/ 130175 h 2301875"/>
              <a:gd name="connsiteX0" fmla="*/ 0 w 7505700"/>
              <a:gd name="connsiteY0" fmla="*/ 2301875 h 2301875"/>
              <a:gd name="connsiteX1" fmla="*/ 542925 w 7505700"/>
              <a:gd name="connsiteY1" fmla="*/ 2197100 h 2301875"/>
              <a:gd name="connsiteX2" fmla="*/ 1171575 w 7505700"/>
              <a:gd name="connsiteY2" fmla="*/ 1949450 h 2301875"/>
              <a:gd name="connsiteX3" fmla="*/ 1724025 w 7505700"/>
              <a:gd name="connsiteY3" fmla="*/ 1539875 h 2301875"/>
              <a:gd name="connsiteX4" fmla="*/ 2381250 w 7505700"/>
              <a:gd name="connsiteY4" fmla="*/ 1092200 h 2301875"/>
              <a:gd name="connsiteX5" fmla="*/ 3067050 w 7505700"/>
              <a:gd name="connsiteY5" fmla="*/ 673100 h 2301875"/>
              <a:gd name="connsiteX6" fmla="*/ 3800475 w 7505700"/>
              <a:gd name="connsiteY6" fmla="*/ 368300 h 2301875"/>
              <a:gd name="connsiteX7" fmla="*/ 4533900 w 7505700"/>
              <a:gd name="connsiteY7" fmla="*/ 196850 h 2301875"/>
              <a:gd name="connsiteX8" fmla="*/ 5429250 w 7505700"/>
              <a:gd name="connsiteY8" fmla="*/ 82550 h 2301875"/>
              <a:gd name="connsiteX9" fmla="*/ 6048375 w 7505700"/>
              <a:gd name="connsiteY9" fmla="*/ 73025 h 2301875"/>
              <a:gd name="connsiteX10" fmla="*/ 6772275 w 7505700"/>
              <a:gd name="connsiteY10" fmla="*/ 44450 h 2301875"/>
              <a:gd name="connsiteX11" fmla="*/ 7362825 w 7505700"/>
              <a:gd name="connsiteY11" fmla="*/ 34925 h 2301875"/>
              <a:gd name="connsiteX12" fmla="*/ 7505700 w 7505700"/>
              <a:gd name="connsiteY12" fmla="*/ 15875 h 2301875"/>
              <a:gd name="connsiteX0" fmla="*/ 0 w 7362825"/>
              <a:gd name="connsiteY0" fmla="*/ 2266950 h 2266950"/>
              <a:gd name="connsiteX1" fmla="*/ 542925 w 7362825"/>
              <a:gd name="connsiteY1" fmla="*/ 2162175 h 2266950"/>
              <a:gd name="connsiteX2" fmla="*/ 1171575 w 7362825"/>
              <a:gd name="connsiteY2" fmla="*/ 1914525 h 2266950"/>
              <a:gd name="connsiteX3" fmla="*/ 1724025 w 7362825"/>
              <a:gd name="connsiteY3" fmla="*/ 1504950 h 2266950"/>
              <a:gd name="connsiteX4" fmla="*/ 2381250 w 7362825"/>
              <a:gd name="connsiteY4" fmla="*/ 1057275 h 2266950"/>
              <a:gd name="connsiteX5" fmla="*/ 3067050 w 7362825"/>
              <a:gd name="connsiteY5" fmla="*/ 638175 h 2266950"/>
              <a:gd name="connsiteX6" fmla="*/ 3800475 w 7362825"/>
              <a:gd name="connsiteY6" fmla="*/ 333375 h 2266950"/>
              <a:gd name="connsiteX7" fmla="*/ 4533900 w 7362825"/>
              <a:gd name="connsiteY7" fmla="*/ 161925 h 2266950"/>
              <a:gd name="connsiteX8" fmla="*/ 5429250 w 7362825"/>
              <a:gd name="connsiteY8" fmla="*/ 47625 h 2266950"/>
              <a:gd name="connsiteX9" fmla="*/ 6048375 w 7362825"/>
              <a:gd name="connsiteY9" fmla="*/ 38100 h 2266950"/>
              <a:gd name="connsiteX10" fmla="*/ 6772275 w 7362825"/>
              <a:gd name="connsiteY10" fmla="*/ 9525 h 2266950"/>
              <a:gd name="connsiteX11" fmla="*/ 7362825 w 7362825"/>
              <a:gd name="connsiteY11" fmla="*/ 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2825" h="2266950">
                <a:moveTo>
                  <a:pt x="0" y="2266950"/>
                </a:moveTo>
                <a:cubicBezTo>
                  <a:pt x="173831" y="2243931"/>
                  <a:pt x="347663" y="2220912"/>
                  <a:pt x="542925" y="2162175"/>
                </a:cubicBezTo>
                <a:cubicBezTo>
                  <a:pt x="738187" y="2103438"/>
                  <a:pt x="974725" y="2024062"/>
                  <a:pt x="1171575" y="1914525"/>
                </a:cubicBezTo>
                <a:cubicBezTo>
                  <a:pt x="1368425" y="1804988"/>
                  <a:pt x="1522413" y="1647825"/>
                  <a:pt x="1724025" y="1504950"/>
                </a:cubicBezTo>
                <a:cubicBezTo>
                  <a:pt x="1925637" y="1362075"/>
                  <a:pt x="2157413" y="1201737"/>
                  <a:pt x="2381250" y="1057275"/>
                </a:cubicBezTo>
                <a:cubicBezTo>
                  <a:pt x="2605087" y="912813"/>
                  <a:pt x="2830513" y="758825"/>
                  <a:pt x="3067050" y="638175"/>
                </a:cubicBezTo>
                <a:cubicBezTo>
                  <a:pt x="3303587" y="517525"/>
                  <a:pt x="3556000" y="412750"/>
                  <a:pt x="3800475" y="333375"/>
                </a:cubicBezTo>
                <a:cubicBezTo>
                  <a:pt x="4044950" y="254000"/>
                  <a:pt x="4262437" y="209550"/>
                  <a:pt x="4533900" y="161925"/>
                </a:cubicBezTo>
                <a:cubicBezTo>
                  <a:pt x="4805363" y="114300"/>
                  <a:pt x="5176838" y="68262"/>
                  <a:pt x="5429250" y="47625"/>
                </a:cubicBezTo>
                <a:cubicBezTo>
                  <a:pt x="5681662" y="26988"/>
                  <a:pt x="5824538" y="44450"/>
                  <a:pt x="6048375" y="38100"/>
                </a:cubicBezTo>
                <a:cubicBezTo>
                  <a:pt x="6272212" y="31750"/>
                  <a:pt x="6553200" y="15875"/>
                  <a:pt x="6772275" y="9525"/>
                </a:cubicBezTo>
                <a:cubicBezTo>
                  <a:pt x="6991350" y="3175"/>
                  <a:pt x="7240588" y="4762"/>
                  <a:pt x="7362825" y="0"/>
                </a:cubicBez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reeform 27"/>
          <p:cNvSpPr/>
          <p:nvPr/>
        </p:nvSpPr>
        <p:spPr>
          <a:xfrm>
            <a:off x="1104900" y="3886200"/>
            <a:ext cx="7364413" cy="1981200"/>
          </a:xfrm>
          <a:custGeom>
            <a:avLst/>
            <a:gdLst>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213827 w 1448189"/>
              <a:gd name="connsiteY4" fmla="*/ 1501368 h 1520807"/>
              <a:gd name="connsiteX5" fmla="*/ 242985 w 1448189"/>
              <a:gd name="connsiteY5" fmla="*/ 1491649 h 1520807"/>
              <a:gd name="connsiteX6" fmla="*/ 340179 w 1448189"/>
              <a:gd name="connsiteY6" fmla="*/ 1472210 h 1520807"/>
              <a:gd name="connsiteX7" fmla="*/ 359618 w 1448189"/>
              <a:gd name="connsiteY7" fmla="*/ 1413894 h 1520807"/>
              <a:gd name="connsiteX8" fmla="*/ 388776 w 1448189"/>
              <a:gd name="connsiteY8" fmla="*/ 1404174 h 1520807"/>
              <a:gd name="connsiteX9" fmla="*/ 476250 w 1448189"/>
              <a:gd name="connsiteY9" fmla="*/ 1345858 h 1520807"/>
              <a:gd name="connsiteX10" fmla="*/ 534567 w 1448189"/>
              <a:gd name="connsiteY10" fmla="*/ 1326419 h 1520807"/>
              <a:gd name="connsiteX11" fmla="*/ 563725 w 1448189"/>
              <a:gd name="connsiteY11" fmla="*/ 1306980 h 1520807"/>
              <a:gd name="connsiteX12" fmla="*/ 641480 w 1448189"/>
              <a:gd name="connsiteY12" fmla="*/ 1268103 h 1520807"/>
              <a:gd name="connsiteX13" fmla="*/ 767832 w 1448189"/>
              <a:gd name="connsiteY13" fmla="*/ 1238945 h 1520807"/>
              <a:gd name="connsiteX14" fmla="*/ 835868 w 1448189"/>
              <a:gd name="connsiteY14" fmla="*/ 1190348 h 1520807"/>
              <a:gd name="connsiteX15" fmla="*/ 855307 w 1448189"/>
              <a:gd name="connsiteY15" fmla="*/ 1161190 h 1520807"/>
              <a:gd name="connsiteX16" fmla="*/ 874745 w 1448189"/>
              <a:gd name="connsiteY16" fmla="*/ 1102873 h 1520807"/>
              <a:gd name="connsiteX17" fmla="*/ 884465 w 1448189"/>
              <a:gd name="connsiteY17" fmla="*/ 1054276 h 1520807"/>
              <a:gd name="connsiteX18" fmla="*/ 903903 w 1448189"/>
              <a:gd name="connsiteY18" fmla="*/ 995960 h 1520807"/>
              <a:gd name="connsiteX19" fmla="*/ 942781 w 1448189"/>
              <a:gd name="connsiteY19" fmla="*/ 937644 h 1520807"/>
              <a:gd name="connsiteX20" fmla="*/ 1001097 w 1448189"/>
              <a:gd name="connsiteY20" fmla="*/ 918205 h 1520807"/>
              <a:gd name="connsiteX21" fmla="*/ 1030255 w 1448189"/>
              <a:gd name="connsiteY21" fmla="*/ 898766 h 1520807"/>
              <a:gd name="connsiteX22" fmla="*/ 1039975 w 1448189"/>
              <a:gd name="connsiteY22" fmla="*/ 869608 h 1520807"/>
              <a:gd name="connsiteX23" fmla="*/ 1059414 w 1448189"/>
              <a:gd name="connsiteY23" fmla="*/ 840450 h 1520807"/>
              <a:gd name="connsiteX24" fmla="*/ 1078852 w 1448189"/>
              <a:gd name="connsiteY24" fmla="*/ 422516 h 1520807"/>
              <a:gd name="connsiteX25" fmla="*/ 1088572 w 1448189"/>
              <a:gd name="connsiteY25" fmla="*/ 393358 h 1520807"/>
              <a:gd name="connsiteX26" fmla="*/ 1108011 w 1448189"/>
              <a:gd name="connsiteY26" fmla="*/ 325322 h 1520807"/>
              <a:gd name="connsiteX27" fmla="*/ 1127449 w 1448189"/>
              <a:gd name="connsiteY27" fmla="*/ 140654 h 1520807"/>
              <a:gd name="connsiteX28" fmla="*/ 1137169 w 1448189"/>
              <a:gd name="connsiteY28" fmla="*/ 111496 h 1520807"/>
              <a:gd name="connsiteX29" fmla="*/ 1263521 w 1448189"/>
              <a:gd name="connsiteY29" fmla="*/ 101776 h 1520807"/>
              <a:gd name="connsiteX30" fmla="*/ 1331557 w 1448189"/>
              <a:gd name="connsiteY30" fmla="*/ 82338 h 1520807"/>
              <a:gd name="connsiteX31" fmla="*/ 1399592 w 1448189"/>
              <a:gd name="connsiteY31" fmla="*/ 62899 h 1520807"/>
              <a:gd name="connsiteX32" fmla="*/ 1419031 w 1448189"/>
              <a:gd name="connsiteY32" fmla="*/ 33741 h 1520807"/>
              <a:gd name="connsiteX33" fmla="*/ 1428750 w 1448189"/>
              <a:gd name="connsiteY33" fmla="*/ 4582 h 1520807"/>
              <a:gd name="connsiteX34" fmla="*/ 1448189 w 1448189"/>
              <a:gd name="connsiteY34" fmla="*/ 4582 h 1520807"/>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242985 w 1448189"/>
              <a:gd name="connsiteY4" fmla="*/ 1491649 h 1520807"/>
              <a:gd name="connsiteX5" fmla="*/ 340179 w 1448189"/>
              <a:gd name="connsiteY5" fmla="*/ 1472210 h 1520807"/>
              <a:gd name="connsiteX6" fmla="*/ 359618 w 1448189"/>
              <a:gd name="connsiteY6" fmla="*/ 1413894 h 1520807"/>
              <a:gd name="connsiteX7" fmla="*/ 388776 w 1448189"/>
              <a:gd name="connsiteY7" fmla="*/ 1404174 h 1520807"/>
              <a:gd name="connsiteX8" fmla="*/ 476250 w 1448189"/>
              <a:gd name="connsiteY8" fmla="*/ 1345858 h 1520807"/>
              <a:gd name="connsiteX9" fmla="*/ 534567 w 1448189"/>
              <a:gd name="connsiteY9" fmla="*/ 1326419 h 1520807"/>
              <a:gd name="connsiteX10" fmla="*/ 563725 w 1448189"/>
              <a:gd name="connsiteY10" fmla="*/ 1306980 h 1520807"/>
              <a:gd name="connsiteX11" fmla="*/ 641480 w 1448189"/>
              <a:gd name="connsiteY11" fmla="*/ 1268103 h 1520807"/>
              <a:gd name="connsiteX12" fmla="*/ 767832 w 1448189"/>
              <a:gd name="connsiteY12" fmla="*/ 1238945 h 1520807"/>
              <a:gd name="connsiteX13" fmla="*/ 835868 w 1448189"/>
              <a:gd name="connsiteY13" fmla="*/ 1190348 h 1520807"/>
              <a:gd name="connsiteX14" fmla="*/ 855307 w 1448189"/>
              <a:gd name="connsiteY14" fmla="*/ 1161190 h 1520807"/>
              <a:gd name="connsiteX15" fmla="*/ 874745 w 1448189"/>
              <a:gd name="connsiteY15" fmla="*/ 1102873 h 1520807"/>
              <a:gd name="connsiteX16" fmla="*/ 884465 w 1448189"/>
              <a:gd name="connsiteY16" fmla="*/ 1054276 h 1520807"/>
              <a:gd name="connsiteX17" fmla="*/ 903903 w 1448189"/>
              <a:gd name="connsiteY17" fmla="*/ 995960 h 1520807"/>
              <a:gd name="connsiteX18" fmla="*/ 942781 w 1448189"/>
              <a:gd name="connsiteY18" fmla="*/ 937644 h 1520807"/>
              <a:gd name="connsiteX19" fmla="*/ 1001097 w 1448189"/>
              <a:gd name="connsiteY19" fmla="*/ 918205 h 1520807"/>
              <a:gd name="connsiteX20" fmla="*/ 1030255 w 1448189"/>
              <a:gd name="connsiteY20" fmla="*/ 898766 h 1520807"/>
              <a:gd name="connsiteX21" fmla="*/ 1039975 w 1448189"/>
              <a:gd name="connsiteY21" fmla="*/ 869608 h 1520807"/>
              <a:gd name="connsiteX22" fmla="*/ 1059414 w 1448189"/>
              <a:gd name="connsiteY22" fmla="*/ 840450 h 1520807"/>
              <a:gd name="connsiteX23" fmla="*/ 1078852 w 1448189"/>
              <a:gd name="connsiteY23" fmla="*/ 422516 h 1520807"/>
              <a:gd name="connsiteX24" fmla="*/ 1088572 w 1448189"/>
              <a:gd name="connsiteY24" fmla="*/ 393358 h 1520807"/>
              <a:gd name="connsiteX25" fmla="*/ 1108011 w 1448189"/>
              <a:gd name="connsiteY25" fmla="*/ 325322 h 1520807"/>
              <a:gd name="connsiteX26" fmla="*/ 1127449 w 1448189"/>
              <a:gd name="connsiteY26" fmla="*/ 140654 h 1520807"/>
              <a:gd name="connsiteX27" fmla="*/ 1137169 w 1448189"/>
              <a:gd name="connsiteY27" fmla="*/ 111496 h 1520807"/>
              <a:gd name="connsiteX28" fmla="*/ 1263521 w 1448189"/>
              <a:gd name="connsiteY28" fmla="*/ 101776 h 1520807"/>
              <a:gd name="connsiteX29" fmla="*/ 1331557 w 1448189"/>
              <a:gd name="connsiteY29" fmla="*/ 82338 h 1520807"/>
              <a:gd name="connsiteX30" fmla="*/ 1399592 w 1448189"/>
              <a:gd name="connsiteY30" fmla="*/ 62899 h 1520807"/>
              <a:gd name="connsiteX31" fmla="*/ 1419031 w 1448189"/>
              <a:gd name="connsiteY31" fmla="*/ 33741 h 1520807"/>
              <a:gd name="connsiteX32" fmla="*/ 1428750 w 1448189"/>
              <a:gd name="connsiteY32" fmla="*/ 4582 h 1520807"/>
              <a:gd name="connsiteX33" fmla="*/ 1448189 w 1448189"/>
              <a:gd name="connsiteY33" fmla="*/ 4582 h 1520807"/>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340179 w 1448189"/>
              <a:gd name="connsiteY4" fmla="*/ 1472210 h 1520807"/>
              <a:gd name="connsiteX5" fmla="*/ 359618 w 1448189"/>
              <a:gd name="connsiteY5" fmla="*/ 1413894 h 1520807"/>
              <a:gd name="connsiteX6" fmla="*/ 388776 w 1448189"/>
              <a:gd name="connsiteY6" fmla="*/ 1404174 h 1520807"/>
              <a:gd name="connsiteX7" fmla="*/ 476250 w 1448189"/>
              <a:gd name="connsiteY7" fmla="*/ 1345858 h 1520807"/>
              <a:gd name="connsiteX8" fmla="*/ 534567 w 1448189"/>
              <a:gd name="connsiteY8" fmla="*/ 1326419 h 1520807"/>
              <a:gd name="connsiteX9" fmla="*/ 563725 w 1448189"/>
              <a:gd name="connsiteY9" fmla="*/ 1306980 h 1520807"/>
              <a:gd name="connsiteX10" fmla="*/ 641480 w 1448189"/>
              <a:gd name="connsiteY10" fmla="*/ 1268103 h 1520807"/>
              <a:gd name="connsiteX11" fmla="*/ 767832 w 1448189"/>
              <a:gd name="connsiteY11" fmla="*/ 1238945 h 1520807"/>
              <a:gd name="connsiteX12" fmla="*/ 835868 w 1448189"/>
              <a:gd name="connsiteY12" fmla="*/ 1190348 h 1520807"/>
              <a:gd name="connsiteX13" fmla="*/ 855307 w 1448189"/>
              <a:gd name="connsiteY13" fmla="*/ 1161190 h 1520807"/>
              <a:gd name="connsiteX14" fmla="*/ 874745 w 1448189"/>
              <a:gd name="connsiteY14" fmla="*/ 1102873 h 1520807"/>
              <a:gd name="connsiteX15" fmla="*/ 884465 w 1448189"/>
              <a:gd name="connsiteY15" fmla="*/ 1054276 h 1520807"/>
              <a:gd name="connsiteX16" fmla="*/ 903903 w 1448189"/>
              <a:gd name="connsiteY16" fmla="*/ 995960 h 1520807"/>
              <a:gd name="connsiteX17" fmla="*/ 942781 w 1448189"/>
              <a:gd name="connsiteY17" fmla="*/ 937644 h 1520807"/>
              <a:gd name="connsiteX18" fmla="*/ 1001097 w 1448189"/>
              <a:gd name="connsiteY18" fmla="*/ 918205 h 1520807"/>
              <a:gd name="connsiteX19" fmla="*/ 1030255 w 1448189"/>
              <a:gd name="connsiteY19" fmla="*/ 898766 h 1520807"/>
              <a:gd name="connsiteX20" fmla="*/ 1039975 w 1448189"/>
              <a:gd name="connsiteY20" fmla="*/ 869608 h 1520807"/>
              <a:gd name="connsiteX21" fmla="*/ 1059414 w 1448189"/>
              <a:gd name="connsiteY21" fmla="*/ 840450 h 1520807"/>
              <a:gd name="connsiteX22" fmla="*/ 1078852 w 1448189"/>
              <a:gd name="connsiteY22" fmla="*/ 422516 h 1520807"/>
              <a:gd name="connsiteX23" fmla="*/ 1088572 w 1448189"/>
              <a:gd name="connsiteY23" fmla="*/ 393358 h 1520807"/>
              <a:gd name="connsiteX24" fmla="*/ 1108011 w 1448189"/>
              <a:gd name="connsiteY24" fmla="*/ 325322 h 1520807"/>
              <a:gd name="connsiteX25" fmla="*/ 1127449 w 1448189"/>
              <a:gd name="connsiteY25" fmla="*/ 140654 h 1520807"/>
              <a:gd name="connsiteX26" fmla="*/ 1137169 w 1448189"/>
              <a:gd name="connsiteY26" fmla="*/ 111496 h 1520807"/>
              <a:gd name="connsiteX27" fmla="*/ 1263521 w 1448189"/>
              <a:gd name="connsiteY27" fmla="*/ 101776 h 1520807"/>
              <a:gd name="connsiteX28" fmla="*/ 1331557 w 1448189"/>
              <a:gd name="connsiteY28" fmla="*/ 82338 h 1520807"/>
              <a:gd name="connsiteX29" fmla="*/ 1399592 w 1448189"/>
              <a:gd name="connsiteY29" fmla="*/ 62899 h 1520807"/>
              <a:gd name="connsiteX30" fmla="*/ 1419031 w 1448189"/>
              <a:gd name="connsiteY30" fmla="*/ 33741 h 1520807"/>
              <a:gd name="connsiteX31" fmla="*/ 1428750 w 1448189"/>
              <a:gd name="connsiteY31" fmla="*/ 4582 h 1520807"/>
              <a:gd name="connsiteX32" fmla="*/ 1448189 w 1448189"/>
              <a:gd name="connsiteY32" fmla="*/ 4582 h 1520807"/>
              <a:gd name="connsiteX0" fmla="*/ 0 w 1448189"/>
              <a:gd name="connsiteY0" fmla="*/ 1462491 h 1527287"/>
              <a:gd name="connsiteX1" fmla="*/ 48597 w 1448189"/>
              <a:gd name="connsiteY1" fmla="*/ 1511088 h 1527287"/>
              <a:gd name="connsiteX2" fmla="*/ 77755 w 1448189"/>
              <a:gd name="connsiteY2" fmla="*/ 1520807 h 1527287"/>
              <a:gd name="connsiteX3" fmla="*/ 340179 w 1448189"/>
              <a:gd name="connsiteY3" fmla="*/ 1472210 h 1527287"/>
              <a:gd name="connsiteX4" fmla="*/ 359618 w 1448189"/>
              <a:gd name="connsiteY4" fmla="*/ 1413894 h 1527287"/>
              <a:gd name="connsiteX5" fmla="*/ 388776 w 1448189"/>
              <a:gd name="connsiteY5" fmla="*/ 1404174 h 1527287"/>
              <a:gd name="connsiteX6" fmla="*/ 476250 w 1448189"/>
              <a:gd name="connsiteY6" fmla="*/ 1345858 h 1527287"/>
              <a:gd name="connsiteX7" fmla="*/ 534567 w 1448189"/>
              <a:gd name="connsiteY7" fmla="*/ 1326419 h 1527287"/>
              <a:gd name="connsiteX8" fmla="*/ 563725 w 1448189"/>
              <a:gd name="connsiteY8" fmla="*/ 1306980 h 1527287"/>
              <a:gd name="connsiteX9" fmla="*/ 641480 w 1448189"/>
              <a:gd name="connsiteY9" fmla="*/ 1268103 h 1527287"/>
              <a:gd name="connsiteX10" fmla="*/ 767832 w 1448189"/>
              <a:gd name="connsiteY10" fmla="*/ 1238945 h 1527287"/>
              <a:gd name="connsiteX11" fmla="*/ 835868 w 1448189"/>
              <a:gd name="connsiteY11" fmla="*/ 1190348 h 1527287"/>
              <a:gd name="connsiteX12" fmla="*/ 855307 w 1448189"/>
              <a:gd name="connsiteY12" fmla="*/ 1161190 h 1527287"/>
              <a:gd name="connsiteX13" fmla="*/ 874745 w 1448189"/>
              <a:gd name="connsiteY13" fmla="*/ 1102873 h 1527287"/>
              <a:gd name="connsiteX14" fmla="*/ 884465 w 1448189"/>
              <a:gd name="connsiteY14" fmla="*/ 1054276 h 1527287"/>
              <a:gd name="connsiteX15" fmla="*/ 903903 w 1448189"/>
              <a:gd name="connsiteY15" fmla="*/ 995960 h 1527287"/>
              <a:gd name="connsiteX16" fmla="*/ 942781 w 1448189"/>
              <a:gd name="connsiteY16" fmla="*/ 937644 h 1527287"/>
              <a:gd name="connsiteX17" fmla="*/ 1001097 w 1448189"/>
              <a:gd name="connsiteY17" fmla="*/ 918205 h 1527287"/>
              <a:gd name="connsiteX18" fmla="*/ 1030255 w 1448189"/>
              <a:gd name="connsiteY18" fmla="*/ 898766 h 1527287"/>
              <a:gd name="connsiteX19" fmla="*/ 1039975 w 1448189"/>
              <a:gd name="connsiteY19" fmla="*/ 869608 h 1527287"/>
              <a:gd name="connsiteX20" fmla="*/ 1059414 w 1448189"/>
              <a:gd name="connsiteY20" fmla="*/ 840450 h 1527287"/>
              <a:gd name="connsiteX21" fmla="*/ 1078852 w 1448189"/>
              <a:gd name="connsiteY21" fmla="*/ 422516 h 1527287"/>
              <a:gd name="connsiteX22" fmla="*/ 1088572 w 1448189"/>
              <a:gd name="connsiteY22" fmla="*/ 393358 h 1527287"/>
              <a:gd name="connsiteX23" fmla="*/ 1108011 w 1448189"/>
              <a:gd name="connsiteY23" fmla="*/ 325322 h 1527287"/>
              <a:gd name="connsiteX24" fmla="*/ 1127449 w 1448189"/>
              <a:gd name="connsiteY24" fmla="*/ 140654 h 1527287"/>
              <a:gd name="connsiteX25" fmla="*/ 1137169 w 1448189"/>
              <a:gd name="connsiteY25" fmla="*/ 111496 h 1527287"/>
              <a:gd name="connsiteX26" fmla="*/ 1263521 w 1448189"/>
              <a:gd name="connsiteY26" fmla="*/ 101776 h 1527287"/>
              <a:gd name="connsiteX27" fmla="*/ 1331557 w 1448189"/>
              <a:gd name="connsiteY27" fmla="*/ 82338 h 1527287"/>
              <a:gd name="connsiteX28" fmla="*/ 1399592 w 1448189"/>
              <a:gd name="connsiteY28" fmla="*/ 62899 h 1527287"/>
              <a:gd name="connsiteX29" fmla="*/ 1419031 w 1448189"/>
              <a:gd name="connsiteY29" fmla="*/ 33741 h 1527287"/>
              <a:gd name="connsiteX30" fmla="*/ 1428750 w 1448189"/>
              <a:gd name="connsiteY30" fmla="*/ 4582 h 1527287"/>
              <a:gd name="connsiteX31" fmla="*/ 1448189 w 1448189"/>
              <a:gd name="connsiteY31" fmla="*/ 4582 h 1527287"/>
              <a:gd name="connsiteX0" fmla="*/ 0 w 1448189"/>
              <a:gd name="connsiteY0" fmla="*/ 1462491 h 1512708"/>
              <a:gd name="connsiteX1" fmla="*/ 48597 w 1448189"/>
              <a:gd name="connsiteY1" fmla="*/ 1511088 h 1512708"/>
              <a:gd name="connsiteX2" fmla="*/ 340179 w 1448189"/>
              <a:gd name="connsiteY2" fmla="*/ 1472210 h 1512708"/>
              <a:gd name="connsiteX3" fmla="*/ 359618 w 1448189"/>
              <a:gd name="connsiteY3" fmla="*/ 1413894 h 1512708"/>
              <a:gd name="connsiteX4" fmla="*/ 388776 w 1448189"/>
              <a:gd name="connsiteY4" fmla="*/ 1404174 h 1512708"/>
              <a:gd name="connsiteX5" fmla="*/ 476250 w 1448189"/>
              <a:gd name="connsiteY5" fmla="*/ 1345858 h 1512708"/>
              <a:gd name="connsiteX6" fmla="*/ 534567 w 1448189"/>
              <a:gd name="connsiteY6" fmla="*/ 1326419 h 1512708"/>
              <a:gd name="connsiteX7" fmla="*/ 563725 w 1448189"/>
              <a:gd name="connsiteY7" fmla="*/ 1306980 h 1512708"/>
              <a:gd name="connsiteX8" fmla="*/ 641480 w 1448189"/>
              <a:gd name="connsiteY8" fmla="*/ 1268103 h 1512708"/>
              <a:gd name="connsiteX9" fmla="*/ 767832 w 1448189"/>
              <a:gd name="connsiteY9" fmla="*/ 1238945 h 1512708"/>
              <a:gd name="connsiteX10" fmla="*/ 835868 w 1448189"/>
              <a:gd name="connsiteY10" fmla="*/ 1190348 h 1512708"/>
              <a:gd name="connsiteX11" fmla="*/ 855307 w 1448189"/>
              <a:gd name="connsiteY11" fmla="*/ 1161190 h 1512708"/>
              <a:gd name="connsiteX12" fmla="*/ 874745 w 1448189"/>
              <a:gd name="connsiteY12" fmla="*/ 1102873 h 1512708"/>
              <a:gd name="connsiteX13" fmla="*/ 884465 w 1448189"/>
              <a:gd name="connsiteY13" fmla="*/ 1054276 h 1512708"/>
              <a:gd name="connsiteX14" fmla="*/ 903903 w 1448189"/>
              <a:gd name="connsiteY14" fmla="*/ 995960 h 1512708"/>
              <a:gd name="connsiteX15" fmla="*/ 942781 w 1448189"/>
              <a:gd name="connsiteY15" fmla="*/ 937644 h 1512708"/>
              <a:gd name="connsiteX16" fmla="*/ 1001097 w 1448189"/>
              <a:gd name="connsiteY16" fmla="*/ 918205 h 1512708"/>
              <a:gd name="connsiteX17" fmla="*/ 1030255 w 1448189"/>
              <a:gd name="connsiteY17" fmla="*/ 898766 h 1512708"/>
              <a:gd name="connsiteX18" fmla="*/ 1039975 w 1448189"/>
              <a:gd name="connsiteY18" fmla="*/ 869608 h 1512708"/>
              <a:gd name="connsiteX19" fmla="*/ 1059414 w 1448189"/>
              <a:gd name="connsiteY19" fmla="*/ 840450 h 1512708"/>
              <a:gd name="connsiteX20" fmla="*/ 1078852 w 1448189"/>
              <a:gd name="connsiteY20" fmla="*/ 422516 h 1512708"/>
              <a:gd name="connsiteX21" fmla="*/ 1088572 w 1448189"/>
              <a:gd name="connsiteY21" fmla="*/ 393358 h 1512708"/>
              <a:gd name="connsiteX22" fmla="*/ 1108011 w 1448189"/>
              <a:gd name="connsiteY22" fmla="*/ 325322 h 1512708"/>
              <a:gd name="connsiteX23" fmla="*/ 1127449 w 1448189"/>
              <a:gd name="connsiteY23" fmla="*/ 140654 h 1512708"/>
              <a:gd name="connsiteX24" fmla="*/ 1137169 w 1448189"/>
              <a:gd name="connsiteY24" fmla="*/ 111496 h 1512708"/>
              <a:gd name="connsiteX25" fmla="*/ 1263521 w 1448189"/>
              <a:gd name="connsiteY25" fmla="*/ 101776 h 1512708"/>
              <a:gd name="connsiteX26" fmla="*/ 1331557 w 1448189"/>
              <a:gd name="connsiteY26" fmla="*/ 82338 h 1512708"/>
              <a:gd name="connsiteX27" fmla="*/ 1399592 w 1448189"/>
              <a:gd name="connsiteY27" fmla="*/ 62899 h 1512708"/>
              <a:gd name="connsiteX28" fmla="*/ 1419031 w 1448189"/>
              <a:gd name="connsiteY28" fmla="*/ 33741 h 1512708"/>
              <a:gd name="connsiteX29" fmla="*/ 1428750 w 1448189"/>
              <a:gd name="connsiteY29" fmla="*/ 4582 h 1512708"/>
              <a:gd name="connsiteX30" fmla="*/ 1448189 w 1448189"/>
              <a:gd name="connsiteY30" fmla="*/ 4582 h 1512708"/>
              <a:gd name="connsiteX0" fmla="*/ 0 w 1448189"/>
              <a:gd name="connsiteY0" fmla="*/ 1462491 h 1480310"/>
              <a:gd name="connsiteX1" fmla="*/ 340179 w 1448189"/>
              <a:gd name="connsiteY1" fmla="*/ 1472210 h 1480310"/>
              <a:gd name="connsiteX2" fmla="*/ 359618 w 1448189"/>
              <a:gd name="connsiteY2" fmla="*/ 1413894 h 1480310"/>
              <a:gd name="connsiteX3" fmla="*/ 388776 w 1448189"/>
              <a:gd name="connsiteY3" fmla="*/ 1404174 h 1480310"/>
              <a:gd name="connsiteX4" fmla="*/ 476250 w 1448189"/>
              <a:gd name="connsiteY4" fmla="*/ 1345858 h 1480310"/>
              <a:gd name="connsiteX5" fmla="*/ 534567 w 1448189"/>
              <a:gd name="connsiteY5" fmla="*/ 1326419 h 1480310"/>
              <a:gd name="connsiteX6" fmla="*/ 563725 w 1448189"/>
              <a:gd name="connsiteY6" fmla="*/ 1306980 h 1480310"/>
              <a:gd name="connsiteX7" fmla="*/ 641480 w 1448189"/>
              <a:gd name="connsiteY7" fmla="*/ 1268103 h 1480310"/>
              <a:gd name="connsiteX8" fmla="*/ 767832 w 1448189"/>
              <a:gd name="connsiteY8" fmla="*/ 1238945 h 1480310"/>
              <a:gd name="connsiteX9" fmla="*/ 835868 w 1448189"/>
              <a:gd name="connsiteY9" fmla="*/ 1190348 h 1480310"/>
              <a:gd name="connsiteX10" fmla="*/ 855307 w 1448189"/>
              <a:gd name="connsiteY10" fmla="*/ 1161190 h 1480310"/>
              <a:gd name="connsiteX11" fmla="*/ 874745 w 1448189"/>
              <a:gd name="connsiteY11" fmla="*/ 1102873 h 1480310"/>
              <a:gd name="connsiteX12" fmla="*/ 884465 w 1448189"/>
              <a:gd name="connsiteY12" fmla="*/ 1054276 h 1480310"/>
              <a:gd name="connsiteX13" fmla="*/ 903903 w 1448189"/>
              <a:gd name="connsiteY13" fmla="*/ 995960 h 1480310"/>
              <a:gd name="connsiteX14" fmla="*/ 942781 w 1448189"/>
              <a:gd name="connsiteY14" fmla="*/ 937644 h 1480310"/>
              <a:gd name="connsiteX15" fmla="*/ 1001097 w 1448189"/>
              <a:gd name="connsiteY15" fmla="*/ 918205 h 1480310"/>
              <a:gd name="connsiteX16" fmla="*/ 1030255 w 1448189"/>
              <a:gd name="connsiteY16" fmla="*/ 898766 h 1480310"/>
              <a:gd name="connsiteX17" fmla="*/ 1039975 w 1448189"/>
              <a:gd name="connsiteY17" fmla="*/ 869608 h 1480310"/>
              <a:gd name="connsiteX18" fmla="*/ 1059414 w 1448189"/>
              <a:gd name="connsiteY18" fmla="*/ 840450 h 1480310"/>
              <a:gd name="connsiteX19" fmla="*/ 1078852 w 1448189"/>
              <a:gd name="connsiteY19" fmla="*/ 422516 h 1480310"/>
              <a:gd name="connsiteX20" fmla="*/ 1088572 w 1448189"/>
              <a:gd name="connsiteY20" fmla="*/ 393358 h 1480310"/>
              <a:gd name="connsiteX21" fmla="*/ 1108011 w 1448189"/>
              <a:gd name="connsiteY21" fmla="*/ 325322 h 1480310"/>
              <a:gd name="connsiteX22" fmla="*/ 1127449 w 1448189"/>
              <a:gd name="connsiteY22" fmla="*/ 140654 h 1480310"/>
              <a:gd name="connsiteX23" fmla="*/ 1137169 w 1448189"/>
              <a:gd name="connsiteY23" fmla="*/ 111496 h 1480310"/>
              <a:gd name="connsiteX24" fmla="*/ 1263521 w 1448189"/>
              <a:gd name="connsiteY24" fmla="*/ 101776 h 1480310"/>
              <a:gd name="connsiteX25" fmla="*/ 1331557 w 1448189"/>
              <a:gd name="connsiteY25" fmla="*/ 82338 h 1480310"/>
              <a:gd name="connsiteX26" fmla="*/ 1399592 w 1448189"/>
              <a:gd name="connsiteY26" fmla="*/ 62899 h 1480310"/>
              <a:gd name="connsiteX27" fmla="*/ 1419031 w 1448189"/>
              <a:gd name="connsiteY27" fmla="*/ 33741 h 1480310"/>
              <a:gd name="connsiteX28" fmla="*/ 1428750 w 1448189"/>
              <a:gd name="connsiteY28" fmla="*/ 4582 h 1480310"/>
              <a:gd name="connsiteX29" fmla="*/ 1448189 w 1448189"/>
              <a:gd name="connsiteY29" fmla="*/ 4582 h 1480310"/>
              <a:gd name="connsiteX0" fmla="*/ 0 w 1448189"/>
              <a:gd name="connsiteY0" fmla="*/ 1462491 h 1480310"/>
              <a:gd name="connsiteX1" fmla="*/ 340179 w 1448189"/>
              <a:gd name="connsiteY1" fmla="*/ 1472210 h 1480310"/>
              <a:gd name="connsiteX2" fmla="*/ 359618 w 1448189"/>
              <a:gd name="connsiteY2" fmla="*/ 1413894 h 1480310"/>
              <a:gd name="connsiteX3" fmla="*/ 476250 w 1448189"/>
              <a:gd name="connsiteY3" fmla="*/ 1345858 h 1480310"/>
              <a:gd name="connsiteX4" fmla="*/ 534567 w 1448189"/>
              <a:gd name="connsiteY4" fmla="*/ 1326419 h 1480310"/>
              <a:gd name="connsiteX5" fmla="*/ 563725 w 1448189"/>
              <a:gd name="connsiteY5" fmla="*/ 1306980 h 1480310"/>
              <a:gd name="connsiteX6" fmla="*/ 641480 w 1448189"/>
              <a:gd name="connsiteY6" fmla="*/ 1268103 h 1480310"/>
              <a:gd name="connsiteX7" fmla="*/ 767832 w 1448189"/>
              <a:gd name="connsiteY7" fmla="*/ 1238945 h 1480310"/>
              <a:gd name="connsiteX8" fmla="*/ 835868 w 1448189"/>
              <a:gd name="connsiteY8" fmla="*/ 1190348 h 1480310"/>
              <a:gd name="connsiteX9" fmla="*/ 855307 w 1448189"/>
              <a:gd name="connsiteY9" fmla="*/ 1161190 h 1480310"/>
              <a:gd name="connsiteX10" fmla="*/ 874745 w 1448189"/>
              <a:gd name="connsiteY10" fmla="*/ 1102873 h 1480310"/>
              <a:gd name="connsiteX11" fmla="*/ 884465 w 1448189"/>
              <a:gd name="connsiteY11" fmla="*/ 1054276 h 1480310"/>
              <a:gd name="connsiteX12" fmla="*/ 903903 w 1448189"/>
              <a:gd name="connsiteY12" fmla="*/ 995960 h 1480310"/>
              <a:gd name="connsiteX13" fmla="*/ 942781 w 1448189"/>
              <a:gd name="connsiteY13" fmla="*/ 937644 h 1480310"/>
              <a:gd name="connsiteX14" fmla="*/ 1001097 w 1448189"/>
              <a:gd name="connsiteY14" fmla="*/ 918205 h 1480310"/>
              <a:gd name="connsiteX15" fmla="*/ 1030255 w 1448189"/>
              <a:gd name="connsiteY15" fmla="*/ 898766 h 1480310"/>
              <a:gd name="connsiteX16" fmla="*/ 1039975 w 1448189"/>
              <a:gd name="connsiteY16" fmla="*/ 869608 h 1480310"/>
              <a:gd name="connsiteX17" fmla="*/ 1059414 w 1448189"/>
              <a:gd name="connsiteY17" fmla="*/ 840450 h 1480310"/>
              <a:gd name="connsiteX18" fmla="*/ 1078852 w 1448189"/>
              <a:gd name="connsiteY18" fmla="*/ 422516 h 1480310"/>
              <a:gd name="connsiteX19" fmla="*/ 1088572 w 1448189"/>
              <a:gd name="connsiteY19" fmla="*/ 393358 h 1480310"/>
              <a:gd name="connsiteX20" fmla="*/ 1108011 w 1448189"/>
              <a:gd name="connsiteY20" fmla="*/ 325322 h 1480310"/>
              <a:gd name="connsiteX21" fmla="*/ 1127449 w 1448189"/>
              <a:gd name="connsiteY21" fmla="*/ 140654 h 1480310"/>
              <a:gd name="connsiteX22" fmla="*/ 1137169 w 1448189"/>
              <a:gd name="connsiteY22" fmla="*/ 111496 h 1480310"/>
              <a:gd name="connsiteX23" fmla="*/ 1263521 w 1448189"/>
              <a:gd name="connsiteY23" fmla="*/ 101776 h 1480310"/>
              <a:gd name="connsiteX24" fmla="*/ 1331557 w 1448189"/>
              <a:gd name="connsiteY24" fmla="*/ 82338 h 1480310"/>
              <a:gd name="connsiteX25" fmla="*/ 1399592 w 1448189"/>
              <a:gd name="connsiteY25" fmla="*/ 62899 h 1480310"/>
              <a:gd name="connsiteX26" fmla="*/ 1419031 w 1448189"/>
              <a:gd name="connsiteY26" fmla="*/ 33741 h 1480310"/>
              <a:gd name="connsiteX27" fmla="*/ 1428750 w 1448189"/>
              <a:gd name="connsiteY27" fmla="*/ 4582 h 1480310"/>
              <a:gd name="connsiteX28" fmla="*/ 1448189 w 1448189"/>
              <a:gd name="connsiteY28" fmla="*/ 4582 h 1480310"/>
              <a:gd name="connsiteX0" fmla="*/ 0 w 1448189"/>
              <a:gd name="connsiteY0" fmla="*/ 1462491 h 1480310"/>
              <a:gd name="connsiteX1" fmla="*/ 340179 w 1448189"/>
              <a:gd name="connsiteY1" fmla="*/ 1472210 h 1480310"/>
              <a:gd name="connsiteX2" fmla="*/ 400605 w 1448189"/>
              <a:gd name="connsiteY2" fmla="*/ 1379479 h 1480310"/>
              <a:gd name="connsiteX3" fmla="*/ 476250 w 1448189"/>
              <a:gd name="connsiteY3" fmla="*/ 1345858 h 1480310"/>
              <a:gd name="connsiteX4" fmla="*/ 534567 w 1448189"/>
              <a:gd name="connsiteY4" fmla="*/ 1326419 h 1480310"/>
              <a:gd name="connsiteX5" fmla="*/ 563725 w 1448189"/>
              <a:gd name="connsiteY5" fmla="*/ 1306980 h 1480310"/>
              <a:gd name="connsiteX6" fmla="*/ 641480 w 1448189"/>
              <a:gd name="connsiteY6" fmla="*/ 1268103 h 1480310"/>
              <a:gd name="connsiteX7" fmla="*/ 767832 w 1448189"/>
              <a:gd name="connsiteY7" fmla="*/ 1238945 h 1480310"/>
              <a:gd name="connsiteX8" fmla="*/ 835868 w 1448189"/>
              <a:gd name="connsiteY8" fmla="*/ 1190348 h 1480310"/>
              <a:gd name="connsiteX9" fmla="*/ 855307 w 1448189"/>
              <a:gd name="connsiteY9" fmla="*/ 1161190 h 1480310"/>
              <a:gd name="connsiteX10" fmla="*/ 874745 w 1448189"/>
              <a:gd name="connsiteY10" fmla="*/ 1102873 h 1480310"/>
              <a:gd name="connsiteX11" fmla="*/ 884465 w 1448189"/>
              <a:gd name="connsiteY11" fmla="*/ 1054276 h 1480310"/>
              <a:gd name="connsiteX12" fmla="*/ 903903 w 1448189"/>
              <a:gd name="connsiteY12" fmla="*/ 995960 h 1480310"/>
              <a:gd name="connsiteX13" fmla="*/ 942781 w 1448189"/>
              <a:gd name="connsiteY13" fmla="*/ 937644 h 1480310"/>
              <a:gd name="connsiteX14" fmla="*/ 1001097 w 1448189"/>
              <a:gd name="connsiteY14" fmla="*/ 918205 h 1480310"/>
              <a:gd name="connsiteX15" fmla="*/ 1030255 w 1448189"/>
              <a:gd name="connsiteY15" fmla="*/ 898766 h 1480310"/>
              <a:gd name="connsiteX16" fmla="*/ 1039975 w 1448189"/>
              <a:gd name="connsiteY16" fmla="*/ 869608 h 1480310"/>
              <a:gd name="connsiteX17" fmla="*/ 1059414 w 1448189"/>
              <a:gd name="connsiteY17" fmla="*/ 840450 h 1480310"/>
              <a:gd name="connsiteX18" fmla="*/ 1078852 w 1448189"/>
              <a:gd name="connsiteY18" fmla="*/ 422516 h 1480310"/>
              <a:gd name="connsiteX19" fmla="*/ 1088572 w 1448189"/>
              <a:gd name="connsiteY19" fmla="*/ 393358 h 1480310"/>
              <a:gd name="connsiteX20" fmla="*/ 1108011 w 1448189"/>
              <a:gd name="connsiteY20" fmla="*/ 325322 h 1480310"/>
              <a:gd name="connsiteX21" fmla="*/ 1127449 w 1448189"/>
              <a:gd name="connsiteY21" fmla="*/ 140654 h 1480310"/>
              <a:gd name="connsiteX22" fmla="*/ 1137169 w 1448189"/>
              <a:gd name="connsiteY22" fmla="*/ 111496 h 1480310"/>
              <a:gd name="connsiteX23" fmla="*/ 1263521 w 1448189"/>
              <a:gd name="connsiteY23" fmla="*/ 101776 h 1480310"/>
              <a:gd name="connsiteX24" fmla="*/ 1331557 w 1448189"/>
              <a:gd name="connsiteY24" fmla="*/ 82338 h 1480310"/>
              <a:gd name="connsiteX25" fmla="*/ 1399592 w 1448189"/>
              <a:gd name="connsiteY25" fmla="*/ 62899 h 1480310"/>
              <a:gd name="connsiteX26" fmla="*/ 1419031 w 1448189"/>
              <a:gd name="connsiteY26" fmla="*/ 33741 h 1480310"/>
              <a:gd name="connsiteX27" fmla="*/ 1428750 w 1448189"/>
              <a:gd name="connsiteY27" fmla="*/ 4582 h 1480310"/>
              <a:gd name="connsiteX28" fmla="*/ 1448189 w 1448189"/>
              <a:gd name="connsiteY28" fmla="*/ 4582 h 1480310"/>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078852 w 1448189"/>
              <a:gd name="connsiteY18" fmla="*/ 422516 h 1464516"/>
              <a:gd name="connsiteX19" fmla="*/ 1088572 w 1448189"/>
              <a:gd name="connsiteY19" fmla="*/ 393358 h 1464516"/>
              <a:gd name="connsiteX20" fmla="*/ 1108011 w 1448189"/>
              <a:gd name="connsiteY20" fmla="*/ 325322 h 1464516"/>
              <a:gd name="connsiteX21" fmla="*/ 1127449 w 1448189"/>
              <a:gd name="connsiteY21" fmla="*/ 140654 h 1464516"/>
              <a:gd name="connsiteX22" fmla="*/ 1137169 w 1448189"/>
              <a:gd name="connsiteY22" fmla="*/ 111496 h 1464516"/>
              <a:gd name="connsiteX23" fmla="*/ 1263521 w 1448189"/>
              <a:gd name="connsiteY23" fmla="*/ 101776 h 1464516"/>
              <a:gd name="connsiteX24" fmla="*/ 1331557 w 1448189"/>
              <a:gd name="connsiteY24" fmla="*/ 82338 h 1464516"/>
              <a:gd name="connsiteX25" fmla="*/ 1399592 w 1448189"/>
              <a:gd name="connsiteY25" fmla="*/ 62899 h 1464516"/>
              <a:gd name="connsiteX26" fmla="*/ 1419031 w 1448189"/>
              <a:gd name="connsiteY26" fmla="*/ 33741 h 1464516"/>
              <a:gd name="connsiteX27" fmla="*/ 1428750 w 1448189"/>
              <a:gd name="connsiteY27" fmla="*/ 4582 h 1464516"/>
              <a:gd name="connsiteX28" fmla="*/ 1448189 w 1448189"/>
              <a:gd name="connsiteY28"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088572 w 1448189"/>
              <a:gd name="connsiteY18" fmla="*/ 393358 h 1464516"/>
              <a:gd name="connsiteX19" fmla="*/ 1108011 w 1448189"/>
              <a:gd name="connsiteY19" fmla="*/ 325322 h 1464516"/>
              <a:gd name="connsiteX20" fmla="*/ 1127449 w 1448189"/>
              <a:gd name="connsiteY20" fmla="*/ 140654 h 1464516"/>
              <a:gd name="connsiteX21" fmla="*/ 1137169 w 1448189"/>
              <a:gd name="connsiteY21" fmla="*/ 111496 h 1464516"/>
              <a:gd name="connsiteX22" fmla="*/ 1263521 w 1448189"/>
              <a:gd name="connsiteY22" fmla="*/ 101776 h 1464516"/>
              <a:gd name="connsiteX23" fmla="*/ 1331557 w 1448189"/>
              <a:gd name="connsiteY23" fmla="*/ 82338 h 1464516"/>
              <a:gd name="connsiteX24" fmla="*/ 1399592 w 1448189"/>
              <a:gd name="connsiteY24" fmla="*/ 62899 h 1464516"/>
              <a:gd name="connsiteX25" fmla="*/ 1419031 w 1448189"/>
              <a:gd name="connsiteY25" fmla="*/ 33741 h 1464516"/>
              <a:gd name="connsiteX26" fmla="*/ 1428750 w 1448189"/>
              <a:gd name="connsiteY26" fmla="*/ 4582 h 1464516"/>
              <a:gd name="connsiteX27" fmla="*/ 1448189 w 1448189"/>
              <a:gd name="connsiteY27"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27449 w 1448189"/>
              <a:gd name="connsiteY19" fmla="*/ 140654 h 1464516"/>
              <a:gd name="connsiteX20" fmla="*/ 1137169 w 1448189"/>
              <a:gd name="connsiteY20" fmla="*/ 111496 h 1464516"/>
              <a:gd name="connsiteX21" fmla="*/ 1263521 w 1448189"/>
              <a:gd name="connsiteY21" fmla="*/ 101776 h 1464516"/>
              <a:gd name="connsiteX22" fmla="*/ 1331557 w 1448189"/>
              <a:gd name="connsiteY22" fmla="*/ 82338 h 1464516"/>
              <a:gd name="connsiteX23" fmla="*/ 1399592 w 1448189"/>
              <a:gd name="connsiteY23" fmla="*/ 62899 h 1464516"/>
              <a:gd name="connsiteX24" fmla="*/ 1419031 w 1448189"/>
              <a:gd name="connsiteY24" fmla="*/ 33741 h 1464516"/>
              <a:gd name="connsiteX25" fmla="*/ 1428750 w 1448189"/>
              <a:gd name="connsiteY25" fmla="*/ 4582 h 1464516"/>
              <a:gd name="connsiteX26" fmla="*/ 1448189 w 1448189"/>
              <a:gd name="connsiteY26"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27449 w 1448189"/>
              <a:gd name="connsiteY19" fmla="*/ 140654 h 1464516"/>
              <a:gd name="connsiteX20" fmla="*/ 1157663 w 1448189"/>
              <a:gd name="connsiteY20" fmla="*/ 200971 h 1464516"/>
              <a:gd name="connsiteX21" fmla="*/ 1263521 w 1448189"/>
              <a:gd name="connsiteY21" fmla="*/ 101776 h 1464516"/>
              <a:gd name="connsiteX22" fmla="*/ 1331557 w 1448189"/>
              <a:gd name="connsiteY22" fmla="*/ 82338 h 1464516"/>
              <a:gd name="connsiteX23" fmla="*/ 1399592 w 1448189"/>
              <a:gd name="connsiteY23" fmla="*/ 62899 h 1464516"/>
              <a:gd name="connsiteX24" fmla="*/ 1419031 w 1448189"/>
              <a:gd name="connsiteY24" fmla="*/ 33741 h 1464516"/>
              <a:gd name="connsiteX25" fmla="*/ 1428750 w 1448189"/>
              <a:gd name="connsiteY25" fmla="*/ 4582 h 1464516"/>
              <a:gd name="connsiteX26" fmla="*/ 1448189 w 1448189"/>
              <a:gd name="connsiteY26"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57663 w 1448189"/>
              <a:gd name="connsiteY19" fmla="*/ 200971 h 1464516"/>
              <a:gd name="connsiteX20" fmla="*/ 1263521 w 1448189"/>
              <a:gd name="connsiteY20" fmla="*/ 101776 h 1464516"/>
              <a:gd name="connsiteX21" fmla="*/ 1331557 w 1448189"/>
              <a:gd name="connsiteY21" fmla="*/ 82338 h 1464516"/>
              <a:gd name="connsiteX22" fmla="*/ 1399592 w 1448189"/>
              <a:gd name="connsiteY22" fmla="*/ 62899 h 1464516"/>
              <a:gd name="connsiteX23" fmla="*/ 1419031 w 1448189"/>
              <a:gd name="connsiteY23" fmla="*/ 33741 h 1464516"/>
              <a:gd name="connsiteX24" fmla="*/ 1428750 w 1448189"/>
              <a:gd name="connsiteY24" fmla="*/ 4582 h 1464516"/>
              <a:gd name="connsiteX25" fmla="*/ 1448189 w 1448189"/>
              <a:gd name="connsiteY25"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42167 w 1448189"/>
              <a:gd name="connsiteY18" fmla="*/ 325321 h 1464516"/>
              <a:gd name="connsiteX19" fmla="*/ 1157663 w 1448189"/>
              <a:gd name="connsiteY19" fmla="*/ 200971 h 1464516"/>
              <a:gd name="connsiteX20" fmla="*/ 1263521 w 1448189"/>
              <a:gd name="connsiteY20" fmla="*/ 101776 h 1464516"/>
              <a:gd name="connsiteX21" fmla="*/ 1331557 w 1448189"/>
              <a:gd name="connsiteY21" fmla="*/ 82338 h 1464516"/>
              <a:gd name="connsiteX22" fmla="*/ 1399592 w 1448189"/>
              <a:gd name="connsiteY22" fmla="*/ 62899 h 1464516"/>
              <a:gd name="connsiteX23" fmla="*/ 1419031 w 1448189"/>
              <a:gd name="connsiteY23" fmla="*/ 33741 h 1464516"/>
              <a:gd name="connsiteX24" fmla="*/ 1428750 w 1448189"/>
              <a:gd name="connsiteY24" fmla="*/ 4582 h 1464516"/>
              <a:gd name="connsiteX25" fmla="*/ 1448189 w 1448189"/>
              <a:gd name="connsiteY25" fmla="*/ 4582 h 1464516"/>
              <a:gd name="connsiteX0" fmla="*/ 0 w 1725531"/>
              <a:gd name="connsiteY0" fmla="*/ 1875389 h 1877414"/>
              <a:gd name="connsiteX1" fmla="*/ 394828 w 1725531"/>
              <a:gd name="connsiteY1" fmla="*/ 1864458 h 1877414"/>
              <a:gd name="connsiteX2" fmla="*/ 400605 w 1725531"/>
              <a:gd name="connsiteY2" fmla="*/ 1792377 h 1877414"/>
              <a:gd name="connsiteX3" fmla="*/ 476250 w 1725531"/>
              <a:gd name="connsiteY3" fmla="*/ 1758756 h 1877414"/>
              <a:gd name="connsiteX4" fmla="*/ 534567 w 1725531"/>
              <a:gd name="connsiteY4" fmla="*/ 1739317 h 1877414"/>
              <a:gd name="connsiteX5" fmla="*/ 563725 w 1725531"/>
              <a:gd name="connsiteY5" fmla="*/ 1719878 h 1877414"/>
              <a:gd name="connsiteX6" fmla="*/ 641480 w 1725531"/>
              <a:gd name="connsiteY6" fmla="*/ 1681001 h 1877414"/>
              <a:gd name="connsiteX7" fmla="*/ 767832 w 1725531"/>
              <a:gd name="connsiteY7" fmla="*/ 1651843 h 1877414"/>
              <a:gd name="connsiteX8" fmla="*/ 835868 w 1725531"/>
              <a:gd name="connsiteY8" fmla="*/ 1603246 h 1877414"/>
              <a:gd name="connsiteX9" fmla="*/ 855307 w 1725531"/>
              <a:gd name="connsiteY9" fmla="*/ 1574088 h 1877414"/>
              <a:gd name="connsiteX10" fmla="*/ 874745 w 1725531"/>
              <a:gd name="connsiteY10" fmla="*/ 1515771 h 1877414"/>
              <a:gd name="connsiteX11" fmla="*/ 884465 w 1725531"/>
              <a:gd name="connsiteY11" fmla="*/ 1467174 h 1877414"/>
              <a:gd name="connsiteX12" fmla="*/ 903903 w 1725531"/>
              <a:gd name="connsiteY12" fmla="*/ 1408858 h 1877414"/>
              <a:gd name="connsiteX13" fmla="*/ 942781 w 1725531"/>
              <a:gd name="connsiteY13" fmla="*/ 1350542 h 1877414"/>
              <a:gd name="connsiteX14" fmla="*/ 1001097 w 1725531"/>
              <a:gd name="connsiteY14" fmla="*/ 1331103 h 1877414"/>
              <a:gd name="connsiteX15" fmla="*/ 1030255 w 1725531"/>
              <a:gd name="connsiteY15" fmla="*/ 1311664 h 1877414"/>
              <a:gd name="connsiteX16" fmla="*/ 1039975 w 1725531"/>
              <a:gd name="connsiteY16" fmla="*/ 1282506 h 1877414"/>
              <a:gd name="connsiteX17" fmla="*/ 1059414 w 1725531"/>
              <a:gd name="connsiteY17" fmla="*/ 1253348 h 1877414"/>
              <a:gd name="connsiteX18" fmla="*/ 1142167 w 1725531"/>
              <a:gd name="connsiteY18" fmla="*/ 738219 h 1877414"/>
              <a:gd name="connsiteX19" fmla="*/ 1157663 w 1725531"/>
              <a:gd name="connsiteY19" fmla="*/ 613869 h 1877414"/>
              <a:gd name="connsiteX20" fmla="*/ 1263521 w 1725531"/>
              <a:gd name="connsiteY20" fmla="*/ 514674 h 1877414"/>
              <a:gd name="connsiteX21" fmla="*/ 1331557 w 1725531"/>
              <a:gd name="connsiteY21" fmla="*/ 495236 h 1877414"/>
              <a:gd name="connsiteX22" fmla="*/ 1399592 w 1725531"/>
              <a:gd name="connsiteY22" fmla="*/ 475797 h 1877414"/>
              <a:gd name="connsiteX23" fmla="*/ 1419031 w 1725531"/>
              <a:gd name="connsiteY23" fmla="*/ 446639 h 1877414"/>
              <a:gd name="connsiteX24" fmla="*/ 1428750 w 1725531"/>
              <a:gd name="connsiteY24" fmla="*/ 417480 h 1877414"/>
              <a:gd name="connsiteX25" fmla="*/ 1725531 w 1725531"/>
              <a:gd name="connsiteY25" fmla="*/ 0 h 1877414"/>
              <a:gd name="connsiteX0" fmla="*/ 0 w 1725531"/>
              <a:gd name="connsiteY0" fmla="*/ 1906243 h 1908268"/>
              <a:gd name="connsiteX1" fmla="*/ 394828 w 1725531"/>
              <a:gd name="connsiteY1" fmla="*/ 1895312 h 1908268"/>
              <a:gd name="connsiteX2" fmla="*/ 400605 w 1725531"/>
              <a:gd name="connsiteY2" fmla="*/ 1823231 h 1908268"/>
              <a:gd name="connsiteX3" fmla="*/ 476250 w 1725531"/>
              <a:gd name="connsiteY3" fmla="*/ 1789610 h 1908268"/>
              <a:gd name="connsiteX4" fmla="*/ 534567 w 1725531"/>
              <a:gd name="connsiteY4" fmla="*/ 1770171 h 1908268"/>
              <a:gd name="connsiteX5" fmla="*/ 563725 w 1725531"/>
              <a:gd name="connsiteY5" fmla="*/ 1750732 h 1908268"/>
              <a:gd name="connsiteX6" fmla="*/ 641480 w 1725531"/>
              <a:gd name="connsiteY6" fmla="*/ 1711855 h 1908268"/>
              <a:gd name="connsiteX7" fmla="*/ 767832 w 1725531"/>
              <a:gd name="connsiteY7" fmla="*/ 1682697 h 1908268"/>
              <a:gd name="connsiteX8" fmla="*/ 835868 w 1725531"/>
              <a:gd name="connsiteY8" fmla="*/ 1634100 h 1908268"/>
              <a:gd name="connsiteX9" fmla="*/ 855307 w 1725531"/>
              <a:gd name="connsiteY9" fmla="*/ 1604942 h 1908268"/>
              <a:gd name="connsiteX10" fmla="*/ 874745 w 1725531"/>
              <a:gd name="connsiteY10" fmla="*/ 1546625 h 1908268"/>
              <a:gd name="connsiteX11" fmla="*/ 884465 w 1725531"/>
              <a:gd name="connsiteY11" fmla="*/ 1498028 h 1908268"/>
              <a:gd name="connsiteX12" fmla="*/ 903903 w 1725531"/>
              <a:gd name="connsiteY12" fmla="*/ 1439712 h 1908268"/>
              <a:gd name="connsiteX13" fmla="*/ 942781 w 1725531"/>
              <a:gd name="connsiteY13" fmla="*/ 1381396 h 1908268"/>
              <a:gd name="connsiteX14" fmla="*/ 1001097 w 1725531"/>
              <a:gd name="connsiteY14" fmla="*/ 1361957 h 1908268"/>
              <a:gd name="connsiteX15" fmla="*/ 1030255 w 1725531"/>
              <a:gd name="connsiteY15" fmla="*/ 1342518 h 1908268"/>
              <a:gd name="connsiteX16" fmla="*/ 1039975 w 1725531"/>
              <a:gd name="connsiteY16" fmla="*/ 1313360 h 1908268"/>
              <a:gd name="connsiteX17" fmla="*/ 1059414 w 1725531"/>
              <a:gd name="connsiteY17" fmla="*/ 1284202 h 1908268"/>
              <a:gd name="connsiteX18" fmla="*/ 1142167 w 1725531"/>
              <a:gd name="connsiteY18" fmla="*/ 769073 h 1908268"/>
              <a:gd name="connsiteX19" fmla="*/ 1157663 w 1725531"/>
              <a:gd name="connsiteY19" fmla="*/ 644723 h 1908268"/>
              <a:gd name="connsiteX20" fmla="*/ 1263521 w 1725531"/>
              <a:gd name="connsiteY20" fmla="*/ 545528 h 1908268"/>
              <a:gd name="connsiteX21" fmla="*/ 1331557 w 1725531"/>
              <a:gd name="connsiteY21" fmla="*/ 526090 h 1908268"/>
              <a:gd name="connsiteX22" fmla="*/ 1399592 w 1725531"/>
              <a:gd name="connsiteY22" fmla="*/ 506651 h 1908268"/>
              <a:gd name="connsiteX23" fmla="*/ 1419031 w 1725531"/>
              <a:gd name="connsiteY23" fmla="*/ 477493 h 1908268"/>
              <a:gd name="connsiteX24" fmla="*/ 1428750 w 1725531"/>
              <a:gd name="connsiteY24" fmla="*/ 448334 h 1908268"/>
              <a:gd name="connsiteX25" fmla="*/ 1593398 w 1725531"/>
              <a:gd name="connsiteY25" fmla="*/ 69580 h 1908268"/>
              <a:gd name="connsiteX26" fmla="*/ 1725531 w 1725531"/>
              <a:gd name="connsiteY26" fmla="*/ 30854 h 1908268"/>
              <a:gd name="connsiteX0" fmla="*/ 0 w 1725531"/>
              <a:gd name="connsiteY0" fmla="*/ 1893280 h 1895305"/>
              <a:gd name="connsiteX1" fmla="*/ 394828 w 1725531"/>
              <a:gd name="connsiteY1" fmla="*/ 1882349 h 1895305"/>
              <a:gd name="connsiteX2" fmla="*/ 400605 w 1725531"/>
              <a:gd name="connsiteY2" fmla="*/ 1810268 h 1895305"/>
              <a:gd name="connsiteX3" fmla="*/ 476250 w 1725531"/>
              <a:gd name="connsiteY3" fmla="*/ 1776647 h 1895305"/>
              <a:gd name="connsiteX4" fmla="*/ 534567 w 1725531"/>
              <a:gd name="connsiteY4" fmla="*/ 1757208 h 1895305"/>
              <a:gd name="connsiteX5" fmla="*/ 563725 w 1725531"/>
              <a:gd name="connsiteY5" fmla="*/ 1737769 h 1895305"/>
              <a:gd name="connsiteX6" fmla="*/ 641480 w 1725531"/>
              <a:gd name="connsiteY6" fmla="*/ 1698892 h 1895305"/>
              <a:gd name="connsiteX7" fmla="*/ 767832 w 1725531"/>
              <a:gd name="connsiteY7" fmla="*/ 1669734 h 1895305"/>
              <a:gd name="connsiteX8" fmla="*/ 835868 w 1725531"/>
              <a:gd name="connsiteY8" fmla="*/ 1621137 h 1895305"/>
              <a:gd name="connsiteX9" fmla="*/ 855307 w 1725531"/>
              <a:gd name="connsiteY9" fmla="*/ 1591979 h 1895305"/>
              <a:gd name="connsiteX10" fmla="*/ 874745 w 1725531"/>
              <a:gd name="connsiteY10" fmla="*/ 1533662 h 1895305"/>
              <a:gd name="connsiteX11" fmla="*/ 884465 w 1725531"/>
              <a:gd name="connsiteY11" fmla="*/ 1485065 h 1895305"/>
              <a:gd name="connsiteX12" fmla="*/ 903903 w 1725531"/>
              <a:gd name="connsiteY12" fmla="*/ 1426749 h 1895305"/>
              <a:gd name="connsiteX13" fmla="*/ 942781 w 1725531"/>
              <a:gd name="connsiteY13" fmla="*/ 1368433 h 1895305"/>
              <a:gd name="connsiteX14" fmla="*/ 1001097 w 1725531"/>
              <a:gd name="connsiteY14" fmla="*/ 1348994 h 1895305"/>
              <a:gd name="connsiteX15" fmla="*/ 1030255 w 1725531"/>
              <a:gd name="connsiteY15" fmla="*/ 1329555 h 1895305"/>
              <a:gd name="connsiteX16" fmla="*/ 1039975 w 1725531"/>
              <a:gd name="connsiteY16" fmla="*/ 1300397 h 1895305"/>
              <a:gd name="connsiteX17" fmla="*/ 1059414 w 1725531"/>
              <a:gd name="connsiteY17" fmla="*/ 1271239 h 1895305"/>
              <a:gd name="connsiteX18" fmla="*/ 1142167 w 1725531"/>
              <a:gd name="connsiteY18" fmla="*/ 756110 h 1895305"/>
              <a:gd name="connsiteX19" fmla="*/ 1157663 w 1725531"/>
              <a:gd name="connsiteY19" fmla="*/ 631760 h 1895305"/>
              <a:gd name="connsiteX20" fmla="*/ 1263521 w 1725531"/>
              <a:gd name="connsiteY20" fmla="*/ 532565 h 1895305"/>
              <a:gd name="connsiteX21" fmla="*/ 1331557 w 1725531"/>
              <a:gd name="connsiteY21" fmla="*/ 513127 h 1895305"/>
              <a:gd name="connsiteX22" fmla="*/ 1399592 w 1725531"/>
              <a:gd name="connsiteY22" fmla="*/ 493688 h 1895305"/>
              <a:gd name="connsiteX23" fmla="*/ 1419031 w 1725531"/>
              <a:gd name="connsiteY23" fmla="*/ 464530 h 1895305"/>
              <a:gd name="connsiteX24" fmla="*/ 1428750 w 1725531"/>
              <a:gd name="connsiteY24" fmla="*/ 435371 h 1895305"/>
              <a:gd name="connsiteX25" fmla="*/ 1497763 w 1725531"/>
              <a:gd name="connsiteY25" fmla="*/ 357592 h 1895305"/>
              <a:gd name="connsiteX26" fmla="*/ 1593398 w 1725531"/>
              <a:gd name="connsiteY26" fmla="*/ 56617 h 1895305"/>
              <a:gd name="connsiteX27" fmla="*/ 1725531 w 1725531"/>
              <a:gd name="connsiteY27" fmla="*/ 17891 h 1895305"/>
              <a:gd name="connsiteX0" fmla="*/ 0 w 1725531"/>
              <a:gd name="connsiteY0" fmla="*/ 1896516 h 1898541"/>
              <a:gd name="connsiteX1" fmla="*/ 394828 w 1725531"/>
              <a:gd name="connsiteY1" fmla="*/ 1885585 h 1898541"/>
              <a:gd name="connsiteX2" fmla="*/ 400605 w 1725531"/>
              <a:gd name="connsiteY2" fmla="*/ 1813504 h 1898541"/>
              <a:gd name="connsiteX3" fmla="*/ 476250 w 1725531"/>
              <a:gd name="connsiteY3" fmla="*/ 1779883 h 1898541"/>
              <a:gd name="connsiteX4" fmla="*/ 534567 w 1725531"/>
              <a:gd name="connsiteY4" fmla="*/ 1760444 h 1898541"/>
              <a:gd name="connsiteX5" fmla="*/ 563725 w 1725531"/>
              <a:gd name="connsiteY5" fmla="*/ 1741005 h 1898541"/>
              <a:gd name="connsiteX6" fmla="*/ 641480 w 1725531"/>
              <a:gd name="connsiteY6" fmla="*/ 1702128 h 1898541"/>
              <a:gd name="connsiteX7" fmla="*/ 767832 w 1725531"/>
              <a:gd name="connsiteY7" fmla="*/ 1672970 h 1898541"/>
              <a:gd name="connsiteX8" fmla="*/ 835868 w 1725531"/>
              <a:gd name="connsiteY8" fmla="*/ 1624373 h 1898541"/>
              <a:gd name="connsiteX9" fmla="*/ 855307 w 1725531"/>
              <a:gd name="connsiteY9" fmla="*/ 1595215 h 1898541"/>
              <a:gd name="connsiteX10" fmla="*/ 874745 w 1725531"/>
              <a:gd name="connsiteY10" fmla="*/ 1536898 h 1898541"/>
              <a:gd name="connsiteX11" fmla="*/ 884465 w 1725531"/>
              <a:gd name="connsiteY11" fmla="*/ 1488301 h 1898541"/>
              <a:gd name="connsiteX12" fmla="*/ 903903 w 1725531"/>
              <a:gd name="connsiteY12" fmla="*/ 1429985 h 1898541"/>
              <a:gd name="connsiteX13" fmla="*/ 942781 w 1725531"/>
              <a:gd name="connsiteY13" fmla="*/ 1371669 h 1898541"/>
              <a:gd name="connsiteX14" fmla="*/ 1001097 w 1725531"/>
              <a:gd name="connsiteY14" fmla="*/ 1352230 h 1898541"/>
              <a:gd name="connsiteX15" fmla="*/ 1030255 w 1725531"/>
              <a:gd name="connsiteY15" fmla="*/ 1332791 h 1898541"/>
              <a:gd name="connsiteX16" fmla="*/ 1039975 w 1725531"/>
              <a:gd name="connsiteY16" fmla="*/ 1303633 h 1898541"/>
              <a:gd name="connsiteX17" fmla="*/ 1059414 w 1725531"/>
              <a:gd name="connsiteY17" fmla="*/ 1274475 h 1898541"/>
              <a:gd name="connsiteX18" fmla="*/ 1142167 w 1725531"/>
              <a:gd name="connsiteY18" fmla="*/ 759346 h 1898541"/>
              <a:gd name="connsiteX19" fmla="*/ 1157663 w 1725531"/>
              <a:gd name="connsiteY19" fmla="*/ 634996 h 1898541"/>
              <a:gd name="connsiteX20" fmla="*/ 1263521 w 1725531"/>
              <a:gd name="connsiteY20" fmla="*/ 535801 h 1898541"/>
              <a:gd name="connsiteX21" fmla="*/ 1331557 w 1725531"/>
              <a:gd name="connsiteY21" fmla="*/ 516363 h 1898541"/>
              <a:gd name="connsiteX22" fmla="*/ 1399592 w 1725531"/>
              <a:gd name="connsiteY22" fmla="*/ 496924 h 1898541"/>
              <a:gd name="connsiteX23" fmla="*/ 1419031 w 1725531"/>
              <a:gd name="connsiteY23" fmla="*/ 467766 h 1898541"/>
              <a:gd name="connsiteX24" fmla="*/ 1428750 w 1725531"/>
              <a:gd name="connsiteY24" fmla="*/ 438607 h 1898541"/>
              <a:gd name="connsiteX25" fmla="*/ 1497763 w 1725531"/>
              <a:gd name="connsiteY25" fmla="*/ 360828 h 1898541"/>
              <a:gd name="connsiteX26" fmla="*/ 1593398 w 1725531"/>
              <a:gd name="connsiteY26" fmla="*/ 59853 h 1898541"/>
              <a:gd name="connsiteX27" fmla="*/ 1725531 w 1725531"/>
              <a:gd name="connsiteY27" fmla="*/ 1710 h 1898541"/>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2356723 w 2356723"/>
              <a:gd name="connsiteY27"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356723 w 2356723"/>
              <a:gd name="connsiteY28"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51 w 2356723"/>
              <a:gd name="connsiteY29" fmla="*/ 44334 h 1993918"/>
              <a:gd name="connsiteX30" fmla="*/ 2356723 w 2356723"/>
              <a:gd name="connsiteY30"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356723 w 2356723"/>
              <a:gd name="connsiteY30"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171150 w 2356723"/>
              <a:gd name="connsiteY30" fmla="*/ 44334 h 1993918"/>
              <a:gd name="connsiteX31" fmla="*/ 2356723 w 2356723"/>
              <a:gd name="connsiteY31"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171119 w 2356723"/>
              <a:gd name="connsiteY30" fmla="*/ 25280 h 1993918"/>
              <a:gd name="connsiteX31" fmla="*/ 2356723 w 2356723"/>
              <a:gd name="connsiteY31" fmla="*/ 0 h 1993918"/>
              <a:gd name="connsiteX0" fmla="*/ 0 w 2854026"/>
              <a:gd name="connsiteY0" fmla="*/ 2030728 h 2032753"/>
              <a:gd name="connsiteX1" fmla="*/ 394828 w 2854026"/>
              <a:gd name="connsiteY1" fmla="*/ 2019797 h 2032753"/>
              <a:gd name="connsiteX2" fmla="*/ 400605 w 2854026"/>
              <a:gd name="connsiteY2" fmla="*/ 1947716 h 2032753"/>
              <a:gd name="connsiteX3" fmla="*/ 476250 w 2854026"/>
              <a:gd name="connsiteY3" fmla="*/ 1914095 h 2032753"/>
              <a:gd name="connsiteX4" fmla="*/ 534567 w 2854026"/>
              <a:gd name="connsiteY4" fmla="*/ 1894656 h 2032753"/>
              <a:gd name="connsiteX5" fmla="*/ 563725 w 2854026"/>
              <a:gd name="connsiteY5" fmla="*/ 1875217 h 2032753"/>
              <a:gd name="connsiteX6" fmla="*/ 641480 w 2854026"/>
              <a:gd name="connsiteY6" fmla="*/ 1836340 h 2032753"/>
              <a:gd name="connsiteX7" fmla="*/ 767832 w 2854026"/>
              <a:gd name="connsiteY7" fmla="*/ 1807182 h 2032753"/>
              <a:gd name="connsiteX8" fmla="*/ 835868 w 2854026"/>
              <a:gd name="connsiteY8" fmla="*/ 1758585 h 2032753"/>
              <a:gd name="connsiteX9" fmla="*/ 855307 w 2854026"/>
              <a:gd name="connsiteY9" fmla="*/ 1729427 h 2032753"/>
              <a:gd name="connsiteX10" fmla="*/ 874745 w 2854026"/>
              <a:gd name="connsiteY10" fmla="*/ 1671110 h 2032753"/>
              <a:gd name="connsiteX11" fmla="*/ 884465 w 2854026"/>
              <a:gd name="connsiteY11" fmla="*/ 1622513 h 2032753"/>
              <a:gd name="connsiteX12" fmla="*/ 903903 w 2854026"/>
              <a:gd name="connsiteY12" fmla="*/ 1564197 h 2032753"/>
              <a:gd name="connsiteX13" fmla="*/ 942781 w 2854026"/>
              <a:gd name="connsiteY13" fmla="*/ 1505881 h 2032753"/>
              <a:gd name="connsiteX14" fmla="*/ 1001097 w 2854026"/>
              <a:gd name="connsiteY14" fmla="*/ 1486442 h 2032753"/>
              <a:gd name="connsiteX15" fmla="*/ 1030255 w 2854026"/>
              <a:gd name="connsiteY15" fmla="*/ 1467003 h 2032753"/>
              <a:gd name="connsiteX16" fmla="*/ 1039975 w 2854026"/>
              <a:gd name="connsiteY16" fmla="*/ 1437845 h 2032753"/>
              <a:gd name="connsiteX17" fmla="*/ 1059414 w 2854026"/>
              <a:gd name="connsiteY17" fmla="*/ 1408687 h 2032753"/>
              <a:gd name="connsiteX18" fmla="*/ 1142167 w 2854026"/>
              <a:gd name="connsiteY18" fmla="*/ 893558 h 2032753"/>
              <a:gd name="connsiteX19" fmla="*/ 1157663 w 2854026"/>
              <a:gd name="connsiteY19" fmla="*/ 769208 h 2032753"/>
              <a:gd name="connsiteX20" fmla="*/ 1263521 w 2854026"/>
              <a:gd name="connsiteY20" fmla="*/ 670013 h 2032753"/>
              <a:gd name="connsiteX21" fmla="*/ 1331557 w 2854026"/>
              <a:gd name="connsiteY21" fmla="*/ 650575 h 2032753"/>
              <a:gd name="connsiteX22" fmla="*/ 1399592 w 2854026"/>
              <a:gd name="connsiteY22" fmla="*/ 631136 h 2032753"/>
              <a:gd name="connsiteX23" fmla="*/ 1419031 w 2854026"/>
              <a:gd name="connsiteY23" fmla="*/ 601978 h 2032753"/>
              <a:gd name="connsiteX24" fmla="*/ 1428750 w 2854026"/>
              <a:gd name="connsiteY24" fmla="*/ 572819 h 2032753"/>
              <a:gd name="connsiteX25" fmla="*/ 1497763 w 2854026"/>
              <a:gd name="connsiteY25" fmla="*/ 495040 h 2032753"/>
              <a:gd name="connsiteX26" fmla="*/ 1593375 w 2854026"/>
              <a:gd name="connsiteY26" fmla="*/ 168643 h 2032753"/>
              <a:gd name="connsiteX27" fmla="*/ 1861380 w 2854026"/>
              <a:gd name="connsiteY27" fmla="*/ 135060 h 2032753"/>
              <a:gd name="connsiteX28" fmla="*/ 1903618 w 2854026"/>
              <a:gd name="connsiteY28" fmla="*/ 119005 h 2032753"/>
              <a:gd name="connsiteX29" fmla="*/ 2107621 w 2854026"/>
              <a:gd name="connsiteY29" fmla="*/ 108557 h 2032753"/>
              <a:gd name="connsiteX30" fmla="*/ 2171119 w 2854026"/>
              <a:gd name="connsiteY30" fmla="*/ 64115 h 2032753"/>
              <a:gd name="connsiteX31" fmla="*/ 2854026 w 2854026"/>
              <a:gd name="connsiteY31" fmla="*/ 0 h 2032753"/>
              <a:gd name="connsiteX0" fmla="*/ 0 w 2854026"/>
              <a:gd name="connsiteY0" fmla="*/ 2030728 h 2032753"/>
              <a:gd name="connsiteX1" fmla="*/ 394828 w 2854026"/>
              <a:gd name="connsiteY1" fmla="*/ 2019797 h 2032753"/>
              <a:gd name="connsiteX2" fmla="*/ 400605 w 2854026"/>
              <a:gd name="connsiteY2" fmla="*/ 1947716 h 2032753"/>
              <a:gd name="connsiteX3" fmla="*/ 476250 w 2854026"/>
              <a:gd name="connsiteY3" fmla="*/ 1914095 h 2032753"/>
              <a:gd name="connsiteX4" fmla="*/ 534567 w 2854026"/>
              <a:gd name="connsiteY4" fmla="*/ 1894656 h 2032753"/>
              <a:gd name="connsiteX5" fmla="*/ 563725 w 2854026"/>
              <a:gd name="connsiteY5" fmla="*/ 1875217 h 2032753"/>
              <a:gd name="connsiteX6" fmla="*/ 641480 w 2854026"/>
              <a:gd name="connsiteY6" fmla="*/ 1836340 h 2032753"/>
              <a:gd name="connsiteX7" fmla="*/ 767832 w 2854026"/>
              <a:gd name="connsiteY7" fmla="*/ 1807182 h 2032753"/>
              <a:gd name="connsiteX8" fmla="*/ 835868 w 2854026"/>
              <a:gd name="connsiteY8" fmla="*/ 1758585 h 2032753"/>
              <a:gd name="connsiteX9" fmla="*/ 855307 w 2854026"/>
              <a:gd name="connsiteY9" fmla="*/ 1729427 h 2032753"/>
              <a:gd name="connsiteX10" fmla="*/ 874745 w 2854026"/>
              <a:gd name="connsiteY10" fmla="*/ 1671110 h 2032753"/>
              <a:gd name="connsiteX11" fmla="*/ 884465 w 2854026"/>
              <a:gd name="connsiteY11" fmla="*/ 1622513 h 2032753"/>
              <a:gd name="connsiteX12" fmla="*/ 903903 w 2854026"/>
              <a:gd name="connsiteY12" fmla="*/ 1564197 h 2032753"/>
              <a:gd name="connsiteX13" fmla="*/ 942781 w 2854026"/>
              <a:gd name="connsiteY13" fmla="*/ 1505881 h 2032753"/>
              <a:gd name="connsiteX14" fmla="*/ 1001097 w 2854026"/>
              <a:gd name="connsiteY14" fmla="*/ 1486442 h 2032753"/>
              <a:gd name="connsiteX15" fmla="*/ 1030255 w 2854026"/>
              <a:gd name="connsiteY15" fmla="*/ 1467003 h 2032753"/>
              <a:gd name="connsiteX16" fmla="*/ 1039975 w 2854026"/>
              <a:gd name="connsiteY16" fmla="*/ 1437845 h 2032753"/>
              <a:gd name="connsiteX17" fmla="*/ 1059414 w 2854026"/>
              <a:gd name="connsiteY17" fmla="*/ 1408687 h 2032753"/>
              <a:gd name="connsiteX18" fmla="*/ 1142167 w 2854026"/>
              <a:gd name="connsiteY18" fmla="*/ 893558 h 2032753"/>
              <a:gd name="connsiteX19" fmla="*/ 1157663 w 2854026"/>
              <a:gd name="connsiteY19" fmla="*/ 769208 h 2032753"/>
              <a:gd name="connsiteX20" fmla="*/ 1263521 w 2854026"/>
              <a:gd name="connsiteY20" fmla="*/ 670013 h 2032753"/>
              <a:gd name="connsiteX21" fmla="*/ 1331557 w 2854026"/>
              <a:gd name="connsiteY21" fmla="*/ 650575 h 2032753"/>
              <a:gd name="connsiteX22" fmla="*/ 1399592 w 2854026"/>
              <a:gd name="connsiteY22" fmla="*/ 631136 h 2032753"/>
              <a:gd name="connsiteX23" fmla="*/ 1419031 w 2854026"/>
              <a:gd name="connsiteY23" fmla="*/ 601978 h 2032753"/>
              <a:gd name="connsiteX24" fmla="*/ 1428750 w 2854026"/>
              <a:gd name="connsiteY24" fmla="*/ 572819 h 2032753"/>
              <a:gd name="connsiteX25" fmla="*/ 1497763 w 2854026"/>
              <a:gd name="connsiteY25" fmla="*/ 495040 h 2032753"/>
              <a:gd name="connsiteX26" fmla="*/ 1593375 w 2854026"/>
              <a:gd name="connsiteY26" fmla="*/ 168643 h 2032753"/>
              <a:gd name="connsiteX27" fmla="*/ 1861380 w 2854026"/>
              <a:gd name="connsiteY27" fmla="*/ 135060 h 2032753"/>
              <a:gd name="connsiteX28" fmla="*/ 1903618 w 2854026"/>
              <a:gd name="connsiteY28" fmla="*/ 119005 h 2032753"/>
              <a:gd name="connsiteX29" fmla="*/ 2107621 w 2854026"/>
              <a:gd name="connsiteY29" fmla="*/ 108557 h 2032753"/>
              <a:gd name="connsiteX30" fmla="*/ 2171119 w 2854026"/>
              <a:gd name="connsiteY30" fmla="*/ 64115 h 2032753"/>
              <a:gd name="connsiteX31" fmla="*/ 2463678 w 2854026"/>
              <a:gd name="connsiteY31" fmla="*/ 48434 h 2032753"/>
              <a:gd name="connsiteX32" fmla="*/ 2854026 w 2854026"/>
              <a:gd name="connsiteY32" fmla="*/ 0 h 2032753"/>
              <a:gd name="connsiteX0" fmla="*/ 0 w 2854026"/>
              <a:gd name="connsiteY0" fmla="*/ 2030838 h 2032863"/>
              <a:gd name="connsiteX1" fmla="*/ 394828 w 2854026"/>
              <a:gd name="connsiteY1" fmla="*/ 2019907 h 2032863"/>
              <a:gd name="connsiteX2" fmla="*/ 400605 w 2854026"/>
              <a:gd name="connsiteY2" fmla="*/ 1947826 h 2032863"/>
              <a:gd name="connsiteX3" fmla="*/ 476250 w 2854026"/>
              <a:gd name="connsiteY3" fmla="*/ 1914205 h 2032863"/>
              <a:gd name="connsiteX4" fmla="*/ 534567 w 2854026"/>
              <a:gd name="connsiteY4" fmla="*/ 1894766 h 2032863"/>
              <a:gd name="connsiteX5" fmla="*/ 563725 w 2854026"/>
              <a:gd name="connsiteY5" fmla="*/ 1875327 h 2032863"/>
              <a:gd name="connsiteX6" fmla="*/ 641480 w 2854026"/>
              <a:gd name="connsiteY6" fmla="*/ 1836450 h 2032863"/>
              <a:gd name="connsiteX7" fmla="*/ 767832 w 2854026"/>
              <a:gd name="connsiteY7" fmla="*/ 1807292 h 2032863"/>
              <a:gd name="connsiteX8" fmla="*/ 835868 w 2854026"/>
              <a:gd name="connsiteY8" fmla="*/ 1758695 h 2032863"/>
              <a:gd name="connsiteX9" fmla="*/ 855307 w 2854026"/>
              <a:gd name="connsiteY9" fmla="*/ 1729537 h 2032863"/>
              <a:gd name="connsiteX10" fmla="*/ 874745 w 2854026"/>
              <a:gd name="connsiteY10" fmla="*/ 1671220 h 2032863"/>
              <a:gd name="connsiteX11" fmla="*/ 884465 w 2854026"/>
              <a:gd name="connsiteY11" fmla="*/ 1622623 h 2032863"/>
              <a:gd name="connsiteX12" fmla="*/ 903903 w 2854026"/>
              <a:gd name="connsiteY12" fmla="*/ 1564307 h 2032863"/>
              <a:gd name="connsiteX13" fmla="*/ 942781 w 2854026"/>
              <a:gd name="connsiteY13" fmla="*/ 1505991 h 2032863"/>
              <a:gd name="connsiteX14" fmla="*/ 1001097 w 2854026"/>
              <a:gd name="connsiteY14" fmla="*/ 1486552 h 2032863"/>
              <a:gd name="connsiteX15" fmla="*/ 1030255 w 2854026"/>
              <a:gd name="connsiteY15" fmla="*/ 1467113 h 2032863"/>
              <a:gd name="connsiteX16" fmla="*/ 1039975 w 2854026"/>
              <a:gd name="connsiteY16" fmla="*/ 1437955 h 2032863"/>
              <a:gd name="connsiteX17" fmla="*/ 1059414 w 2854026"/>
              <a:gd name="connsiteY17" fmla="*/ 1408797 h 2032863"/>
              <a:gd name="connsiteX18" fmla="*/ 1142167 w 2854026"/>
              <a:gd name="connsiteY18" fmla="*/ 893668 h 2032863"/>
              <a:gd name="connsiteX19" fmla="*/ 1157663 w 2854026"/>
              <a:gd name="connsiteY19" fmla="*/ 769318 h 2032863"/>
              <a:gd name="connsiteX20" fmla="*/ 1263521 w 2854026"/>
              <a:gd name="connsiteY20" fmla="*/ 670123 h 2032863"/>
              <a:gd name="connsiteX21" fmla="*/ 1331557 w 2854026"/>
              <a:gd name="connsiteY21" fmla="*/ 650685 h 2032863"/>
              <a:gd name="connsiteX22" fmla="*/ 1399592 w 2854026"/>
              <a:gd name="connsiteY22" fmla="*/ 631246 h 2032863"/>
              <a:gd name="connsiteX23" fmla="*/ 1419031 w 2854026"/>
              <a:gd name="connsiteY23" fmla="*/ 602088 h 2032863"/>
              <a:gd name="connsiteX24" fmla="*/ 1428750 w 2854026"/>
              <a:gd name="connsiteY24" fmla="*/ 572929 h 2032863"/>
              <a:gd name="connsiteX25" fmla="*/ 1497763 w 2854026"/>
              <a:gd name="connsiteY25" fmla="*/ 495150 h 2032863"/>
              <a:gd name="connsiteX26" fmla="*/ 1593375 w 2854026"/>
              <a:gd name="connsiteY26" fmla="*/ 168753 h 2032863"/>
              <a:gd name="connsiteX27" fmla="*/ 1861380 w 2854026"/>
              <a:gd name="connsiteY27" fmla="*/ 135170 h 2032863"/>
              <a:gd name="connsiteX28" fmla="*/ 1903618 w 2854026"/>
              <a:gd name="connsiteY28" fmla="*/ 119115 h 2032863"/>
              <a:gd name="connsiteX29" fmla="*/ 2107621 w 2854026"/>
              <a:gd name="connsiteY29" fmla="*/ 108667 h 2032863"/>
              <a:gd name="connsiteX30" fmla="*/ 2171119 w 2854026"/>
              <a:gd name="connsiteY30" fmla="*/ 64225 h 2032863"/>
              <a:gd name="connsiteX31" fmla="*/ 2463678 w 2854026"/>
              <a:gd name="connsiteY31" fmla="*/ 48544 h 2032863"/>
              <a:gd name="connsiteX32" fmla="*/ 2664512 w 2854026"/>
              <a:gd name="connsiteY32" fmla="*/ 0 h 2032863"/>
              <a:gd name="connsiteX33" fmla="*/ 2854026 w 2854026"/>
              <a:gd name="connsiteY33" fmla="*/ 110 h 203286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3475654 w 3475654"/>
              <a:gd name="connsiteY33"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475654 w 3475654"/>
              <a:gd name="connsiteY34"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475654 w 3475654"/>
              <a:gd name="connsiteY35"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67013 w 3475654"/>
              <a:gd name="connsiteY36" fmla="*/ 67852 h 2285183"/>
              <a:gd name="connsiteX37" fmla="*/ 3475654 w 3475654"/>
              <a:gd name="connsiteY37"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09789 w 3475654"/>
              <a:gd name="connsiteY36" fmla="*/ 61495 h 2285183"/>
              <a:gd name="connsiteX37" fmla="*/ 3475654 w 3475654"/>
              <a:gd name="connsiteY37"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09789 w 3475654"/>
              <a:gd name="connsiteY36" fmla="*/ 61495 h 2285183"/>
              <a:gd name="connsiteX37" fmla="*/ 3394749 w 3475654"/>
              <a:gd name="connsiteY37" fmla="*/ 47559 h 2285183"/>
              <a:gd name="connsiteX38" fmla="*/ 3475654 w 3475654"/>
              <a:gd name="connsiteY38" fmla="*/ 0 h 2285183"/>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63521 w 3437505"/>
              <a:gd name="connsiteY20" fmla="*/ 947866 h 2310606"/>
              <a:gd name="connsiteX21" fmla="*/ 1331557 w 3437505"/>
              <a:gd name="connsiteY21" fmla="*/ 928428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31557 w 3437505"/>
              <a:gd name="connsiteY21" fmla="*/ 928428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93375 w 3437505"/>
              <a:gd name="connsiteY25" fmla="*/ 446496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7 w 3437505"/>
              <a:gd name="connsiteY33" fmla="*/ 186027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7 w 3437505"/>
              <a:gd name="connsiteY33" fmla="*/ 186027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864976"/>
              <a:gd name="connsiteY0" fmla="*/ 2367968 h 2369993"/>
              <a:gd name="connsiteX1" fmla="*/ 394828 w 3864976"/>
              <a:gd name="connsiteY1" fmla="*/ 2357037 h 2369993"/>
              <a:gd name="connsiteX2" fmla="*/ 400605 w 3864976"/>
              <a:gd name="connsiteY2" fmla="*/ 2284956 h 2369993"/>
              <a:gd name="connsiteX3" fmla="*/ 476250 w 3864976"/>
              <a:gd name="connsiteY3" fmla="*/ 2251335 h 2369993"/>
              <a:gd name="connsiteX4" fmla="*/ 534567 w 3864976"/>
              <a:gd name="connsiteY4" fmla="*/ 2231896 h 2369993"/>
              <a:gd name="connsiteX5" fmla="*/ 563725 w 3864976"/>
              <a:gd name="connsiteY5" fmla="*/ 2212457 h 2369993"/>
              <a:gd name="connsiteX6" fmla="*/ 641480 w 3864976"/>
              <a:gd name="connsiteY6" fmla="*/ 2173580 h 2369993"/>
              <a:gd name="connsiteX7" fmla="*/ 767832 w 3864976"/>
              <a:gd name="connsiteY7" fmla="*/ 2144422 h 2369993"/>
              <a:gd name="connsiteX8" fmla="*/ 835868 w 3864976"/>
              <a:gd name="connsiteY8" fmla="*/ 2095825 h 2369993"/>
              <a:gd name="connsiteX9" fmla="*/ 855307 w 3864976"/>
              <a:gd name="connsiteY9" fmla="*/ 2066667 h 2369993"/>
              <a:gd name="connsiteX10" fmla="*/ 874745 w 3864976"/>
              <a:gd name="connsiteY10" fmla="*/ 2008350 h 2369993"/>
              <a:gd name="connsiteX11" fmla="*/ 884465 w 3864976"/>
              <a:gd name="connsiteY11" fmla="*/ 1959753 h 2369993"/>
              <a:gd name="connsiteX12" fmla="*/ 903903 w 3864976"/>
              <a:gd name="connsiteY12" fmla="*/ 1901437 h 2369993"/>
              <a:gd name="connsiteX13" fmla="*/ 942781 w 3864976"/>
              <a:gd name="connsiteY13" fmla="*/ 1843121 h 2369993"/>
              <a:gd name="connsiteX14" fmla="*/ 1001097 w 3864976"/>
              <a:gd name="connsiteY14" fmla="*/ 1823682 h 2369993"/>
              <a:gd name="connsiteX15" fmla="*/ 1030255 w 3864976"/>
              <a:gd name="connsiteY15" fmla="*/ 1804243 h 2369993"/>
              <a:gd name="connsiteX16" fmla="*/ 1039975 w 3864976"/>
              <a:gd name="connsiteY16" fmla="*/ 1775085 h 2369993"/>
              <a:gd name="connsiteX17" fmla="*/ 1059414 w 3864976"/>
              <a:gd name="connsiteY17" fmla="*/ 1745927 h 2369993"/>
              <a:gd name="connsiteX18" fmla="*/ 1142167 w 3864976"/>
              <a:gd name="connsiteY18" fmla="*/ 1230798 h 2369993"/>
              <a:gd name="connsiteX19" fmla="*/ 1157663 w 3864976"/>
              <a:gd name="connsiteY19" fmla="*/ 1106448 h 2369993"/>
              <a:gd name="connsiteX20" fmla="*/ 1235531 w 3864976"/>
              <a:gd name="connsiteY20" fmla="*/ 896225 h 2369993"/>
              <a:gd name="connsiteX21" fmla="*/ 1329013 w 3864976"/>
              <a:gd name="connsiteY21" fmla="*/ 887117 h 2369993"/>
              <a:gd name="connsiteX22" fmla="*/ 1399592 w 3864976"/>
              <a:gd name="connsiteY22" fmla="*/ 857350 h 2369993"/>
              <a:gd name="connsiteX23" fmla="*/ 1457198 w 3864976"/>
              <a:gd name="connsiteY23" fmla="*/ 768804 h 2369993"/>
              <a:gd name="connsiteX24" fmla="*/ 1494906 w 3864976"/>
              <a:gd name="connsiteY24" fmla="*/ 778375 h 2369993"/>
              <a:gd name="connsiteX25" fmla="*/ 1580653 w 3864976"/>
              <a:gd name="connsiteY25" fmla="*/ 459406 h 2369993"/>
              <a:gd name="connsiteX26" fmla="*/ 1654164 w 3864976"/>
              <a:gd name="connsiteY26" fmla="*/ 353867 h 2369993"/>
              <a:gd name="connsiteX27" fmla="*/ 1848657 w 3864976"/>
              <a:gd name="connsiteY27" fmla="*/ 353527 h 2369993"/>
              <a:gd name="connsiteX28" fmla="*/ 1903618 w 3864976"/>
              <a:gd name="connsiteY28" fmla="*/ 319398 h 2369993"/>
              <a:gd name="connsiteX29" fmla="*/ 2138155 w 3864976"/>
              <a:gd name="connsiteY29" fmla="*/ 308951 h 2369993"/>
              <a:gd name="connsiteX30" fmla="*/ 2191474 w 3864976"/>
              <a:gd name="connsiteY30" fmla="*/ 274835 h 2369993"/>
              <a:gd name="connsiteX31" fmla="*/ 2394978 w 3864976"/>
              <a:gd name="connsiteY31" fmla="*/ 266902 h 2369993"/>
              <a:gd name="connsiteX32" fmla="*/ 2483855 w 3864976"/>
              <a:gd name="connsiteY32" fmla="*/ 239013 h 2369993"/>
              <a:gd name="connsiteX33" fmla="*/ 2894037 w 3864976"/>
              <a:gd name="connsiteY33" fmla="*/ 245414 h 2369993"/>
              <a:gd name="connsiteX34" fmla="*/ 3165854 w 3864976"/>
              <a:gd name="connsiteY34" fmla="*/ 227702 h 2369993"/>
              <a:gd name="connsiteX35" fmla="*/ 3209789 w 3864976"/>
              <a:gd name="connsiteY35" fmla="*/ 146305 h 2369993"/>
              <a:gd name="connsiteX36" fmla="*/ 3394749 w 3864976"/>
              <a:gd name="connsiteY36" fmla="*/ 132369 h 2369993"/>
              <a:gd name="connsiteX37" fmla="*/ 3864976 w 3864976"/>
              <a:gd name="connsiteY37" fmla="*/ 0 h 2369993"/>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65854 w 3864976"/>
              <a:gd name="connsiteY34" fmla="*/ 230151 h 2372442"/>
              <a:gd name="connsiteX35" fmla="*/ 3209789 w 3864976"/>
              <a:gd name="connsiteY35" fmla="*/ 148754 h 2372442"/>
              <a:gd name="connsiteX36" fmla="*/ 3394749 w 3864976"/>
              <a:gd name="connsiteY36" fmla="*/ 134818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65854 w 3864976"/>
              <a:gd name="connsiteY34" fmla="*/ 230151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478548 w 3864976"/>
              <a:gd name="connsiteY38" fmla="*/ 54222 h 2372442"/>
              <a:gd name="connsiteX39" fmla="*/ 3529438 w 3864976"/>
              <a:gd name="connsiteY39" fmla="*/ 0 h 2372442"/>
              <a:gd name="connsiteX40" fmla="*/ 3864976 w 3864976"/>
              <a:gd name="connsiteY40"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478548 w 3864976"/>
              <a:gd name="connsiteY38" fmla="*/ 54222 h 2372442"/>
              <a:gd name="connsiteX39" fmla="*/ 3529438 w 3864976"/>
              <a:gd name="connsiteY39" fmla="*/ 0 h 2372442"/>
              <a:gd name="connsiteX40" fmla="*/ 3864976 w 3864976"/>
              <a:gd name="connsiteY40"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59414 w 3864976"/>
              <a:gd name="connsiteY16" fmla="*/ 1748376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84859 w 3864976"/>
              <a:gd name="connsiteY16" fmla="*/ 1756122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43491 w 3864976"/>
              <a:gd name="connsiteY15" fmla="*/ 1791910 h 2372442"/>
              <a:gd name="connsiteX16" fmla="*/ 1084859 w 3864976"/>
              <a:gd name="connsiteY16" fmla="*/ 1756122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8686 h 2380711"/>
              <a:gd name="connsiteX1" fmla="*/ 394828 w 3864976"/>
              <a:gd name="connsiteY1" fmla="*/ 2367755 h 2380711"/>
              <a:gd name="connsiteX2" fmla="*/ 400605 w 3864976"/>
              <a:gd name="connsiteY2" fmla="*/ 2295674 h 2380711"/>
              <a:gd name="connsiteX3" fmla="*/ 476250 w 3864976"/>
              <a:gd name="connsiteY3" fmla="*/ 2262053 h 2380711"/>
              <a:gd name="connsiteX4" fmla="*/ 534567 w 3864976"/>
              <a:gd name="connsiteY4" fmla="*/ 2242614 h 2380711"/>
              <a:gd name="connsiteX5" fmla="*/ 563725 w 3864976"/>
              <a:gd name="connsiteY5" fmla="*/ 2223175 h 2380711"/>
              <a:gd name="connsiteX6" fmla="*/ 641480 w 3864976"/>
              <a:gd name="connsiteY6" fmla="*/ 2184298 h 2380711"/>
              <a:gd name="connsiteX7" fmla="*/ 767832 w 3864976"/>
              <a:gd name="connsiteY7" fmla="*/ 2155140 h 2380711"/>
              <a:gd name="connsiteX8" fmla="*/ 835868 w 3864976"/>
              <a:gd name="connsiteY8" fmla="*/ 2106543 h 2380711"/>
              <a:gd name="connsiteX9" fmla="*/ 855307 w 3864976"/>
              <a:gd name="connsiteY9" fmla="*/ 2077385 h 2380711"/>
              <a:gd name="connsiteX10" fmla="*/ 874745 w 3864976"/>
              <a:gd name="connsiteY10" fmla="*/ 2019068 h 2380711"/>
              <a:gd name="connsiteX11" fmla="*/ 884465 w 3864976"/>
              <a:gd name="connsiteY11" fmla="*/ 1970471 h 2380711"/>
              <a:gd name="connsiteX12" fmla="*/ 903903 w 3864976"/>
              <a:gd name="connsiteY12" fmla="*/ 1912155 h 2380711"/>
              <a:gd name="connsiteX13" fmla="*/ 942781 w 3864976"/>
              <a:gd name="connsiteY13" fmla="*/ 1853839 h 2380711"/>
              <a:gd name="connsiteX14" fmla="*/ 975653 w 3864976"/>
              <a:gd name="connsiteY14" fmla="*/ 1808580 h 2380711"/>
              <a:gd name="connsiteX15" fmla="*/ 1043491 w 3864976"/>
              <a:gd name="connsiteY15" fmla="*/ 1800179 h 2380711"/>
              <a:gd name="connsiteX16" fmla="*/ 1084859 w 3864976"/>
              <a:gd name="connsiteY16" fmla="*/ 1764391 h 2380711"/>
              <a:gd name="connsiteX17" fmla="*/ 1142167 w 3864976"/>
              <a:gd name="connsiteY17" fmla="*/ 1241516 h 2380711"/>
              <a:gd name="connsiteX18" fmla="*/ 1157663 w 3864976"/>
              <a:gd name="connsiteY18" fmla="*/ 1117166 h 2380711"/>
              <a:gd name="connsiteX19" fmla="*/ 1235531 w 3864976"/>
              <a:gd name="connsiteY19" fmla="*/ 906943 h 2380711"/>
              <a:gd name="connsiteX20" fmla="*/ 1329013 w 3864976"/>
              <a:gd name="connsiteY20" fmla="*/ 897835 h 2380711"/>
              <a:gd name="connsiteX21" fmla="*/ 1399592 w 3864976"/>
              <a:gd name="connsiteY21" fmla="*/ 868068 h 2380711"/>
              <a:gd name="connsiteX22" fmla="*/ 1457198 w 3864976"/>
              <a:gd name="connsiteY22" fmla="*/ 779522 h 2380711"/>
              <a:gd name="connsiteX23" fmla="*/ 1494906 w 3864976"/>
              <a:gd name="connsiteY23" fmla="*/ 789093 h 2380711"/>
              <a:gd name="connsiteX24" fmla="*/ 1580653 w 3864976"/>
              <a:gd name="connsiteY24" fmla="*/ 470124 h 2380711"/>
              <a:gd name="connsiteX25" fmla="*/ 1654164 w 3864976"/>
              <a:gd name="connsiteY25" fmla="*/ 364585 h 2380711"/>
              <a:gd name="connsiteX26" fmla="*/ 1848657 w 3864976"/>
              <a:gd name="connsiteY26" fmla="*/ 364245 h 2380711"/>
              <a:gd name="connsiteX27" fmla="*/ 1903618 w 3864976"/>
              <a:gd name="connsiteY27" fmla="*/ 330116 h 2380711"/>
              <a:gd name="connsiteX28" fmla="*/ 2138155 w 3864976"/>
              <a:gd name="connsiteY28" fmla="*/ 319669 h 2380711"/>
              <a:gd name="connsiteX29" fmla="*/ 2191474 w 3864976"/>
              <a:gd name="connsiteY29" fmla="*/ 285553 h 2380711"/>
              <a:gd name="connsiteX30" fmla="*/ 2394978 w 3864976"/>
              <a:gd name="connsiteY30" fmla="*/ 277620 h 2380711"/>
              <a:gd name="connsiteX31" fmla="*/ 2483855 w 3864976"/>
              <a:gd name="connsiteY31" fmla="*/ 249731 h 2380711"/>
              <a:gd name="connsiteX32" fmla="*/ 2894037 w 3864976"/>
              <a:gd name="connsiteY32" fmla="*/ 256132 h 2380711"/>
              <a:gd name="connsiteX33" fmla="*/ 3145498 w 3864976"/>
              <a:gd name="connsiteY33" fmla="*/ 253912 h 2380711"/>
              <a:gd name="connsiteX34" fmla="*/ 3209789 w 3864976"/>
              <a:gd name="connsiteY34" fmla="*/ 157023 h 2380711"/>
              <a:gd name="connsiteX35" fmla="*/ 3394749 w 3864976"/>
              <a:gd name="connsiteY35" fmla="*/ 143087 h 2380711"/>
              <a:gd name="connsiteX36" fmla="*/ 3420025 w 3864976"/>
              <a:gd name="connsiteY36" fmla="*/ 88311 h 2380711"/>
              <a:gd name="connsiteX37" fmla="*/ 3478548 w 3864976"/>
              <a:gd name="connsiteY37" fmla="*/ 62491 h 2380711"/>
              <a:gd name="connsiteX38" fmla="*/ 3529438 w 3864976"/>
              <a:gd name="connsiteY38" fmla="*/ 8269 h 2380711"/>
              <a:gd name="connsiteX39" fmla="*/ 3716232 w 3864976"/>
              <a:gd name="connsiteY39" fmla="*/ 0 h 2380711"/>
              <a:gd name="connsiteX40" fmla="*/ 3864976 w 3864976"/>
              <a:gd name="connsiteY40" fmla="*/ 10718 h 2380711"/>
              <a:gd name="connsiteX0" fmla="*/ 0 w 3967635"/>
              <a:gd name="connsiteY0" fmla="*/ 2378686 h 2380711"/>
              <a:gd name="connsiteX1" fmla="*/ 394828 w 3967635"/>
              <a:gd name="connsiteY1" fmla="*/ 2367755 h 2380711"/>
              <a:gd name="connsiteX2" fmla="*/ 400605 w 3967635"/>
              <a:gd name="connsiteY2" fmla="*/ 2295674 h 2380711"/>
              <a:gd name="connsiteX3" fmla="*/ 476250 w 3967635"/>
              <a:gd name="connsiteY3" fmla="*/ 2262053 h 2380711"/>
              <a:gd name="connsiteX4" fmla="*/ 534567 w 3967635"/>
              <a:gd name="connsiteY4" fmla="*/ 2242614 h 2380711"/>
              <a:gd name="connsiteX5" fmla="*/ 563725 w 3967635"/>
              <a:gd name="connsiteY5" fmla="*/ 2223175 h 2380711"/>
              <a:gd name="connsiteX6" fmla="*/ 641480 w 3967635"/>
              <a:gd name="connsiteY6" fmla="*/ 2184298 h 2380711"/>
              <a:gd name="connsiteX7" fmla="*/ 767832 w 3967635"/>
              <a:gd name="connsiteY7" fmla="*/ 2155140 h 2380711"/>
              <a:gd name="connsiteX8" fmla="*/ 835868 w 3967635"/>
              <a:gd name="connsiteY8" fmla="*/ 2106543 h 2380711"/>
              <a:gd name="connsiteX9" fmla="*/ 855307 w 3967635"/>
              <a:gd name="connsiteY9" fmla="*/ 2077385 h 2380711"/>
              <a:gd name="connsiteX10" fmla="*/ 874745 w 3967635"/>
              <a:gd name="connsiteY10" fmla="*/ 2019068 h 2380711"/>
              <a:gd name="connsiteX11" fmla="*/ 884465 w 3967635"/>
              <a:gd name="connsiteY11" fmla="*/ 1970471 h 2380711"/>
              <a:gd name="connsiteX12" fmla="*/ 903903 w 3967635"/>
              <a:gd name="connsiteY12" fmla="*/ 1912155 h 2380711"/>
              <a:gd name="connsiteX13" fmla="*/ 942781 w 3967635"/>
              <a:gd name="connsiteY13" fmla="*/ 1853839 h 2380711"/>
              <a:gd name="connsiteX14" fmla="*/ 975653 w 3967635"/>
              <a:gd name="connsiteY14" fmla="*/ 1808580 h 2380711"/>
              <a:gd name="connsiteX15" fmla="*/ 1043491 w 3967635"/>
              <a:gd name="connsiteY15" fmla="*/ 1800179 h 2380711"/>
              <a:gd name="connsiteX16" fmla="*/ 1084859 w 3967635"/>
              <a:gd name="connsiteY16" fmla="*/ 1764391 h 2380711"/>
              <a:gd name="connsiteX17" fmla="*/ 1142167 w 3967635"/>
              <a:gd name="connsiteY17" fmla="*/ 1241516 h 2380711"/>
              <a:gd name="connsiteX18" fmla="*/ 1157663 w 3967635"/>
              <a:gd name="connsiteY18" fmla="*/ 1117166 h 2380711"/>
              <a:gd name="connsiteX19" fmla="*/ 1235531 w 3967635"/>
              <a:gd name="connsiteY19" fmla="*/ 906943 h 2380711"/>
              <a:gd name="connsiteX20" fmla="*/ 1329013 w 3967635"/>
              <a:gd name="connsiteY20" fmla="*/ 897835 h 2380711"/>
              <a:gd name="connsiteX21" fmla="*/ 1399592 w 3967635"/>
              <a:gd name="connsiteY21" fmla="*/ 868068 h 2380711"/>
              <a:gd name="connsiteX22" fmla="*/ 1457198 w 3967635"/>
              <a:gd name="connsiteY22" fmla="*/ 779522 h 2380711"/>
              <a:gd name="connsiteX23" fmla="*/ 1494906 w 3967635"/>
              <a:gd name="connsiteY23" fmla="*/ 789093 h 2380711"/>
              <a:gd name="connsiteX24" fmla="*/ 1580653 w 3967635"/>
              <a:gd name="connsiteY24" fmla="*/ 470124 h 2380711"/>
              <a:gd name="connsiteX25" fmla="*/ 1654164 w 3967635"/>
              <a:gd name="connsiteY25" fmla="*/ 364585 h 2380711"/>
              <a:gd name="connsiteX26" fmla="*/ 1848657 w 3967635"/>
              <a:gd name="connsiteY26" fmla="*/ 364245 h 2380711"/>
              <a:gd name="connsiteX27" fmla="*/ 1903618 w 3967635"/>
              <a:gd name="connsiteY27" fmla="*/ 330116 h 2380711"/>
              <a:gd name="connsiteX28" fmla="*/ 2138155 w 3967635"/>
              <a:gd name="connsiteY28" fmla="*/ 319669 h 2380711"/>
              <a:gd name="connsiteX29" fmla="*/ 2191474 w 3967635"/>
              <a:gd name="connsiteY29" fmla="*/ 285553 h 2380711"/>
              <a:gd name="connsiteX30" fmla="*/ 2394978 w 3967635"/>
              <a:gd name="connsiteY30" fmla="*/ 277620 h 2380711"/>
              <a:gd name="connsiteX31" fmla="*/ 2483855 w 3967635"/>
              <a:gd name="connsiteY31" fmla="*/ 249731 h 2380711"/>
              <a:gd name="connsiteX32" fmla="*/ 2894037 w 3967635"/>
              <a:gd name="connsiteY32" fmla="*/ 256132 h 2380711"/>
              <a:gd name="connsiteX33" fmla="*/ 3145498 w 3967635"/>
              <a:gd name="connsiteY33" fmla="*/ 253912 h 2380711"/>
              <a:gd name="connsiteX34" fmla="*/ 3209789 w 3967635"/>
              <a:gd name="connsiteY34" fmla="*/ 157023 h 2380711"/>
              <a:gd name="connsiteX35" fmla="*/ 3394749 w 3967635"/>
              <a:gd name="connsiteY35" fmla="*/ 143087 h 2380711"/>
              <a:gd name="connsiteX36" fmla="*/ 3420025 w 3967635"/>
              <a:gd name="connsiteY36" fmla="*/ 88311 h 2380711"/>
              <a:gd name="connsiteX37" fmla="*/ 3478548 w 3967635"/>
              <a:gd name="connsiteY37" fmla="*/ 62491 h 2380711"/>
              <a:gd name="connsiteX38" fmla="*/ 3529438 w 3967635"/>
              <a:gd name="connsiteY38" fmla="*/ 8269 h 2380711"/>
              <a:gd name="connsiteX39" fmla="*/ 3716232 w 3967635"/>
              <a:gd name="connsiteY39" fmla="*/ 0 h 2380711"/>
              <a:gd name="connsiteX40" fmla="*/ 3967635 w 3967635"/>
              <a:gd name="connsiteY40" fmla="*/ 3208 h 2380711"/>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799434 w 4799434"/>
              <a:gd name="connsiteY40"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799434 w 4799434"/>
              <a:gd name="connsiteY41"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799434 w 4799434"/>
              <a:gd name="connsiteY42"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537724 w 4799434"/>
              <a:gd name="connsiteY42" fmla="*/ 2027 h 2464985"/>
              <a:gd name="connsiteX43" fmla="*/ 4799434 w 4799434"/>
              <a:gd name="connsiteY43"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455191 w 4799434"/>
              <a:gd name="connsiteY42" fmla="*/ 33803 h 2464985"/>
              <a:gd name="connsiteX43" fmla="*/ 4799434 w 4799434"/>
              <a:gd name="connsiteY43" fmla="*/ 0 h 2464985"/>
              <a:gd name="connsiteX0" fmla="*/ 0 w 5407439"/>
              <a:gd name="connsiteY0" fmla="*/ 2538074 h 2540099"/>
              <a:gd name="connsiteX1" fmla="*/ 394828 w 5407439"/>
              <a:gd name="connsiteY1" fmla="*/ 2527143 h 2540099"/>
              <a:gd name="connsiteX2" fmla="*/ 400605 w 5407439"/>
              <a:gd name="connsiteY2" fmla="*/ 2455062 h 2540099"/>
              <a:gd name="connsiteX3" fmla="*/ 476250 w 5407439"/>
              <a:gd name="connsiteY3" fmla="*/ 2421441 h 2540099"/>
              <a:gd name="connsiteX4" fmla="*/ 534567 w 5407439"/>
              <a:gd name="connsiteY4" fmla="*/ 2402002 h 2540099"/>
              <a:gd name="connsiteX5" fmla="*/ 563725 w 5407439"/>
              <a:gd name="connsiteY5" fmla="*/ 2382563 h 2540099"/>
              <a:gd name="connsiteX6" fmla="*/ 641480 w 5407439"/>
              <a:gd name="connsiteY6" fmla="*/ 2343686 h 2540099"/>
              <a:gd name="connsiteX7" fmla="*/ 767832 w 5407439"/>
              <a:gd name="connsiteY7" fmla="*/ 2314528 h 2540099"/>
              <a:gd name="connsiteX8" fmla="*/ 835868 w 5407439"/>
              <a:gd name="connsiteY8" fmla="*/ 2265931 h 2540099"/>
              <a:gd name="connsiteX9" fmla="*/ 855307 w 5407439"/>
              <a:gd name="connsiteY9" fmla="*/ 2236773 h 2540099"/>
              <a:gd name="connsiteX10" fmla="*/ 874745 w 5407439"/>
              <a:gd name="connsiteY10" fmla="*/ 2178456 h 2540099"/>
              <a:gd name="connsiteX11" fmla="*/ 884465 w 5407439"/>
              <a:gd name="connsiteY11" fmla="*/ 2129859 h 2540099"/>
              <a:gd name="connsiteX12" fmla="*/ 903903 w 5407439"/>
              <a:gd name="connsiteY12" fmla="*/ 2071543 h 2540099"/>
              <a:gd name="connsiteX13" fmla="*/ 942781 w 5407439"/>
              <a:gd name="connsiteY13" fmla="*/ 2013227 h 2540099"/>
              <a:gd name="connsiteX14" fmla="*/ 975653 w 5407439"/>
              <a:gd name="connsiteY14" fmla="*/ 1967968 h 2540099"/>
              <a:gd name="connsiteX15" fmla="*/ 1043491 w 5407439"/>
              <a:gd name="connsiteY15" fmla="*/ 1959567 h 2540099"/>
              <a:gd name="connsiteX16" fmla="*/ 1084859 w 5407439"/>
              <a:gd name="connsiteY16" fmla="*/ 1923779 h 2540099"/>
              <a:gd name="connsiteX17" fmla="*/ 1142167 w 5407439"/>
              <a:gd name="connsiteY17" fmla="*/ 1400904 h 2540099"/>
              <a:gd name="connsiteX18" fmla="*/ 1157663 w 5407439"/>
              <a:gd name="connsiteY18" fmla="*/ 1276554 h 2540099"/>
              <a:gd name="connsiteX19" fmla="*/ 1235531 w 5407439"/>
              <a:gd name="connsiteY19" fmla="*/ 1066331 h 2540099"/>
              <a:gd name="connsiteX20" fmla="*/ 1329013 w 5407439"/>
              <a:gd name="connsiteY20" fmla="*/ 1057223 h 2540099"/>
              <a:gd name="connsiteX21" fmla="*/ 1399592 w 5407439"/>
              <a:gd name="connsiteY21" fmla="*/ 1027456 h 2540099"/>
              <a:gd name="connsiteX22" fmla="*/ 1457198 w 5407439"/>
              <a:gd name="connsiteY22" fmla="*/ 938910 h 2540099"/>
              <a:gd name="connsiteX23" fmla="*/ 1494906 w 5407439"/>
              <a:gd name="connsiteY23" fmla="*/ 948481 h 2540099"/>
              <a:gd name="connsiteX24" fmla="*/ 1580653 w 5407439"/>
              <a:gd name="connsiteY24" fmla="*/ 629512 h 2540099"/>
              <a:gd name="connsiteX25" fmla="*/ 1654164 w 5407439"/>
              <a:gd name="connsiteY25" fmla="*/ 523973 h 2540099"/>
              <a:gd name="connsiteX26" fmla="*/ 1848657 w 5407439"/>
              <a:gd name="connsiteY26" fmla="*/ 523633 h 2540099"/>
              <a:gd name="connsiteX27" fmla="*/ 1903618 w 5407439"/>
              <a:gd name="connsiteY27" fmla="*/ 489504 h 2540099"/>
              <a:gd name="connsiteX28" fmla="*/ 2138155 w 5407439"/>
              <a:gd name="connsiteY28" fmla="*/ 479057 h 2540099"/>
              <a:gd name="connsiteX29" fmla="*/ 2191474 w 5407439"/>
              <a:gd name="connsiteY29" fmla="*/ 444941 h 2540099"/>
              <a:gd name="connsiteX30" fmla="*/ 2394978 w 5407439"/>
              <a:gd name="connsiteY30" fmla="*/ 437008 h 2540099"/>
              <a:gd name="connsiteX31" fmla="*/ 2483855 w 5407439"/>
              <a:gd name="connsiteY31" fmla="*/ 409119 h 2540099"/>
              <a:gd name="connsiteX32" fmla="*/ 2894037 w 5407439"/>
              <a:gd name="connsiteY32" fmla="*/ 415520 h 2540099"/>
              <a:gd name="connsiteX33" fmla="*/ 3145498 w 5407439"/>
              <a:gd name="connsiteY33" fmla="*/ 413300 h 2540099"/>
              <a:gd name="connsiteX34" fmla="*/ 3209789 w 5407439"/>
              <a:gd name="connsiteY34" fmla="*/ 316411 h 2540099"/>
              <a:gd name="connsiteX35" fmla="*/ 3394749 w 5407439"/>
              <a:gd name="connsiteY35" fmla="*/ 302475 h 2540099"/>
              <a:gd name="connsiteX36" fmla="*/ 3420025 w 5407439"/>
              <a:gd name="connsiteY36" fmla="*/ 247699 h 2540099"/>
              <a:gd name="connsiteX37" fmla="*/ 3478548 w 5407439"/>
              <a:gd name="connsiteY37" fmla="*/ 221879 h 2540099"/>
              <a:gd name="connsiteX38" fmla="*/ 3529438 w 5407439"/>
              <a:gd name="connsiteY38" fmla="*/ 167657 h 2540099"/>
              <a:gd name="connsiteX39" fmla="*/ 3716232 w 5407439"/>
              <a:gd name="connsiteY39" fmla="*/ 159388 h 2540099"/>
              <a:gd name="connsiteX40" fmla="*/ 4011874 w 5407439"/>
              <a:gd name="connsiteY40" fmla="*/ 154903 h 2540099"/>
              <a:gd name="connsiteX41" fmla="*/ 4183970 w 5407439"/>
              <a:gd name="connsiteY41" fmla="*/ 125742 h 2540099"/>
              <a:gd name="connsiteX42" fmla="*/ 4455191 w 5407439"/>
              <a:gd name="connsiteY42" fmla="*/ 108917 h 2540099"/>
              <a:gd name="connsiteX43" fmla="*/ 5407439 w 5407439"/>
              <a:gd name="connsiteY43" fmla="*/ 0 h 2540099"/>
              <a:gd name="connsiteX0" fmla="*/ 0 w 5407439"/>
              <a:gd name="connsiteY0" fmla="*/ 2559322 h 2561347"/>
              <a:gd name="connsiteX1" fmla="*/ 394828 w 5407439"/>
              <a:gd name="connsiteY1" fmla="*/ 2548391 h 2561347"/>
              <a:gd name="connsiteX2" fmla="*/ 400605 w 5407439"/>
              <a:gd name="connsiteY2" fmla="*/ 2476310 h 2561347"/>
              <a:gd name="connsiteX3" fmla="*/ 476250 w 5407439"/>
              <a:gd name="connsiteY3" fmla="*/ 2442689 h 2561347"/>
              <a:gd name="connsiteX4" fmla="*/ 534567 w 5407439"/>
              <a:gd name="connsiteY4" fmla="*/ 2423250 h 2561347"/>
              <a:gd name="connsiteX5" fmla="*/ 563725 w 5407439"/>
              <a:gd name="connsiteY5" fmla="*/ 2403811 h 2561347"/>
              <a:gd name="connsiteX6" fmla="*/ 641480 w 5407439"/>
              <a:gd name="connsiteY6" fmla="*/ 2364934 h 2561347"/>
              <a:gd name="connsiteX7" fmla="*/ 767832 w 5407439"/>
              <a:gd name="connsiteY7" fmla="*/ 2335776 h 2561347"/>
              <a:gd name="connsiteX8" fmla="*/ 835868 w 5407439"/>
              <a:gd name="connsiteY8" fmla="*/ 2287179 h 2561347"/>
              <a:gd name="connsiteX9" fmla="*/ 855307 w 5407439"/>
              <a:gd name="connsiteY9" fmla="*/ 2258021 h 2561347"/>
              <a:gd name="connsiteX10" fmla="*/ 874745 w 5407439"/>
              <a:gd name="connsiteY10" fmla="*/ 2199704 h 2561347"/>
              <a:gd name="connsiteX11" fmla="*/ 884465 w 5407439"/>
              <a:gd name="connsiteY11" fmla="*/ 2151107 h 2561347"/>
              <a:gd name="connsiteX12" fmla="*/ 903903 w 5407439"/>
              <a:gd name="connsiteY12" fmla="*/ 2092791 h 2561347"/>
              <a:gd name="connsiteX13" fmla="*/ 942781 w 5407439"/>
              <a:gd name="connsiteY13" fmla="*/ 2034475 h 2561347"/>
              <a:gd name="connsiteX14" fmla="*/ 975653 w 5407439"/>
              <a:gd name="connsiteY14" fmla="*/ 1989216 h 2561347"/>
              <a:gd name="connsiteX15" fmla="*/ 1043491 w 5407439"/>
              <a:gd name="connsiteY15" fmla="*/ 1980815 h 2561347"/>
              <a:gd name="connsiteX16" fmla="*/ 1084859 w 5407439"/>
              <a:gd name="connsiteY16" fmla="*/ 1945027 h 2561347"/>
              <a:gd name="connsiteX17" fmla="*/ 1142167 w 5407439"/>
              <a:gd name="connsiteY17" fmla="*/ 1422152 h 2561347"/>
              <a:gd name="connsiteX18" fmla="*/ 1157663 w 5407439"/>
              <a:gd name="connsiteY18" fmla="*/ 1297802 h 2561347"/>
              <a:gd name="connsiteX19" fmla="*/ 1235531 w 5407439"/>
              <a:gd name="connsiteY19" fmla="*/ 1087579 h 2561347"/>
              <a:gd name="connsiteX20" fmla="*/ 1329013 w 5407439"/>
              <a:gd name="connsiteY20" fmla="*/ 1078471 h 2561347"/>
              <a:gd name="connsiteX21" fmla="*/ 1399592 w 5407439"/>
              <a:gd name="connsiteY21" fmla="*/ 1048704 h 2561347"/>
              <a:gd name="connsiteX22" fmla="*/ 1457198 w 5407439"/>
              <a:gd name="connsiteY22" fmla="*/ 960158 h 2561347"/>
              <a:gd name="connsiteX23" fmla="*/ 1494906 w 5407439"/>
              <a:gd name="connsiteY23" fmla="*/ 969729 h 2561347"/>
              <a:gd name="connsiteX24" fmla="*/ 1580653 w 5407439"/>
              <a:gd name="connsiteY24" fmla="*/ 650760 h 2561347"/>
              <a:gd name="connsiteX25" fmla="*/ 1654164 w 5407439"/>
              <a:gd name="connsiteY25" fmla="*/ 545221 h 2561347"/>
              <a:gd name="connsiteX26" fmla="*/ 1848657 w 5407439"/>
              <a:gd name="connsiteY26" fmla="*/ 544881 h 2561347"/>
              <a:gd name="connsiteX27" fmla="*/ 1903618 w 5407439"/>
              <a:gd name="connsiteY27" fmla="*/ 510752 h 2561347"/>
              <a:gd name="connsiteX28" fmla="*/ 2138155 w 5407439"/>
              <a:gd name="connsiteY28" fmla="*/ 500305 h 2561347"/>
              <a:gd name="connsiteX29" fmla="*/ 2191474 w 5407439"/>
              <a:gd name="connsiteY29" fmla="*/ 466189 h 2561347"/>
              <a:gd name="connsiteX30" fmla="*/ 2394978 w 5407439"/>
              <a:gd name="connsiteY30" fmla="*/ 458256 h 2561347"/>
              <a:gd name="connsiteX31" fmla="*/ 2483855 w 5407439"/>
              <a:gd name="connsiteY31" fmla="*/ 430367 h 2561347"/>
              <a:gd name="connsiteX32" fmla="*/ 2894037 w 5407439"/>
              <a:gd name="connsiteY32" fmla="*/ 436768 h 2561347"/>
              <a:gd name="connsiteX33" fmla="*/ 3145498 w 5407439"/>
              <a:gd name="connsiteY33" fmla="*/ 434548 h 2561347"/>
              <a:gd name="connsiteX34" fmla="*/ 3209789 w 5407439"/>
              <a:gd name="connsiteY34" fmla="*/ 337659 h 2561347"/>
              <a:gd name="connsiteX35" fmla="*/ 3394749 w 5407439"/>
              <a:gd name="connsiteY35" fmla="*/ 323723 h 2561347"/>
              <a:gd name="connsiteX36" fmla="*/ 3420025 w 5407439"/>
              <a:gd name="connsiteY36" fmla="*/ 268947 h 2561347"/>
              <a:gd name="connsiteX37" fmla="*/ 3478548 w 5407439"/>
              <a:gd name="connsiteY37" fmla="*/ 243127 h 2561347"/>
              <a:gd name="connsiteX38" fmla="*/ 3529438 w 5407439"/>
              <a:gd name="connsiteY38" fmla="*/ 188905 h 2561347"/>
              <a:gd name="connsiteX39" fmla="*/ 3716232 w 5407439"/>
              <a:gd name="connsiteY39" fmla="*/ 180636 h 2561347"/>
              <a:gd name="connsiteX40" fmla="*/ 4011874 w 5407439"/>
              <a:gd name="connsiteY40" fmla="*/ 176151 h 2561347"/>
              <a:gd name="connsiteX41" fmla="*/ 4183970 w 5407439"/>
              <a:gd name="connsiteY41" fmla="*/ 146990 h 2561347"/>
              <a:gd name="connsiteX42" fmla="*/ 4455191 w 5407439"/>
              <a:gd name="connsiteY42" fmla="*/ 130165 h 2561347"/>
              <a:gd name="connsiteX43" fmla="*/ 5045676 w 5407439"/>
              <a:gd name="connsiteY43" fmla="*/ 0 h 2561347"/>
              <a:gd name="connsiteX44" fmla="*/ 5407439 w 5407439"/>
              <a:gd name="connsiteY44" fmla="*/ 21248 h 2561347"/>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5045676 w 5407439"/>
              <a:gd name="connsiteY43" fmla="*/ 1288 h 2562635"/>
              <a:gd name="connsiteX44" fmla="*/ 5407439 w 5407439"/>
              <a:gd name="connsiteY44" fmla="*/ 0 h 2562635"/>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4965097 w 5407439"/>
              <a:gd name="connsiteY43" fmla="*/ 98935 h 2562635"/>
              <a:gd name="connsiteX44" fmla="*/ 5045676 w 5407439"/>
              <a:gd name="connsiteY44" fmla="*/ 1288 h 2562635"/>
              <a:gd name="connsiteX45" fmla="*/ 5407439 w 5407439"/>
              <a:gd name="connsiteY45" fmla="*/ 0 h 2562635"/>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4496274 w 5407439"/>
              <a:gd name="connsiteY43" fmla="*/ 106447 h 2562635"/>
              <a:gd name="connsiteX44" fmla="*/ 4965097 w 5407439"/>
              <a:gd name="connsiteY44" fmla="*/ 98935 h 2562635"/>
              <a:gd name="connsiteX45" fmla="*/ 5045676 w 5407439"/>
              <a:gd name="connsiteY45" fmla="*/ 1288 h 2562635"/>
              <a:gd name="connsiteX46" fmla="*/ 5407439 w 5407439"/>
              <a:gd name="connsiteY46" fmla="*/ 0 h 2562635"/>
              <a:gd name="connsiteX0" fmla="*/ 0 w 6187153"/>
              <a:gd name="connsiteY0" fmla="*/ 2559322 h 2559781"/>
              <a:gd name="connsiteX1" fmla="*/ 394828 w 6187153"/>
              <a:gd name="connsiteY1" fmla="*/ 2548391 h 2559781"/>
              <a:gd name="connsiteX2" fmla="*/ 400605 w 6187153"/>
              <a:gd name="connsiteY2" fmla="*/ 2476310 h 2559781"/>
              <a:gd name="connsiteX3" fmla="*/ 476250 w 6187153"/>
              <a:gd name="connsiteY3" fmla="*/ 2442689 h 2559781"/>
              <a:gd name="connsiteX4" fmla="*/ 534567 w 6187153"/>
              <a:gd name="connsiteY4" fmla="*/ 2423250 h 2559781"/>
              <a:gd name="connsiteX5" fmla="*/ 563725 w 6187153"/>
              <a:gd name="connsiteY5" fmla="*/ 2403811 h 2559781"/>
              <a:gd name="connsiteX6" fmla="*/ 641480 w 6187153"/>
              <a:gd name="connsiteY6" fmla="*/ 2364934 h 2559781"/>
              <a:gd name="connsiteX7" fmla="*/ 767832 w 6187153"/>
              <a:gd name="connsiteY7" fmla="*/ 2335776 h 2559781"/>
              <a:gd name="connsiteX8" fmla="*/ 835868 w 6187153"/>
              <a:gd name="connsiteY8" fmla="*/ 2287179 h 2559781"/>
              <a:gd name="connsiteX9" fmla="*/ 855307 w 6187153"/>
              <a:gd name="connsiteY9" fmla="*/ 2258021 h 2559781"/>
              <a:gd name="connsiteX10" fmla="*/ 874745 w 6187153"/>
              <a:gd name="connsiteY10" fmla="*/ 2199704 h 2559781"/>
              <a:gd name="connsiteX11" fmla="*/ 884465 w 6187153"/>
              <a:gd name="connsiteY11" fmla="*/ 2151107 h 2559781"/>
              <a:gd name="connsiteX12" fmla="*/ 903903 w 6187153"/>
              <a:gd name="connsiteY12" fmla="*/ 2092791 h 2559781"/>
              <a:gd name="connsiteX13" fmla="*/ 942781 w 6187153"/>
              <a:gd name="connsiteY13" fmla="*/ 2034475 h 2559781"/>
              <a:gd name="connsiteX14" fmla="*/ 975653 w 6187153"/>
              <a:gd name="connsiteY14" fmla="*/ 1989216 h 2559781"/>
              <a:gd name="connsiteX15" fmla="*/ 1043491 w 6187153"/>
              <a:gd name="connsiteY15" fmla="*/ 1980815 h 2559781"/>
              <a:gd name="connsiteX16" fmla="*/ 1084859 w 6187153"/>
              <a:gd name="connsiteY16" fmla="*/ 1945027 h 2559781"/>
              <a:gd name="connsiteX17" fmla="*/ 1142167 w 6187153"/>
              <a:gd name="connsiteY17" fmla="*/ 1422152 h 2559781"/>
              <a:gd name="connsiteX18" fmla="*/ 1157663 w 6187153"/>
              <a:gd name="connsiteY18" fmla="*/ 1297802 h 2559781"/>
              <a:gd name="connsiteX19" fmla="*/ 1235531 w 6187153"/>
              <a:gd name="connsiteY19" fmla="*/ 1087579 h 2559781"/>
              <a:gd name="connsiteX20" fmla="*/ 1329013 w 6187153"/>
              <a:gd name="connsiteY20" fmla="*/ 1078471 h 2559781"/>
              <a:gd name="connsiteX21" fmla="*/ 1399592 w 6187153"/>
              <a:gd name="connsiteY21" fmla="*/ 1048704 h 2559781"/>
              <a:gd name="connsiteX22" fmla="*/ 1457198 w 6187153"/>
              <a:gd name="connsiteY22" fmla="*/ 960158 h 2559781"/>
              <a:gd name="connsiteX23" fmla="*/ 1494906 w 6187153"/>
              <a:gd name="connsiteY23" fmla="*/ 969729 h 2559781"/>
              <a:gd name="connsiteX24" fmla="*/ 1580653 w 6187153"/>
              <a:gd name="connsiteY24" fmla="*/ 650760 h 2559781"/>
              <a:gd name="connsiteX25" fmla="*/ 1654164 w 6187153"/>
              <a:gd name="connsiteY25" fmla="*/ 545221 h 2559781"/>
              <a:gd name="connsiteX26" fmla="*/ 1848657 w 6187153"/>
              <a:gd name="connsiteY26" fmla="*/ 544881 h 2559781"/>
              <a:gd name="connsiteX27" fmla="*/ 1903618 w 6187153"/>
              <a:gd name="connsiteY27" fmla="*/ 510752 h 2559781"/>
              <a:gd name="connsiteX28" fmla="*/ 2138155 w 6187153"/>
              <a:gd name="connsiteY28" fmla="*/ 500305 h 2559781"/>
              <a:gd name="connsiteX29" fmla="*/ 2191474 w 6187153"/>
              <a:gd name="connsiteY29" fmla="*/ 466189 h 2559781"/>
              <a:gd name="connsiteX30" fmla="*/ 2394978 w 6187153"/>
              <a:gd name="connsiteY30" fmla="*/ 458256 h 2559781"/>
              <a:gd name="connsiteX31" fmla="*/ 2483855 w 6187153"/>
              <a:gd name="connsiteY31" fmla="*/ 430367 h 2559781"/>
              <a:gd name="connsiteX32" fmla="*/ 2894037 w 6187153"/>
              <a:gd name="connsiteY32" fmla="*/ 436768 h 2559781"/>
              <a:gd name="connsiteX33" fmla="*/ 3145498 w 6187153"/>
              <a:gd name="connsiteY33" fmla="*/ 434548 h 2559781"/>
              <a:gd name="connsiteX34" fmla="*/ 3209789 w 6187153"/>
              <a:gd name="connsiteY34" fmla="*/ 337659 h 2559781"/>
              <a:gd name="connsiteX35" fmla="*/ 3394749 w 6187153"/>
              <a:gd name="connsiteY35" fmla="*/ 323723 h 2559781"/>
              <a:gd name="connsiteX36" fmla="*/ 3420025 w 6187153"/>
              <a:gd name="connsiteY36" fmla="*/ 268947 h 2559781"/>
              <a:gd name="connsiteX37" fmla="*/ 3478548 w 6187153"/>
              <a:gd name="connsiteY37" fmla="*/ 243127 h 2559781"/>
              <a:gd name="connsiteX38" fmla="*/ 3529438 w 6187153"/>
              <a:gd name="connsiteY38" fmla="*/ 188905 h 2559781"/>
              <a:gd name="connsiteX39" fmla="*/ 3716232 w 6187153"/>
              <a:gd name="connsiteY39" fmla="*/ 180636 h 2559781"/>
              <a:gd name="connsiteX40" fmla="*/ 4011874 w 6187153"/>
              <a:gd name="connsiteY40" fmla="*/ 176151 h 2559781"/>
              <a:gd name="connsiteX41" fmla="*/ 4183970 w 6187153"/>
              <a:gd name="connsiteY41" fmla="*/ 146990 h 2559781"/>
              <a:gd name="connsiteX42" fmla="*/ 4455191 w 6187153"/>
              <a:gd name="connsiteY42" fmla="*/ 130165 h 2559781"/>
              <a:gd name="connsiteX43" fmla="*/ 4496274 w 6187153"/>
              <a:gd name="connsiteY43" fmla="*/ 105159 h 2559781"/>
              <a:gd name="connsiteX44" fmla="*/ 4965097 w 6187153"/>
              <a:gd name="connsiteY44" fmla="*/ 97647 h 2559781"/>
              <a:gd name="connsiteX45" fmla="*/ 5045676 w 6187153"/>
              <a:gd name="connsiteY45" fmla="*/ 0 h 2559781"/>
              <a:gd name="connsiteX46" fmla="*/ 6187153 w 6187153"/>
              <a:gd name="connsiteY46" fmla="*/ 9723 h 2559781"/>
              <a:gd name="connsiteX0" fmla="*/ 0 w 6092323"/>
              <a:gd name="connsiteY0" fmla="*/ 2559322 h 2559781"/>
              <a:gd name="connsiteX1" fmla="*/ 394828 w 6092323"/>
              <a:gd name="connsiteY1" fmla="*/ 2548391 h 2559781"/>
              <a:gd name="connsiteX2" fmla="*/ 400605 w 6092323"/>
              <a:gd name="connsiteY2" fmla="*/ 2476310 h 2559781"/>
              <a:gd name="connsiteX3" fmla="*/ 476250 w 6092323"/>
              <a:gd name="connsiteY3" fmla="*/ 2442689 h 2559781"/>
              <a:gd name="connsiteX4" fmla="*/ 534567 w 6092323"/>
              <a:gd name="connsiteY4" fmla="*/ 2423250 h 2559781"/>
              <a:gd name="connsiteX5" fmla="*/ 563725 w 6092323"/>
              <a:gd name="connsiteY5" fmla="*/ 2403811 h 2559781"/>
              <a:gd name="connsiteX6" fmla="*/ 641480 w 6092323"/>
              <a:gd name="connsiteY6" fmla="*/ 2364934 h 2559781"/>
              <a:gd name="connsiteX7" fmla="*/ 767832 w 6092323"/>
              <a:gd name="connsiteY7" fmla="*/ 2335776 h 2559781"/>
              <a:gd name="connsiteX8" fmla="*/ 835868 w 6092323"/>
              <a:gd name="connsiteY8" fmla="*/ 2287179 h 2559781"/>
              <a:gd name="connsiteX9" fmla="*/ 855307 w 6092323"/>
              <a:gd name="connsiteY9" fmla="*/ 2258021 h 2559781"/>
              <a:gd name="connsiteX10" fmla="*/ 874745 w 6092323"/>
              <a:gd name="connsiteY10" fmla="*/ 2199704 h 2559781"/>
              <a:gd name="connsiteX11" fmla="*/ 884465 w 6092323"/>
              <a:gd name="connsiteY11" fmla="*/ 2151107 h 2559781"/>
              <a:gd name="connsiteX12" fmla="*/ 903903 w 6092323"/>
              <a:gd name="connsiteY12" fmla="*/ 2092791 h 2559781"/>
              <a:gd name="connsiteX13" fmla="*/ 942781 w 6092323"/>
              <a:gd name="connsiteY13" fmla="*/ 2034475 h 2559781"/>
              <a:gd name="connsiteX14" fmla="*/ 975653 w 6092323"/>
              <a:gd name="connsiteY14" fmla="*/ 1989216 h 2559781"/>
              <a:gd name="connsiteX15" fmla="*/ 1043491 w 6092323"/>
              <a:gd name="connsiteY15" fmla="*/ 1980815 h 2559781"/>
              <a:gd name="connsiteX16" fmla="*/ 1084859 w 6092323"/>
              <a:gd name="connsiteY16" fmla="*/ 1945027 h 2559781"/>
              <a:gd name="connsiteX17" fmla="*/ 1142167 w 6092323"/>
              <a:gd name="connsiteY17" fmla="*/ 1422152 h 2559781"/>
              <a:gd name="connsiteX18" fmla="*/ 1157663 w 6092323"/>
              <a:gd name="connsiteY18" fmla="*/ 1297802 h 2559781"/>
              <a:gd name="connsiteX19" fmla="*/ 1235531 w 6092323"/>
              <a:gd name="connsiteY19" fmla="*/ 1087579 h 2559781"/>
              <a:gd name="connsiteX20" fmla="*/ 1329013 w 6092323"/>
              <a:gd name="connsiteY20" fmla="*/ 1078471 h 2559781"/>
              <a:gd name="connsiteX21" fmla="*/ 1399592 w 6092323"/>
              <a:gd name="connsiteY21" fmla="*/ 1048704 h 2559781"/>
              <a:gd name="connsiteX22" fmla="*/ 1457198 w 6092323"/>
              <a:gd name="connsiteY22" fmla="*/ 960158 h 2559781"/>
              <a:gd name="connsiteX23" fmla="*/ 1494906 w 6092323"/>
              <a:gd name="connsiteY23" fmla="*/ 969729 h 2559781"/>
              <a:gd name="connsiteX24" fmla="*/ 1580653 w 6092323"/>
              <a:gd name="connsiteY24" fmla="*/ 650760 h 2559781"/>
              <a:gd name="connsiteX25" fmla="*/ 1654164 w 6092323"/>
              <a:gd name="connsiteY25" fmla="*/ 545221 h 2559781"/>
              <a:gd name="connsiteX26" fmla="*/ 1848657 w 6092323"/>
              <a:gd name="connsiteY26" fmla="*/ 544881 h 2559781"/>
              <a:gd name="connsiteX27" fmla="*/ 1903618 w 6092323"/>
              <a:gd name="connsiteY27" fmla="*/ 510752 h 2559781"/>
              <a:gd name="connsiteX28" fmla="*/ 2138155 w 6092323"/>
              <a:gd name="connsiteY28" fmla="*/ 500305 h 2559781"/>
              <a:gd name="connsiteX29" fmla="*/ 2191474 w 6092323"/>
              <a:gd name="connsiteY29" fmla="*/ 466189 h 2559781"/>
              <a:gd name="connsiteX30" fmla="*/ 2394978 w 6092323"/>
              <a:gd name="connsiteY30" fmla="*/ 458256 h 2559781"/>
              <a:gd name="connsiteX31" fmla="*/ 2483855 w 6092323"/>
              <a:gd name="connsiteY31" fmla="*/ 430367 h 2559781"/>
              <a:gd name="connsiteX32" fmla="*/ 2894037 w 6092323"/>
              <a:gd name="connsiteY32" fmla="*/ 436768 h 2559781"/>
              <a:gd name="connsiteX33" fmla="*/ 3145498 w 6092323"/>
              <a:gd name="connsiteY33" fmla="*/ 434548 h 2559781"/>
              <a:gd name="connsiteX34" fmla="*/ 3209789 w 6092323"/>
              <a:gd name="connsiteY34" fmla="*/ 337659 h 2559781"/>
              <a:gd name="connsiteX35" fmla="*/ 3394749 w 6092323"/>
              <a:gd name="connsiteY35" fmla="*/ 323723 h 2559781"/>
              <a:gd name="connsiteX36" fmla="*/ 3420025 w 6092323"/>
              <a:gd name="connsiteY36" fmla="*/ 268947 h 2559781"/>
              <a:gd name="connsiteX37" fmla="*/ 3478548 w 6092323"/>
              <a:gd name="connsiteY37" fmla="*/ 243127 h 2559781"/>
              <a:gd name="connsiteX38" fmla="*/ 3529438 w 6092323"/>
              <a:gd name="connsiteY38" fmla="*/ 188905 h 2559781"/>
              <a:gd name="connsiteX39" fmla="*/ 3716232 w 6092323"/>
              <a:gd name="connsiteY39" fmla="*/ 180636 h 2559781"/>
              <a:gd name="connsiteX40" fmla="*/ 4011874 w 6092323"/>
              <a:gd name="connsiteY40" fmla="*/ 176151 h 2559781"/>
              <a:gd name="connsiteX41" fmla="*/ 4183970 w 6092323"/>
              <a:gd name="connsiteY41" fmla="*/ 146990 h 2559781"/>
              <a:gd name="connsiteX42" fmla="*/ 4455191 w 6092323"/>
              <a:gd name="connsiteY42" fmla="*/ 130165 h 2559781"/>
              <a:gd name="connsiteX43" fmla="*/ 4496274 w 6092323"/>
              <a:gd name="connsiteY43" fmla="*/ 105159 h 2559781"/>
              <a:gd name="connsiteX44" fmla="*/ 4965097 w 6092323"/>
              <a:gd name="connsiteY44" fmla="*/ 97647 h 2559781"/>
              <a:gd name="connsiteX45" fmla="*/ 5045676 w 6092323"/>
              <a:gd name="connsiteY45" fmla="*/ 0 h 2559781"/>
              <a:gd name="connsiteX46" fmla="*/ 6092323 w 6092323"/>
              <a:gd name="connsiteY46" fmla="*/ 9723 h 2559781"/>
              <a:gd name="connsiteX0" fmla="*/ 0 w 6856581"/>
              <a:gd name="connsiteY0" fmla="*/ 2665284 h 2665743"/>
              <a:gd name="connsiteX1" fmla="*/ 394828 w 6856581"/>
              <a:gd name="connsiteY1" fmla="*/ 2654353 h 2665743"/>
              <a:gd name="connsiteX2" fmla="*/ 400605 w 6856581"/>
              <a:gd name="connsiteY2" fmla="*/ 2582272 h 2665743"/>
              <a:gd name="connsiteX3" fmla="*/ 476250 w 6856581"/>
              <a:gd name="connsiteY3" fmla="*/ 2548651 h 2665743"/>
              <a:gd name="connsiteX4" fmla="*/ 534567 w 6856581"/>
              <a:gd name="connsiteY4" fmla="*/ 2529212 h 2665743"/>
              <a:gd name="connsiteX5" fmla="*/ 563725 w 6856581"/>
              <a:gd name="connsiteY5" fmla="*/ 2509773 h 2665743"/>
              <a:gd name="connsiteX6" fmla="*/ 641480 w 6856581"/>
              <a:gd name="connsiteY6" fmla="*/ 2470896 h 2665743"/>
              <a:gd name="connsiteX7" fmla="*/ 767832 w 6856581"/>
              <a:gd name="connsiteY7" fmla="*/ 2441738 h 2665743"/>
              <a:gd name="connsiteX8" fmla="*/ 835868 w 6856581"/>
              <a:gd name="connsiteY8" fmla="*/ 2393141 h 2665743"/>
              <a:gd name="connsiteX9" fmla="*/ 855307 w 6856581"/>
              <a:gd name="connsiteY9" fmla="*/ 2363983 h 2665743"/>
              <a:gd name="connsiteX10" fmla="*/ 874745 w 6856581"/>
              <a:gd name="connsiteY10" fmla="*/ 2305666 h 2665743"/>
              <a:gd name="connsiteX11" fmla="*/ 884465 w 6856581"/>
              <a:gd name="connsiteY11" fmla="*/ 2257069 h 2665743"/>
              <a:gd name="connsiteX12" fmla="*/ 903903 w 6856581"/>
              <a:gd name="connsiteY12" fmla="*/ 2198753 h 2665743"/>
              <a:gd name="connsiteX13" fmla="*/ 942781 w 6856581"/>
              <a:gd name="connsiteY13" fmla="*/ 2140437 h 2665743"/>
              <a:gd name="connsiteX14" fmla="*/ 975653 w 6856581"/>
              <a:gd name="connsiteY14" fmla="*/ 2095178 h 2665743"/>
              <a:gd name="connsiteX15" fmla="*/ 1043491 w 6856581"/>
              <a:gd name="connsiteY15" fmla="*/ 2086777 h 2665743"/>
              <a:gd name="connsiteX16" fmla="*/ 1084859 w 6856581"/>
              <a:gd name="connsiteY16" fmla="*/ 2050989 h 2665743"/>
              <a:gd name="connsiteX17" fmla="*/ 1142167 w 6856581"/>
              <a:gd name="connsiteY17" fmla="*/ 1528114 h 2665743"/>
              <a:gd name="connsiteX18" fmla="*/ 1157663 w 6856581"/>
              <a:gd name="connsiteY18" fmla="*/ 1403764 h 2665743"/>
              <a:gd name="connsiteX19" fmla="*/ 1235531 w 6856581"/>
              <a:gd name="connsiteY19" fmla="*/ 1193541 h 2665743"/>
              <a:gd name="connsiteX20" fmla="*/ 1329013 w 6856581"/>
              <a:gd name="connsiteY20" fmla="*/ 1184433 h 2665743"/>
              <a:gd name="connsiteX21" fmla="*/ 1399592 w 6856581"/>
              <a:gd name="connsiteY21" fmla="*/ 1154666 h 2665743"/>
              <a:gd name="connsiteX22" fmla="*/ 1457198 w 6856581"/>
              <a:gd name="connsiteY22" fmla="*/ 1066120 h 2665743"/>
              <a:gd name="connsiteX23" fmla="*/ 1494906 w 6856581"/>
              <a:gd name="connsiteY23" fmla="*/ 1075691 h 2665743"/>
              <a:gd name="connsiteX24" fmla="*/ 1580653 w 6856581"/>
              <a:gd name="connsiteY24" fmla="*/ 756722 h 2665743"/>
              <a:gd name="connsiteX25" fmla="*/ 1654164 w 6856581"/>
              <a:gd name="connsiteY25" fmla="*/ 651183 h 2665743"/>
              <a:gd name="connsiteX26" fmla="*/ 1848657 w 6856581"/>
              <a:gd name="connsiteY26" fmla="*/ 650843 h 2665743"/>
              <a:gd name="connsiteX27" fmla="*/ 1903618 w 6856581"/>
              <a:gd name="connsiteY27" fmla="*/ 616714 h 2665743"/>
              <a:gd name="connsiteX28" fmla="*/ 2138155 w 6856581"/>
              <a:gd name="connsiteY28" fmla="*/ 606267 h 2665743"/>
              <a:gd name="connsiteX29" fmla="*/ 2191474 w 6856581"/>
              <a:gd name="connsiteY29" fmla="*/ 572151 h 2665743"/>
              <a:gd name="connsiteX30" fmla="*/ 2394978 w 6856581"/>
              <a:gd name="connsiteY30" fmla="*/ 564218 h 2665743"/>
              <a:gd name="connsiteX31" fmla="*/ 2483855 w 6856581"/>
              <a:gd name="connsiteY31" fmla="*/ 536329 h 2665743"/>
              <a:gd name="connsiteX32" fmla="*/ 2894037 w 6856581"/>
              <a:gd name="connsiteY32" fmla="*/ 542730 h 2665743"/>
              <a:gd name="connsiteX33" fmla="*/ 3145498 w 6856581"/>
              <a:gd name="connsiteY33" fmla="*/ 540510 h 2665743"/>
              <a:gd name="connsiteX34" fmla="*/ 3209789 w 6856581"/>
              <a:gd name="connsiteY34" fmla="*/ 443621 h 2665743"/>
              <a:gd name="connsiteX35" fmla="*/ 3394749 w 6856581"/>
              <a:gd name="connsiteY35" fmla="*/ 429685 h 2665743"/>
              <a:gd name="connsiteX36" fmla="*/ 3420025 w 6856581"/>
              <a:gd name="connsiteY36" fmla="*/ 374909 h 2665743"/>
              <a:gd name="connsiteX37" fmla="*/ 3478548 w 6856581"/>
              <a:gd name="connsiteY37" fmla="*/ 349089 h 2665743"/>
              <a:gd name="connsiteX38" fmla="*/ 3529438 w 6856581"/>
              <a:gd name="connsiteY38" fmla="*/ 294867 h 2665743"/>
              <a:gd name="connsiteX39" fmla="*/ 3716232 w 6856581"/>
              <a:gd name="connsiteY39" fmla="*/ 286598 h 2665743"/>
              <a:gd name="connsiteX40" fmla="*/ 4011874 w 6856581"/>
              <a:gd name="connsiteY40" fmla="*/ 282113 h 2665743"/>
              <a:gd name="connsiteX41" fmla="*/ 4183970 w 6856581"/>
              <a:gd name="connsiteY41" fmla="*/ 252952 h 2665743"/>
              <a:gd name="connsiteX42" fmla="*/ 4455191 w 6856581"/>
              <a:gd name="connsiteY42" fmla="*/ 236127 h 2665743"/>
              <a:gd name="connsiteX43" fmla="*/ 4496274 w 6856581"/>
              <a:gd name="connsiteY43" fmla="*/ 211121 h 2665743"/>
              <a:gd name="connsiteX44" fmla="*/ 4965097 w 6856581"/>
              <a:gd name="connsiteY44" fmla="*/ 203609 h 2665743"/>
              <a:gd name="connsiteX45" fmla="*/ 5045676 w 6856581"/>
              <a:gd name="connsiteY45" fmla="*/ 105962 h 2665743"/>
              <a:gd name="connsiteX46" fmla="*/ 6856581 w 6856581"/>
              <a:gd name="connsiteY46" fmla="*/ 68 h 2665743"/>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856581 w 6856581"/>
              <a:gd name="connsiteY47"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856581 w 6856581"/>
              <a:gd name="connsiteY48"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748831 w 6856581"/>
              <a:gd name="connsiteY48" fmla="*/ 29047 h 2665675"/>
              <a:gd name="connsiteX49" fmla="*/ 6856581 w 6856581"/>
              <a:gd name="connsiteY49"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748832 w 6856581"/>
              <a:gd name="connsiteY48" fmla="*/ 12531 h 2665675"/>
              <a:gd name="connsiteX49" fmla="*/ 6856581 w 6856581"/>
              <a:gd name="connsiteY49" fmla="*/ 0 h 26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856581" h="2665675">
                <a:moveTo>
                  <a:pt x="0" y="2665216"/>
                </a:moveTo>
                <a:cubicBezTo>
                  <a:pt x="70871" y="2667241"/>
                  <a:pt x="334892" y="2662385"/>
                  <a:pt x="394828" y="2654285"/>
                </a:cubicBezTo>
                <a:lnTo>
                  <a:pt x="400605" y="2582204"/>
                </a:lnTo>
                <a:cubicBezTo>
                  <a:pt x="423283" y="2561145"/>
                  <a:pt x="447092" y="2563162"/>
                  <a:pt x="476250" y="2548583"/>
                </a:cubicBezTo>
                <a:cubicBezTo>
                  <a:pt x="493299" y="2537217"/>
                  <a:pt x="515128" y="2535624"/>
                  <a:pt x="534567" y="2529144"/>
                </a:cubicBezTo>
                <a:cubicBezTo>
                  <a:pt x="545649" y="2525450"/>
                  <a:pt x="554006" y="2516185"/>
                  <a:pt x="563725" y="2509705"/>
                </a:cubicBezTo>
                <a:cubicBezTo>
                  <a:pt x="596856" y="2460010"/>
                  <a:pt x="566985" y="2489452"/>
                  <a:pt x="641480" y="2470828"/>
                </a:cubicBezTo>
                <a:cubicBezTo>
                  <a:pt x="783790" y="2435250"/>
                  <a:pt x="609901" y="2464231"/>
                  <a:pt x="767832" y="2441670"/>
                </a:cubicBezTo>
                <a:cubicBezTo>
                  <a:pt x="855305" y="2412512"/>
                  <a:pt x="809949" y="2444909"/>
                  <a:pt x="835868" y="2393073"/>
                </a:cubicBezTo>
                <a:cubicBezTo>
                  <a:pt x="841092" y="2382625"/>
                  <a:pt x="848827" y="2373634"/>
                  <a:pt x="855307" y="2363915"/>
                </a:cubicBezTo>
                <a:cubicBezTo>
                  <a:pt x="861786" y="2344476"/>
                  <a:pt x="870726" y="2325690"/>
                  <a:pt x="874745" y="2305598"/>
                </a:cubicBezTo>
                <a:cubicBezTo>
                  <a:pt x="877985" y="2289399"/>
                  <a:pt x="880118" y="2272939"/>
                  <a:pt x="884465" y="2257001"/>
                </a:cubicBezTo>
                <a:cubicBezTo>
                  <a:pt x="889856" y="2237233"/>
                  <a:pt x="897424" y="2218124"/>
                  <a:pt x="903903" y="2198685"/>
                </a:cubicBezTo>
                <a:cubicBezTo>
                  <a:pt x="911291" y="2176521"/>
                  <a:pt x="920617" y="2147757"/>
                  <a:pt x="942781" y="2140369"/>
                </a:cubicBezTo>
                <a:lnTo>
                  <a:pt x="975653" y="2095110"/>
                </a:lnTo>
                <a:lnTo>
                  <a:pt x="1043491" y="2086709"/>
                </a:lnTo>
                <a:lnTo>
                  <a:pt x="1084859" y="2050921"/>
                </a:lnTo>
                <a:cubicBezTo>
                  <a:pt x="1096198" y="1960207"/>
                  <a:pt x="1130828" y="1644679"/>
                  <a:pt x="1142167" y="1528046"/>
                </a:cubicBezTo>
                <a:cubicBezTo>
                  <a:pt x="1158542" y="1421466"/>
                  <a:pt x="1131745" y="1440954"/>
                  <a:pt x="1157663" y="1403696"/>
                </a:cubicBezTo>
                <a:cubicBezTo>
                  <a:pt x="1198279" y="1392091"/>
                  <a:pt x="1193414" y="1196713"/>
                  <a:pt x="1235531" y="1193473"/>
                </a:cubicBezTo>
                <a:cubicBezTo>
                  <a:pt x="1357011" y="1163104"/>
                  <a:pt x="1231449" y="1212241"/>
                  <a:pt x="1329013" y="1184365"/>
                </a:cubicBezTo>
                <a:cubicBezTo>
                  <a:pt x="1414434" y="1159959"/>
                  <a:pt x="1329687" y="1177899"/>
                  <a:pt x="1399592" y="1154598"/>
                </a:cubicBezTo>
                <a:cubicBezTo>
                  <a:pt x="1406072" y="1144879"/>
                  <a:pt x="1451974" y="1076500"/>
                  <a:pt x="1457198" y="1066052"/>
                </a:cubicBezTo>
                <a:cubicBezTo>
                  <a:pt x="1461780" y="1056888"/>
                  <a:pt x="1487662" y="1082868"/>
                  <a:pt x="1494906" y="1075623"/>
                </a:cubicBezTo>
                <a:lnTo>
                  <a:pt x="1580653" y="756654"/>
                </a:lnTo>
                <a:cubicBezTo>
                  <a:pt x="1616526" y="697952"/>
                  <a:pt x="1609497" y="668762"/>
                  <a:pt x="1654164" y="651115"/>
                </a:cubicBezTo>
                <a:cubicBezTo>
                  <a:pt x="1698831" y="633469"/>
                  <a:pt x="1816411" y="645761"/>
                  <a:pt x="1848657" y="650775"/>
                </a:cubicBezTo>
                <a:lnTo>
                  <a:pt x="1903618" y="616646"/>
                </a:lnTo>
                <a:cubicBezTo>
                  <a:pt x="1944663" y="607998"/>
                  <a:pt x="2062638" y="619561"/>
                  <a:pt x="2138155" y="606199"/>
                </a:cubicBezTo>
                <a:lnTo>
                  <a:pt x="2191474" y="572083"/>
                </a:lnTo>
                <a:lnTo>
                  <a:pt x="2394978" y="564150"/>
                </a:lnTo>
                <a:lnTo>
                  <a:pt x="2483855" y="536261"/>
                </a:lnTo>
                <a:lnTo>
                  <a:pt x="2894037" y="542662"/>
                </a:lnTo>
                <a:lnTo>
                  <a:pt x="3145498" y="540442"/>
                </a:lnTo>
                <a:cubicBezTo>
                  <a:pt x="3186406" y="522142"/>
                  <a:pt x="3176938" y="463679"/>
                  <a:pt x="3209789" y="443553"/>
                </a:cubicBezTo>
                <a:lnTo>
                  <a:pt x="3394749" y="429617"/>
                </a:lnTo>
                <a:lnTo>
                  <a:pt x="3420025" y="374841"/>
                </a:lnTo>
                <a:lnTo>
                  <a:pt x="3478548" y="349021"/>
                </a:lnTo>
                <a:lnTo>
                  <a:pt x="3529438" y="294799"/>
                </a:lnTo>
                <a:lnTo>
                  <a:pt x="3716232" y="286530"/>
                </a:lnTo>
                <a:lnTo>
                  <a:pt x="4011874" y="282045"/>
                </a:lnTo>
                <a:lnTo>
                  <a:pt x="4183970" y="252884"/>
                </a:lnTo>
                <a:lnTo>
                  <a:pt x="4455191" y="236059"/>
                </a:lnTo>
                <a:lnTo>
                  <a:pt x="4496274" y="211053"/>
                </a:lnTo>
                <a:lnTo>
                  <a:pt x="4965097" y="203541"/>
                </a:lnTo>
                <a:lnTo>
                  <a:pt x="5045676" y="105894"/>
                </a:lnTo>
                <a:cubicBezTo>
                  <a:pt x="5262028" y="75435"/>
                  <a:pt x="5961392" y="121022"/>
                  <a:pt x="6263209" y="103373"/>
                </a:cubicBezTo>
                <a:cubicBezTo>
                  <a:pt x="6529819" y="93318"/>
                  <a:pt x="6546443" y="87568"/>
                  <a:pt x="6645338" y="70339"/>
                </a:cubicBezTo>
                <a:cubicBezTo>
                  <a:pt x="6732909" y="57951"/>
                  <a:pt x="6713625" y="24254"/>
                  <a:pt x="6748832" y="12531"/>
                </a:cubicBezTo>
                <a:cubicBezTo>
                  <a:pt x="6784039" y="808"/>
                  <a:pt x="6845257" y="4841"/>
                  <a:pt x="6856581"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endParaRPr lang="en-US"/>
          </a:p>
        </p:txBody>
      </p:sp>
      <p:grpSp>
        <p:nvGrpSpPr>
          <p:cNvPr id="17417" name="Group 39"/>
          <p:cNvGrpSpPr>
            <a:grpSpLocks/>
          </p:cNvGrpSpPr>
          <p:nvPr/>
        </p:nvGrpSpPr>
        <p:grpSpPr bwMode="auto">
          <a:xfrm>
            <a:off x="8369300" y="3240088"/>
            <a:ext cx="695325" cy="646112"/>
            <a:chOff x="8505825" y="4258656"/>
            <a:chExt cx="695325" cy="646331"/>
          </a:xfrm>
        </p:grpSpPr>
        <p:sp>
          <p:nvSpPr>
            <p:cNvPr id="41" name="Flowchart: Decision 40"/>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432" name="TextBox 41"/>
            <p:cNvSpPr txBox="1">
              <a:spLocks noChangeArrowheads="1"/>
            </p:cNvSpPr>
            <p:nvPr/>
          </p:nvSpPr>
          <p:spPr bwMode="auto">
            <a:xfrm>
              <a:off x="8591550" y="4258656"/>
              <a:ext cx="60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t>Avg50.4</a:t>
              </a:r>
            </a:p>
          </p:txBody>
        </p:sp>
      </p:grpSp>
      <p:grpSp>
        <p:nvGrpSpPr>
          <p:cNvPr id="17418" name="Group 39"/>
          <p:cNvGrpSpPr>
            <a:grpSpLocks/>
          </p:cNvGrpSpPr>
          <p:nvPr/>
        </p:nvGrpSpPr>
        <p:grpSpPr bwMode="auto">
          <a:xfrm>
            <a:off x="8370888" y="3789363"/>
            <a:ext cx="711200" cy="368300"/>
            <a:chOff x="8513150" y="4580645"/>
            <a:chExt cx="711266" cy="369332"/>
          </a:xfrm>
        </p:grpSpPr>
        <p:sp>
          <p:nvSpPr>
            <p:cNvPr id="17425" name="TextBox 25"/>
            <p:cNvSpPr txBox="1">
              <a:spLocks noChangeArrowheads="1"/>
            </p:cNvSpPr>
            <p:nvPr/>
          </p:nvSpPr>
          <p:spPr bwMode="auto">
            <a:xfrm>
              <a:off x="8614815" y="4580645"/>
              <a:ext cx="609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b="1"/>
                <a:t>46.2</a:t>
              </a:r>
            </a:p>
          </p:txBody>
        </p:sp>
        <p:sp>
          <p:nvSpPr>
            <p:cNvPr id="27" name="Flowchart: Decision 26"/>
            <p:cNvSpPr/>
            <p:nvPr/>
          </p:nvSpPr>
          <p:spPr bwMode="auto">
            <a:xfrm>
              <a:off x="8513150" y="4600694"/>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4" name="Freeform 23"/>
          <p:cNvSpPr/>
          <p:nvPr/>
        </p:nvSpPr>
        <p:spPr>
          <a:xfrm>
            <a:off x="1096963" y="5683250"/>
            <a:ext cx="2528887" cy="165100"/>
          </a:xfrm>
          <a:custGeom>
            <a:avLst/>
            <a:gdLst>
              <a:gd name="connsiteX0" fmla="*/ 0 w 899583"/>
              <a:gd name="connsiteY0" fmla="*/ 31750 h 63500"/>
              <a:gd name="connsiteX1" fmla="*/ 52917 w 899583"/>
              <a:gd name="connsiteY1" fmla="*/ 42334 h 63500"/>
              <a:gd name="connsiteX2" fmla="*/ 444500 w 899583"/>
              <a:gd name="connsiteY2" fmla="*/ 63500 h 63500"/>
              <a:gd name="connsiteX3" fmla="*/ 476250 w 899583"/>
              <a:gd name="connsiteY3" fmla="*/ 52917 h 63500"/>
              <a:gd name="connsiteX4" fmla="*/ 486833 w 899583"/>
              <a:gd name="connsiteY4" fmla="*/ 21167 h 63500"/>
              <a:gd name="connsiteX5" fmla="*/ 592667 w 899583"/>
              <a:gd name="connsiteY5" fmla="*/ 10584 h 63500"/>
              <a:gd name="connsiteX6" fmla="*/ 666750 w 899583"/>
              <a:gd name="connsiteY6" fmla="*/ 0 h 63500"/>
              <a:gd name="connsiteX7" fmla="*/ 899583 w 899583"/>
              <a:gd name="connsiteY7" fmla="*/ 10584 h 63500"/>
              <a:gd name="connsiteX0" fmla="*/ 0 w 899583"/>
              <a:gd name="connsiteY0" fmla="*/ 31750 h 53627"/>
              <a:gd name="connsiteX1" fmla="*/ 52917 w 899583"/>
              <a:gd name="connsiteY1" fmla="*/ 42334 h 53627"/>
              <a:gd name="connsiteX2" fmla="*/ 476250 w 899583"/>
              <a:gd name="connsiteY2" fmla="*/ 52917 h 53627"/>
              <a:gd name="connsiteX3" fmla="*/ 486833 w 899583"/>
              <a:gd name="connsiteY3" fmla="*/ 21167 h 53627"/>
              <a:gd name="connsiteX4" fmla="*/ 592667 w 899583"/>
              <a:gd name="connsiteY4" fmla="*/ 10584 h 53627"/>
              <a:gd name="connsiteX5" fmla="*/ 666750 w 899583"/>
              <a:gd name="connsiteY5" fmla="*/ 0 h 53627"/>
              <a:gd name="connsiteX6" fmla="*/ 899583 w 899583"/>
              <a:gd name="connsiteY6" fmla="*/ 10584 h 53627"/>
              <a:gd name="connsiteX0" fmla="*/ 0 w 899583"/>
              <a:gd name="connsiteY0" fmla="*/ 31750 h 53627"/>
              <a:gd name="connsiteX1" fmla="*/ 52917 w 899583"/>
              <a:gd name="connsiteY1" fmla="*/ 42334 h 53627"/>
              <a:gd name="connsiteX2" fmla="*/ 476250 w 899583"/>
              <a:gd name="connsiteY2" fmla="*/ 52917 h 53627"/>
              <a:gd name="connsiteX3" fmla="*/ 442792 w 899583"/>
              <a:gd name="connsiteY3" fmla="*/ 21167 h 53627"/>
              <a:gd name="connsiteX4" fmla="*/ 592667 w 899583"/>
              <a:gd name="connsiteY4" fmla="*/ 10584 h 53627"/>
              <a:gd name="connsiteX5" fmla="*/ 666750 w 899583"/>
              <a:gd name="connsiteY5" fmla="*/ 0 h 53627"/>
              <a:gd name="connsiteX6" fmla="*/ 899583 w 899583"/>
              <a:gd name="connsiteY6" fmla="*/ 10584 h 53627"/>
              <a:gd name="connsiteX0" fmla="*/ 0 w 899583"/>
              <a:gd name="connsiteY0" fmla="*/ 31750 h 54216"/>
              <a:gd name="connsiteX1" fmla="*/ 52917 w 899583"/>
              <a:gd name="connsiteY1" fmla="*/ 42334 h 54216"/>
              <a:gd name="connsiteX2" fmla="*/ 476250 w 899583"/>
              <a:gd name="connsiteY2" fmla="*/ 52917 h 54216"/>
              <a:gd name="connsiteX3" fmla="*/ 592667 w 899583"/>
              <a:gd name="connsiteY3" fmla="*/ 10584 h 54216"/>
              <a:gd name="connsiteX4" fmla="*/ 666750 w 899583"/>
              <a:gd name="connsiteY4" fmla="*/ 0 h 54216"/>
              <a:gd name="connsiteX5" fmla="*/ 899583 w 899583"/>
              <a:gd name="connsiteY5" fmla="*/ 10584 h 54216"/>
              <a:gd name="connsiteX0" fmla="*/ 0 w 899583"/>
              <a:gd name="connsiteY0" fmla="*/ 31750 h 53326"/>
              <a:gd name="connsiteX1" fmla="*/ 476250 w 899583"/>
              <a:gd name="connsiteY1" fmla="*/ 52917 h 53326"/>
              <a:gd name="connsiteX2" fmla="*/ 592667 w 899583"/>
              <a:gd name="connsiteY2" fmla="*/ 10584 h 53326"/>
              <a:gd name="connsiteX3" fmla="*/ 666750 w 899583"/>
              <a:gd name="connsiteY3" fmla="*/ 0 h 53326"/>
              <a:gd name="connsiteX4" fmla="*/ 899583 w 899583"/>
              <a:gd name="connsiteY4" fmla="*/ 10584 h 53326"/>
              <a:gd name="connsiteX0" fmla="*/ 0 w 899583"/>
              <a:gd name="connsiteY0" fmla="*/ 31750 h 34735"/>
              <a:gd name="connsiteX1" fmla="*/ 476250 w 899583"/>
              <a:gd name="connsiteY1" fmla="*/ 31750 h 34735"/>
              <a:gd name="connsiteX2" fmla="*/ 592667 w 899583"/>
              <a:gd name="connsiteY2" fmla="*/ 10584 h 34735"/>
              <a:gd name="connsiteX3" fmla="*/ 666750 w 899583"/>
              <a:gd name="connsiteY3" fmla="*/ 0 h 34735"/>
              <a:gd name="connsiteX4" fmla="*/ 899583 w 899583"/>
              <a:gd name="connsiteY4" fmla="*/ 10584 h 34735"/>
              <a:gd name="connsiteX0" fmla="*/ 0 w 899583"/>
              <a:gd name="connsiteY0" fmla="*/ 43253 h 47608"/>
              <a:gd name="connsiteX1" fmla="*/ 476250 w 899583"/>
              <a:gd name="connsiteY1" fmla="*/ 43253 h 47608"/>
              <a:gd name="connsiteX2" fmla="*/ 570646 w 899583"/>
              <a:gd name="connsiteY2" fmla="*/ 920 h 47608"/>
              <a:gd name="connsiteX3" fmla="*/ 666750 w 899583"/>
              <a:gd name="connsiteY3" fmla="*/ 11503 h 47608"/>
              <a:gd name="connsiteX4" fmla="*/ 899583 w 899583"/>
              <a:gd name="connsiteY4" fmla="*/ 22087 h 47608"/>
              <a:gd name="connsiteX0" fmla="*/ 0 w 899583"/>
              <a:gd name="connsiteY0" fmla="*/ 31750 h 35396"/>
              <a:gd name="connsiteX1" fmla="*/ 476250 w 899583"/>
              <a:gd name="connsiteY1" fmla="*/ 31750 h 35396"/>
              <a:gd name="connsiteX2" fmla="*/ 666750 w 899583"/>
              <a:gd name="connsiteY2" fmla="*/ 0 h 35396"/>
              <a:gd name="connsiteX3" fmla="*/ 899583 w 899583"/>
              <a:gd name="connsiteY3" fmla="*/ 10584 h 35396"/>
              <a:gd name="connsiteX0" fmla="*/ 0 w 899583"/>
              <a:gd name="connsiteY0" fmla="*/ 31750 h 34684"/>
              <a:gd name="connsiteX1" fmla="*/ 476250 w 899583"/>
              <a:gd name="connsiteY1" fmla="*/ 31750 h 34684"/>
              <a:gd name="connsiteX2" fmla="*/ 556916 w 899583"/>
              <a:gd name="connsiteY2" fmla="*/ 11466 h 34684"/>
              <a:gd name="connsiteX3" fmla="*/ 666750 w 899583"/>
              <a:gd name="connsiteY3" fmla="*/ 0 h 34684"/>
              <a:gd name="connsiteX4" fmla="*/ 899583 w 899583"/>
              <a:gd name="connsiteY4" fmla="*/ 10584 h 34684"/>
              <a:gd name="connsiteX0" fmla="*/ 0 w 893595"/>
              <a:gd name="connsiteY0" fmla="*/ 32631 h 35565"/>
              <a:gd name="connsiteX1" fmla="*/ 476250 w 893595"/>
              <a:gd name="connsiteY1" fmla="*/ 32631 h 35565"/>
              <a:gd name="connsiteX2" fmla="*/ 556916 w 893595"/>
              <a:gd name="connsiteY2" fmla="*/ 12347 h 35565"/>
              <a:gd name="connsiteX3" fmla="*/ 666750 w 893595"/>
              <a:gd name="connsiteY3" fmla="*/ 881 h 35565"/>
              <a:gd name="connsiteX4" fmla="*/ 893595 w 893595"/>
              <a:gd name="connsiteY4" fmla="*/ 0 h 35565"/>
              <a:gd name="connsiteX0" fmla="*/ 0 w 1026670"/>
              <a:gd name="connsiteY0" fmla="*/ 109066 h 112000"/>
              <a:gd name="connsiteX1" fmla="*/ 476250 w 1026670"/>
              <a:gd name="connsiteY1" fmla="*/ 109066 h 112000"/>
              <a:gd name="connsiteX2" fmla="*/ 556916 w 1026670"/>
              <a:gd name="connsiteY2" fmla="*/ 88782 h 112000"/>
              <a:gd name="connsiteX3" fmla="*/ 666750 w 1026670"/>
              <a:gd name="connsiteY3" fmla="*/ 77316 h 112000"/>
              <a:gd name="connsiteX4" fmla="*/ 1026670 w 1026670"/>
              <a:gd name="connsiteY4" fmla="*/ 0 h 112000"/>
              <a:gd name="connsiteX0" fmla="*/ 0 w 1026670"/>
              <a:gd name="connsiteY0" fmla="*/ 109494 h 112428"/>
              <a:gd name="connsiteX1" fmla="*/ 476250 w 1026670"/>
              <a:gd name="connsiteY1" fmla="*/ 109494 h 112428"/>
              <a:gd name="connsiteX2" fmla="*/ 556916 w 1026670"/>
              <a:gd name="connsiteY2" fmla="*/ 89210 h 112428"/>
              <a:gd name="connsiteX3" fmla="*/ 666750 w 1026670"/>
              <a:gd name="connsiteY3" fmla="*/ 77744 h 112428"/>
              <a:gd name="connsiteX4" fmla="*/ 952813 w 1026670"/>
              <a:gd name="connsiteY4" fmla="*/ 6406 h 112428"/>
              <a:gd name="connsiteX5" fmla="*/ 1026670 w 1026670"/>
              <a:gd name="connsiteY5" fmla="*/ 428 h 112428"/>
              <a:gd name="connsiteX0" fmla="*/ 0 w 1026670"/>
              <a:gd name="connsiteY0" fmla="*/ 109494 h 112428"/>
              <a:gd name="connsiteX1" fmla="*/ 476250 w 1026670"/>
              <a:gd name="connsiteY1" fmla="*/ 109494 h 112428"/>
              <a:gd name="connsiteX2" fmla="*/ 556916 w 1026670"/>
              <a:gd name="connsiteY2" fmla="*/ 89210 h 112428"/>
              <a:gd name="connsiteX3" fmla="*/ 666750 w 1026670"/>
              <a:gd name="connsiteY3" fmla="*/ 77744 h 112428"/>
              <a:gd name="connsiteX4" fmla="*/ 904907 w 1026670"/>
              <a:gd name="connsiteY4" fmla="*/ 82841 h 112428"/>
              <a:gd name="connsiteX5" fmla="*/ 952813 w 1026670"/>
              <a:gd name="connsiteY5" fmla="*/ 6406 h 112428"/>
              <a:gd name="connsiteX6" fmla="*/ 1026670 w 1026670"/>
              <a:gd name="connsiteY6" fmla="*/ 428 h 112428"/>
              <a:gd name="connsiteX0" fmla="*/ 0 w 1026670"/>
              <a:gd name="connsiteY0" fmla="*/ 109494 h 112428"/>
              <a:gd name="connsiteX1" fmla="*/ 476250 w 1026670"/>
              <a:gd name="connsiteY1" fmla="*/ 109494 h 112428"/>
              <a:gd name="connsiteX2" fmla="*/ 556916 w 1026670"/>
              <a:gd name="connsiteY2" fmla="*/ 89210 h 112428"/>
              <a:gd name="connsiteX3" fmla="*/ 666750 w 1026670"/>
              <a:gd name="connsiteY3" fmla="*/ 98127 h 112428"/>
              <a:gd name="connsiteX4" fmla="*/ 904907 w 1026670"/>
              <a:gd name="connsiteY4" fmla="*/ 82841 h 112428"/>
              <a:gd name="connsiteX5" fmla="*/ 952813 w 1026670"/>
              <a:gd name="connsiteY5" fmla="*/ 6406 h 112428"/>
              <a:gd name="connsiteX6" fmla="*/ 1026670 w 1026670"/>
              <a:gd name="connsiteY6" fmla="*/ 428 h 112428"/>
              <a:gd name="connsiteX0" fmla="*/ 0 w 1026670"/>
              <a:gd name="connsiteY0" fmla="*/ 109494 h 112428"/>
              <a:gd name="connsiteX1" fmla="*/ 476250 w 1026670"/>
              <a:gd name="connsiteY1" fmla="*/ 109494 h 112428"/>
              <a:gd name="connsiteX2" fmla="*/ 556916 w 1026670"/>
              <a:gd name="connsiteY2" fmla="*/ 89210 h 112428"/>
              <a:gd name="connsiteX3" fmla="*/ 904907 w 1026670"/>
              <a:gd name="connsiteY3" fmla="*/ 82841 h 112428"/>
              <a:gd name="connsiteX4" fmla="*/ 952813 w 1026670"/>
              <a:gd name="connsiteY4" fmla="*/ 6406 h 112428"/>
              <a:gd name="connsiteX5" fmla="*/ 1026670 w 1026670"/>
              <a:gd name="connsiteY5" fmla="*/ 428 h 112428"/>
              <a:gd name="connsiteX0" fmla="*/ 0 w 1754854"/>
              <a:gd name="connsiteY0" fmla="*/ 136583 h 139517"/>
              <a:gd name="connsiteX1" fmla="*/ 476250 w 1754854"/>
              <a:gd name="connsiteY1" fmla="*/ 136583 h 139517"/>
              <a:gd name="connsiteX2" fmla="*/ 556916 w 1754854"/>
              <a:gd name="connsiteY2" fmla="*/ 116299 h 139517"/>
              <a:gd name="connsiteX3" fmla="*/ 904907 w 1754854"/>
              <a:gd name="connsiteY3" fmla="*/ 109930 h 139517"/>
              <a:gd name="connsiteX4" fmla="*/ 952813 w 1754854"/>
              <a:gd name="connsiteY4" fmla="*/ 33495 h 139517"/>
              <a:gd name="connsiteX5" fmla="*/ 1754854 w 1754854"/>
              <a:gd name="connsiteY5" fmla="*/ 0 h 139517"/>
              <a:gd name="connsiteX0" fmla="*/ 0 w 1754854"/>
              <a:gd name="connsiteY0" fmla="*/ 151797 h 154731"/>
              <a:gd name="connsiteX1" fmla="*/ 476250 w 1754854"/>
              <a:gd name="connsiteY1" fmla="*/ 151797 h 154731"/>
              <a:gd name="connsiteX2" fmla="*/ 556916 w 1754854"/>
              <a:gd name="connsiteY2" fmla="*/ 131513 h 154731"/>
              <a:gd name="connsiteX3" fmla="*/ 904907 w 1754854"/>
              <a:gd name="connsiteY3" fmla="*/ 125144 h 154731"/>
              <a:gd name="connsiteX4" fmla="*/ 952813 w 1754854"/>
              <a:gd name="connsiteY4" fmla="*/ 48709 h 154731"/>
              <a:gd name="connsiteX5" fmla="*/ 1274322 w 1754854"/>
              <a:gd name="connsiteY5" fmla="*/ 811 h 154731"/>
              <a:gd name="connsiteX6" fmla="*/ 1754854 w 1754854"/>
              <a:gd name="connsiteY6" fmla="*/ 15214 h 154731"/>
              <a:gd name="connsiteX0" fmla="*/ 0 w 1754854"/>
              <a:gd name="connsiteY0" fmla="*/ 151797 h 154731"/>
              <a:gd name="connsiteX1" fmla="*/ 476250 w 1754854"/>
              <a:gd name="connsiteY1" fmla="*/ 151797 h 154731"/>
              <a:gd name="connsiteX2" fmla="*/ 556916 w 1754854"/>
              <a:gd name="connsiteY2" fmla="*/ 131513 h 154731"/>
              <a:gd name="connsiteX3" fmla="*/ 904907 w 1754854"/>
              <a:gd name="connsiteY3" fmla="*/ 125144 h 154731"/>
              <a:gd name="connsiteX4" fmla="*/ 952813 w 1754854"/>
              <a:gd name="connsiteY4" fmla="*/ 48709 h 154731"/>
              <a:gd name="connsiteX5" fmla="*/ 1255159 w 1754854"/>
              <a:gd name="connsiteY5" fmla="*/ 46672 h 154731"/>
              <a:gd name="connsiteX6" fmla="*/ 1274322 w 1754854"/>
              <a:gd name="connsiteY6" fmla="*/ 811 h 154731"/>
              <a:gd name="connsiteX7" fmla="*/ 1754854 w 1754854"/>
              <a:gd name="connsiteY7" fmla="*/ 15214 h 154731"/>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28543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28543 w 1748501"/>
              <a:gd name="connsiteY5" fmla="*/ 49447 h 157506"/>
              <a:gd name="connsiteX6" fmla="*/ 1274322 w 1748501"/>
              <a:gd name="connsiteY6" fmla="*/ 3586 h 157506"/>
              <a:gd name="connsiteX7" fmla="*/ 1748501 w 1748501"/>
              <a:gd name="connsiteY7" fmla="*/ 0 h 157506"/>
              <a:gd name="connsiteX0" fmla="*/ 0 w 2342558"/>
              <a:gd name="connsiteY0" fmla="*/ 191248 h 194182"/>
              <a:gd name="connsiteX1" fmla="*/ 476250 w 2342558"/>
              <a:gd name="connsiteY1" fmla="*/ 191248 h 194182"/>
              <a:gd name="connsiteX2" fmla="*/ 556916 w 2342558"/>
              <a:gd name="connsiteY2" fmla="*/ 170964 h 194182"/>
              <a:gd name="connsiteX3" fmla="*/ 904907 w 2342558"/>
              <a:gd name="connsiteY3" fmla="*/ 164595 h 194182"/>
              <a:gd name="connsiteX4" fmla="*/ 952813 w 2342558"/>
              <a:gd name="connsiteY4" fmla="*/ 88160 h 194182"/>
              <a:gd name="connsiteX5" fmla="*/ 1228543 w 2342558"/>
              <a:gd name="connsiteY5" fmla="*/ 86123 h 194182"/>
              <a:gd name="connsiteX6" fmla="*/ 1274322 w 2342558"/>
              <a:gd name="connsiteY6" fmla="*/ 40262 h 194182"/>
              <a:gd name="connsiteX7" fmla="*/ 2342558 w 2342558"/>
              <a:gd name="connsiteY7" fmla="*/ 0 h 194182"/>
              <a:gd name="connsiteX0" fmla="*/ 0 w 2342558"/>
              <a:gd name="connsiteY0" fmla="*/ 191248 h 194182"/>
              <a:gd name="connsiteX1" fmla="*/ 476250 w 2342558"/>
              <a:gd name="connsiteY1" fmla="*/ 191248 h 194182"/>
              <a:gd name="connsiteX2" fmla="*/ 556916 w 2342558"/>
              <a:gd name="connsiteY2" fmla="*/ 170964 h 194182"/>
              <a:gd name="connsiteX3" fmla="*/ 904907 w 2342558"/>
              <a:gd name="connsiteY3" fmla="*/ 164595 h 194182"/>
              <a:gd name="connsiteX4" fmla="*/ 952813 w 2342558"/>
              <a:gd name="connsiteY4" fmla="*/ 88160 h 194182"/>
              <a:gd name="connsiteX5" fmla="*/ 1228543 w 2342558"/>
              <a:gd name="connsiteY5" fmla="*/ 86123 h 194182"/>
              <a:gd name="connsiteX6" fmla="*/ 1274322 w 2342558"/>
              <a:gd name="connsiteY6" fmla="*/ 40262 h 194182"/>
              <a:gd name="connsiteX7" fmla="*/ 2175014 w 2342558"/>
              <a:gd name="connsiteY7" fmla="*/ 49485 h 194182"/>
              <a:gd name="connsiteX8" fmla="*/ 2342558 w 2342558"/>
              <a:gd name="connsiteY8" fmla="*/ 0 h 194182"/>
              <a:gd name="connsiteX0" fmla="*/ 0 w 2342558"/>
              <a:gd name="connsiteY0" fmla="*/ 191248 h 194182"/>
              <a:gd name="connsiteX1" fmla="*/ 476250 w 2342558"/>
              <a:gd name="connsiteY1" fmla="*/ 191248 h 194182"/>
              <a:gd name="connsiteX2" fmla="*/ 556916 w 2342558"/>
              <a:gd name="connsiteY2" fmla="*/ 170964 h 194182"/>
              <a:gd name="connsiteX3" fmla="*/ 904907 w 2342558"/>
              <a:gd name="connsiteY3" fmla="*/ 164595 h 194182"/>
              <a:gd name="connsiteX4" fmla="*/ 952813 w 2342558"/>
              <a:gd name="connsiteY4" fmla="*/ 88160 h 194182"/>
              <a:gd name="connsiteX5" fmla="*/ 1228543 w 2342558"/>
              <a:gd name="connsiteY5" fmla="*/ 86123 h 194182"/>
              <a:gd name="connsiteX6" fmla="*/ 1274322 w 2342558"/>
              <a:gd name="connsiteY6" fmla="*/ 40262 h 194182"/>
              <a:gd name="connsiteX7" fmla="*/ 2175014 w 2342558"/>
              <a:gd name="connsiteY7" fmla="*/ 49485 h 194182"/>
              <a:gd name="connsiteX8" fmla="*/ 2342558 w 2342558"/>
              <a:gd name="connsiteY8" fmla="*/ 0 h 194182"/>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520685 w 2520685"/>
              <a:gd name="connsiteY8" fmla="*/ 0 h 464990"/>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426983 w 2520685"/>
              <a:gd name="connsiteY8" fmla="*/ 244302 h 464990"/>
              <a:gd name="connsiteX9" fmla="*/ 2520685 w 2520685"/>
              <a:gd name="connsiteY9" fmla="*/ 0 h 464990"/>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299749 w 2520685"/>
              <a:gd name="connsiteY8" fmla="*/ 268373 h 464990"/>
              <a:gd name="connsiteX9" fmla="*/ 2426983 w 2520685"/>
              <a:gd name="connsiteY9" fmla="*/ 244302 h 464990"/>
              <a:gd name="connsiteX10" fmla="*/ 2520685 w 2520685"/>
              <a:gd name="connsiteY10" fmla="*/ 0 h 464990"/>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299749 w 2520685"/>
              <a:gd name="connsiteY8" fmla="*/ 268373 h 464990"/>
              <a:gd name="connsiteX9" fmla="*/ 2426983 w 2520685"/>
              <a:gd name="connsiteY9" fmla="*/ 244302 h 464990"/>
              <a:gd name="connsiteX10" fmla="*/ 2471515 w 2520685"/>
              <a:gd name="connsiteY10" fmla="*/ 69781 h 464990"/>
              <a:gd name="connsiteX11" fmla="*/ 2520685 w 2520685"/>
              <a:gd name="connsiteY11" fmla="*/ 0 h 464990"/>
              <a:gd name="connsiteX0" fmla="*/ 0 w 2485984"/>
              <a:gd name="connsiteY0" fmla="*/ 536175 h 539109"/>
              <a:gd name="connsiteX1" fmla="*/ 476250 w 2485984"/>
              <a:gd name="connsiteY1" fmla="*/ 536175 h 539109"/>
              <a:gd name="connsiteX2" fmla="*/ 556916 w 2485984"/>
              <a:gd name="connsiteY2" fmla="*/ 515891 h 539109"/>
              <a:gd name="connsiteX3" fmla="*/ 904907 w 2485984"/>
              <a:gd name="connsiteY3" fmla="*/ 509522 h 539109"/>
              <a:gd name="connsiteX4" fmla="*/ 952813 w 2485984"/>
              <a:gd name="connsiteY4" fmla="*/ 433087 h 539109"/>
              <a:gd name="connsiteX5" fmla="*/ 1228543 w 2485984"/>
              <a:gd name="connsiteY5" fmla="*/ 431050 h 539109"/>
              <a:gd name="connsiteX6" fmla="*/ 1274322 w 2485984"/>
              <a:gd name="connsiteY6" fmla="*/ 385189 h 539109"/>
              <a:gd name="connsiteX7" fmla="*/ 2175014 w 2485984"/>
              <a:gd name="connsiteY7" fmla="*/ 394412 h 539109"/>
              <a:gd name="connsiteX8" fmla="*/ 2299749 w 2485984"/>
              <a:gd name="connsiteY8" fmla="*/ 342492 h 539109"/>
              <a:gd name="connsiteX9" fmla="*/ 2426983 w 2485984"/>
              <a:gd name="connsiteY9" fmla="*/ 318421 h 539109"/>
              <a:gd name="connsiteX10" fmla="*/ 2471515 w 2485984"/>
              <a:gd name="connsiteY10" fmla="*/ 143900 h 539109"/>
              <a:gd name="connsiteX11" fmla="*/ 2485984 w 2485984"/>
              <a:gd name="connsiteY11" fmla="*/ 0 h 539109"/>
              <a:gd name="connsiteX0" fmla="*/ 0 w 2471515"/>
              <a:gd name="connsiteY0" fmla="*/ 392275 h 395209"/>
              <a:gd name="connsiteX1" fmla="*/ 476250 w 2471515"/>
              <a:gd name="connsiteY1" fmla="*/ 392275 h 395209"/>
              <a:gd name="connsiteX2" fmla="*/ 556916 w 2471515"/>
              <a:gd name="connsiteY2" fmla="*/ 371991 h 395209"/>
              <a:gd name="connsiteX3" fmla="*/ 904907 w 2471515"/>
              <a:gd name="connsiteY3" fmla="*/ 365622 h 395209"/>
              <a:gd name="connsiteX4" fmla="*/ 952813 w 2471515"/>
              <a:gd name="connsiteY4" fmla="*/ 289187 h 395209"/>
              <a:gd name="connsiteX5" fmla="*/ 1228543 w 2471515"/>
              <a:gd name="connsiteY5" fmla="*/ 287150 h 395209"/>
              <a:gd name="connsiteX6" fmla="*/ 1274322 w 2471515"/>
              <a:gd name="connsiteY6" fmla="*/ 241289 h 395209"/>
              <a:gd name="connsiteX7" fmla="*/ 2175014 w 2471515"/>
              <a:gd name="connsiteY7" fmla="*/ 250512 h 395209"/>
              <a:gd name="connsiteX8" fmla="*/ 2299749 w 2471515"/>
              <a:gd name="connsiteY8" fmla="*/ 198592 h 395209"/>
              <a:gd name="connsiteX9" fmla="*/ 2426983 w 2471515"/>
              <a:gd name="connsiteY9" fmla="*/ 174521 h 395209"/>
              <a:gd name="connsiteX10" fmla="*/ 2471515 w 2471515"/>
              <a:gd name="connsiteY10" fmla="*/ 0 h 395209"/>
              <a:gd name="connsiteX0" fmla="*/ 0 w 2426983"/>
              <a:gd name="connsiteY0" fmla="*/ 217754 h 220688"/>
              <a:gd name="connsiteX1" fmla="*/ 476250 w 2426983"/>
              <a:gd name="connsiteY1" fmla="*/ 217754 h 220688"/>
              <a:gd name="connsiteX2" fmla="*/ 556916 w 2426983"/>
              <a:gd name="connsiteY2" fmla="*/ 197470 h 220688"/>
              <a:gd name="connsiteX3" fmla="*/ 904907 w 2426983"/>
              <a:gd name="connsiteY3" fmla="*/ 191101 h 220688"/>
              <a:gd name="connsiteX4" fmla="*/ 952813 w 2426983"/>
              <a:gd name="connsiteY4" fmla="*/ 114666 h 220688"/>
              <a:gd name="connsiteX5" fmla="*/ 1228543 w 2426983"/>
              <a:gd name="connsiteY5" fmla="*/ 112629 h 220688"/>
              <a:gd name="connsiteX6" fmla="*/ 1274322 w 2426983"/>
              <a:gd name="connsiteY6" fmla="*/ 66768 h 220688"/>
              <a:gd name="connsiteX7" fmla="*/ 2175014 w 2426983"/>
              <a:gd name="connsiteY7" fmla="*/ 75991 h 220688"/>
              <a:gd name="connsiteX8" fmla="*/ 2299749 w 2426983"/>
              <a:gd name="connsiteY8" fmla="*/ 24071 h 220688"/>
              <a:gd name="connsiteX9" fmla="*/ 2426983 w 2426983"/>
              <a:gd name="connsiteY9" fmla="*/ 0 h 220688"/>
              <a:gd name="connsiteX0" fmla="*/ 0 w 2299749"/>
              <a:gd name="connsiteY0" fmla="*/ 193683 h 196617"/>
              <a:gd name="connsiteX1" fmla="*/ 476250 w 2299749"/>
              <a:gd name="connsiteY1" fmla="*/ 193683 h 196617"/>
              <a:gd name="connsiteX2" fmla="*/ 556916 w 2299749"/>
              <a:gd name="connsiteY2" fmla="*/ 173399 h 196617"/>
              <a:gd name="connsiteX3" fmla="*/ 904907 w 2299749"/>
              <a:gd name="connsiteY3" fmla="*/ 167030 h 196617"/>
              <a:gd name="connsiteX4" fmla="*/ 952813 w 2299749"/>
              <a:gd name="connsiteY4" fmla="*/ 90595 h 196617"/>
              <a:gd name="connsiteX5" fmla="*/ 1228543 w 2299749"/>
              <a:gd name="connsiteY5" fmla="*/ 88558 h 196617"/>
              <a:gd name="connsiteX6" fmla="*/ 1274322 w 2299749"/>
              <a:gd name="connsiteY6" fmla="*/ 42697 h 196617"/>
              <a:gd name="connsiteX7" fmla="*/ 2175014 w 2299749"/>
              <a:gd name="connsiteY7" fmla="*/ 51920 h 196617"/>
              <a:gd name="connsiteX8" fmla="*/ 2299749 w 2299749"/>
              <a:gd name="connsiteY8" fmla="*/ 0 h 1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749" h="196617">
                <a:moveTo>
                  <a:pt x="0" y="193683"/>
                </a:moveTo>
                <a:cubicBezTo>
                  <a:pt x="99219" y="198093"/>
                  <a:pt x="383431" y="197064"/>
                  <a:pt x="476250" y="193683"/>
                </a:cubicBezTo>
                <a:cubicBezTo>
                  <a:pt x="569069" y="190302"/>
                  <a:pt x="485473" y="177841"/>
                  <a:pt x="556916" y="173399"/>
                </a:cubicBezTo>
                <a:cubicBezTo>
                  <a:pt x="628359" y="168957"/>
                  <a:pt x="838924" y="180831"/>
                  <a:pt x="904907" y="167030"/>
                </a:cubicBezTo>
                <a:cubicBezTo>
                  <a:pt x="952584" y="155140"/>
                  <a:pt x="926309" y="94988"/>
                  <a:pt x="952813" y="90595"/>
                </a:cubicBezTo>
                <a:cubicBezTo>
                  <a:pt x="1004801" y="71402"/>
                  <a:pt x="1174958" y="96541"/>
                  <a:pt x="1228543" y="88558"/>
                </a:cubicBezTo>
                <a:lnTo>
                  <a:pt x="1274322" y="42697"/>
                </a:lnTo>
                <a:cubicBezTo>
                  <a:pt x="1432067" y="30478"/>
                  <a:pt x="1996975" y="58630"/>
                  <a:pt x="2175014" y="51920"/>
                </a:cubicBezTo>
                <a:cubicBezTo>
                  <a:pt x="2345918" y="50822"/>
                  <a:pt x="2257754" y="12665"/>
                  <a:pt x="2299749" y="0"/>
                </a:cubicBezTo>
              </a:path>
            </a:pathLst>
          </a:custGeom>
          <a:ln w="57150">
            <a:solidFill>
              <a:schemeClr val="accent2"/>
            </a:solidFill>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grpSp>
        <p:nvGrpSpPr>
          <p:cNvPr id="31" name="Group 39"/>
          <p:cNvGrpSpPr>
            <a:grpSpLocks/>
          </p:cNvGrpSpPr>
          <p:nvPr/>
        </p:nvGrpSpPr>
        <p:grpSpPr bwMode="auto">
          <a:xfrm>
            <a:off x="3508375" y="5480050"/>
            <a:ext cx="688975" cy="369888"/>
            <a:chOff x="8513150" y="4448686"/>
            <a:chExt cx="689240" cy="369332"/>
          </a:xfrm>
        </p:grpSpPr>
        <p:sp>
          <p:nvSpPr>
            <p:cNvPr id="17421" name="TextBox 31"/>
            <p:cNvSpPr txBox="1">
              <a:spLocks noChangeArrowheads="1"/>
            </p:cNvSpPr>
            <p:nvPr/>
          </p:nvSpPr>
          <p:spPr bwMode="auto">
            <a:xfrm>
              <a:off x="8592789" y="4448686"/>
              <a:ext cx="609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b="1" dirty="0"/>
                <a:t>4.5</a:t>
              </a:r>
            </a:p>
          </p:txBody>
        </p:sp>
        <p:sp>
          <p:nvSpPr>
            <p:cNvPr id="33" name="Flowchart: Decision 32"/>
            <p:cNvSpPr/>
            <p:nvPr/>
          </p:nvSpPr>
          <p:spPr bwMode="auto">
            <a:xfrm>
              <a:off x="8513150" y="4600694"/>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23" name="Group 22"/>
          <p:cNvGrpSpPr/>
          <p:nvPr/>
        </p:nvGrpSpPr>
        <p:grpSpPr>
          <a:xfrm>
            <a:off x="1671042" y="1777341"/>
            <a:ext cx="1203759" cy="1447800"/>
            <a:chOff x="1671042" y="1777341"/>
            <a:chExt cx="1203759" cy="1447800"/>
          </a:xfrm>
          <a:effectLst/>
        </p:grpSpPr>
        <p:sp>
          <p:nvSpPr>
            <p:cNvPr id="25" name="Freeform 24"/>
            <p:cNvSpPr>
              <a:spLocks/>
            </p:cNvSpPr>
            <p:nvPr/>
          </p:nvSpPr>
          <p:spPr bwMode="auto">
            <a:xfrm>
              <a:off x="1671042" y="1777341"/>
              <a:ext cx="1203759" cy="1447800"/>
            </a:xfrm>
            <a:custGeom>
              <a:avLst/>
              <a:gdLst/>
              <a:ahLst/>
              <a:cxnLst>
                <a:cxn ang="0">
                  <a:pos x="61" y="0"/>
                </a:cxn>
                <a:cxn ang="0">
                  <a:pos x="9" y="73"/>
                </a:cxn>
                <a:cxn ang="0">
                  <a:pos x="3" y="85"/>
                </a:cxn>
                <a:cxn ang="0">
                  <a:pos x="0" y="100"/>
                </a:cxn>
                <a:cxn ang="0">
                  <a:pos x="1" y="113"/>
                </a:cxn>
                <a:cxn ang="0">
                  <a:pos x="5" y="126"/>
                </a:cxn>
                <a:cxn ang="0">
                  <a:pos x="12" y="136"/>
                </a:cxn>
                <a:cxn ang="0">
                  <a:pos x="20" y="143"/>
                </a:cxn>
                <a:cxn ang="0">
                  <a:pos x="27" y="149"/>
                </a:cxn>
                <a:cxn ang="0">
                  <a:pos x="37" y="154"/>
                </a:cxn>
                <a:cxn ang="0">
                  <a:pos x="45" y="156"/>
                </a:cxn>
                <a:cxn ang="0">
                  <a:pos x="51" y="157"/>
                </a:cxn>
                <a:cxn ang="0">
                  <a:pos x="57" y="158"/>
                </a:cxn>
                <a:cxn ang="0">
                  <a:pos x="62" y="158"/>
                </a:cxn>
                <a:cxn ang="0">
                  <a:pos x="65" y="158"/>
                </a:cxn>
                <a:cxn ang="0">
                  <a:pos x="71" y="157"/>
                </a:cxn>
                <a:cxn ang="0">
                  <a:pos x="80" y="155"/>
                </a:cxn>
                <a:cxn ang="0">
                  <a:pos x="87" y="153"/>
                </a:cxn>
                <a:cxn ang="0">
                  <a:pos x="94" y="149"/>
                </a:cxn>
                <a:cxn ang="0">
                  <a:pos x="102" y="144"/>
                </a:cxn>
                <a:cxn ang="0">
                  <a:pos x="108" y="138"/>
                </a:cxn>
                <a:cxn ang="0">
                  <a:pos x="114" y="130"/>
                </a:cxn>
                <a:cxn ang="0">
                  <a:pos x="117" y="124"/>
                </a:cxn>
                <a:cxn ang="0">
                  <a:pos x="120" y="116"/>
                </a:cxn>
                <a:cxn ang="0">
                  <a:pos x="121" y="107"/>
                </a:cxn>
                <a:cxn ang="0">
                  <a:pos x="121" y="102"/>
                </a:cxn>
                <a:cxn ang="0">
                  <a:pos x="121" y="98"/>
                </a:cxn>
                <a:cxn ang="0">
                  <a:pos x="120" y="93"/>
                </a:cxn>
                <a:cxn ang="0">
                  <a:pos x="118" y="86"/>
                </a:cxn>
                <a:cxn ang="0">
                  <a:pos x="116" y="82"/>
                </a:cxn>
                <a:cxn ang="0">
                  <a:pos x="114" y="77"/>
                </a:cxn>
                <a:cxn ang="0">
                  <a:pos x="61" y="0"/>
                </a:cxn>
              </a:cxnLst>
              <a:rect l="0" t="0" r="r" b="b"/>
              <a:pathLst>
                <a:path w="121" h="158">
                  <a:moveTo>
                    <a:pt x="61" y="0"/>
                  </a:moveTo>
                  <a:lnTo>
                    <a:pt x="9" y="73"/>
                  </a:lnTo>
                  <a:lnTo>
                    <a:pt x="3" y="85"/>
                  </a:lnTo>
                  <a:lnTo>
                    <a:pt x="0" y="100"/>
                  </a:lnTo>
                  <a:lnTo>
                    <a:pt x="1" y="113"/>
                  </a:lnTo>
                  <a:lnTo>
                    <a:pt x="5" y="126"/>
                  </a:lnTo>
                  <a:lnTo>
                    <a:pt x="12" y="136"/>
                  </a:lnTo>
                  <a:lnTo>
                    <a:pt x="20" y="143"/>
                  </a:lnTo>
                  <a:lnTo>
                    <a:pt x="27" y="149"/>
                  </a:lnTo>
                  <a:lnTo>
                    <a:pt x="37" y="154"/>
                  </a:lnTo>
                  <a:lnTo>
                    <a:pt x="45" y="156"/>
                  </a:lnTo>
                  <a:lnTo>
                    <a:pt x="51" y="157"/>
                  </a:lnTo>
                  <a:lnTo>
                    <a:pt x="57" y="158"/>
                  </a:lnTo>
                  <a:lnTo>
                    <a:pt x="62" y="158"/>
                  </a:lnTo>
                  <a:lnTo>
                    <a:pt x="65" y="158"/>
                  </a:lnTo>
                  <a:lnTo>
                    <a:pt x="71" y="157"/>
                  </a:lnTo>
                  <a:lnTo>
                    <a:pt x="80" y="155"/>
                  </a:lnTo>
                  <a:lnTo>
                    <a:pt x="87" y="153"/>
                  </a:lnTo>
                  <a:lnTo>
                    <a:pt x="94" y="149"/>
                  </a:lnTo>
                  <a:lnTo>
                    <a:pt x="102" y="144"/>
                  </a:lnTo>
                  <a:lnTo>
                    <a:pt x="108" y="138"/>
                  </a:lnTo>
                  <a:lnTo>
                    <a:pt x="114" y="130"/>
                  </a:lnTo>
                  <a:lnTo>
                    <a:pt x="117" y="124"/>
                  </a:lnTo>
                  <a:lnTo>
                    <a:pt x="120" y="116"/>
                  </a:lnTo>
                  <a:lnTo>
                    <a:pt x="121" y="107"/>
                  </a:lnTo>
                  <a:lnTo>
                    <a:pt x="121" y="102"/>
                  </a:lnTo>
                  <a:lnTo>
                    <a:pt x="121" y="98"/>
                  </a:lnTo>
                  <a:lnTo>
                    <a:pt x="120" y="93"/>
                  </a:lnTo>
                  <a:lnTo>
                    <a:pt x="118" y="86"/>
                  </a:lnTo>
                  <a:lnTo>
                    <a:pt x="116" y="82"/>
                  </a:lnTo>
                  <a:lnTo>
                    <a:pt x="114" y="77"/>
                  </a:lnTo>
                  <a:lnTo>
                    <a:pt x="61"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6350" cap="flat" cmpd="sng">
              <a:noFill/>
              <a:prstDash val="solid"/>
              <a:round/>
              <a:headEnd/>
              <a:tailEnd/>
            </a:ln>
            <a:effectLst/>
            <a:scene3d>
              <a:camera prst="orthographicFront"/>
              <a:lightRig rig="threePt" dir="t"/>
            </a:scene3d>
            <a:sp3d>
              <a:bevelT w="152400" h="50800" prst="softRound"/>
            </a:sp3d>
          </p:spPr>
          <p:txBody>
            <a:bodyPr/>
            <a:lstStyle/>
            <a:p>
              <a:endParaRPr lang="en-US" dirty="0"/>
            </a:p>
          </p:txBody>
        </p:sp>
        <p:sp>
          <p:nvSpPr>
            <p:cNvPr id="26" name="TextBox 25"/>
            <p:cNvSpPr txBox="1"/>
            <p:nvPr/>
          </p:nvSpPr>
          <p:spPr>
            <a:xfrm>
              <a:off x="1785257" y="2362200"/>
              <a:ext cx="1074817"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17%</a:t>
              </a:r>
              <a:endParaRPr lang="en-US" sz="3600" b="1" dirty="0">
                <a:effectLst>
                  <a:outerShdw blurRad="38100" dist="38100" dir="2700000" algn="tl">
                    <a:srgbClr val="000000">
                      <a:alpha val="43137"/>
                    </a:srgbClr>
                  </a:outerShdw>
                </a:effectLst>
              </a:endParaRPr>
            </a:p>
          </p:txBody>
        </p:sp>
      </p:grpSp>
      <p:sp>
        <p:nvSpPr>
          <p:cNvPr id="5" name="TextBox 4"/>
          <p:cNvSpPr txBox="1"/>
          <p:nvPr/>
        </p:nvSpPr>
        <p:spPr>
          <a:xfrm>
            <a:off x="6289962" y="829072"/>
            <a:ext cx="1517073" cy="369332"/>
          </a:xfrm>
          <a:prstGeom prst="rect">
            <a:avLst/>
          </a:prstGeom>
          <a:solidFill>
            <a:srgbClr val="FF0000"/>
          </a:solidFill>
        </p:spPr>
        <p:txBody>
          <a:bodyPr wrap="square" rtlCol="0">
            <a:spAutoFit/>
          </a:bodyPr>
          <a:lstStyle/>
          <a:p>
            <a:pPr algn="ctr"/>
            <a:r>
              <a:rPr lang="en-US" b="1" dirty="0" smtClean="0"/>
              <a:t>Before Storm</a:t>
            </a:r>
            <a:endParaRPr lang="en-US" b="1" dirty="0"/>
          </a:p>
        </p:txBody>
      </p:sp>
    </p:spTree>
    <p:extLst>
      <p:ext uri="{BB962C8B-B14F-4D97-AF65-F5344CB8AC3E}">
        <p14:creationId xmlns:p14="http://schemas.microsoft.com/office/powerpoint/2010/main" val="17453497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08345999"/>
              </p:ext>
            </p:extLst>
          </p:nvPr>
        </p:nvGraphicFramePr>
        <p:xfrm>
          <a:off x="164275" y="1371600"/>
          <a:ext cx="8610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Freeform 2"/>
          <p:cNvSpPr/>
          <p:nvPr/>
        </p:nvSpPr>
        <p:spPr bwMode="auto">
          <a:xfrm>
            <a:off x="1143000" y="2057401"/>
            <a:ext cx="7362825" cy="3832740"/>
          </a:xfrm>
          <a:custGeom>
            <a:avLst/>
            <a:gdLst>
              <a:gd name="connsiteX0" fmla="*/ 0 w 7362825"/>
              <a:gd name="connsiteY0" fmla="*/ 4210050 h 4210050"/>
              <a:gd name="connsiteX1" fmla="*/ 600075 w 7362825"/>
              <a:gd name="connsiteY1" fmla="*/ 3838575 h 4210050"/>
              <a:gd name="connsiteX2" fmla="*/ 1276350 w 7362825"/>
              <a:gd name="connsiteY2" fmla="*/ 3324225 h 4210050"/>
              <a:gd name="connsiteX3" fmla="*/ 1704975 w 7362825"/>
              <a:gd name="connsiteY3" fmla="*/ 2933700 h 4210050"/>
              <a:gd name="connsiteX4" fmla="*/ 2305050 w 7362825"/>
              <a:gd name="connsiteY4" fmla="*/ 2400300 h 4210050"/>
              <a:gd name="connsiteX5" fmla="*/ 2486025 w 7362825"/>
              <a:gd name="connsiteY5" fmla="*/ 2238375 h 4210050"/>
              <a:gd name="connsiteX6" fmla="*/ 3067050 w 7362825"/>
              <a:gd name="connsiteY6" fmla="*/ 1457325 h 4210050"/>
              <a:gd name="connsiteX7" fmla="*/ 3657600 w 7362825"/>
              <a:gd name="connsiteY7" fmla="*/ 533400 h 4210050"/>
              <a:gd name="connsiteX8" fmla="*/ 4257675 w 7362825"/>
              <a:gd name="connsiteY8" fmla="*/ 238125 h 4210050"/>
              <a:gd name="connsiteX9" fmla="*/ 4981575 w 7362825"/>
              <a:gd name="connsiteY9" fmla="*/ 142875 h 4210050"/>
              <a:gd name="connsiteX10" fmla="*/ 5476875 w 7362825"/>
              <a:gd name="connsiteY10" fmla="*/ 123825 h 4210050"/>
              <a:gd name="connsiteX11" fmla="*/ 6296025 w 7362825"/>
              <a:gd name="connsiteY11" fmla="*/ 104775 h 4210050"/>
              <a:gd name="connsiteX12" fmla="*/ 6877050 w 7362825"/>
              <a:gd name="connsiteY12" fmla="*/ 66675 h 4210050"/>
              <a:gd name="connsiteX13" fmla="*/ 7362825 w 7362825"/>
              <a:gd name="connsiteY13" fmla="*/ 0 h 4210050"/>
              <a:gd name="connsiteX14" fmla="*/ 7362825 w 7362825"/>
              <a:gd name="connsiteY14" fmla="*/ 3400425 h 4210050"/>
              <a:gd name="connsiteX15" fmla="*/ 6391275 w 7362825"/>
              <a:gd name="connsiteY15" fmla="*/ 3419475 h 4210050"/>
              <a:gd name="connsiteX16" fmla="*/ 5124450 w 7362825"/>
              <a:gd name="connsiteY16" fmla="*/ 3419475 h 4210050"/>
              <a:gd name="connsiteX17" fmla="*/ 4076700 w 7362825"/>
              <a:gd name="connsiteY17" fmla="*/ 3438525 h 4210050"/>
              <a:gd name="connsiteX18" fmla="*/ 3590925 w 7362825"/>
              <a:gd name="connsiteY18" fmla="*/ 3476625 h 4210050"/>
              <a:gd name="connsiteX19" fmla="*/ 3009900 w 7362825"/>
              <a:gd name="connsiteY19" fmla="*/ 3590925 h 4210050"/>
              <a:gd name="connsiteX20" fmla="*/ 2257425 w 7362825"/>
              <a:gd name="connsiteY20" fmla="*/ 3848100 h 4210050"/>
              <a:gd name="connsiteX21" fmla="*/ 1743075 w 7362825"/>
              <a:gd name="connsiteY21" fmla="*/ 3981450 h 4210050"/>
              <a:gd name="connsiteX22" fmla="*/ 1209675 w 7362825"/>
              <a:gd name="connsiteY22" fmla="*/ 4095750 h 4210050"/>
              <a:gd name="connsiteX23" fmla="*/ 609600 w 7362825"/>
              <a:gd name="connsiteY23" fmla="*/ 4114800 h 4210050"/>
              <a:gd name="connsiteX24" fmla="*/ 0 w 7362825"/>
              <a:gd name="connsiteY24" fmla="*/ 4210050 h 42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62825" h="4210050">
                <a:moveTo>
                  <a:pt x="0" y="4210050"/>
                </a:moveTo>
                <a:lnTo>
                  <a:pt x="600075" y="3838575"/>
                </a:lnTo>
                <a:lnTo>
                  <a:pt x="1276350" y="3324225"/>
                </a:lnTo>
                <a:lnTo>
                  <a:pt x="1704975" y="2933700"/>
                </a:lnTo>
                <a:lnTo>
                  <a:pt x="2305050" y="2400300"/>
                </a:lnTo>
                <a:lnTo>
                  <a:pt x="2486025" y="2238375"/>
                </a:lnTo>
                <a:lnTo>
                  <a:pt x="3067050" y="1457325"/>
                </a:lnTo>
                <a:lnTo>
                  <a:pt x="3657600" y="533400"/>
                </a:lnTo>
                <a:lnTo>
                  <a:pt x="4257675" y="238125"/>
                </a:lnTo>
                <a:lnTo>
                  <a:pt x="4981575" y="142875"/>
                </a:lnTo>
                <a:lnTo>
                  <a:pt x="5476875" y="123825"/>
                </a:lnTo>
                <a:lnTo>
                  <a:pt x="6296025" y="104775"/>
                </a:lnTo>
                <a:lnTo>
                  <a:pt x="6877050" y="66675"/>
                </a:lnTo>
                <a:lnTo>
                  <a:pt x="7362825" y="0"/>
                </a:lnTo>
                <a:lnTo>
                  <a:pt x="7362825" y="3400425"/>
                </a:lnTo>
                <a:lnTo>
                  <a:pt x="6391275" y="3419475"/>
                </a:lnTo>
                <a:lnTo>
                  <a:pt x="5124450" y="3419475"/>
                </a:lnTo>
                <a:lnTo>
                  <a:pt x="4076700" y="3438525"/>
                </a:lnTo>
                <a:lnTo>
                  <a:pt x="3590925" y="3476625"/>
                </a:lnTo>
                <a:lnTo>
                  <a:pt x="3009900" y="3590925"/>
                </a:lnTo>
                <a:lnTo>
                  <a:pt x="2257425" y="3848100"/>
                </a:lnTo>
                <a:lnTo>
                  <a:pt x="1743075" y="3981450"/>
                </a:lnTo>
                <a:lnTo>
                  <a:pt x="1209675" y="4095750"/>
                </a:lnTo>
                <a:lnTo>
                  <a:pt x="609600" y="4114800"/>
                </a:lnTo>
                <a:lnTo>
                  <a:pt x="0" y="4210050"/>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txBox="1">
            <a:spLocks/>
          </p:cNvSpPr>
          <p:nvPr/>
        </p:nvSpPr>
        <p:spPr>
          <a:xfrm>
            <a:off x="381000" y="164275"/>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Northern Sierra Hydrologic Conditions</a:t>
            </a:r>
            <a:br>
              <a:rPr lang="en-US" sz="4400" spc="-15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spc="-150" noProof="0" dirty="0" smtClean="0">
                <a:ln w="3175">
                  <a:noFill/>
                </a:ln>
                <a:solidFill>
                  <a:schemeClr val="tx2"/>
                </a:solidFill>
                <a:effectLst>
                  <a:outerShdw blurRad="50800" dist="38100" dir="2700000" algn="tl" rotWithShape="0">
                    <a:prstClr val="black">
                      <a:alpha val="40000"/>
                    </a:prstClr>
                  </a:outerShdw>
                </a:effectLst>
                <a:latin typeface="+mj-lt"/>
                <a:cs typeface="Arial" charset="0"/>
              </a:rPr>
              <a:t>Eight Station Index WY 1922-2013</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grpSp>
        <p:nvGrpSpPr>
          <p:cNvPr id="5" name="Group 26"/>
          <p:cNvGrpSpPr/>
          <p:nvPr/>
        </p:nvGrpSpPr>
        <p:grpSpPr>
          <a:xfrm>
            <a:off x="8392641" y="1594513"/>
            <a:ext cx="695325" cy="646331"/>
            <a:chOff x="8505825" y="4259818"/>
            <a:chExt cx="695325" cy="646331"/>
          </a:xfrm>
        </p:grpSpPr>
        <p:sp>
          <p:nvSpPr>
            <p:cNvPr id="35" name="Flowchart: Decision 34"/>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8591550" y="4259818"/>
              <a:ext cx="609600" cy="646331"/>
            </a:xfrm>
            <a:prstGeom prst="rect">
              <a:avLst/>
            </a:prstGeom>
            <a:noFill/>
          </p:spPr>
          <p:txBody>
            <a:bodyPr wrap="square" rtlCol="0">
              <a:spAutoFit/>
            </a:bodyPr>
            <a:lstStyle/>
            <a:p>
              <a:pPr algn="r"/>
              <a:r>
                <a:rPr lang="en-US" b="1" dirty="0" smtClean="0"/>
                <a:t>Max88.5</a:t>
              </a:r>
              <a:endParaRPr lang="en-US" b="1" dirty="0"/>
            </a:p>
          </p:txBody>
        </p:sp>
      </p:grpSp>
      <p:grpSp>
        <p:nvGrpSpPr>
          <p:cNvPr id="8" name="Group 48"/>
          <p:cNvGrpSpPr/>
          <p:nvPr/>
        </p:nvGrpSpPr>
        <p:grpSpPr>
          <a:xfrm>
            <a:off x="8370063" y="4666467"/>
            <a:ext cx="695325" cy="646331"/>
            <a:chOff x="8505825" y="4255833"/>
            <a:chExt cx="695325" cy="646331"/>
          </a:xfrm>
        </p:grpSpPr>
        <p:sp>
          <p:nvSpPr>
            <p:cNvPr id="50" name="Flowchart: Decision 49"/>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TextBox 50"/>
            <p:cNvSpPr txBox="1"/>
            <p:nvPr/>
          </p:nvSpPr>
          <p:spPr>
            <a:xfrm>
              <a:off x="8591550" y="4255833"/>
              <a:ext cx="609600" cy="646331"/>
            </a:xfrm>
            <a:prstGeom prst="rect">
              <a:avLst/>
            </a:prstGeom>
            <a:noFill/>
          </p:spPr>
          <p:txBody>
            <a:bodyPr wrap="square" rtlCol="0">
              <a:spAutoFit/>
            </a:bodyPr>
            <a:lstStyle/>
            <a:p>
              <a:pPr algn="r"/>
              <a:r>
                <a:rPr lang="en-US" b="1" dirty="0" smtClean="0"/>
                <a:t>Min17.1</a:t>
              </a:r>
              <a:endParaRPr lang="en-US" b="1" dirty="0"/>
            </a:p>
          </p:txBody>
        </p:sp>
      </p:grpSp>
      <p:sp>
        <p:nvSpPr>
          <p:cNvPr id="4" name="Freeform 3"/>
          <p:cNvSpPr/>
          <p:nvPr/>
        </p:nvSpPr>
        <p:spPr>
          <a:xfrm>
            <a:off x="1097724" y="3677693"/>
            <a:ext cx="7362825" cy="2189708"/>
          </a:xfrm>
          <a:custGeom>
            <a:avLst/>
            <a:gdLst>
              <a:gd name="connsiteX0" fmla="*/ 0 w 7629525"/>
              <a:gd name="connsiteY0" fmla="*/ 2301875 h 2301875"/>
              <a:gd name="connsiteX1" fmla="*/ 542925 w 7629525"/>
              <a:gd name="connsiteY1" fmla="*/ 2197100 h 2301875"/>
              <a:gd name="connsiteX2" fmla="*/ 1171575 w 7629525"/>
              <a:gd name="connsiteY2" fmla="*/ 1949450 h 2301875"/>
              <a:gd name="connsiteX3" fmla="*/ 1724025 w 7629525"/>
              <a:gd name="connsiteY3" fmla="*/ 1539875 h 2301875"/>
              <a:gd name="connsiteX4" fmla="*/ 2381250 w 7629525"/>
              <a:gd name="connsiteY4" fmla="*/ 1092200 h 2301875"/>
              <a:gd name="connsiteX5" fmla="*/ 3067050 w 7629525"/>
              <a:gd name="connsiteY5" fmla="*/ 673100 h 2301875"/>
              <a:gd name="connsiteX6" fmla="*/ 3800475 w 7629525"/>
              <a:gd name="connsiteY6" fmla="*/ 368300 h 2301875"/>
              <a:gd name="connsiteX7" fmla="*/ 4533900 w 7629525"/>
              <a:gd name="connsiteY7" fmla="*/ 196850 h 2301875"/>
              <a:gd name="connsiteX8" fmla="*/ 5429250 w 7629525"/>
              <a:gd name="connsiteY8" fmla="*/ 82550 h 2301875"/>
              <a:gd name="connsiteX9" fmla="*/ 6048375 w 7629525"/>
              <a:gd name="connsiteY9" fmla="*/ 73025 h 2301875"/>
              <a:gd name="connsiteX10" fmla="*/ 6772275 w 7629525"/>
              <a:gd name="connsiteY10" fmla="*/ 44450 h 2301875"/>
              <a:gd name="connsiteX11" fmla="*/ 7362825 w 7629525"/>
              <a:gd name="connsiteY11" fmla="*/ 34925 h 2301875"/>
              <a:gd name="connsiteX12" fmla="*/ 7505700 w 7629525"/>
              <a:gd name="connsiteY12" fmla="*/ 15875 h 2301875"/>
              <a:gd name="connsiteX13" fmla="*/ 7629525 w 7629525"/>
              <a:gd name="connsiteY13" fmla="*/ 130175 h 2301875"/>
              <a:gd name="connsiteX0" fmla="*/ 0 w 7505700"/>
              <a:gd name="connsiteY0" fmla="*/ 2301875 h 2301875"/>
              <a:gd name="connsiteX1" fmla="*/ 542925 w 7505700"/>
              <a:gd name="connsiteY1" fmla="*/ 2197100 h 2301875"/>
              <a:gd name="connsiteX2" fmla="*/ 1171575 w 7505700"/>
              <a:gd name="connsiteY2" fmla="*/ 1949450 h 2301875"/>
              <a:gd name="connsiteX3" fmla="*/ 1724025 w 7505700"/>
              <a:gd name="connsiteY3" fmla="*/ 1539875 h 2301875"/>
              <a:gd name="connsiteX4" fmla="*/ 2381250 w 7505700"/>
              <a:gd name="connsiteY4" fmla="*/ 1092200 h 2301875"/>
              <a:gd name="connsiteX5" fmla="*/ 3067050 w 7505700"/>
              <a:gd name="connsiteY5" fmla="*/ 673100 h 2301875"/>
              <a:gd name="connsiteX6" fmla="*/ 3800475 w 7505700"/>
              <a:gd name="connsiteY6" fmla="*/ 368300 h 2301875"/>
              <a:gd name="connsiteX7" fmla="*/ 4533900 w 7505700"/>
              <a:gd name="connsiteY7" fmla="*/ 196850 h 2301875"/>
              <a:gd name="connsiteX8" fmla="*/ 5429250 w 7505700"/>
              <a:gd name="connsiteY8" fmla="*/ 82550 h 2301875"/>
              <a:gd name="connsiteX9" fmla="*/ 6048375 w 7505700"/>
              <a:gd name="connsiteY9" fmla="*/ 73025 h 2301875"/>
              <a:gd name="connsiteX10" fmla="*/ 6772275 w 7505700"/>
              <a:gd name="connsiteY10" fmla="*/ 44450 h 2301875"/>
              <a:gd name="connsiteX11" fmla="*/ 7362825 w 7505700"/>
              <a:gd name="connsiteY11" fmla="*/ 34925 h 2301875"/>
              <a:gd name="connsiteX12" fmla="*/ 7505700 w 7505700"/>
              <a:gd name="connsiteY12" fmla="*/ 15875 h 2301875"/>
              <a:gd name="connsiteX0" fmla="*/ 0 w 7362825"/>
              <a:gd name="connsiteY0" fmla="*/ 2266950 h 2266950"/>
              <a:gd name="connsiteX1" fmla="*/ 542925 w 7362825"/>
              <a:gd name="connsiteY1" fmla="*/ 2162175 h 2266950"/>
              <a:gd name="connsiteX2" fmla="*/ 1171575 w 7362825"/>
              <a:gd name="connsiteY2" fmla="*/ 1914525 h 2266950"/>
              <a:gd name="connsiteX3" fmla="*/ 1724025 w 7362825"/>
              <a:gd name="connsiteY3" fmla="*/ 1504950 h 2266950"/>
              <a:gd name="connsiteX4" fmla="*/ 2381250 w 7362825"/>
              <a:gd name="connsiteY4" fmla="*/ 1057275 h 2266950"/>
              <a:gd name="connsiteX5" fmla="*/ 3067050 w 7362825"/>
              <a:gd name="connsiteY5" fmla="*/ 638175 h 2266950"/>
              <a:gd name="connsiteX6" fmla="*/ 3800475 w 7362825"/>
              <a:gd name="connsiteY6" fmla="*/ 333375 h 2266950"/>
              <a:gd name="connsiteX7" fmla="*/ 4533900 w 7362825"/>
              <a:gd name="connsiteY7" fmla="*/ 161925 h 2266950"/>
              <a:gd name="connsiteX8" fmla="*/ 5429250 w 7362825"/>
              <a:gd name="connsiteY8" fmla="*/ 47625 h 2266950"/>
              <a:gd name="connsiteX9" fmla="*/ 6048375 w 7362825"/>
              <a:gd name="connsiteY9" fmla="*/ 38100 h 2266950"/>
              <a:gd name="connsiteX10" fmla="*/ 6772275 w 7362825"/>
              <a:gd name="connsiteY10" fmla="*/ 9525 h 2266950"/>
              <a:gd name="connsiteX11" fmla="*/ 7362825 w 7362825"/>
              <a:gd name="connsiteY11" fmla="*/ 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2825" h="2266950">
                <a:moveTo>
                  <a:pt x="0" y="2266950"/>
                </a:moveTo>
                <a:cubicBezTo>
                  <a:pt x="173831" y="2243931"/>
                  <a:pt x="347663" y="2220912"/>
                  <a:pt x="542925" y="2162175"/>
                </a:cubicBezTo>
                <a:cubicBezTo>
                  <a:pt x="738187" y="2103438"/>
                  <a:pt x="974725" y="2024062"/>
                  <a:pt x="1171575" y="1914525"/>
                </a:cubicBezTo>
                <a:cubicBezTo>
                  <a:pt x="1368425" y="1804988"/>
                  <a:pt x="1522413" y="1647825"/>
                  <a:pt x="1724025" y="1504950"/>
                </a:cubicBezTo>
                <a:cubicBezTo>
                  <a:pt x="1925637" y="1362075"/>
                  <a:pt x="2157413" y="1201737"/>
                  <a:pt x="2381250" y="1057275"/>
                </a:cubicBezTo>
                <a:cubicBezTo>
                  <a:pt x="2605087" y="912813"/>
                  <a:pt x="2830513" y="758825"/>
                  <a:pt x="3067050" y="638175"/>
                </a:cubicBezTo>
                <a:cubicBezTo>
                  <a:pt x="3303587" y="517525"/>
                  <a:pt x="3556000" y="412750"/>
                  <a:pt x="3800475" y="333375"/>
                </a:cubicBezTo>
                <a:cubicBezTo>
                  <a:pt x="4044950" y="254000"/>
                  <a:pt x="4262437" y="209550"/>
                  <a:pt x="4533900" y="161925"/>
                </a:cubicBezTo>
                <a:cubicBezTo>
                  <a:pt x="4805363" y="114300"/>
                  <a:pt x="5176838" y="68262"/>
                  <a:pt x="5429250" y="47625"/>
                </a:cubicBezTo>
                <a:cubicBezTo>
                  <a:pt x="5681662" y="26988"/>
                  <a:pt x="5824538" y="44450"/>
                  <a:pt x="6048375" y="38100"/>
                </a:cubicBezTo>
                <a:cubicBezTo>
                  <a:pt x="6272212" y="31750"/>
                  <a:pt x="6553200" y="15875"/>
                  <a:pt x="6772275" y="9525"/>
                </a:cubicBezTo>
                <a:cubicBezTo>
                  <a:pt x="6991350" y="3175"/>
                  <a:pt x="7240588" y="4762"/>
                  <a:pt x="7362825" y="0"/>
                </a:cubicBez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104900" y="3886200"/>
            <a:ext cx="7365100" cy="1981198"/>
          </a:xfrm>
          <a:custGeom>
            <a:avLst/>
            <a:gdLst>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213827 w 1448189"/>
              <a:gd name="connsiteY4" fmla="*/ 1501368 h 1520807"/>
              <a:gd name="connsiteX5" fmla="*/ 242985 w 1448189"/>
              <a:gd name="connsiteY5" fmla="*/ 1491649 h 1520807"/>
              <a:gd name="connsiteX6" fmla="*/ 340179 w 1448189"/>
              <a:gd name="connsiteY6" fmla="*/ 1472210 h 1520807"/>
              <a:gd name="connsiteX7" fmla="*/ 359618 w 1448189"/>
              <a:gd name="connsiteY7" fmla="*/ 1413894 h 1520807"/>
              <a:gd name="connsiteX8" fmla="*/ 388776 w 1448189"/>
              <a:gd name="connsiteY8" fmla="*/ 1404174 h 1520807"/>
              <a:gd name="connsiteX9" fmla="*/ 476250 w 1448189"/>
              <a:gd name="connsiteY9" fmla="*/ 1345858 h 1520807"/>
              <a:gd name="connsiteX10" fmla="*/ 534567 w 1448189"/>
              <a:gd name="connsiteY10" fmla="*/ 1326419 h 1520807"/>
              <a:gd name="connsiteX11" fmla="*/ 563725 w 1448189"/>
              <a:gd name="connsiteY11" fmla="*/ 1306980 h 1520807"/>
              <a:gd name="connsiteX12" fmla="*/ 641480 w 1448189"/>
              <a:gd name="connsiteY12" fmla="*/ 1268103 h 1520807"/>
              <a:gd name="connsiteX13" fmla="*/ 767832 w 1448189"/>
              <a:gd name="connsiteY13" fmla="*/ 1238945 h 1520807"/>
              <a:gd name="connsiteX14" fmla="*/ 835868 w 1448189"/>
              <a:gd name="connsiteY14" fmla="*/ 1190348 h 1520807"/>
              <a:gd name="connsiteX15" fmla="*/ 855307 w 1448189"/>
              <a:gd name="connsiteY15" fmla="*/ 1161190 h 1520807"/>
              <a:gd name="connsiteX16" fmla="*/ 874745 w 1448189"/>
              <a:gd name="connsiteY16" fmla="*/ 1102873 h 1520807"/>
              <a:gd name="connsiteX17" fmla="*/ 884465 w 1448189"/>
              <a:gd name="connsiteY17" fmla="*/ 1054276 h 1520807"/>
              <a:gd name="connsiteX18" fmla="*/ 903903 w 1448189"/>
              <a:gd name="connsiteY18" fmla="*/ 995960 h 1520807"/>
              <a:gd name="connsiteX19" fmla="*/ 942781 w 1448189"/>
              <a:gd name="connsiteY19" fmla="*/ 937644 h 1520807"/>
              <a:gd name="connsiteX20" fmla="*/ 1001097 w 1448189"/>
              <a:gd name="connsiteY20" fmla="*/ 918205 h 1520807"/>
              <a:gd name="connsiteX21" fmla="*/ 1030255 w 1448189"/>
              <a:gd name="connsiteY21" fmla="*/ 898766 h 1520807"/>
              <a:gd name="connsiteX22" fmla="*/ 1039975 w 1448189"/>
              <a:gd name="connsiteY22" fmla="*/ 869608 h 1520807"/>
              <a:gd name="connsiteX23" fmla="*/ 1059414 w 1448189"/>
              <a:gd name="connsiteY23" fmla="*/ 840450 h 1520807"/>
              <a:gd name="connsiteX24" fmla="*/ 1078852 w 1448189"/>
              <a:gd name="connsiteY24" fmla="*/ 422516 h 1520807"/>
              <a:gd name="connsiteX25" fmla="*/ 1088572 w 1448189"/>
              <a:gd name="connsiteY25" fmla="*/ 393358 h 1520807"/>
              <a:gd name="connsiteX26" fmla="*/ 1108011 w 1448189"/>
              <a:gd name="connsiteY26" fmla="*/ 325322 h 1520807"/>
              <a:gd name="connsiteX27" fmla="*/ 1127449 w 1448189"/>
              <a:gd name="connsiteY27" fmla="*/ 140654 h 1520807"/>
              <a:gd name="connsiteX28" fmla="*/ 1137169 w 1448189"/>
              <a:gd name="connsiteY28" fmla="*/ 111496 h 1520807"/>
              <a:gd name="connsiteX29" fmla="*/ 1263521 w 1448189"/>
              <a:gd name="connsiteY29" fmla="*/ 101776 h 1520807"/>
              <a:gd name="connsiteX30" fmla="*/ 1331557 w 1448189"/>
              <a:gd name="connsiteY30" fmla="*/ 82338 h 1520807"/>
              <a:gd name="connsiteX31" fmla="*/ 1399592 w 1448189"/>
              <a:gd name="connsiteY31" fmla="*/ 62899 h 1520807"/>
              <a:gd name="connsiteX32" fmla="*/ 1419031 w 1448189"/>
              <a:gd name="connsiteY32" fmla="*/ 33741 h 1520807"/>
              <a:gd name="connsiteX33" fmla="*/ 1428750 w 1448189"/>
              <a:gd name="connsiteY33" fmla="*/ 4582 h 1520807"/>
              <a:gd name="connsiteX34" fmla="*/ 1448189 w 1448189"/>
              <a:gd name="connsiteY34" fmla="*/ 4582 h 1520807"/>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242985 w 1448189"/>
              <a:gd name="connsiteY4" fmla="*/ 1491649 h 1520807"/>
              <a:gd name="connsiteX5" fmla="*/ 340179 w 1448189"/>
              <a:gd name="connsiteY5" fmla="*/ 1472210 h 1520807"/>
              <a:gd name="connsiteX6" fmla="*/ 359618 w 1448189"/>
              <a:gd name="connsiteY6" fmla="*/ 1413894 h 1520807"/>
              <a:gd name="connsiteX7" fmla="*/ 388776 w 1448189"/>
              <a:gd name="connsiteY7" fmla="*/ 1404174 h 1520807"/>
              <a:gd name="connsiteX8" fmla="*/ 476250 w 1448189"/>
              <a:gd name="connsiteY8" fmla="*/ 1345858 h 1520807"/>
              <a:gd name="connsiteX9" fmla="*/ 534567 w 1448189"/>
              <a:gd name="connsiteY9" fmla="*/ 1326419 h 1520807"/>
              <a:gd name="connsiteX10" fmla="*/ 563725 w 1448189"/>
              <a:gd name="connsiteY10" fmla="*/ 1306980 h 1520807"/>
              <a:gd name="connsiteX11" fmla="*/ 641480 w 1448189"/>
              <a:gd name="connsiteY11" fmla="*/ 1268103 h 1520807"/>
              <a:gd name="connsiteX12" fmla="*/ 767832 w 1448189"/>
              <a:gd name="connsiteY12" fmla="*/ 1238945 h 1520807"/>
              <a:gd name="connsiteX13" fmla="*/ 835868 w 1448189"/>
              <a:gd name="connsiteY13" fmla="*/ 1190348 h 1520807"/>
              <a:gd name="connsiteX14" fmla="*/ 855307 w 1448189"/>
              <a:gd name="connsiteY14" fmla="*/ 1161190 h 1520807"/>
              <a:gd name="connsiteX15" fmla="*/ 874745 w 1448189"/>
              <a:gd name="connsiteY15" fmla="*/ 1102873 h 1520807"/>
              <a:gd name="connsiteX16" fmla="*/ 884465 w 1448189"/>
              <a:gd name="connsiteY16" fmla="*/ 1054276 h 1520807"/>
              <a:gd name="connsiteX17" fmla="*/ 903903 w 1448189"/>
              <a:gd name="connsiteY17" fmla="*/ 995960 h 1520807"/>
              <a:gd name="connsiteX18" fmla="*/ 942781 w 1448189"/>
              <a:gd name="connsiteY18" fmla="*/ 937644 h 1520807"/>
              <a:gd name="connsiteX19" fmla="*/ 1001097 w 1448189"/>
              <a:gd name="connsiteY19" fmla="*/ 918205 h 1520807"/>
              <a:gd name="connsiteX20" fmla="*/ 1030255 w 1448189"/>
              <a:gd name="connsiteY20" fmla="*/ 898766 h 1520807"/>
              <a:gd name="connsiteX21" fmla="*/ 1039975 w 1448189"/>
              <a:gd name="connsiteY21" fmla="*/ 869608 h 1520807"/>
              <a:gd name="connsiteX22" fmla="*/ 1059414 w 1448189"/>
              <a:gd name="connsiteY22" fmla="*/ 840450 h 1520807"/>
              <a:gd name="connsiteX23" fmla="*/ 1078852 w 1448189"/>
              <a:gd name="connsiteY23" fmla="*/ 422516 h 1520807"/>
              <a:gd name="connsiteX24" fmla="*/ 1088572 w 1448189"/>
              <a:gd name="connsiteY24" fmla="*/ 393358 h 1520807"/>
              <a:gd name="connsiteX25" fmla="*/ 1108011 w 1448189"/>
              <a:gd name="connsiteY25" fmla="*/ 325322 h 1520807"/>
              <a:gd name="connsiteX26" fmla="*/ 1127449 w 1448189"/>
              <a:gd name="connsiteY26" fmla="*/ 140654 h 1520807"/>
              <a:gd name="connsiteX27" fmla="*/ 1137169 w 1448189"/>
              <a:gd name="connsiteY27" fmla="*/ 111496 h 1520807"/>
              <a:gd name="connsiteX28" fmla="*/ 1263521 w 1448189"/>
              <a:gd name="connsiteY28" fmla="*/ 101776 h 1520807"/>
              <a:gd name="connsiteX29" fmla="*/ 1331557 w 1448189"/>
              <a:gd name="connsiteY29" fmla="*/ 82338 h 1520807"/>
              <a:gd name="connsiteX30" fmla="*/ 1399592 w 1448189"/>
              <a:gd name="connsiteY30" fmla="*/ 62899 h 1520807"/>
              <a:gd name="connsiteX31" fmla="*/ 1419031 w 1448189"/>
              <a:gd name="connsiteY31" fmla="*/ 33741 h 1520807"/>
              <a:gd name="connsiteX32" fmla="*/ 1428750 w 1448189"/>
              <a:gd name="connsiteY32" fmla="*/ 4582 h 1520807"/>
              <a:gd name="connsiteX33" fmla="*/ 1448189 w 1448189"/>
              <a:gd name="connsiteY33" fmla="*/ 4582 h 1520807"/>
              <a:gd name="connsiteX0" fmla="*/ 0 w 1448189"/>
              <a:gd name="connsiteY0" fmla="*/ 1462491 h 1520807"/>
              <a:gd name="connsiteX1" fmla="*/ 48597 w 1448189"/>
              <a:gd name="connsiteY1" fmla="*/ 1511088 h 1520807"/>
              <a:gd name="connsiteX2" fmla="*/ 77755 w 1448189"/>
              <a:gd name="connsiteY2" fmla="*/ 1520807 h 1520807"/>
              <a:gd name="connsiteX3" fmla="*/ 106914 w 1448189"/>
              <a:gd name="connsiteY3" fmla="*/ 1511088 h 1520807"/>
              <a:gd name="connsiteX4" fmla="*/ 340179 w 1448189"/>
              <a:gd name="connsiteY4" fmla="*/ 1472210 h 1520807"/>
              <a:gd name="connsiteX5" fmla="*/ 359618 w 1448189"/>
              <a:gd name="connsiteY5" fmla="*/ 1413894 h 1520807"/>
              <a:gd name="connsiteX6" fmla="*/ 388776 w 1448189"/>
              <a:gd name="connsiteY6" fmla="*/ 1404174 h 1520807"/>
              <a:gd name="connsiteX7" fmla="*/ 476250 w 1448189"/>
              <a:gd name="connsiteY7" fmla="*/ 1345858 h 1520807"/>
              <a:gd name="connsiteX8" fmla="*/ 534567 w 1448189"/>
              <a:gd name="connsiteY8" fmla="*/ 1326419 h 1520807"/>
              <a:gd name="connsiteX9" fmla="*/ 563725 w 1448189"/>
              <a:gd name="connsiteY9" fmla="*/ 1306980 h 1520807"/>
              <a:gd name="connsiteX10" fmla="*/ 641480 w 1448189"/>
              <a:gd name="connsiteY10" fmla="*/ 1268103 h 1520807"/>
              <a:gd name="connsiteX11" fmla="*/ 767832 w 1448189"/>
              <a:gd name="connsiteY11" fmla="*/ 1238945 h 1520807"/>
              <a:gd name="connsiteX12" fmla="*/ 835868 w 1448189"/>
              <a:gd name="connsiteY12" fmla="*/ 1190348 h 1520807"/>
              <a:gd name="connsiteX13" fmla="*/ 855307 w 1448189"/>
              <a:gd name="connsiteY13" fmla="*/ 1161190 h 1520807"/>
              <a:gd name="connsiteX14" fmla="*/ 874745 w 1448189"/>
              <a:gd name="connsiteY14" fmla="*/ 1102873 h 1520807"/>
              <a:gd name="connsiteX15" fmla="*/ 884465 w 1448189"/>
              <a:gd name="connsiteY15" fmla="*/ 1054276 h 1520807"/>
              <a:gd name="connsiteX16" fmla="*/ 903903 w 1448189"/>
              <a:gd name="connsiteY16" fmla="*/ 995960 h 1520807"/>
              <a:gd name="connsiteX17" fmla="*/ 942781 w 1448189"/>
              <a:gd name="connsiteY17" fmla="*/ 937644 h 1520807"/>
              <a:gd name="connsiteX18" fmla="*/ 1001097 w 1448189"/>
              <a:gd name="connsiteY18" fmla="*/ 918205 h 1520807"/>
              <a:gd name="connsiteX19" fmla="*/ 1030255 w 1448189"/>
              <a:gd name="connsiteY19" fmla="*/ 898766 h 1520807"/>
              <a:gd name="connsiteX20" fmla="*/ 1039975 w 1448189"/>
              <a:gd name="connsiteY20" fmla="*/ 869608 h 1520807"/>
              <a:gd name="connsiteX21" fmla="*/ 1059414 w 1448189"/>
              <a:gd name="connsiteY21" fmla="*/ 840450 h 1520807"/>
              <a:gd name="connsiteX22" fmla="*/ 1078852 w 1448189"/>
              <a:gd name="connsiteY22" fmla="*/ 422516 h 1520807"/>
              <a:gd name="connsiteX23" fmla="*/ 1088572 w 1448189"/>
              <a:gd name="connsiteY23" fmla="*/ 393358 h 1520807"/>
              <a:gd name="connsiteX24" fmla="*/ 1108011 w 1448189"/>
              <a:gd name="connsiteY24" fmla="*/ 325322 h 1520807"/>
              <a:gd name="connsiteX25" fmla="*/ 1127449 w 1448189"/>
              <a:gd name="connsiteY25" fmla="*/ 140654 h 1520807"/>
              <a:gd name="connsiteX26" fmla="*/ 1137169 w 1448189"/>
              <a:gd name="connsiteY26" fmla="*/ 111496 h 1520807"/>
              <a:gd name="connsiteX27" fmla="*/ 1263521 w 1448189"/>
              <a:gd name="connsiteY27" fmla="*/ 101776 h 1520807"/>
              <a:gd name="connsiteX28" fmla="*/ 1331557 w 1448189"/>
              <a:gd name="connsiteY28" fmla="*/ 82338 h 1520807"/>
              <a:gd name="connsiteX29" fmla="*/ 1399592 w 1448189"/>
              <a:gd name="connsiteY29" fmla="*/ 62899 h 1520807"/>
              <a:gd name="connsiteX30" fmla="*/ 1419031 w 1448189"/>
              <a:gd name="connsiteY30" fmla="*/ 33741 h 1520807"/>
              <a:gd name="connsiteX31" fmla="*/ 1428750 w 1448189"/>
              <a:gd name="connsiteY31" fmla="*/ 4582 h 1520807"/>
              <a:gd name="connsiteX32" fmla="*/ 1448189 w 1448189"/>
              <a:gd name="connsiteY32" fmla="*/ 4582 h 1520807"/>
              <a:gd name="connsiteX0" fmla="*/ 0 w 1448189"/>
              <a:gd name="connsiteY0" fmla="*/ 1462491 h 1527287"/>
              <a:gd name="connsiteX1" fmla="*/ 48597 w 1448189"/>
              <a:gd name="connsiteY1" fmla="*/ 1511088 h 1527287"/>
              <a:gd name="connsiteX2" fmla="*/ 77755 w 1448189"/>
              <a:gd name="connsiteY2" fmla="*/ 1520807 h 1527287"/>
              <a:gd name="connsiteX3" fmla="*/ 340179 w 1448189"/>
              <a:gd name="connsiteY3" fmla="*/ 1472210 h 1527287"/>
              <a:gd name="connsiteX4" fmla="*/ 359618 w 1448189"/>
              <a:gd name="connsiteY4" fmla="*/ 1413894 h 1527287"/>
              <a:gd name="connsiteX5" fmla="*/ 388776 w 1448189"/>
              <a:gd name="connsiteY5" fmla="*/ 1404174 h 1527287"/>
              <a:gd name="connsiteX6" fmla="*/ 476250 w 1448189"/>
              <a:gd name="connsiteY6" fmla="*/ 1345858 h 1527287"/>
              <a:gd name="connsiteX7" fmla="*/ 534567 w 1448189"/>
              <a:gd name="connsiteY7" fmla="*/ 1326419 h 1527287"/>
              <a:gd name="connsiteX8" fmla="*/ 563725 w 1448189"/>
              <a:gd name="connsiteY8" fmla="*/ 1306980 h 1527287"/>
              <a:gd name="connsiteX9" fmla="*/ 641480 w 1448189"/>
              <a:gd name="connsiteY9" fmla="*/ 1268103 h 1527287"/>
              <a:gd name="connsiteX10" fmla="*/ 767832 w 1448189"/>
              <a:gd name="connsiteY10" fmla="*/ 1238945 h 1527287"/>
              <a:gd name="connsiteX11" fmla="*/ 835868 w 1448189"/>
              <a:gd name="connsiteY11" fmla="*/ 1190348 h 1527287"/>
              <a:gd name="connsiteX12" fmla="*/ 855307 w 1448189"/>
              <a:gd name="connsiteY12" fmla="*/ 1161190 h 1527287"/>
              <a:gd name="connsiteX13" fmla="*/ 874745 w 1448189"/>
              <a:gd name="connsiteY13" fmla="*/ 1102873 h 1527287"/>
              <a:gd name="connsiteX14" fmla="*/ 884465 w 1448189"/>
              <a:gd name="connsiteY14" fmla="*/ 1054276 h 1527287"/>
              <a:gd name="connsiteX15" fmla="*/ 903903 w 1448189"/>
              <a:gd name="connsiteY15" fmla="*/ 995960 h 1527287"/>
              <a:gd name="connsiteX16" fmla="*/ 942781 w 1448189"/>
              <a:gd name="connsiteY16" fmla="*/ 937644 h 1527287"/>
              <a:gd name="connsiteX17" fmla="*/ 1001097 w 1448189"/>
              <a:gd name="connsiteY17" fmla="*/ 918205 h 1527287"/>
              <a:gd name="connsiteX18" fmla="*/ 1030255 w 1448189"/>
              <a:gd name="connsiteY18" fmla="*/ 898766 h 1527287"/>
              <a:gd name="connsiteX19" fmla="*/ 1039975 w 1448189"/>
              <a:gd name="connsiteY19" fmla="*/ 869608 h 1527287"/>
              <a:gd name="connsiteX20" fmla="*/ 1059414 w 1448189"/>
              <a:gd name="connsiteY20" fmla="*/ 840450 h 1527287"/>
              <a:gd name="connsiteX21" fmla="*/ 1078852 w 1448189"/>
              <a:gd name="connsiteY21" fmla="*/ 422516 h 1527287"/>
              <a:gd name="connsiteX22" fmla="*/ 1088572 w 1448189"/>
              <a:gd name="connsiteY22" fmla="*/ 393358 h 1527287"/>
              <a:gd name="connsiteX23" fmla="*/ 1108011 w 1448189"/>
              <a:gd name="connsiteY23" fmla="*/ 325322 h 1527287"/>
              <a:gd name="connsiteX24" fmla="*/ 1127449 w 1448189"/>
              <a:gd name="connsiteY24" fmla="*/ 140654 h 1527287"/>
              <a:gd name="connsiteX25" fmla="*/ 1137169 w 1448189"/>
              <a:gd name="connsiteY25" fmla="*/ 111496 h 1527287"/>
              <a:gd name="connsiteX26" fmla="*/ 1263521 w 1448189"/>
              <a:gd name="connsiteY26" fmla="*/ 101776 h 1527287"/>
              <a:gd name="connsiteX27" fmla="*/ 1331557 w 1448189"/>
              <a:gd name="connsiteY27" fmla="*/ 82338 h 1527287"/>
              <a:gd name="connsiteX28" fmla="*/ 1399592 w 1448189"/>
              <a:gd name="connsiteY28" fmla="*/ 62899 h 1527287"/>
              <a:gd name="connsiteX29" fmla="*/ 1419031 w 1448189"/>
              <a:gd name="connsiteY29" fmla="*/ 33741 h 1527287"/>
              <a:gd name="connsiteX30" fmla="*/ 1428750 w 1448189"/>
              <a:gd name="connsiteY30" fmla="*/ 4582 h 1527287"/>
              <a:gd name="connsiteX31" fmla="*/ 1448189 w 1448189"/>
              <a:gd name="connsiteY31" fmla="*/ 4582 h 1527287"/>
              <a:gd name="connsiteX0" fmla="*/ 0 w 1448189"/>
              <a:gd name="connsiteY0" fmla="*/ 1462491 h 1512708"/>
              <a:gd name="connsiteX1" fmla="*/ 48597 w 1448189"/>
              <a:gd name="connsiteY1" fmla="*/ 1511088 h 1512708"/>
              <a:gd name="connsiteX2" fmla="*/ 340179 w 1448189"/>
              <a:gd name="connsiteY2" fmla="*/ 1472210 h 1512708"/>
              <a:gd name="connsiteX3" fmla="*/ 359618 w 1448189"/>
              <a:gd name="connsiteY3" fmla="*/ 1413894 h 1512708"/>
              <a:gd name="connsiteX4" fmla="*/ 388776 w 1448189"/>
              <a:gd name="connsiteY4" fmla="*/ 1404174 h 1512708"/>
              <a:gd name="connsiteX5" fmla="*/ 476250 w 1448189"/>
              <a:gd name="connsiteY5" fmla="*/ 1345858 h 1512708"/>
              <a:gd name="connsiteX6" fmla="*/ 534567 w 1448189"/>
              <a:gd name="connsiteY6" fmla="*/ 1326419 h 1512708"/>
              <a:gd name="connsiteX7" fmla="*/ 563725 w 1448189"/>
              <a:gd name="connsiteY7" fmla="*/ 1306980 h 1512708"/>
              <a:gd name="connsiteX8" fmla="*/ 641480 w 1448189"/>
              <a:gd name="connsiteY8" fmla="*/ 1268103 h 1512708"/>
              <a:gd name="connsiteX9" fmla="*/ 767832 w 1448189"/>
              <a:gd name="connsiteY9" fmla="*/ 1238945 h 1512708"/>
              <a:gd name="connsiteX10" fmla="*/ 835868 w 1448189"/>
              <a:gd name="connsiteY10" fmla="*/ 1190348 h 1512708"/>
              <a:gd name="connsiteX11" fmla="*/ 855307 w 1448189"/>
              <a:gd name="connsiteY11" fmla="*/ 1161190 h 1512708"/>
              <a:gd name="connsiteX12" fmla="*/ 874745 w 1448189"/>
              <a:gd name="connsiteY12" fmla="*/ 1102873 h 1512708"/>
              <a:gd name="connsiteX13" fmla="*/ 884465 w 1448189"/>
              <a:gd name="connsiteY13" fmla="*/ 1054276 h 1512708"/>
              <a:gd name="connsiteX14" fmla="*/ 903903 w 1448189"/>
              <a:gd name="connsiteY14" fmla="*/ 995960 h 1512708"/>
              <a:gd name="connsiteX15" fmla="*/ 942781 w 1448189"/>
              <a:gd name="connsiteY15" fmla="*/ 937644 h 1512708"/>
              <a:gd name="connsiteX16" fmla="*/ 1001097 w 1448189"/>
              <a:gd name="connsiteY16" fmla="*/ 918205 h 1512708"/>
              <a:gd name="connsiteX17" fmla="*/ 1030255 w 1448189"/>
              <a:gd name="connsiteY17" fmla="*/ 898766 h 1512708"/>
              <a:gd name="connsiteX18" fmla="*/ 1039975 w 1448189"/>
              <a:gd name="connsiteY18" fmla="*/ 869608 h 1512708"/>
              <a:gd name="connsiteX19" fmla="*/ 1059414 w 1448189"/>
              <a:gd name="connsiteY19" fmla="*/ 840450 h 1512708"/>
              <a:gd name="connsiteX20" fmla="*/ 1078852 w 1448189"/>
              <a:gd name="connsiteY20" fmla="*/ 422516 h 1512708"/>
              <a:gd name="connsiteX21" fmla="*/ 1088572 w 1448189"/>
              <a:gd name="connsiteY21" fmla="*/ 393358 h 1512708"/>
              <a:gd name="connsiteX22" fmla="*/ 1108011 w 1448189"/>
              <a:gd name="connsiteY22" fmla="*/ 325322 h 1512708"/>
              <a:gd name="connsiteX23" fmla="*/ 1127449 w 1448189"/>
              <a:gd name="connsiteY23" fmla="*/ 140654 h 1512708"/>
              <a:gd name="connsiteX24" fmla="*/ 1137169 w 1448189"/>
              <a:gd name="connsiteY24" fmla="*/ 111496 h 1512708"/>
              <a:gd name="connsiteX25" fmla="*/ 1263521 w 1448189"/>
              <a:gd name="connsiteY25" fmla="*/ 101776 h 1512708"/>
              <a:gd name="connsiteX26" fmla="*/ 1331557 w 1448189"/>
              <a:gd name="connsiteY26" fmla="*/ 82338 h 1512708"/>
              <a:gd name="connsiteX27" fmla="*/ 1399592 w 1448189"/>
              <a:gd name="connsiteY27" fmla="*/ 62899 h 1512708"/>
              <a:gd name="connsiteX28" fmla="*/ 1419031 w 1448189"/>
              <a:gd name="connsiteY28" fmla="*/ 33741 h 1512708"/>
              <a:gd name="connsiteX29" fmla="*/ 1428750 w 1448189"/>
              <a:gd name="connsiteY29" fmla="*/ 4582 h 1512708"/>
              <a:gd name="connsiteX30" fmla="*/ 1448189 w 1448189"/>
              <a:gd name="connsiteY30" fmla="*/ 4582 h 1512708"/>
              <a:gd name="connsiteX0" fmla="*/ 0 w 1448189"/>
              <a:gd name="connsiteY0" fmla="*/ 1462491 h 1480310"/>
              <a:gd name="connsiteX1" fmla="*/ 340179 w 1448189"/>
              <a:gd name="connsiteY1" fmla="*/ 1472210 h 1480310"/>
              <a:gd name="connsiteX2" fmla="*/ 359618 w 1448189"/>
              <a:gd name="connsiteY2" fmla="*/ 1413894 h 1480310"/>
              <a:gd name="connsiteX3" fmla="*/ 388776 w 1448189"/>
              <a:gd name="connsiteY3" fmla="*/ 1404174 h 1480310"/>
              <a:gd name="connsiteX4" fmla="*/ 476250 w 1448189"/>
              <a:gd name="connsiteY4" fmla="*/ 1345858 h 1480310"/>
              <a:gd name="connsiteX5" fmla="*/ 534567 w 1448189"/>
              <a:gd name="connsiteY5" fmla="*/ 1326419 h 1480310"/>
              <a:gd name="connsiteX6" fmla="*/ 563725 w 1448189"/>
              <a:gd name="connsiteY6" fmla="*/ 1306980 h 1480310"/>
              <a:gd name="connsiteX7" fmla="*/ 641480 w 1448189"/>
              <a:gd name="connsiteY7" fmla="*/ 1268103 h 1480310"/>
              <a:gd name="connsiteX8" fmla="*/ 767832 w 1448189"/>
              <a:gd name="connsiteY8" fmla="*/ 1238945 h 1480310"/>
              <a:gd name="connsiteX9" fmla="*/ 835868 w 1448189"/>
              <a:gd name="connsiteY9" fmla="*/ 1190348 h 1480310"/>
              <a:gd name="connsiteX10" fmla="*/ 855307 w 1448189"/>
              <a:gd name="connsiteY10" fmla="*/ 1161190 h 1480310"/>
              <a:gd name="connsiteX11" fmla="*/ 874745 w 1448189"/>
              <a:gd name="connsiteY11" fmla="*/ 1102873 h 1480310"/>
              <a:gd name="connsiteX12" fmla="*/ 884465 w 1448189"/>
              <a:gd name="connsiteY12" fmla="*/ 1054276 h 1480310"/>
              <a:gd name="connsiteX13" fmla="*/ 903903 w 1448189"/>
              <a:gd name="connsiteY13" fmla="*/ 995960 h 1480310"/>
              <a:gd name="connsiteX14" fmla="*/ 942781 w 1448189"/>
              <a:gd name="connsiteY14" fmla="*/ 937644 h 1480310"/>
              <a:gd name="connsiteX15" fmla="*/ 1001097 w 1448189"/>
              <a:gd name="connsiteY15" fmla="*/ 918205 h 1480310"/>
              <a:gd name="connsiteX16" fmla="*/ 1030255 w 1448189"/>
              <a:gd name="connsiteY16" fmla="*/ 898766 h 1480310"/>
              <a:gd name="connsiteX17" fmla="*/ 1039975 w 1448189"/>
              <a:gd name="connsiteY17" fmla="*/ 869608 h 1480310"/>
              <a:gd name="connsiteX18" fmla="*/ 1059414 w 1448189"/>
              <a:gd name="connsiteY18" fmla="*/ 840450 h 1480310"/>
              <a:gd name="connsiteX19" fmla="*/ 1078852 w 1448189"/>
              <a:gd name="connsiteY19" fmla="*/ 422516 h 1480310"/>
              <a:gd name="connsiteX20" fmla="*/ 1088572 w 1448189"/>
              <a:gd name="connsiteY20" fmla="*/ 393358 h 1480310"/>
              <a:gd name="connsiteX21" fmla="*/ 1108011 w 1448189"/>
              <a:gd name="connsiteY21" fmla="*/ 325322 h 1480310"/>
              <a:gd name="connsiteX22" fmla="*/ 1127449 w 1448189"/>
              <a:gd name="connsiteY22" fmla="*/ 140654 h 1480310"/>
              <a:gd name="connsiteX23" fmla="*/ 1137169 w 1448189"/>
              <a:gd name="connsiteY23" fmla="*/ 111496 h 1480310"/>
              <a:gd name="connsiteX24" fmla="*/ 1263521 w 1448189"/>
              <a:gd name="connsiteY24" fmla="*/ 101776 h 1480310"/>
              <a:gd name="connsiteX25" fmla="*/ 1331557 w 1448189"/>
              <a:gd name="connsiteY25" fmla="*/ 82338 h 1480310"/>
              <a:gd name="connsiteX26" fmla="*/ 1399592 w 1448189"/>
              <a:gd name="connsiteY26" fmla="*/ 62899 h 1480310"/>
              <a:gd name="connsiteX27" fmla="*/ 1419031 w 1448189"/>
              <a:gd name="connsiteY27" fmla="*/ 33741 h 1480310"/>
              <a:gd name="connsiteX28" fmla="*/ 1428750 w 1448189"/>
              <a:gd name="connsiteY28" fmla="*/ 4582 h 1480310"/>
              <a:gd name="connsiteX29" fmla="*/ 1448189 w 1448189"/>
              <a:gd name="connsiteY29" fmla="*/ 4582 h 1480310"/>
              <a:gd name="connsiteX0" fmla="*/ 0 w 1448189"/>
              <a:gd name="connsiteY0" fmla="*/ 1462491 h 1480310"/>
              <a:gd name="connsiteX1" fmla="*/ 340179 w 1448189"/>
              <a:gd name="connsiteY1" fmla="*/ 1472210 h 1480310"/>
              <a:gd name="connsiteX2" fmla="*/ 359618 w 1448189"/>
              <a:gd name="connsiteY2" fmla="*/ 1413894 h 1480310"/>
              <a:gd name="connsiteX3" fmla="*/ 476250 w 1448189"/>
              <a:gd name="connsiteY3" fmla="*/ 1345858 h 1480310"/>
              <a:gd name="connsiteX4" fmla="*/ 534567 w 1448189"/>
              <a:gd name="connsiteY4" fmla="*/ 1326419 h 1480310"/>
              <a:gd name="connsiteX5" fmla="*/ 563725 w 1448189"/>
              <a:gd name="connsiteY5" fmla="*/ 1306980 h 1480310"/>
              <a:gd name="connsiteX6" fmla="*/ 641480 w 1448189"/>
              <a:gd name="connsiteY6" fmla="*/ 1268103 h 1480310"/>
              <a:gd name="connsiteX7" fmla="*/ 767832 w 1448189"/>
              <a:gd name="connsiteY7" fmla="*/ 1238945 h 1480310"/>
              <a:gd name="connsiteX8" fmla="*/ 835868 w 1448189"/>
              <a:gd name="connsiteY8" fmla="*/ 1190348 h 1480310"/>
              <a:gd name="connsiteX9" fmla="*/ 855307 w 1448189"/>
              <a:gd name="connsiteY9" fmla="*/ 1161190 h 1480310"/>
              <a:gd name="connsiteX10" fmla="*/ 874745 w 1448189"/>
              <a:gd name="connsiteY10" fmla="*/ 1102873 h 1480310"/>
              <a:gd name="connsiteX11" fmla="*/ 884465 w 1448189"/>
              <a:gd name="connsiteY11" fmla="*/ 1054276 h 1480310"/>
              <a:gd name="connsiteX12" fmla="*/ 903903 w 1448189"/>
              <a:gd name="connsiteY12" fmla="*/ 995960 h 1480310"/>
              <a:gd name="connsiteX13" fmla="*/ 942781 w 1448189"/>
              <a:gd name="connsiteY13" fmla="*/ 937644 h 1480310"/>
              <a:gd name="connsiteX14" fmla="*/ 1001097 w 1448189"/>
              <a:gd name="connsiteY14" fmla="*/ 918205 h 1480310"/>
              <a:gd name="connsiteX15" fmla="*/ 1030255 w 1448189"/>
              <a:gd name="connsiteY15" fmla="*/ 898766 h 1480310"/>
              <a:gd name="connsiteX16" fmla="*/ 1039975 w 1448189"/>
              <a:gd name="connsiteY16" fmla="*/ 869608 h 1480310"/>
              <a:gd name="connsiteX17" fmla="*/ 1059414 w 1448189"/>
              <a:gd name="connsiteY17" fmla="*/ 840450 h 1480310"/>
              <a:gd name="connsiteX18" fmla="*/ 1078852 w 1448189"/>
              <a:gd name="connsiteY18" fmla="*/ 422516 h 1480310"/>
              <a:gd name="connsiteX19" fmla="*/ 1088572 w 1448189"/>
              <a:gd name="connsiteY19" fmla="*/ 393358 h 1480310"/>
              <a:gd name="connsiteX20" fmla="*/ 1108011 w 1448189"/>
              <a:gd name="connsiteY20" fmla="*/ 325322 h 1480310"/>
              <a:gd name="connsiteX21" fmla="*/ 1127449 w 1448189"/>
              <a:gd name="connsiteY21" fmla="*/ 140654 h 1480310"/>
              <a:gd name="connsiteX22" fmla="*/ 1137169 w 1448189"/>
              <a:gd name="connsiteY22" fmla="*/ 111496 h 1480310"/>
              <a:gd name="connsiteX23" fmla="*/ 1263521 w 1448189"/>
              <a:gd name="connsiteY23" fmla="*/ 101776 h 1480310"/>
              <a:gd name="connsiteX24" fmla="*/ 1331557 w 1448189"/>
              <a:gd name="connsiteY24" fmla="*/ 82338 h 1480310"/>
              <a:gd name="connsiteX25" fmla="*/ 1399592 w 1448189"/>
              <a:gd name="connsiteY25" fmla="*/ 62899 h 1480310"/>
              <a:gd name="connsiteX26" fmla="*/ 1419031 w 1448189"/>
              <a:gd name="connsiteY26" fmla="*/ 33741 h 1480310"/>
              <a:gd name="connsiteX27" fmla="*/ 1428750 w 1448189"/>
              <a:gd name="connsiteY27" fmla="*/ 4582 h 1480310"/>
              <a:gd name="connsiteX28" fmla="*/ 1448189 w 1448189"/>
              <a:gd name="connsiteY28" fmla="*/ 4582 h 1480310"/>
              <a:gd name="connsiteX0" fmla="*/ 0 w 1448189"/>
              <a:gd name="connsiteY0" fmla="*/ 1462491 h 1480310"/>
              <a:gd name="connsiteX1" fmla="*/ 340179 w 1448189"/>
              <a:gd name="connsiteY1" fmla="*/ 1472210 h 1480310"/>
              <a:gd name="connsiteX2" fmla="*/ 400605 w 1448189"/>
              <a:gd name="connsiteY2" fmla="*/ 1379479 h 1480310"/>
              <a:gd name="connsiteX3" fmla="*/ 476250 w 1448189"/>
              <a:gd name="connsiteY3" fmla="*/ 1345858 h 1480310"/>
              <a:gd name="connsiteX4" fmla="*/ 534567 w 1448189"/>
              <a:gd name="connsiteY4" fmla="*/ 1326419 h 1480310"/>
              <a:gd name="connsiteX5" fmla="*/ 563725 w 1448189"/>
              <a:gd name="connsiteY5" fmla="*/ 1306980 h 1480310"/>
              <a:gd name="connsiteX6" fmla="*/ 641480 w 1448189"/>
              <a:gd name="connsiteY6" fmla="*/ 1268103 h 1480310"/>
              <a:gd name="connsiteX7" fmla="*/ 767832 w 1448189"/>
              <a:gd name="connsiteY7" fmla="*/ 1238945 h 1480310"/>
              <a:gd name="connsiteX8" fmla="*/ 835868 w 1448189"/>
              <a:gd name="connsiteY8" fmla="*/ 1190348 h 1480310"/>
              <a:gd name="connsiteX9" fmla="*/ 855307 w 1448189"/>
              <a:gd name="connsiteY9" fmla="*/ 1161190 h 1480310"/>
              <a:gd name="connsiteX10" fmla="*/ 874745 w 1448189"/>
              <a:gd name="connsiteY10" fmla="*/ 1102873 h 1480310"/>
              <a:gd name="connsiteX11" fmla="*/ 884465 w 1448189"/>
              <a:gd name="connsiteY11" fmla="*/ 1054276 h 1480310"/>
              <a:gd name="connsiteX12" fmla="*/ 903903 w 1448189"/>
              <a:gd name="connsiteY12" fmla="*/ 995960 h 1480310"/>
              <a:gd name="connsiteX13" fmla="*/ 942781 w 1448189"/>
              <a:gd name="connsiteY13" fmla="*/ 937644 h 1480310"/>
              <a:gd name="connsiteX14" fmla="*/ 1001097 w 1448189"/>
              <a:gd name="connsiteY14" fmla="*/ 918205 h 1480310"/>
              <a:gd name="connsiteX15" fmla="*/ 1030255 w 1448189"/>
              <a:gd name="connsiteY15" fmla="*/ 898766 h 1480310"/>
              <a:gd name="connsiteX16" fmla="*/ 1039975 w 1448189"/>
              <a:gd name="connsiteY16" fmla="*/ 869608 h 1480310"/>
              <a:gd name="connsiteX17" fmla="*/ 1059414 w 1448189"/>
              <a:gd name="connsiteY17" fmla="*/ 840450 h 1480310"/>
              <a:gd name="connsiteX18" fmla="*/ 1078852 w 1448189"/>
              <a:gd name="connsiteY18" fmla="*/ 422516 h 1480310"/>
              <a:gd name="connsiteX19" fmla="*/ 1088572 w 1448189"/>
              <a:gd name="connsiteY19" fmla="*/ 393358 h 1480310"/>
              <a:gd name="connsiteX20" fmla="*/ 1108011 w 1448189"/>
              <a:gd name="connsiteY20" fmla="*/ 325322 h 1480310"/>
              <a:gd name="connsiteX21" fmla="*/ 1127449 w 1448189"/>
              <a:gd name="connsiteY21" fmla="*/ 140654 h 1480310"/>
              <a:gd name="connsiteX22" fmla="*/ 1137169 w 1448189"/>
              <a:gd name="connsiteY22" fmla="*/ 111496 h 1480310"/>
              <a:gd name="connsiteX23" fmla="*/ 1263521 w 1448189"/>
              <a:gd name="connsiteY23" fmla="*/ 101776 h 1480310"/>
              <a:gd name="connsiteX24" fmla="*/ 1331557 w 1448189"/>
              <a:gd name="connsiteY24" fmla="*/ 82338 h 1480310"/>
              <a:gd name="connsiteX25" fmla="*/ 1399592 w 1448189"/>
              <a:gd name="connsiteY25" fmla="*/ 62899 h 1480310"/>
              <a:gd name="connsiteX26" fmla="*/ 1419031 w 1448189"/>
              <a:gd name="connsiteY26" fmla="*/ 33741 h 1480310"/>
              <a:gd name="connsiteX27" fmla="*/ 1428750 w 1448189"/>
              <a:gd name="connsiteY27" fmla="*/ 4582 h 1480310"/>
              <a:gd name="connsiteX28" fmla="*/ 1448189 w 1448189"/>
              <a:gd name="connsiteY28" fmla="*/ 4582 h 1480310"/>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078852 w 1448189"/>
              <a:gd name="connsiteY18" fmla="*/ 422516 h 1464516"/>
              <a:gd name="connsiteX19" fmla="*/ 1088572 w 1448189"/>
              <a:gd name="connsiteY19" fmla="*/ 393358 h 1464516"/>
              <a:gd name="connsiteX20" fmla="*/ 1108011 w 1448189"/>
              <a:gd name="connsiteY20" fmla="*/ 325322 h 1464516"/>
              <a:gd name="connsiteX21" fmla="*/ 1127449 w 1448189"/>
              <a:gd name="connsiteY21" fmla="*/ 140654 h 1464516"/>
              <a:gd name="connsiteX22" fmla="*/ 1137169 w 1448189"/>
              <a:gd name="connsiteY22" fmla="*/ 111496 h 1464516"/>
              <a:gd name="connsiteX23" fmla="*/ 1263521 w 1448189"/>
              <a:gd name="connsiteY23" fmla="*/ 101776 h 1464516"/>
              <a:gd name="connsiteX24" fmla="*/ 1331557 w 1448189"/>
              <a:gd name="connsiteY24" fmla="*/ 82338 h 1464516"/>
              <a:gd name="connsiteX25" fmla="*/ 1399592 w 1448189"/>
              <a:gd name="connsiteY25" fmla="*/ 62899 h 1464516"/>
              <a:gd name="connsiteX26" fmla="*/ 1419031 w 1448189"/>
              <a:gd name="connsiteY26" fmla="*/ 33741 h 1464516"/>
              <a:gd name="connsiteX27" fmla="*/ 1428750 w 1448189"/>
              <a:gd name="connsiteY27" fmla="*/ 4582 h 1464516"/>
              <a:gd name="connsiteX28" fmla="*/ 1448189 w 1448189"/>
              <a:gd name="connsiteY28"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088572 w 1448189"/>
              <a:gd name="connsiteY18" fmla="*/ 393358 h 1464516"/>
              <a:gd name="connsiteX19" fmla="*/ 1108011 w 1448189"/>
              <a:gd name="connsiteY19" fmla="*/ 325322 h 1464516"/>
              <a:gd name="connsiteX20" fmla="*/ 1127449 w 1448189"/>
              <a:gd name="connsiteY20" fmla="*/ 140654 h 1464516"/>
              <a:gd name="connsiteX21" fmla="*/ 1137169 w 1448189"/>
              <a:gd name="connsiteY21" fmla="*/ 111496 h 1464516"/>
              <a:gd name="connsiteX22" fmla="*/ 1263521 w 1448189"/>
              <a:gd name="connsiteY22" fmla="*/ 101776 h 1464516"/>
              <a:gd name="connsiteX23" fmla="*/ 1331557 w 1448189"/>
              <a:gd name="connsiteY23" fmla="*/ 82338 h 1464516"/>
              <a:gd name="connsiteX24" fmla="*/ 1399592 w 1448189"/>
              <a:gd name="connsiteY24" fmla="*/ 62899 h 1464516"/>
              <a:gd name="connsiteX25" fmla="*/ 1419031 w 1448189"/>
              <a:gd name="connsiteY25" fmla="*/ 33741 h 1464516"/>
              <a:gd name="connsiteX26" fmla="*/ 1428750 w 1448189"/>
              <a:gd name="connsiteY26" fmla="*/ 4582 h 1464516"/>
              <a:gd name="connsiteX27" fmla="*/ 1448189 w 1448189"/>
              <a:gd name="connsiteY27"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27449 w 1448189"/>
              <a:gd name="connsiteY19" fmla="*/ 140654 h 1464516"/>
              <a:gd name="connsiteX20" fmla="*/ 1137169 w 1448189"/>
              <a:gd name="connsiteY20" fmla="*/ 111496 h 1464516"/>
              <a:gd name="connsiteX21" fmla="*/ 1263521 w 1448189"/>
              <a:gd name="connsiteY21" fmla="*/ 101776 h 1464516"/>
              <a:gd name="connsiteX22" fmla="*/ 1331557 w 1448189"/>
              <a:gd name="connsiteY22" fmla="*/ 82338 h 1464516"/>
              <a:gd name="connsiteX23" fmla="*/ 1399592 w 1448189"/>
              <a:gd name="connsiteY23" fmla="*/ 62899 h 1464516"/>
              <a:gd name="connsiteX24" fmla="*/ 1419031 w 1448189"/>
              <a:gd name="connsiteY24" fmla="*/ 33741 h 1464516"/>
              <a:gd name="connsiteX25" fmla="*/ 1428750 w 1448189"/>
              <a:gd name="connsiteY25" fmla="*/ 4582 h 1464516"/>
              <a:gd name="connsiteX26" fmla="*/ 1448189 w 1448189"/>
              <a:gd name="connsiteY26"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27449 w 1448189"/>
              <a:gd name="connsiteY19" fmla="*/ 140654 h 1464516"/>
              <a:gd name="connsiteX20" fmla="*/ 1157663 w 1448189"/>
              <a:gd name="connsiteY20" fmla="*/ 200971 h 1464516"/>
              <a:gd name="connsiteX21" fmla="*/ 1263521 w 1448189"/>
              <a:gd name="connsiteY21" fmla="*/ 101776 h 1464516"/>
              <a:gd name="connsiteX22" fmla="*/ 1331557 w 1448189"/>
              <a:gd name="connsiteY22" fmla="*/ 82338 h 1464516"/>
              <a:gd name="connsiteX23" fmla="*/ 1399592 w 1448189"/>
              <a:gd name="connsiteY23" fmla="*/ 62899 h 1464516"/>
              <a:gd name="connsiteX24" fmla="*/ 1419031 w 1448189"/>
              <a:gd name="connsiteY24" fmla="*/ 33741 h 1464516"/>
              <a:gd name="connsiteX25" fmla="*/ 1428750 w 1448189"/>
              <a:gd name="connsiteY25" fmla="*/ 4582 h 1464516"/>
              <a:gd name="connsiteX26" fmla="*/ 1448189 w 1448189"/>
              <a:gd name="connsiteY26"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08011 w 1448189"/>
              <a:gd name="connsiteY18" fmla="*/ 325322 h 1464516"/>
              <a:gd name="connsiteX19" fmla="*/ 1157663 w 1448189"/>
              <a:gd name="connsiteY19" fmla="*/ 200971 h 1464516"/>
              <a:gd name="connsiteX20" fmla="*/ 1263521 w 1448189"/>
              <a:gd name="connsiteY20" fmla="*/ 101776 h 1464516"/>
              <a:gd name="connsiteX21" fmla="*/ 1331557 w 1448189"/>
              <a:gd name="connsiteY21" fmla="*/ 82338 h 1464516"/>
              <a:gd name="connsiteX22" fmla="*/ 1399592 w 1448189"/>
              <a:gd name="connsiteY22" fmla="*/ 62899 h 1464516"/>
              <a:gd name="connsiteX23" fmla="*/ 1419031 w 1448189"/>
              <a:gd name="connsiteY23" fmla="*/ 33741 h 1464516"/>
              <a:gd name="connsiteX24" fmla="*/ 1428750 w 1448189"/>
              <a:gd name="connsiteY24" fmla="*/ 4582 h 1464516"/>
              <a:gd name="connsiteX25" fmla="*/ 1448189 w 1448189"/>
              <a:gd name="connsiteY25" fmla="*/ 4582 h 1464516"/>
              <a:gd name="connsiteX0" fmla="*/ 0 w 1448189"/>
              <a:gd name="connsiteY0" fmla="*/ 1462491 h 1464516"/>
              <a:gd name="connsiteX1" fmla="*/ 394828 w 1448189"/>
              <a:gd name="connsiteY1" fmla="*/ 1451560 h 1464516"/>
              <a:gd name="connsiteX2" fmla="*/ 400605 w 1448189"/>
              <a:gd name="connsiteY2" fmla="*/ 1379479 h 1464516"/>
              <a:gd name="connsiteX3" fmla="*/ 476250 w 1448189"/>
              <a:gd name="connsiteY3" fmla="*/ 1345858 h 1464516"/>
              <a:gd name="connsiteX4" fmla="*/ 534567 w 1448189"/>
              <a:gd name="connsiteY4" fmla="*/ 1326419 h 1464516"/>
              <a:gd name="connsiteX5" fmla="*/ 563725 w 1448189"/>
              <a:gd name="connsiteY5" fmla="*/ 1306980 h 1464516"/>
              <a:gd name="connsiteX6" fmla="*/ 641480 w 1448189"/>
              <a:gd name="connsiteY6" fmla="*/ 1268103 h 1464516"/>
              <a:gd name="connsiteX7" fmla="*/ 767832 w 1448189"/>
              <a:gd name="connsiteY7" fmla="*/ 1238945 h 1464516"/>
              <a:gd name="connsiteX8" fmla="*/ 835868 w 1448189"/>
              <a:gd name="connsiteY8" fmla="*/ 1190348 h 1464516"/>
              <a:gd name="connsiteX9" fmla="*/ 855307 w 1448189"/>
              <a:gd name="connsiteY9" fmla="*/ 1161190 h 1464516"/>
              <a:gd name="connsiteX10" fmla="*/ 874745 w 1448189"/>
              <a:gd name="connsiteY10" fmla="*/ 1102873 h 1464516"/>
              <a:gd name="connsiteX11" fmla="*/ 884465 w 1448189"/>
              <a:gd name="connsiteY11" fmla="*/ 1054276 h 1464516"/>
              <a:gd name="connsiteX12" fmla="*/ 903903 w 1448189"/>
              <a:gd name="connsiteY12" fmla="*/ 995960 h 1464516"/>
              <a:gd name="connsiteX13" fmla="*/ 942781 w 1448189"/>
              <a:gd name="connsiteY13" fmla="*/ 937644 h 1464516"/>
              <a:gd name="connsiteX14" fmla="*/ 1001097 w 1448189"/>
              <a:gd name="connsiteY14" fmla="*/ 918205 h 1464516"/>
              <a:gd name="connsiteX15" fmla="*/ 1030255 w 1448189"/>
              <a:gd name="connsiteY15" fmla="*/ 898766 h 1464516"/>
              <a:gd name="connsiteX16" fmla="*/ 1039975 w 1448189"/>
              <a:gd name="connsiteY16" fmla="*/ 869608 h 1464516"/>
              <a:gd name="connsiteX17" fmla="*/ 1059414 w 1448189"/>
              <a:gd name="connsiteY17" fmla="*/ 840450 h 1464516"/>
              <a:gd name="connsiteX18" fmla="*/ 1142167 w 1448189"/>
              <a:gd name="connsiteY18" fmla="*/ 325321 h 1464516"/>
              <a:gd name="connsiteX19" fmla="*/ 1157663 w 1448189"/>
              <a:gd name="connsiteY19" fmla="*/ 200971 h 1464516"/>
              <a:gd name="connsiteX20" fmla="*/ 1263521 w 1448189"/>
              <a:gd name="connsiteY20" fmla="*/ 101776 h 1464516"/>
              <a:gd name="connsiteX21" fmla="*/ 1331557 w 1448189"/>
              <a:gd name="connsiteY21" fmla="*/ 82338 h 1464516"/>
              <a:gd name="connsiteX22" fmla="*/ 1399592 w 1448189"/>
              <a:gd name="connsiteY22" fmla="*/ 62899 h 1464516"/>
              <a:gd name="connsiteX23" fmla="*/ 1419031 w 1448189"/>
              <a:gd name="connsiteY23" fmla="*/ 33741 h 1464516"/>
              <a:gd name="connsiteX24" fmla="*/ 1428750 w 1448189"/>
              <a:gd name="connsiteY24" fmla="*/ 4582 h 1464516"/>
              <a:gd name="connsiteX25" fmla="*/ 1448189 w 1448189"/>
              <a:gd name="connsiteY25" fmla="*/ 4582 h 1464516"/>
              <a:gd name="connsiteX0" fmla="*/ 0 w 1725531"/>
              <a:gd name="connsiteY0" fmla="*/ 1875389 h 1877414"/>
              <a:gd name="connsiteX1" fmla="*/ 394828 w 1725531"/>
              <a:gd name="connsiteY1" fmla="*/ 1864458 h 1877414"/>
              <a:gd name="connsiteX2" fmla="*/ 400605 w 1725531"/>
              <a:gd name="connsiteY2" fmla="*/ 1792377 h 1877414"/>
              <a:gd name="connsiteX3" fmla="*/ 476250 w 1725531"/>
              <a:gd name="connsiteY3" fmla="*/ 1758756 h 1877414"/>
              <a:gd name="connsiteX4" fmla="*/ 534567 w 1725531"/>
              <a:gd name="connsiteY4" fmla="*/ 1739317 h 1877414"/>
              <a:gd name="connsiteX5" fmla="*/ 563725 w 1725531"/>
              <a:gd name="connsiteY5" fmla="*/ 1719878 h 1877414"/>
              <a:gd name="connsiteX6" fmla="*/ 641480 w 1725531"/>
              <a:gd name="connsiteY6" fmla="*/ 1681001 h 1877414"/>
              <a:gd name="connsiteX7" fmla="*/ 767832 w 1725531"/>
              <a:gd name="connsiteY7" fmla="*/ 1651843 h 1877414"/>
              <a:gd name="connsiteX8" fmla="*/ 835868 w 1725531"/>
              <a:gd name="connsiteY8" fmla="*/ 1603246 h 1877414"/>
              <a:gd name="connsiteX9" fmla="*/ 855307 w 1725531"/>
              <a:gd name="connsiteY9" fmla="*/ 1574088 h 1877414"/>
              <a:gd name="connsiteX10" fmla="*/ 874745 w 1725531"/>
              <a:gd name="connsiteY10" fmla="*/ 1515771 h 1877414"/>
              <a:gd name="connsiteX11" fmla="*/ 884465 w 1725531"/>
              <a:gd name="connsiteY11" fmla="*/ 1467174 h 1877414"/>
              <a:gd name="connsiteX12" fmla="*/ 903903 w 1725531"/>
              <a:gd name="connsiteY12" fmla="*/ 1408858 h 1877414"/>
              <a:gd name="connsiteX13" fmla="*/ 942781 w 1725531"/>
              <a:gd name="connsiteY13" fmla="*/ 1350542 h 1877414"/>
              <a:gd name="connsiteX14" fmla="*/ 1001097 w 1725531"/>
              <a:gd name="connsiteY14" fmla="*/ 1331103 h 1877414"/>
              <a:gd name="connsiteX15" fmla="*/ 1030255 w 1725531"/>
              <a:gd name="connsiteY15" fmla="*/ 1311664 h 1877414"/>
              <a:gd name="connsiteX16" fmla="*/ 1039975 w 1725531"/>
              <a:gd name="connsiteY16" fmla="*/ 1282506 h 1877414"/>
              <a:gd name="connsiteX17" fmla="*/ 1059414 w 1725531"/>
              <a:gd name="connsiteY17" fmla="*/ 1253348 h 1877414"/>
              <a:gd name="connsiteX18" fmla="*/ 1142167 w 1725531"/>
              <a:gd name="connsiteY18" fmla="*/ 738219 h 1877414"/>
              <a:gd name="connsiteX19" fmla="*/ 1157663 w 1725531"/>
              <a:gd name="connsiteY19" fmla="*/ 613869 h 1877414"/>
              <a:gd name="connsiteX20" fmla="*/ 1263521 w 1725531"/>
              <a:gd name="connsiteY20" fmla="*/ 514674 h 1877414"/>
              <a:gd name="connsiteX21" fmla="*/ 1331557 w 1725531"/>
              <a:gd name="connsiteY21" fmla="*/ 495236 h 1877414"/>
              <a:gd name="connsiteX22" fmla="*/ 1399592 w 1725531"/>
              <a:gd name="connsiteY22" fmla="*/ 475797 h 1877414"/>
              <a:gd name="connsiteX23" fmla="*/ 1419031 w 1725531"/>
              <a:gd name="connsiteY23" fmla="*/ 446639 h 1877414"/>
              <a:gd name="connsiteX24" fmla="*/ 1428750 w 1725531"/>
              <a:gd name="connsiteY24" fmla="*/ 417480 h 1877414"/>
              <a:gd name="connsiteX25" fmla="*/ 1725531 w 1725531"/>
              <a:gd name="connsiteY25" fmla="*/ 0 h 1877414"/>
              <a:gd name="connsiteX0" fmla="*/ 0 w 1725531"/>
              <a:gd name="connsiteY0" fmla="*/ 1906243 h 1908268"/>
              <a:gd name="connsiteX1" fmla="*/ 394828 w 1725531"/>
              <a:gd name="connsiteY1" fmla="*/ 1895312 h 1908268"/>
              <a:gd name="connsiteX2" fmla="*/ 400605 w 1725531"/>
              <a:gd name="connsiteY2" fmla="*/ 1823231 h 1908268"/>
              <a:gd name="connsiteX3" fmla="*/ 476250 w 1725531"/>
              <a:gd name="connsiteY3" fmla="*/ 1789610 h 1908268"/>
              <a:gd name="connsiteX4" fmla="*/ 534567 w 1725531"/>
              <a:gd name="connsiteY4" fmla="*/ 1770171 h 1908268"/>
              <a:gd name="connsiteX5" fmla="*/ 563725 w 1725531"/>
              <a:gd name="connsiteY5" fmla="*/ 1750732 h 1908268"/>
              <a:gd name="connsiteX6" fmla="*/ 641480 w 1725531"/>
              <a:gd name="connsiteY6" fmla="*/ 1711855 h 1908268"/>
              <a:gd name="connsiteX7" fmla="*/ 767832 w 1725531"/>
              <a:gd name="connsiteY7" fmla="*/ 1682697 h 1908268"/>
              <a:gd name="connsiteX8" fmla="*/ 835868 w 1725531"/>
              <a:gd name="connsiteY8" fmla="*/ 1634100 h 1908268"/>
              <a:gd name="connsiteX9" fmla="*/ 855307 w 1725531"/>
              <a:gd name="connsiteY9" fmla="*/ 1604942 h 1908268"/>
              <a:gd name="connsiteX10" fmla="*/ 874745 w 1725531"/>
              <a:gd name="connsiteY10" fmla="*/ 1546625 h 1908268"/>
              <a:gd name="connsiteX11" fmla="*/ 884465 w 1725531"/>
              <a:gd name="connsiteY11" fmla="*/ 1498028 h 1908268"/>
              <a:gd name="connsiteX12" fmla="*/ 903903 w 1725531"/>
              <a:gd name="connsiteY12" fmla="*/ 1439712 h 1908268"/>
              <a:gd name="connsiteX13" fmla="*/ 942781 w 1725531"/>
              <a:gd name="connsiteY13" fmla="*/ 1381396 h 1908268"/>
              <a:gd name="connsiteX14" fmla="*/ 1001097 w 1725531"/>
              <a:gd name="connsiteY14" fmla="*/ 1361957 h 1908268"/>
              <a:gd name="connsiteX15" fmla="*/ 1030255 w 1725531"/>
              <a:gd name="connsiteY15" fmla="*/ 1342518 h 1908268"/>
              <a:gd name="connsiteX16" fmla="*/ 1039975 w 1725531"/>
              <a:gd name="connsiteY16" fmla="*/ 1313360 h 1908268"/>
              <a:gd name="connsiteX17" fmla="*/ 1059414 w 1725531"/>
              <a:gd name="connsiteY17" fmla="*/ 1284202 h 1908268"/>
              <a:gd name="connsiteX18" fmla="*/ 1142167 w 1725531"/>
              <a:gd name="connsiteY18" fmla="*/ 769073 h 1908268"/>
              <a:gd name="connsiteX19" fmla="*/ 1157663 w 1725531"/>
              <a:gd name="connsiteY19" fmla="*/ 644723 h 1908268"/>
              <a:gd name="connsiteX20" fmla="*/ 1263521 w 1725531"/>
              <a:gd name="connsiteY20" fmla="*/ 545528 h 1908268"/>
              <a:gd name="connsiteX21" fmla="*/ 1331557 w 1725531"/>
              <a:gd name="connsiteY21" fmla="*/ 526090 h 1908268"/>
              <a:gd name="connsiteX22" fmla="*/ 1399592 w 1725531"/>
              <a:gd name="connsiteY22" fmla="*/ 506651 h 1908268"/>
              <a:gd name="connsiteX23" fmla="*/ 1419031 w 1725531"/>
              <a:gd name="connsiteY23" fmla="*/ 477493 h 1908268"/>
              <a:gd name="connsiteX24" fmla="*/ 1428750 w 1725531"/>
              <a:gd name="connsiteY24" fmla="*/ 448334 h 1908268"/>
              <a:gd name="connsiteX25" fmla="*/ 1593398 w 1725531"/>
              <a:gd name="connsiteY25" fmla="*/ 69580 h 1908268"/>
              <a:gd name="connsiteX26" fmla="*/ 1725531 w 1725531"/>
              <a:gd name="connsiteY26" fmla="*/ 30854 h 1908268"/>
              <a:gd name="connsiteX0" fmla="*/ 0 w 1725531"/>
              <a:gd name="connsiteY0" fmla="*/ 1893280 h 1895305"/>
              <a:gd name="connsiteX1" fmla="*/ 394828 w 1725531"/>
              <a:gd name="connsiteY1" fmla="*/ 1882349 h 1895305"/>
              <a:gd name="connsiteX2" fmla="*/ 400605 w 1725531"/>
              <a:gd name="connsiteY2" fmla="*/ 1810268 h 1895305"/>
              <a:gd name="connsiteX3" fmla="*/ 476250 w 1725531"/>
              <a:gd name="connsiteY3" fmla="*/ 1776647 h 1895305"/>
              <a:gd name="connsiteX4" fmla="*/ 534567 w 1725531"/>
              <a:gd name="connsiteY4" fmla="*/ 1757208 h 1895305"/>
              <a:gd name="connsiteX5" fmla="*/ 563725 w 1725531"/>
              <a:gd name="connsiteY5" fmla="*/ 1737769 h 1895305"/>
              <a:gd name="connsiteX6" fmla="*/ 641480 w 1725531"/>
              <a:gd name="connsiteY6" fmla="*/ 1698892 h 1895305"/>
              <a:gd name="connsiteX7" fmla="*/ 767832 w 1725531"/>
              <a:gd name="connsiteY7" fmla="*/ 1669734 h 1895305"/>
              <a:gd name="connsiteX8" fmla="*/ 835868 w 1725531"/>
              <a:gd name="connsiteY8" fmla="*/ 1621137 h 1895305"/>
              <a:gd name="connsiteX9" fmla="*/ 855307 w 1725531"/>
              <a:gd name="connsiteY9" fmla="*/ 1591979 h 1895305"/>
              <a:gd name="connsiteX10" fmla="*/ 874745 w 1725531"/>
              <a:gd name="connsiteY10" fmla="*/ 1533662 h 1895305"/>
              <a:gd name="connsiteX11" fmla="*/ 884465 w 1725531"/>
              <a:gd name="connsiteY11" fmla="*/ 1485065 h 1895305"/>
              <a:gd name="connsiteX12" fmla="*/ 903903 w 1725531"/>
              <a:gd name="connsiteY12" fmla="*/ 1426749 h 1895305"/>
              <a:gd name="connsiteX13" fmla="*/ 942781 w 1725531"/>
              <a:gd name="connsiteY13" fmla="*/ 1368433 h 1895305"/>
              <a:gd name="connsiteX14" fmla="*/ 1001097 w 1725531"/>
              <a:gd name="connsiteY14" fmla="*/ 1348994 h 1895305"/>
              <a:gd name="connsiteX15" fmla="*/ 1030255 w 1725531"/>
              <a:gd name="connsiteY15" fmla="*/ 1329555 h 1895305"/>
              <a:gd name="connsiteX16" fmla="*/ 1039975 w 1725531"/>
              <a:gd name="connsiteY16" fmla="*/ 1300397 h 1895305"/>
              <a:gd name="connsiteX17" fmla="*/ 1059414 w 1725531"/>
              <a:gd name="connsiteY17" fmla="*/ 1271239 h 1895305"/>
              <a:gd name="connsiteX18" fmla="*/ 1142167 w 1725531"/>
              <a:gd name="connsiteY18" fmla="*/ 756110 h 1895305"/>
              <a:gd name="connsiteX19" fmla="*/ 1157663 w 1725531"/>
              <a:gd name="connsiteY19" fmla="*/ 631760 h 1895305"/>
              <a:gd name="connsiteX20" fmla="*/ 1263521 w 1725531"/>
              <a:gd name="connsiteY20" fmla="*/ 532565 h 1895305"/>
              <a:gd name="connsiteX21" fmla="*/ 1331557 w 1725531"/>
              <a:gd name="connsiteY21" fmla="*/ 513127 h 1895305"/>
              <a:gd name="connsiteX22" fmla="*/ 1399592 w 1725531"/>
              <a:gd name="connsiteY22" fmla="*/ 493688 h 1895305"/>
              <a:gd name="connsiteX23" fmla="*/ 1419031 w 1725531"/>
              <a:gd name="connsiteY23" fmla="*/ 464530 h 1895305"/>
              <a:gd name="connsiteX24" fmla="*/ 1428750 w 1725531"/>
              <a:gd name="connsiteY24" fmla="*/ 435371 h 1895305"/>
              <a:gd name="connsiteX25" fmla="*/ 1497763 w 1725531"/>
              <a:gd name="connsiteY25" fmla="*/ 357592 h 1895305"/>
              <a:gd name="connsiteX26" fmla="*/ 1593398 w 1725531"/>
              <a:gd name="connsiteY26" fmla="*/ 56617 h 1895305"/>
              <a:gd name="connsiteX27" fmla="*/ 1725531 w 1725531"/>
              <a:gd name="connsiteY27" fmla="*/ 17891 h 1895305"/>
              <a:gd name="connsiteX0" fmla="*/ 0 w 1725531"/>
              <a:gd name="connsiteY0" fmla="*/ 1896516 h 1898541"/>
              <a:gd name="connsiteX1" fmla="*/ 394828 w 1725531"/>
              <a:gd name="connsiteY1" fmla="*/ 1885585 h 1898541"/>
              <a:gd name="connsiteX2" fmla="*/ 400605 w 1725531"/>
              <a:gd name="connsiteY2" fmla="*/ 1813504 h 1898541"/>
              <a:gd name="connsiteX3" fmla="*/ 476250 w 1725531"/>
              <a:gd name="connsiteY3" fmla="*/ 1779883 h 1898541"/>
              <a:gd name="connsiteX4" fmla="*/ 534567 w 1725531"/>
              <a:gd name="connsiteY4" fmla="*/ 1760444 h 1898541"/>
              <a:gd name="connsiteX5" fmla="*/ 563725 w 1725531"/>
              <a:gd name="connsiteY5" fmla="*/ 1741005 h 1898541"/>
              <a:gd name="connsiteX6" fmla="*/ 641480 w 1725531"/>
              <a:gd name="connsiteY6" fmla="*/ 1702128 h 1898541"/>
              <a:gd name="connsiteX7" fmla="*/ 767832 w 1725531"/>
              <a:gd name="connsiteY7" fmla="*/ 1672970 h 1898541"/>
              <a:gd name="connsiteX8" fmla="*/ 835868 w 1725531"/>
              <a:gd name="connsiteY8" fmla="*/ 1624373 h 1898541"/>
              <a:gd name="connsiteX9" fmla="*/ 855307 w 1725531"/>
              <a:gd name="connsiteY9" fmla="*/ 1595215 h 1898541"/>
              <a:gd name="connsiteX10" fmla="*/ 874745 w 1725531"/>
              <a:gd name="connsiteY10" fmla="*/ 1536898 h 1898541"/>
              <a:gd name="connsiteX11" fmla="*/ 884465 w 1725531"/>
              <a:gd name="connsiteY11" fmla="*/ 1488301 h 1898541"/>
              <a:gd name="connsiteX12" fmla="*/ 903903 w 1725531"/>
              <a:gd name="connsiteY12" fmla="*/ 1429985 h 1898541"/>
              <a:gd name="connsiteX13" fmla="*/ 942781 w 1725531"/>
              <a:gd name="connsiteY13" fmla="*/ 1371669 h 1898541"/>
              <a:gd name="connsiteX14" fmla="*/ 1001097 w 1725531"/>
              <a:gd name="connsiteY14" fmla="*/ 1352230 h 1898541"/>
              <a:gd name="connsiteX15" fmla="*/ 1030255 w 1725531"/>
              <a:gd name="connsiteY15" fmla="*/ 1332791 h 1898541"/>
              <a:gd name="connsiteX16" fmla="*/ 1039975 w 1725531"/>
              <a:gd name="connsiteY16" fmla="*/ 1303633 h 1898541"/>
              <a:gd name="connsiteX17" fmla="*/ 1059414 w 1725531"/>
              <a:gd name="connsiteY17" fmla="*/ 1274475 h 1898541"/>
              <a:gd name="connsiteX18" fmla="*/ 1142167 w 1725531"/>
              <a:gd name="connsiteY18" fmla="*/ 759346 h 1898541"/>
              <a:gd name="connsiteX19" fmla="*/ 1157663 w 1725531"/>
              <a:gd name="connsiteY19" fmla="*/ 634996 h 1898541"/>
              <a:gd name="connsiteX20" fmla="*/ 1263521 w 1725531"/>
              <a:gd name="connsiteY20" fmla="*/ 535801 h 1898541"/>
              <a:gd name="connsiteX21" fmla="*/ 1331557 w 1725531"/>
              <a:gd name="connsiteY21" fmla="*/ 516363 h 1898541"/>
              <a:gd name="connsiteX22" fmla="*/ 1399592 w 1725531"/>
              <a:gd name="connsiteY22" fmla="*/ 496924 h 1898541"/>
              <a:gd name="connsiteX23" fmla="*/ 1419031 w 1725531"/>
              <a:gd name="connsiteY23" fmla="*/ 467766 h 1898541"/>
              <a:gd name="connsiteX24" fmla="*/ 1428750 w 1725531"/>
              <a:gd name="connsiteY24" fmla="*/ 438607 h 1898541"/>
              <a:gd name="connsiteX25" fmla="*/ 1497763 w 1725531"/>
              <a:gd name="connsiteY25" fmla="*/ 360828 h 1898541"/>
              <a:gd name="connsiteX26" fmla="*/ 1593398 w 1725531"/>
              <a:gd name="connsiteY26" fmla="*/ 59853 h 1898541"/>
              <a:gd name="connsiteX27" fmla="*/ 1725531 w 1725531"/>
              <a:gd name="connsiteY27" fmla="*/ 1710 h 1898541"/>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2356723 w 2356723"/>
              <a:gd name="connsiteY27"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356723 w 2356723"/>
              <a:gd name="connsiteY28"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98 w 2356723"/>
              <a:gd name="connsiteY26" fmla="*/ 155230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918557 w 2356723"/>
              <a:gd name="connsiteY27" fmla="*/ 58143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2157645 w 2356723"/>
              <a:gd name="connsiteY28" fmla="*/ 48434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356723 w 2356723"/>
              <a:gd name="connsiteY29"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51 w 2356723"/>
              <a:gd name="connsiteY29" fmla="*/ 44334 h 1993918"/>
              <a:gd name="connsiteX30" fmla="*/ 2356723 w 2356723"/>
              <a:gd name="connsiteY30"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356723 w 2356723"/>
              <a:gd name="connsiteY30"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171150 w 2356723"/>
              <a:gd name="connsiteY30" fmla="*/ 44334 h 1993918"/>
              <a:gd name="connsiteX31" fmla="*/ 2356723 w 2356723"/>
              <a:gd name="connsiteY31" fmla="*/ 0 h 1993918"/>
              <a:gd name="connsiteX0" fmla="*/ 0 w 2356723"/>
              <a:gd name="connsiteY0" fmla="*/ 1991893 h 1993918"/>
              <a:gd name="connsiteX1" fmla="*/ 394828 w 2356723"/>
              <a:gd name="connsiteY1" fmla="*/ 1980962 h 1993918"/>
              <a:gd name="connsiteX2" fmla="*/ 400605 w 2356723"/>
              <a:gd name="connsiteY2" fmla="*/ 1908881 h 1993918"/>
              <a:gd name="connsiteX3" fmla="*/ 476250 w 2356723"/>
              <a:gd name="connsiteY3" fmla="*/ 1875260 h 1993918"/>
              <a:gd name="connsiteX4" fmla="*/ 534567 w 2356723"/>
              <a:gd name="connsiteY4" fmla="*/ 1855821 h 1993918"/>
              <a:gd name="connsiteX5" fmla="*/ 563725 w 2356723"/>
              <a:gd name="connsiteY5" fmla="*/ 1836382 h 1993918"/>
              <a:gd name="connsiteX6" fmla="*/ 641480 w 2356723"/>
              <a:gd name="connsiteY6" fmla="*/ 1797505 h 1993918"/>
              <a:gd name="connsiteX7" fmla="*/ 767832 w 2356723"/>
              <a:gd name="connsiteY7" fmla="*/ 1768347 h 1993918"/>
              <a:gd name="connsiteX8" fmla="*/ 835868 w 2356723"/>
              <a:gd name="connsiteY8" fmla="*/ 1719750 h 1993918"/>
              <a:gd name="connsiteX9" fmla="*/ 855307 w 2356723"/>
              <a:gd name="connsiteY9" fmla="*/ 1690592 h 1993918"/>
              <a:gd name="connsiteX10" fmla="*/ 874745 w 2356723"/>
              <a:gd name="connsiteY10" fmla="*/ 1632275 h 1993918"/>
              <a:gd name="connsiteX11" fmla="*/ 884465 w 2356723"/>
              <a:gd name="connsiteY11" fmla="*/ 1583678 h 1993918"/>
              <a:gd name="connsiteX12" fmla="*/ 903903 w 2356723"/>
              <a:gd name="connsiteY12" fmla="*/ 1525362 h 1993918"/>
              <a:gd name="connsiteX13" fmla="*/ 942781 w 2356723"/>
              <a:gd name="connsiteY13" fmla="*/ 1467046 h 1993918"/>
              <a:gd name="connsiteX14" fmla="*/ 1001097 w 2356723"/>
              <a:gd name="connsiteY14" fmla="*/ 1447607 h 1993918"/>
              <a:gd name="connsiteX15" fmla="*/ 1030255 w 2356723"/>
              <a:gd name="connsiteY15" fmla="*/ 1428168 h 1993918"/>
              <a:gd name="connsiteX16" fmla="*/ 1039975 w 2356723"/>
              <a:gd name="connsiteY16" fmla="*/ 1399010 h 1993918"/>
              <a:gd name="connsiteX17" fmla="*/ 1059414 w 2356723"/>
              <a:gd name="connsiteY17" fmla="*/ 1369852 h 1993918"/>
              <a:gd name="connsiteX18" fmla="*/ 1142167 w 2356723"/>
              <a:gd name="connsiteY18" fmla="*/ 854723 h 1993918"/>
              <a:gd name="connsiteX19" fmla="*/ 1157663 w 2356723"/>
              <a:gd name="connsiteY19" fmla="*/ 730373 h 1993918"/>
              <a:gd name="connsiteX20" fmla="*/ 1263521 w 2356723"/>
              <a:gd name="connsiteY20" fmla="*/ 631178 h 1993918"/>
              <a:gd name="connsiteX21" fmla="*/ 1331557 w 2356723"/>
              <a:gd name="connsiteY21" fmla="*/ 611740 h 1993918"/>
              <a:gd name="connsiteX22" fmla="*/ 1399592 w 2356723"/>
              <a:gd name="connsiteY22" fmla="*/ 592301 h 1993918"/>
              <a:gd name="connsiteX23" fmla="*/ 1419031 w 2356723"/>
              <a:gd name="connsiteY23" fmla="*/ 563143 h 1993918"/>
              <a:gd name="connsiteX24" fmla="*/ 1428750 w 2356723"/>
              <a:gd name="connsiteY24" fmla="*/ 533984 h 1993918"/>
              <a:gd name="connsiteX25" fmla="*/ 1497763 w 2356723"/>
              <a:gd name="connsiteY25" fmla="*/ 456205 h 1993918"/>
              <a:gd name="connsiteX26" fmla="*/ 1593375 w 2356723"/>
              <a:gd name="connsiteY26" fmla="*/ 129808 h 1993918"/>
              <a:gd name="connsiteX27" fmla="*/ 1861380 w 2356723"/>
              <a:gd name="connsiteY27" fmla="*/ 96225 h 1993918"/>
              <a:gd name="connsiteX28" fmla="*/ 1903618 w 2356723"/>
              <a:gd name="connsiteY28" fmla="*/ 80170 h 1993918"/>
              <a:gd name="connsiteX29" fmla="*/ 2107621 w 2356723"/>
              <a:gd name="connsiteY29" fmla="*/ 69722 h 1993918"/>
              <a:gd name="connsiteX30" fmla="*/ 2171119 w 2356723"/>
              <a:gd name="connsiteY30" fmla="*/ 25280 h 1993918"/>
              <a:gd name="connsiteX31" fmla="*/ 2356723 w 2356723"/>
              <a:gd name="connsiteY31" fmla="*/ 0 h 1993918"/>
              <a:gd name="connsiteX0" fmla="*/ 0 w 2854026"/>
              <a:gd name="connsiteY0" fmla="*/ 2030728 h 2032753"/>
              <a:gd name="connsiteX1" fmla="*/ 394828 w 2854026"/>
              <a:gd name="connsiteY1" fmla="*/ 2019797 h 2032753"/>
              <a:gd name="connsiteX2" fmla="*/ 400605 w 2854026"/>
              <a:gd name="connsiteY2" fmla="*/ 1947716 h 2032753"/>
              <a:gd name="connsiteX3" fmla="*/ 476250 w 2854026"/>
              <a:gd name="connsiteY3" fmla="*/ 1914095 h 2032753"/>
              <a:gd name="connsiteX4" fmla="*/ 534567 w 2854026"/>
              <a:gd name="connsiteY4" fmla="*/ 1894656 h 2032753"/>
              <a:gd name="connsiteX5" fmla="*/ 563725 w 2854026"/>
              <a:gd name="connsiteY5" fmla="*/ 1875217 h 2032753"/>
              <a:gd name="connsiteX6" fmla="*/ 641480 w 2854026"/>
              <a:gd name="connsiteY6" fmla="*/ 1836340 h 2032753"/>
              <a:gd name="connsiteX7" fmla="*/ 767832 w 2854026"/>
              <a:gd name="connsiteY7" fmla="*/ 1807182 h 2032753"/>
              <a:gd name="connsiteX8" fmla="*/ 835868 w 2854026"/>
              <a:gd name="connsiteY8" fmla="*/ 1758585 h 2032753"/>
              <a:gd name="connsiteX9" fmla="*/ 855307 w 2854026"/>
              <a:gd name="connsiteY9" fmla="*/ 1729427 h 2032753"/>
              <a:gd name="connsiteX10" fmla="*/ 874745 w 2854026"/>
              <a:gd name="connsiteY10" fmla="*/ 1671110 h 2032753"/>
              <a:gd name="connsiteX11" fmla="*/ 884465 w 2854026"/>
              <a:gd name="connsiteY11" fmla="*/ 1622513 h 2032753"/>
              <a:gd name="connsiteX12" fmla="*/ 903903 w 2854026"/>
              <a:gd name="connsiteY12" fmla="*/ 1564197 h 2032753"/>
              <a:gd name="connsiteX13" fmla="*/ 942781 w 2854026"/>
              <a:gd name="connsiteY13" fmla="*/ 1505881 h 2032753"/>
              <a:gd name="connsiteX14" fmla="*/ 1001097 w 2854026"/>
              <a:gd name="connsiteY14" fmla="*/ 1486442 h 2032753"/>
              <a:gd name="connsiteX15" fmla="*/ 1030255 w 2854026"/>
              <a:gd name="connsiteY15" fmla="*/ 1467003 h 2032753"/>
              <a:gd name="connsiteX16" fmla="*/ 1039975 w 2854026"/>
              <a:gd name="connsiteY16" fmla="*/ 1437845 h 2032753"/>
              <a:gd name="connsiteX17" fmla="*/ 1059414 w 2854026"/>
              <a:gd name="connsiteY17" fmla="*/ 1408687 h 2032753"/>
              <a:gd name="connsiteX18" fmla="*/ 1142167 w 2854026"/>
              <a:gd name="connsiteY18" fmla="*/ 893558 h 2032753"/>
              <a:gd name="connsiteX19" fmla="*/ 1157663 w 2854026"/>
              <a:gd name="connsiteY19" fmla="*/ 769208 h 2032753"/>
              <a:gd name="connsiteX20" fmla="*/ 1263521 w 2854026"/>
              <a:gd name="connsiteY20" fmla="*/ 670013 h 2032753"/>
              <a:gd name="connsiteX21" fmla="*/ 1331557 w 2854026"/>
              <a:gd name="connsiteY21" fmla="*/ 650575 h 2032753"/>
              <a:gd name="connsiteX22" fmla="*/ 1399592 w 2854026"/>
              <a:gd name="connsiteY22" fmla="*/ 631136 h 2032753"/>
              <a:gd name="connsiteX23" fmla="*/ 1419031 w 2854026"/>
              <a:gd name="connsiteY23" fmla="*/ 601978 h 2032753"/>
              <a:gd name="connsiteX24" fmla="*/ 1428750 w 2854026"/>
              <a:gd name="connsiteY24" fmla="*/ 572819 h 2032753"/>
              <a:gd name="connsiteX25" fmla="*/ 1497763 w 2854026"/>
              <a:gd name="connsiteY25" fmla="*/ 495040 h 2032753"/>
              <a:gd name="connsiteX26" fmla="*/ 1593375 w 2854026"/>
              <a:gd name="connsiteY26" fmla="*/ 168643 h 2032753"/>
              <a:gd name="connsiteX27" fmla="*/ 1861380 w 2854026"/>
              <a:gd name="connsiteY27" fmla="*/ 135060 h 2032753"/>
              <a:gd name="connsiteX28" fmla="*/ 1903618 w 2854026"/>
              <a:gd name="connsiteY28" fmla="*/ 119005 h 2032753"/>
              <a:gd name="connsiteX29" fmla="*/ 2107621 w 2854026"/>
              <a:gd name="connsiteY29" fmla="*/ 108557 h 2032753"/>
              <a:gd name="connsiteX30" fmla="*/ 2171119 w 2854026"/>
              <a:gd name="connsiteY30" fmla="*/ 64115 h 2032753"/>
              <a:gd name="connsiteX31" fmla="*/ 2854026 w 2854026"/>
              <a:gd name="connsiteY31" fmla="*/ 0 h 2032753"/>
              <a:gd name="connsiteX0" fmla="*/ 0 w 2854026"/>
              <a:gd name="connsiteY0" fmla="*/ 2030728 h 2032753"/>
              <a:gd name="connsiteX1" fmla="*/ 394828 w 2854026"/>
              <a:gd name="connsiteY1" fmla="*/ 2019797 h 2032753"/>
              <a:gd name="connsiteX2" fmla="*/ 400605 w 2854026"/>
              <a:gd name="connsiteY2" fmla="*/ 1947716 h 2032753"/>
              <a:gd name="connsiteX3" fmla="*/ 476250 w 2854026"/>
              <a:gd name="connsiteY3" fmla="*/ 1914095 h 2032753"/>
              <a:gd name="connsiteX4" fmla="*/ 534567 w 2854026"/>
              <a:gd name="connsiteY4" fmla="*/ 1894656 h 2032753"/>
              <a:gd name="connsiteX5" fmla="*/ 563725 w 2854026"/>
              <a:gd name="connsiteY5" fmla="*/ 1875217 h 2032753"/>
              <a:gd name="connsiteX6" fmla="*/ 641480 w 2854026"/>
              <a:gd name="connsiteY6" fmla="*/ 1836340 h 2032753"/>
              <a:gd name="connsiteX7" fmla="*/ 767832 w 2854026"/>
              <a:gd name="connsiteY7" fmla="*/ 1807182 h 2032753"/>
              <a:gd name="connsiteX8" fmla="*/ 835868 w 2854026"/>
              <a:gd name="connsiteY8" fmla="*/ 1758585 h 2032753"/>
              <a:gd name="connsiteX9" fmla="*/ 855307 w 2854026"/>
              <a:gd name="connsiteY9" fmla="*/ 1729427 h 2032753"/>
              <a:gd name="connsiteX10" fmla="*/ 874745 w 2854026"/>
              <a:gd name="connsiteY10" fmla="*/ 1671110 h 2032753"/>
              <a:gd name="connsiteX11" fmla="*/ 884465 w 2854026"/>
              <a:gd name="connsiteY11" fmla="*/ 1622513 h 2032753"/>
              <a:gd name="connsiteX12" fmla="*/ 903903 w 2854026"/>
              <a:gd name="connsiteY12" fmla="*/ 1564197 h 2032753"/>
              <a:gd name="connsiteX13" fmla="*/ 942781 w 2854026"/>
              <a:gd name="connsiteY13" fmla="*/ 1505881 h 2032753"/>
              <a:gd name="connsiteX14" fmla="*/ 1001097 w 2854026"/>
              <a:gd name="connsiteY14" fmla="*/ 1486442 h 2032753"/>
              <a:gd name="connsiteX15" fmla="*/ 1030255 w 2854026"/>
              <a:gd name="connsiteY15" fmla="*/ 1467003 h 2032753"/>
              <a:gd name="connsiteX16" fmla="*/ 1039975 w 2854026"/>
              <a:gd name="connsiteY16" fmla="*/ 1437845 h 2032753"/>
              <a:gd name="connsiteX17" fmla="*/ 1059414 w 2854026"/>
              <a:gd name="connsiteY17" fmla="*/ 1408687 h 2032753"/>
              <a:gd name="connsiteX18" fmla="*/ 1142167 w 2854026"/>
              <a:gd name="connsiteY18" fmla="*/ 893558 h 2032753"/>
              <a:gd name="connsiteX19" fmla="*/ 1157663 w 2854026"/>
              <a:gd name="connsiteY19" fmla="*/ 769208 h 2032753"/>
              <a:gd name="connsiteX20" fmla="*/ 1263521 w 2854026"/>
              <a:gd name="connsiteY20" fmla="*/ 670013 h 2032753"/>
              <a:gd name="connsiteX21" fmla="*/ 1331557 w 2854026"/>
              <a:gd name="connsiteY21" fmla="*/ 650575 h 2032753"/>
              <a:gd name="connsiteX22" fmla="*/ 1399592 w 2854026"/>
              <a:gd name="connsiteY22" fmla="*/ 631136 h 2032753"/>
              <a:gd name="connsiteX23" fmla="*/ 1419031 w 2854026"/>
              <a:gd name="connsiteY23" fmla="*/ 601978 h 2032753"/>
              <a:gd name="connsiteX24" fmla="*/ 1428750 w 2854026"/>
              <a:gd name="connsiteY24" fmla="*/ 572819 h 2032753"/>
              <a:gd name="connsiteX25" fmla="*/ 1497763 w 2854026"/>
              <a:gd name="connsiteY25" fmla="*/ 495040 h 2032753"/>
              <a:gd name="connsiteX26" fmla="*/ 1593375 w 2854026"/>
              <a:gd name="connsiteY26" fmla="*/ 168643 h 2032753"/>
              <a:gd name="connsiteX27" fmla="*/ 1861380 w 2854026"/>
              <a:gd name="connsiteY27" fmla="*/ 135060 h 2032753"/>
              <a:gd name="connsiteX28" fmla="*/ 1903618 w 2854026"/>
              <a:gd name="connsiteY28" fmla="*/ 119005 h 2032753"/>
              <a:gd name="connsiteX29" fmla="*/ 2107621 w 2854026"/>
              <a:gd name="connsiteY29" fmla="*/ 108557 h 2032753"/>
              <a:gd name="connsiteX30" fmla="*/ 2171119 w 2854026"/>
              <a:gd name="connsiteY30" fmla="*/ 64115 h 2032753"/>
              <a:gd name="connsiteX31" fmla="*/ 2463678 w 2854026"/>
              <a:gd name="connsiteY31" fmla="*/ 48434 h 2032753"/>
              <a:gd name="connsiteX32" fmla="*/ 2854026 w 2854026"/>
              <a:gd name="connsiteY32" fmla="*/ 0 h 2032753"/>
              <a:gd name="connsiteX0" fmla="*/ 0 w 2854026"/>
              <a:gd name="connsiteY0" fmla="*/ 2030838 h 2032863"/>
              <a:gd name="connsiteX1" fmla="*/ 394828 w 2854026"/>
              <a:gd name="connsiteY1" fmla="*/ 2019907 h 2032863"/>
              <a:gd name="connsiteX2" fmla="*/ 400605 w 2854026"/>
              <a:gd name="connsiteY2" fmla="*/ 1947826 h 2032863"/>
              <a:gd name="connsiteX3" fmla="*/ 476250 w 2854026"/>
              <a:gd name="connsiteY3" fmla="*/ 1914205 h 2032863"/>
              <a:gd name="connsiteX4" fmla="*/ 534567 w 2854026"/>
              <a:gd name="connsiteY4" fmla="*/ 1894766 h 2032863"/>
              <a:gd name="connsiteX5" fmla="*/ 563725 w 2854026"/>
              <a:gd name="connsiteY5" fmla="*/ 1875327 h 2032863"/>
              <a:gd name="connsiteX6" fmla="*/ 641480 w 2854026"/>
              <a:gd name="connsiteY6" fmla="*/ 1836450 h 2032863"/>
              <a:gd name="connsiteX7" fmla="*/ 767832 w 2854026"/>
              <a:gd name="connsiteY7" fmla="*/ 1807292 h 2032863"/>
              <a:gd name="connsiteX8" fmla="*/ 835868 w 2854026"/>
              <a:gd name="connsiteY8" fmla="*/ 1758695 h 2032863"/>
              <a:gd name="connsiteX9" fmla="*/ 855307 w 2854026"/>
              <a:gd name="connsiteY9" fmla="*/ 1729537 h 2032863"/>
              <a:gd name="connsiteX10" fmla="*/ 874745 w 2854026"/>
              <a:gd name="connsiteY10" fmla="*/ 1671220 h 2032863"/>
              <a:gd name="connsiteX11" fmla="*/ 884465 w 2854026"/>
              <a:gd name="connsiteY11" fmla="*/ 1622623 h 2032863"/>
              <a:gd name="connsiteX12" fmla="*/ 903903 w 2854026"/>
              <a:gd name="connsiteY12" fmla="*/ 1564307 h 2032863"/>
              <a:gd name="connsiteX13" fmla="*/ 942781 w 2854026"/>
              <a:gd name="connsiteY13" fmla="*/ 1505991 h 2032863"/>
              <a:gd name="connsiteX14" fmla="*/ 1001097 w 2854026"/>
              <a:gd name="connsiteY14" fmla="*/ 1486552 h 2032863"/>
              <a:gd name="connsiteX15" fmla="*/ 1030255 w 2854026"/>
              <a:gd name="connsiteY15" fmla="*/ 1467113 h 2032863"/>
              <a:gd name="connsiteX16" fmla="*/ 1039975 w 2854026"/>
              <a:gd name="connsiteY16" fmla="*/ 1437955 h 2032863"/>
              <a:gd name="connsiteX17" fmla="*/ 1059414 w 2854026"/>
              <a:gd name="connsiteY17" fmla="*/ 1408797 h 2032863"/>
              <a:gd name="connsiteX18" fmla="*/ 1142167 w 2854026"/>
              <a:gd name="connsiteY18" fmla="*/ 893668 h 2032863"/>
              <a:gd name="connsiteX19" fmla="*/ 1157663 w 2854026"/>
              <a:gd name="connsiteY19" fmla="*/ 769318 h 2032863"/>
              <a:gd name="connsiteX20" fmla="*/ 1263521 w 2854026"/>
              <a:gd name="connsiteY20" fmla="*/ 670123 h 2032863"/>
              <a:gd name="connsiteX21" fmla="*/ 1331557 w 2854026"/>
              <a:gd name="connsiteY21" fmla="*/ 650685 h 2032863"/>
              <a:gd name="connsiteX22" fmla="*/ 1399592 w 2854026"/>
              <a:gd name="connsiteY22" fmla="*/ 631246 h 2032863"/>
              <a:gd name="connsiteX23" fmla="*/ 1419031 w 2854026"/>
              <a:gd name="connsiteY23" fmla="*/ 602088 h 2032863"/>
              <a:gd name="connsiteX24" fmla="*/ 1428750 w 2854026"/>
              <a:gd name="connsiteY24" fmla="*/ 572929 h 2032863"/>
              <a:gd name="connsiteX25" fmla="*/ 1497763 w 2854026"/>
              <a:gd name="connsiteY25" fmla="*/ 495150 h 2032863"/>
              <a:gd name="connsiteX26" fmla="*/ 1593375 w 2854026"/>
              <a:gd name="connsiteY26" fmla="*/ 168753 h 2032863"/>
              <a:gd name="connsiteX27" fmla="*/ 1861380 w 2854026"/>
              <a:gd name="connsiteY27" fmla="*/ 135170 h 2032863"/>
              <a:gd name="connsiteX28" fmla="*/ 1903618 w 2854026"/>
              <a:gd name="connsiteY28" fmla="*/ 119115 h 2032863"/>
              <a:gd name="connsiteX29" fmla="*/ 2107621 w 2854026"/>
              <a:gd name="connsiteY29" fmla="*/ 108667 h 2032863"/>
              <a:gd name="connsiteX30" fmla="*/ 2171119 w 2854026"/>
              <a:gd name="connsiteY30" fmla="*/ 64225 h 2032863"/>
              <a:gd name="connsiteX31" fmla="*/ 2463678 w 2854026"/>
              <a:gd name="connsiteY31" fmla="*/ 48544 h 2032863"/>
              <a:gd name="connsiteX32" fmla="*/ 2664512 w 2854026"/>
              <a:gd name="connsiteY32" fmla="*/ 0 h 2032863"/>
              <a:gd name="connsiteX33" fmla="*/ 2854026 w 2854026"/>
              <a:gd name="connsiteY33" fmla="*/ 110 h 203286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3475654 w 3475654"/>
              <a:gd name="connsiteY33"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475654 w 3475654"/>
              <a:gd name="connsiteY34"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475654 w 3475654"/>
              <a:gd name="connsiteY35"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3027925 w 3475654"/>
              <a:gd name="connsiteY34" fmla="*/ 164940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267013 w 3475654"/>
              <a:gd name="connsiteY35" fmla="*/ 67852 h 2285183"/>
              <a:gd name="connsiteX36" fmla="*/ 3475654 w 3475654"/>
              <a:gd name="connsiteY36"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67013 w 3475654"/>
              <a:gd name="connsiteY36" fmla="*/ 67852 h 2285183"/>
              <a:gd name="connsiteX37" fmla="*/ 3475654 w 3475654"/>
              <a:gd name="connsiteY37"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09789 w 3475654"/>
              <a:gd name="connsiteY36" fmla="*/ 61495 h 2285183"/>
              <a:gd name="connsiteX37" fmla="*/ 3475654 w 3475654"/>
              <a:gd name="connsiteY37" fmla="*/ 0 h 2285183"/>
              <a:gd name="connsiteX0" fmla="*/ 0 w 3475654"/>
              <a:gd name="connsiteY0" fmla="*/ 2283158 h 2285183"/>
              <a:gd name="connsiteX1" fmla="*/ 394828 w 3475654"/>
              <a:gd name="connsiteY1" fmla="*/ 2272227 h 2285183"/>
              <a:gd name="connsiteX2" fmla="*/ 400605 w 3475654"/>
              <a:gd name="connsiteY2" fmla="*/ 2200146 h 2285183"/>
              <a:gd name="connsiteX3" fmla="*/ 476250 w 3475654"/>
              <a:gd name="connsiteY3" fmla="*/ 2166525 h 2285183"/>
              <a:gd name="connsiteX4" fmla="*/ 534567 w 3475654"/>
              <a:gd name="connsiteY4" fmla="*/ 2147086 h 2285183"/>
              <a:gd name="connsiteX5" fmla="*/ 563725 w 3475654"/>
              <a:gd name="connsiteY5" fmla="*/ 2127647 h 2285183"/>
              <a:gd name="connsiteX6" fmla="*/ 641480 w 3475654"/>
              <a:gd name="connsiteY6" fmla="*/ 2088770 h 2285183"/>
              <a:gd name="connsiteX7" fmla="*/ 767832 w 3475654"/>
              <a:gd name="connsiteY7" fmla="*/ 2059612 h 2285183"/>
              <a:gd name="connsiteX8" fmla="*/ 835868 w 3475654"/>
              <a:gd name="connsiteY8" fmla="*/ 2011015 h 2285183"/>
              <a:gd name="connsiteX9" fmla="*/ 855307 w 3475654"/>
              <a:gd name="connsiteY9" fmla="*/ 1981857 h 2285183"/>
              <a:gd name="connsiteX10" fmla="*/ 874745 w 3475654"/>
              <a:gd name="connsiteY10" fmla="*/ 1923540 h 2285183"/>
              <a:gd name="connsiteX11" fmla="*/ 884465 w 3475654"/>
              <a:gd name="connsiteY11" fmla="*/ 1874943 h 2285183"/>
              <a:gd name="connsiteX12" fmla="*/ 903903 w 3475654"/>
              <a:gd name="connsiteY12" fmla="*/ 1816627 h 2285183"/>
              <a:gd name="connsiteX13" fmla="*/ 942781 w 3475654"/>
              <a:gd name="connsiteY13" fmla="*/ 1758311 h 2285183"/>
              <a:gd name="connsiteX14" fmla="*/ 1001097 w 3475654"/>
              <a:gd name="connsiteY14" fmla="*/ 1738872 h 2285183"/>
              <a:gd name="connsiteX15" fmla="*/ 1030255 w 3475654"/>
              <a:gd name="connsiteY15" fmla="*/ 1719433 h 2285183"/>
              <a:gd name="connsiteX16" fmla="*/ 1039975 w 3475654"/>
              <a:gd name="connsiteY16" fmla="*/ 1690275 h 2285183"/>
              <a:gd name="connsiteX17" fmla="*/ 1059414 w 3475654"/>
              <a:gd name="connsiteY17" fmla="*/ 1661117 h 2285183"/>
              <a:gd name="connsiteX18" fmla="*/ 1142167 w 3475654"/>
              <a:gd name="connsiteY18" fmla="*/ 1145988 h 2285183"/>
              <a:gd name="connsiteX19" fmla="*/ 1157663 w 3475654"/>
              <a:gd name="connsiteY19" fmla="*/ 1021638 h 2285183"/>
              <a:gd name="connsiteX20" fmla="*/ 1263521 w 3475654"/>
              <a:gd name="connsiteY20" fmla="*/ 922443 h 2285183"/>
              <a:gd name="connsiteX21" fmla="*/ 1331557 w 3475654"/>
              <a:gd name="connsiteY21" fmla="*/ 903005 h 2285183"/>
              <a:gd name="connsiteX22" fmla="*/ 1399592 w 3475654"/>
              <a:gd name="connsiteY22" fmla="*/ 883566 h 2285183"/>
              <a:gd name="connsiteX23" fmla="*/ 1419031 w 3475654"/>
              <a:gd name="connsiteY23" fmla="*/ 854408 h 2285183"/>
              <a:gd name="connsiteX24" fmla="*/ 1428750 w 3475654"/>
              <a:gd name="connsiteY24" fmla="*/ 825249 h 2285183"/>
              <a:gd name="connsiteX25" fmla="*/ 1497763 w 3475654"/>
              <a:gd name="connsiteY25" fmla="*/ 747470 h 2285183"/>
              <a:gd name="connsiteX26" fmla="*/ 1593375 w 3475654"/>
              <a:gd name="connsiteY26" fmla="*/ 421073 h 2285183"/>
              <a:gd name="connsiteX27" fmla="*/ 1861380 w 3475654"/>
              <a:gd name="connsiteY27" fmla="*/ 387490 h 2285183"/>
              <a:gd name="connsiteX28" fmla="*/ 1903618 w 3475654"/>
              <a:gd name="connsiteY28" fmla="*/ 371435 h 2285183"/>
              <a:gd name="connsiteX29" fmla="*/ 2107621 w 3475654"/>
              <a:gd name="connsiteY29" fmla="*/ 360987 h 2285183"/>
              <a:gd name="connsiteX30" fmla="*/ 2171119 w 3475654"/>
              <a:gd name="connsiteY30" fmla="*/ 316545 h 2285183"/>
              <a:gd name="connsiteX31" fmla="*/ 2463678 w 3475654"/>
              <a:gd name="connsiteY31" fmla="*/ 300864 h 2285183"/>
              <a:gd name="connsiteX32" fmla="*/ 2664512 w 3475654"/>
              <a:gd name="connsiteY32" fmla="*/ 252320 h 2285183"/>
              <a:gd name="connsiteX33" fmla="*/ 2894036 w 3475654"/>
              <a:gd name="connsiteY33" fmla="*/ 232902 h 2285183"/>
              <a:gd name="connsiteX34" fmla="*/ 2964343 w 3475654"/>
              <a:gd name="connsiteY34" fmla="*/ 171295 h 2285183"/>
              <a:gd name="connsiteX35" fmla="*/ 3165854 w 3475654"/>
              <a:gd name="connsiteY35" fmla="*/ 142892 h 2285183"/>
              <a:gd name="connsiteX36" fmla="*/ 3209789 w 3475654"/>
              <a:gd name="connsiteY36" fmla="*/ 61495 h 2285183"/>
              <a:gd name="connsiteX37" fmla="*/ 3394749 w 3475654"/>
              <a:gd name="connsiteY37" fmla="*/ 47559 h 2285183"/>
              <a:gd name="connsiteX38" fmla="*/ 3475654 w 3475654"/>
              <a:gd name="connsiteY38" fmla="*/ 0 h 2285183"/>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63521 w 3437505"/>
              <a:gd name="connsiteY20" fmla="*/ 947866 h 2310606"/>
              <a:gd name="connsiteX21" fmla="*/ 1331557 w 3437505"/>
              <a:gd name="connsiteY21" fmla="*/ 928428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31557 w 3437505"/>
              <a:gd name="connsiteY21" fmla="*/ 928428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908989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19031 w 3437505"/>
              <a:gd name="connsiteY23" fmla="*/ 879831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28750 w 3437505"/>
              <a:gd name="connsiteY24" fmla="*/ 850672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497763 w 3437505"/>
              <a:gd name="connsiteY25" fmla="*/ 772893 h 2310606"/>
              <a:gd name="connsiteX26" fmla="*/ 1593375 w 3437505"/>
              <a:gd name="connsiteY26" fmla="*/ 446496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93375 w 3437505"/>
              <a:gd name="connsiteY25" fmla="*/ 446496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861380 w 3437505"/>
              <a:gd name="connsiteY26" fmla="*/ 412913 h 2310606"/>
              <a:gd name="connsiteX27" fmla="*/ 1903618 w 3437505"/>
              <a:gd name="connsiteY27" fmla="*/ 396858 h 2310606"/>
              <a:gd name="connsiteX28" fmla="*/ 2107621 w 3437505"/>
              <a:gd name="connsiteY28" fmla="*/ 386410 h 2310606"/>
              <a:gd name="connsiteX29" fmla="*/ 2171119 w 3437505"/>
              <a:gd name="connsiteY29" fmla="*/ 341968 h 2310606"/>
              <a:gd name="connsiteX30" fmla="*/ 2463678 w 3437505"/>
              <a:gd name="connsiteY30" fmla="*/ 326287 h 2310606"/>
              <a:gd name="connsiteX31" fmla="*/ 2664512 w 3437505"/>
              <a:gd name="connsiteY31" fmla="*/ 277743 h 2310606"/>
              <a:gd name="connsiteX32" fmla="*/ 2894036 w 3437505"/>
              <a:gd name="connsiteY32" fmla="*/ 258325 h 2310606"/>
              <a:gd name="connsiteX33" fmla="*/ 2964343 w 3437505"/>
              <a:gd name="connsiteY33" fmla="*/ 196718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61380 w 3437505"/>
              <a:gd name="connsiteY27" fmla="*/ 412913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396858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07621 w 3437505"/>
              <a:gd name="connsiteY29" fmla="*/ 386410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71119 w 3437505"/>
              <a:gd name="connsiteY30" fmla="*/ 34196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463678 w 3437505"/>
              <a:gd name="connsiteY31" fmla="*/ 326287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664512 w 3437505"/>
              <a:gd name="connsiteY32" fmla="*/ 277743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6 w 3437505"/>
              <a:gd name="connsiteY33" fmla="*/ 258325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7 w 3437505"/>
              <a:gd name="connsiteY33" fmla="*/ 186027 h 2310606"/>
              <a:gd name="connsiteX34" fmla="*/ 2964343 w 3437505"/>
              <a:gd name="connsiteY34" fmla="*/ 196718 h 2310606"/>
              <a:gd name="connsiteX35" fmla="*/ 3165854 w 3437505"/>
              <a:gd name="connsiteY35" fmla="*/ 168315 h 2310606"/>
              <a:gd name="connsiteX36" fmla="*/ 3209789 w 3437505"/>
              <a:gd name="connsiteY36" fmla="*/ 86918 h 2310606"/>
              <a:gd name="connsiteX37" fmla="*/ 3394749 w 3437505"/>
              <a:gd name="connsiteY37" fmla="*/ 72982 h 2310606"/>
              <a:gd name="connsiteX38" fmla="*/ 3437505 w 3437505"/>
              <a:gd name="connsiteY38" fmla="*/ 0 h 2310606"/>
              <a:gd name="connsiteX0" fmla="*/ 0 w 3437505"/>
              <a:gd name="connsiteY0" fmla="*/ 2308581 h 2310606"/>
              <a:gd name="connsiteX1" fmla="*/ 394828 w 3437505"/>
              <a:gd name="connsiteY1" fmla="*/ 2297650 h 2310606"/>
              <a:gd name="connsiteX2" fmla="*/ 400605 w 3437505"/>
              <a:gd name="connsiteY2" fmla="*/ 2225569 h 2310606"/>
              <a:gd name="connsiteX3" fmla="*/ 476250 w 3437505"/>
              <a:gd name="connsiteY3" fmla="*/ 2191948 h 2310606"/>
              <a:gd name="connsiteX4" fmla="*/ 534567 w 3437505"/>
              <a:gd name="connsiteY4" fmla="*/ 2172509 h 2310606"/>
              <a:gd name="connsiteX5" fmla="*/ 563725 w 3437505"/>
              <a:gd name="connsiteY5" fmla="*/ 2153070 h 2310606"/>
              <a:gd name="connsiteX6" fmla="*/ 641480 w 3437505"/>
              <a:gd name="connsiteY6" fmla="*/ 2114193 h 2310606"/>
              <a:gd name="connsiteX7" fmla="*/ 767832 w 3437505"/>
              <a:gd name="connsiteY7" fmla="*/ 2085035 h 2310606"/>
              <a:gd name="connsiteX8" fmla="*/ 835868 w 3437505"/>
              <a:gd name="connsiteY8" fmla="*/ 2036438 h 2310606"/>
              <a:gd name="connsiteX9" fmla="*/ 855307 w 3437505"/>
              <a:gd name="connsiteY9" fmla="*/ 2007280 h 2310606"/>
              <a:gd name="connsiteX10" fmla="*/ 874745 w 3437505"/>
              <a:gd name="connsiteY10" fmla="*/ 1948963 h 2310606"/>
              <a:gd name="connsiteX11" fmla="*/ 884465 w 3437505"/>
              <a:gd name="connsiteY11" fmla="*/ 1900366 h 2310606"/>
              <a:gd name="connsiteX12" fmla="*/ 903903 w 3437505"/>
              <a:gd name="connsiteY12" fmla="*/ 1842050 h 2310606"/>
              <a:gd name="connsiteX13" fmla="*/ 942781 w 3437505"/>
              <a:gd name="connsiteY13" fmla="*/ 1783734 h 2310606"/>
              <a:gd name="connsiteX14" fmla="*/ 1001097 w 3437505"/>
              <a:gd name="connsiteY14" fmla="*/ 1764295 h 2310606"/>
              <a:gd name="connsiteX15" fmla="*/ 1030255 w 3437505"/>
              <a:gd name="connsiteY15" fmla="*/ 1744856 h 2310606"/>
              <a:gd name="connsiteX16" fmla="*/ 1039975 w 3437505"/>
              <a:gd name="connsiteY16" fmla="*/ 1715698 h 2310606"/>
              <a:gd name="connsiteX17" fmla="*/ 1059414 w 3437505"/>
              <a:gd name="connsiteY17" fmla="*/ 1686540 h 2310606"/>
              <a:gd name="connsiteX18" fmla="*/ 1142167 w 3437505"/>
              <a:gd name="connsiteY18" fmla="*/ 1171411 h 2310606"/>
              <a:gd name="connsiteX19" fmla="*/ 1157663 w 3437505"/>
              <a:gd name="connsiteY19" fmla="*/ 1047061 h 2310606"/>
              <a:gd name="connsiteX20" fmla="*/ 1235531 w 3437505"/>
              <a:gd name="connsiteY20" fmla="*/ 836838 h 2310606"/>
              <a:gd name="connsiteX21" fmla="*/ 1329013 w 3437505"/>
              <a:gd name="connsiteY21" fmla="*/ 827730 h 2310606"/>
              <a:gd name="connsiteX22" fmla="*/ 1399592 w 3437505"/>
              <a:gd name="connsiteY22" fmla="*/ 797963 h 2310606"/>
              <a:gd name="connsiteX23" fmla="*/ 1457198 w 3437505"/>
              <a:gd name="connsiteY23" fmla="*/ 709417 h 2310606"/>
              <a:gd name="connsiteX24" fmla="*/ 1494906 w 3437505"/>
              <a:gd name="connsiteY24" fmla="*/ 718988 h 2310606"/>
              <a:gd name="connsiteX25" fmla="*/ 1580653 w 3437505"/>
              <a:gd name="connsiteY25" fmla="*/ 400019 h 2310606"/>
              <a:gd name="connsiteX26" fmla="*/ 1654164 w 3437505"/>
              <a:gd name="connsiteY26" fmla="*/ 294480 h 2310606"/>
              <a:gd name="connsiteX27" fmla="*/ 1848657 w 3437505"/>
              <a:gd name="connsiteY27" fmla="*/ 294140 h 2310606"/>
              <a:gd name="connsiteX28" fmla="*/ 1903618 w 3437505"/>
              <a:gd name="connsiteY28" fmla="*/ 260011 h 2310606"/>
              <a:gd name="connsiteX29" fmla="*/ 2138155 w 3437505"/>
              <a:gd name="connsiteY29" fmla="*/ 249564 h 2310606"/>
              <a:gd name="connsiteX30" fmla="*/ 2191474 w 3437505"/>
              <a:gd name="connsiteY30" fmla="*/ 215448 h 2310606"/>
              <a:gd name="connsiteX31" fmla="*/ 2394978 w 3437505"/>
              <a:gd name="connsiteY31" fmla="*/ 207515 h 2310606"/>
              <a:gd name="connsiteX32" fmla="*/ 2483855 w 3437505"/>
              <a:gd name="connsiteY32" fmla="*/ 179626 h 2310606"/>
              <a:gd name="connsiteX33" fmla="*/ 2894037 w 3437505"/>
              <a:gd name="connsiteY33" fmla="*/ 186027 h 2310606"/>
              <a:gd name="connsiteX34" fmla="*/ 3165854 w 3437505"/>
              <a:gd name="connsiteY34" fmla="*/ 168315 h 2310606"/>
              <a:gd name="connsiteX35" fmla="*/ 3209789 w 3437505"/>
              <a:gd name="connsiteY35" fmla="*/ 86918 h 2310606"/>
              <a:gd name="connsiteX36" fmla="*/ 3394749 w 3437505"/>
              <a:gd name="connsiteY36" fmla="*/ 72982 h 2310606"/>
              <a:gd name="connsiteX37" fmla="*/ 3437505 w 3437505"/>
              <a:gd name="connsiteY37" fmla="*/ 0 h 2310606"/>
              <a:gd name="connsiteX0" fmla="*/ 0 w 3864976"/>
              <a:gd name="connsiteY0" fmla="*/ 2367968 h 2369993"/>
              <a:gd name="connsiteX1" fmla="*/ 394828 w 3864976"/>
              <a:gd name="connsiteY1" fmla="*/ 2357037 h 2369993"/>
              <a:gd name="connsiteX2" fmla="*/ 400605 w 3864976"/>
              <a:gd name="connsiteY2" fmla="*/ 2284956 h 2369993"/>
              <a:gd name="connsiteX3" fmla="*/ 476250 w 3864976"/>
              <a:gd name="connsiteY3" fmla="*/ 2251335 h 2369993"/>
              <a:gd name="connsiteX4" fmla="*/ 534567 w 3864976"/>
              <a:gd name="connsiteY4" fmla="*/ 2231896 h 2369993"/>
              <a:gd name="connsiteX5" fmla="*/ 563725 w 3864976"/>
              <a:gd name="connsiteY5" fmla="*/ 2212457 h 2369993"/>
              <a:gd name="connsiteX6" fmla="*/ 641480 w 3864976"/>
              <a:gd name="connsiteY6" fmla="*/ 2173580 h 2369993"/>
              <a:gd name="connsiteX7" fmla="*/ 767832 w 3864976"/>
              <a:gd name="connsiteY7" fmla="*/ 2144422 h 2369993"/>
              <a:gd name="connsiteX8" fmla="*/ 835868 w 3864976"/>
              <a:gd name="connsiteY8" fmla="*/ 2095825 h 2369993"/>
              <a:gd name="connsiteX9" fmla="*/ 855307 w 3864976"/>
              <a:gd name="connsiteY9" fmla="*/ 2066667 h 2369993"/>
              <a:gd name="connsiteX10" fmla="*/ 874745 w 3864976"/>
              <a:gd name="connsiteY10" fmla="*/ 2008350 h 2369993"/>
              <a:gd name="connsiteX11" fmla="*/ 884465 w 3864976"/>
              <a:gd name="connsiteY11" fmla="*/ 1959753 h 2369993"/>
              <a:gd name="connsiteX12" fmla="*/ 903903 w 3864976"/>
              <a:gd name="connsiteY12" fmla="*/ 1901437 h 2369993"/>
              <a:gd name="connsiteX13" fmla="*/ 942781 w 3864976"/>
              <a:gd name="connsiteY13" fmla="*/ 1843121 h 2369993"/>
              <a:gd name="connsiteX14" fmla="*/ 1001097 w 3864976"/>
              <a:gd name="connsiteY14" fmla="*/ 1823682 h 2369993"/>
              <a:gd name="connsiteX15" fmla="*/ 1030255 w 3864976"/>
              <a:gd name="connsiteY15" fmla="*/ 1804243 h 2369993"/>
              <a:gd name="connsiteX16" fmla="*/ 1039975 w 3864976"/>
              <a:gd name="connsiteY16" fmla="*/ 1775085 h 2369993"/>
              <a:gd name="connsiteX17" fmla="*/ 1059414 w 3864976"/>
              <a:gd name="connsiteY17" fmla="*/ 1745927 h 2369993"/>
              <a:gd name="connsiteX18" fmla="*/ 1142167 w 3864976"/>
              <a:gd name="connsiteY18" fmla="*/ 1230798 h 2369993"/>
              <a:gd name="connsiteX19" fmla="*/ 1157663 w 3864976"/>
              <a:gd name="connsiteY19" fmla="*/ 1106448 h 2369993"/>
              <a:gd name="connsiteX20" fmla="*/ 1235531 w 3864976"/>
              <a:gd name="connsiteY20" fmla="*/ 896225 h 2369993"/>
              <a:gd name="connsiteX21" fmla="*/ 1329013 w 3864976"/>
              <a:gd name="connsiteY21" fmla="*/ 887117 h 2369993"/>
              <a:gd name="connsiteX22" fmla="*/ 1399592 w 3864976"/>
              <a:gd name="connsiteY22" fmla="*/ 857350 h 2369993"/>
              <a:gd name="connsiteX23" fmla="*/ 1457198 w 3864976"/>
              <a:gd name="connsiteY23" fmla="*/ 768804 h 2369993"/>
              <a:gd name="connsiteX24" fmla="*/ 1494906 w 3864976"/>
              <a:gd name="connsiteY24" fmla="*/ 778375 h 2369993"/>
              <a:gd name="connsiteX25" fmla="*/ 1580653 w 3864976"/>
              <a:gd name="connsiteY25" fmla="*/ 459406 h 2369993"/>
              <a:gd name="connsiteX26" fmla="*/ 1654164 w 3864976"/>
              <a:gd name="connsiteY26" fmla="*/ 353867 h 2369993"/>
              <a:gd name="connsiteX27" fmla="*/ 1848657 w 3864976"/>
              <a:gd name="connsiteY27" fmla="*/ 353527 h 2369993"/>
              <a:gd name="connsiteX28" fmla="*/ 1903618 w 3864976"/>
              <a:gd name="connsiteY28" fmla="*/ 319398 h 2369993"/>
              <a:gd name="connsiteX29" fmla="*/ 2138155 w 3864976"/>
              <a:gd name="connsiteY29" fmla="*/ 308951 h 2369993"/>
              <a:gd name="connsiteX30" fmla="*/ 2191474 w 3864976"/>
              <a:gd name="connsiteY30" fmla="*/ 274835 h 2369993"/>
              <a:gd name="connsiteX31" fmla="*/ 2394978 w 3864976"/>
              <a:gd name="connsiteY31" fmla="*/ 266902 h 2369993"/>
              <a:gd name="connsiteX32" fmla="*/ 2483855 w 3864976"/>
              <a:gd name="connsiteY32" fmla="*/ 239013 h 2369993"/>
              <a:gd name="connsiteX33" fmla="*/ 2894037 w 3864976"/>
              <a:gd name="connsiteY33" fmla="*/ 245414 h 2369993"/>
              <a:gd name="connsiteX34" fmla="*/ 3165854 w 3864976"/>
              <a:gd name="connsiteY34" fmla="*/ 227702 h 2369993"/>
              <a:gd name="connsiteX35" fmla="*/ 3209789 w 3864976"/>
              <a:gd name="connsiteY35" fmla="*/ 146305 h 2369993"/>
              <a:gd name="connsiteX36" fmla="*/ 3394749 w 3864976"/>
              <a:gd name="connsiteY36" fmla="*/ 132369 h 2369993"/>
              <a:gd name="connsiteX37" fmla="*/ 3864976 w 3864976"/>
              <a:gd name="connsiteY37" fmla="*/ 0 h 2369993"/>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65854 w 3864976"/>
              <a:gd name="connsiteY34" fmla="*/ 230151 h 2372442"/>
              <a:gd name="connsiteX35" fmla="*/ 3209789 w 3864976"/>
              <a:gd name="connsiteY35" fmla="*/ 148754 h 2372442"/>
              <a:gd name="connsiteX36" fmla="*/ 3394749 w 3864976"/>
              <a:gd name="connsiteY36" fmla="*/ 134818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65854 w 3864976"/>
              <a:gd name="connsiteY34" fmla="*/ 230151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478548 w 3864976"/>
              <a:gd name="connsiteY38" fmla="*/ 54222 h 2372442"/>
              <a:gd name="connsiteX39" fmla="*/ 3529438 w 3864976"/>
              <a:gd name="connsiteY39" fmla="*/ 0 h 2372442"/>
              <a:gd name="connsiteX40" fmla="*/ 3864976 w 3864976"/>
              <a:gd name="connsiteY40"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39975 w 3864976"/>
              <a:gd name="connsiteY16" fmla="*/ 1777534 h 2372442"/>
              <a:gd name="connsiteX17" fmla="*/ 1059414 w 3864976"/>
              <a:gd name="connsiteY17" fmla="*/ 1748376 h 2372442"/>
              <a:gd name="connsiteX18" fmla="*/ 1142167 w 3864976"/>
              <a:gd name="connsiteY18" fmla="*/ 1233247 h 2372442"/>
              <a:gd name="connsiteX19" fmla="*/ 1157663 w 3864976"/>
              <a:gd name="connsiteY19" fmla="*/ 1108897 h 2372442"/>
              <a:gd name="connsiteX20" fmla="*/ 1235531 w 3864976"/>
              <a:gd name="connsiteY20" fmla="*/ 898674 h 2372442"/>
              <a:gd name="connsiteX21" fmla="*/ 1329013 w 3864976"/>
              <a:gd name="connsiteY21" fmla="*/ 889566 h 2372442"/>
              <a:gd name="connsiteX22" fmla="*/ 1399592 w 3864976"/>
              <a:gd name="connsiteY22" fmla="*/ 859799 h 2372442"/>
              <a:gd name="connsiteX23" fmla="*/ 1457198 w 3864976"/>
              <a:gd name="connsiteY23" fmla="*/ 771253 h 2372442"/>
              <a:gd name="connsiteX24" fmla="*/ 1494906 w 3864976"/>
              <a:gd name="connsiteY24" fmla="*/ 780824 h 2372442"/>
              <a:gd name="connsiteX25" fmla="*/ 1580653 w 3864976"/>
              <a:gd name="connsiteY25" fmla="*/ 461855 h 2372442"/>
              <a:gd name="connsiteX26" fmla="*/ 1654164 w 3864976"/>
              <a:gd name="connsiteY26" fmla="*/ 356316 h 2372442"/>
              <a:gd name="connsiteX27" fmla="*/ 1848657 w 3864976"/>
              <a:gd name="connsiteY27" fmla="*/ 355976 h 2372442"/>
              <a:gd name="connsiteX28" fmla="*/ 1903618 w 3864976"/>
              <a:gd name="connsiteY28" fmla="*/ 321847 h 2372442"/>
              <a:gd name="connsiteX29" fmla="*/ 2138155 w 3864976"/>
              <a:gd name="connsiteY29" fmla="*/ 311400 h 2372442"/>
              <a:gd name="connsiteX30" fmla="*/ 2191474 w 3864976"/>
              <a:gd name="connsiteY30" fmla="*/ 277284 h 2372442"/>
              <a:gd name="connsiteX31" fmla="*/ 2394978 w 3864976"/>
              <a:gd name="connsiteY31" fmla="*/ 269351 h 2372442"/>
              <a:gd name="connsiteX32" fmla="*/ 2483855 w 3864976"/>
              <a:gd name="connsiteY32" fmla="*/ 241462 h 2372442"/>
              <a:gd name="connsiteX33" fmla="*/ 2894037 w 3864976"/>
              <a:gd name="connsiteY33" fmla="*/ 247863 h 2372442"/>
              <a:gd name="connsiteX34" fmla="*/ 3145498 w 3864976"/>
              <a:gd name="connsiteY34" fmla="*/ 245643 h 2372442"/>
              <a:gd name="connsiteX35" fmla="*/ 3209789 w 3864976"/>
              <a:gd name="connsiteY35" fmla="*/ 148754 h 2372442"/>
              <a:gd name="connsiteX36" fmla="*/ 3394749 w 3864976"/>
              <a:gd name="connsiteY36" fmla="*/ 134818 h 2372442"/>
              <a:gd name="connsiteX37" fmla="*/ 3420025 w 3864976"/>
              <a:gd name="connsiteY37" fmla="*/ 80042 h 2372442"/>
              <a:gd name="connsiteX38" fmla="*/ 3478548 w 3864976"/>
              <a:gd name="connsiteY38" fmla="*/ 54222 h 2372442"/>
              <a:gd name="connsiteX39" fmla="*/ 3529438 w 3864976"/>
              <a:gd name="connsiteY39" fmla="*/ 0 h 2372442"/>
              <a:gd name="connsiteX40" fmla="*/ 3864976 w 3864976"/>
              <a:gd name="connsiteY40"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59414 w 3864976"/>
              <a:gd name="connsiteY16" fmla="*/ 1748376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30255 w 3864976"/>
              <a:gd name="connsiteY15" fmla="*/ 1806692 h 2372442"/>
              <a:gd name="connsiteX16" fmla="*/ 1084859 w 3864976"/>
              <a:gd name="connsiteY16" fmla="*/ 1756122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1001097 w 3864976"/>
              <a:gd name="connsiteY14" fmla="*/ 182613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84859 w 3864976"/>
              <a:gd name="connsiteY15" fmla="*/ 1756122 h 2372442"/>
              <a:gd name="connsiteX16" fmla="*/ 1142167 w 3864976"/>
              <a:gd name="connsiteY16" fmla="*/ 1233247 h 2372442"/>
              <a:gd name="connsiteX17" fmla="*/ 1157663 w 3864976"/>
              <a:gd name="connsiteY17" fmla="*/ 1108897 h 2372442"/>
              <a:gd name="connsiteX18" fmla="*/ 1235531 w 3864976"/>
              <a:gd name="connsiteY18" fmla="*/ 898674 h 2372442"/>
              <a:gd name="connsiteX19" fmla="*/ 1329013 w 3864976"/>
              <a:gd name="connsiteY19" fmla="*/ 889566 h 2372442"/>
              <a:gd name="connsiteX20" fmla="*/ 1399592 w 3864976"/>
              <a:gd name="connsiteY20" fmla="*/ 859799 h 2372442"/>
              <a:gd name="connsiteX21" fmla="*/ 1457198 w 3864976"/>
              <a:gd name="connsiteY21" fmla="*/ 771253 h 2372442"/>
              <a:gd name="connsiteX22" fmla="*/ 1494906 w 3864976"/>
              <a:gd name="connsiteY22" fmla="*/ 780824 h 2372442"/>
              <a:gd name="connsiteX23" fmla="*/ 1580653 w 3864976"/>
              <a:gd name="connsiteY23" fmla="*/ 461855 h 2372442"/>
              <a:gd name="connsiteX24" fmla="*/ 1654164 w 3864976"/>
              <a:gd name="connsiteY24" fmla="*/ 356316 h 2372442"/>
              <a:gd name="connsiteX25" fmla="*/ 1848657 w 3864976"/>
              <a:gd name="connsiteY25" fmla="*/ 355976 h 2372442"/>
              <a:gd name="connsiteX26" fmla="*/ 1903618 w 3864976"/>
              <a:gd name="connsiteY26" fmla="*/ 321847 h 2372442"/>
              <a:gd name="connsiteX27" fmla="*/ 2138155 w 3864976"/>
              <a:gd name="connsiteY27" fmla="*/ 311400 h 2372442"/>
              <a:gd name="connsiteX28" fmla="*/ 2191474 w 3864976"/>
              <a:gd name="connsiteY28" fmla="*/ 277284 h 2372442"/>
              <a:gd name="connsiteX29" fmla="*/ 2394978 w 3864976"/>
              <a:gd name="connsiteY29" fmla="*/ 269351 h 2372442"/>
              <a:gd name="connsiteX30" fmla="*/ 2483855 w 3864976"/>
              <a:gd name="connsiteY30" fmla="*/ 241462 h 2372442"/>
              <a:gd name="connsiteX31" fmla="*/ 2894037 w 3864976"/>
              <a:gd name="connsiteY31" fmla="*/ 247863 h 2372442"/>
              <a:gd name="connsiteX32" fmla="*/ 3145498 w 3864976"/>
              <a:gd name="connsiteY32" fmla="*/ 245643 h 2372442"/>
              <a:gd name="connsiteX33" fmla="*/ 3209789 w 3864976"/>
              <a:gd name="connsiteY33" fmla="*/ 148754 h 2372442"/>
              <a:gd name="connsiteX34" fmla="*/ 3394749 w 3864976"/>
              <a:gd name="connsiteY34" fmla="*/ 134818 h 2372442"/>
              <a:gd name="connsiteX35" fmla="*/ 3420025 w 3864976"/>
              <a:gd name="connsiteY35" fmla="*/ 80042 h 2372442"/>
              <a:gd name="connsiteX36" fmla="*/ 3478548 w 3864976"/>
              <a:gd name="connsiteY36" fmla="*/ 54222 h 2372442"/>
              <a:gd name="connsiteX37" fmla="*/ 3529438 w 3864976"/>
              <a:gd name="connsiteY37" fmla="*/ 0 h 2372442"/>
              <a:gd name="connsiteX38" fmla="*/ 3864976 w 3864976"/>
              <a:gd name="connsiteY38" fmla="*/ 2449 h 2372442"/>
              <a:gd name="connsiteX0" fmla="*/ 0 w 3864976"/>
              <a:gd name="connsiteY0" fmla="*/ 2370417 h 2372442"/>
              <a:gd name="connsiteX1" fmla="*/ 394828 w 3864976"/>
              <a:gd name="connsiteY1" fmla="*/ 2359486 h 2372442"/>
              <a:gd name="connsiteX2" fmla="*/ 400605 w 3864976"/>
              <a:gd name="connsiteY2" fmla="*/ 2287405 h 2372442"/>
              <a:gd name="connsiteX3" fmla="*/ 476250 w 3864976"/>
              <a:gd name="connsiteY3" fmla="*/ 2253784 h 2372442"/>
              <a:gd name="connsiteX4" fmla="*/ 534567 w 3864976"/>
              <a:gd name="connsiteY4" fmla="*/ 2234345 h 2372442"/>
              <a:gd name="connsiteX5" fmla="*/ 563725 w 3864976"/>
              <a:gd name="connsiteY5" fmla="*/ 2214906 h 2372442"/>
              <a:gd name="connsiteX6" fmla="*/ 641480 w 3864976"/>
              <a:gd name="connsiteY6" fmla="*/ 2176029 h 2372442"/>
              <a:gd name="connsiteX7" fmla="*/ 767832 w 3864976"/>
              <a:gd name="connsiteY7" fmla="*/ 2146871 h 2372442"/>
              <a:gd name="connsiteX8" fmla="*/ 835868 w 3864976"/>
              <a:gd name="connsiteY8" fmla="*/ 2098274 h 2372442"/>
              <a:gd name="connsiteX9" fmla="*/ 855307 w 3864976"/>
              <a:gd name="connsiteY9" fmla="*/ 2069116 h 2372442"/>
              <a:gd name="connsiteX10" fmla="*/ 874745 w 3864976"/>
              <a:gd name="connsiteY10" fmla="*/ 2010799 h 2372442"/>
              <a:gd name="connsiteX11" fmla="*/ 884465 w 3864976"/>
              <a:gd name="connsiteY11" fmla="*/ 1962202 h 2372442"/>
              <a:gd name="connsiteX12" fmla="*/ 903903 w 3864976"/>
              <a:gd name="connsiteY12" fmla="*/ 1903886 h 2372442"/>
              <a:gd name="connsiteX13" fmla="*/ 942781 w 3864976"/>
              <a:gd name="connsiteY13" fmla="*/ 1845570 h 2372442"/>
              <a:gd name="connsiteX14" fmla="*/ 975653 w 3864976"/>
              <a:gd name="connsiteY14" fmla="*/ 1800311 h 2372442"/>
              <a:gd name="connsiteX15" fmla="*/ 1043491 w 3864976"/>
              <a:gd name="connsiteY15" fmla="*/ 1791910 h 2372442"/>
              <a:gd name="connsiteX16" fmla="*/ 1084859 w 3864976"/>
              <a:gd name="connsiteY16" fmla="*/ 1756122 h 2372442"/>
              <a:gd name="connsiteX17" fmla="*/ 1142167 w 3864976"/>
              <a:gd name="connsiteY17" fmla="*/ 1233247 h 2372442"/>
              <a:gd name="connsiteX18" fmla="*/ 1157663 w 3864976"/>
              <a:gd name="connsiteY18" fmla="*/ 1108897 h 2372442"/>
              <a:gd name="connsiteX19" fmla="*/ 1235531 w 3864976"/>
              <a:gd name="connsiteY19" fmla="*/ 898674 h 2372442"/>
              <a:gd name="connsiteX20" fmla="*/ 1329013 w 3864976"/>
              <a:gd name="connsiteY20" fmla="*/ 889566 h 2372442"/>
              <a:gd name="connsiteX21" fmla="*/ 1399592 w 3864976"/>
              <a:gd name="connsiteY21" fmla="*/ 859799 h 2372442"/>
              <a:gd name="connsiteX22" fmla="*/ 1457198 w 3864976"/>
              <a:gd name="connsiteY22" fmla="*/ 771253 h 2372442"/>
              <a:gd name="connsiteX23" fmla="*/ 1494906 w 3864976"/>
              <a:gd name="connsiteY23" fmla="*/ 780824 h 2372442"/>
              <a:gd name="connsiteX24" fmla="*/ 1580653 w 3864976"/>
              <a:gd name="connsiteY24" fmla="*/ 461855 h 2372442"/>
              <a:gd name="connsiteX25" fmla="*/ 1654164 w 3864976"/>
              <a:gd name="connsiteY25" fmla="*/ 356316 h 2372442"/>
              <a:gd name="connsiteX26" fmla="*/ 1848657 w 3864976"/>
              <a:gd name="connsiteY26" fmla="*/ 355976 h 2372442"/>
              <a:gd name="connsiteX27" fmla="*/ 1903618 w 3864976"/>
              <a:gd name="connsiteY27" fmla="*/ 321847 h 2372442"/>
              <a:gd name="connsiteX28" fmla="*/ 2138155 w 3864976"/>
              <a:gd name="connsiteY28" fmla="*/ 311400 h 2372442"/>
              <a:gd name="connsiteX29" fmla="*/ 2191474 w 3864976"/>
              <a:gd name="connsiteY29" fmla="*/ 277284 h 2372442"/>
              <a:gd name="connsiteX30" fmla="*/ 2394978 w 3864976"/>
              <a:gd name="connsiteY30" fmla="*/ 269351 h 2372442"/>
              <a:gd name="connsiteX31" fmla="*/ 2483855 w 3864976"/>
              <a:gd name="connsiteY31" fmla="*/ 241462 h 2372442"/>
              <a:gd name="connsiteX32" fmla="*/ 2894037 w 3864976"/>
              <a:gd name="connsiteY32" fmla="*/ 247863 h 2372442"/>
              <a:gd name="connsiteX33" fmla="*/ 3145498 w 3864976"/>
              <a:gd name="connsiteY33" fmla="*/ 245643 h 2372442"/>
              <a:gd name="connsiteX34" fmla="*/ 3209789 w 3864976"/>
              <a:gd name="connsiteY34" fmla="*/ 148754 h 2372442"/>
              <a:gd name="connsiteX35" fmla="*/ 3394749 w 3864976"/>
              <a:gd name="connsiteY35" fmla="*/ 134818 h 2372442"/>
              <a:gd name="connsiteX36" fmla="*/ 3420025 w 3864976"/>
              <a:gd name="connsiteY36" fmla="*/ 80042 h 2372442"/>
              <a:gd name="connsiteX37" fmla="*/ 3478548 w 3864976"/>
              <a:gd name="connsiteY37" fmla="*/ 54222 h 2372442"/>
              <a:gd name="connsiteX38" fmla="*/ 3529438 w 3864976"/>
              <a:gd name="connsiteY38" fmla="*/ 0 h 2372442"/>
              <a:gd name="connsiteX39" fmla="*/ 3864976 w 3864976"/>
              <a:gd name="connsiteY39" fmla="*/ 2449 h 2372442"/>
              <a:gd name="connsiteX0" fmla="*/ 0 w 3864976"/>
              <a:gd name="connsiteY0" fmla="*/ 2378686 h 2380711"/>
              <a:gd name="connsiteX1" fmla="*/ 394828 w 3864976"/>
              <a:gd name="connsiteY1" fmla="*/ 2367755 h 2380711"/>
              <a:gd name="connsiteX2" fmla="*/ 400605 w 3864976"/>
              <a:gd name="connsiteY2" fmla="*/ 2295674 h 2380711"/>
              <a:gd name="connsiteX3" fmla="*/ 476250 w 3864976"/>
              <a:gd name="connsiteY3" fmla="*/ 2262053 h 2380711"/>
              <a:gd name="connsiteX4" fmla="*/ 534567 w 3864976"/>
              <a:gd name="connsiteY4" fmla="*/ 2242614 h 2380711"/>
              <a:gd name="connsiteX5" fmla="*/ 563725 w 3864976"/>
              <a:gd name="connsiteY5" fmla="*/ 2223175 h 2380711"/>
              <a:gd name="connsiteX6" fmla="*/ 641480 w 3864976"/>
              <a:gd name="connsiteY6" fmla="*/ 2184298 h 2380711"/>
              <a:gd name="connsiteX7" fmla="*/ 767832 w 3864976"/>
              <a:gd name="connsiteY7" fmla="*/ 2155140 h 2380711"/>
              <a:gd name="connsiteX8" fmla="*/ 835868 w 3864976"/>
              <a:gd name="connsiteY8" fmla="*/ 2106543 h 2380711"/>
              <a:gd name="connsiteX9" fmla="*/ 855307 w 3864976"/>
              <a:gd name="connsiteY9" fmla="*/ 2077385 h 2380711"/>
              <a:gd name="connsiteX10" fmla="*/ 874745 w 3864976"/>
              <a:gd name="connsiteY10" fmla="*/ 2019068 h 2380711"/>
              <a:gd name="connsiteX11" fmla="*/ 884465 w 3864976"/>
              <a:gd name="connsiteY11" fmla="*/ 1970471 h 2380711"/>
              <a:gd name="connsiteX12" fmla="*/ 903903 w 3864976"/>
              <a:gd name="connsiteY12" fmla="*/ 1912155 h 2380711"/>
              <a:gd name="connsiteX13" fmla="*/ 942781 w 3864976"/>
              <a:gd name="connsiteY13" fmla="*/ 1853839 h 2380711"/>
              <a:gd name="connsiteX14" fmla="*/ 975653 w 3864976"/>
              <a:gd name="connsiteY14" fmla="*/ 1808580 h 2380711"/>
              <a:gd name="connsiteX15" fmla="*/ 1043491 w 3864976"/>
              <a:gd name="connsiteY15" fmla="*/ 1800179 h 2380711"/>
              <a:gd name="connsiteX16" fmla="*/ 1084859 w 3864976"/>
              <a:gd name="connsiteY16" fmla="*/ 1764391 h 2380711"/>
              <a:gd name="connsiteX17" fmla="*/ 1142167 w 3864976"/>
              <a:gd name="connsiteY17" fmla="*/ 1241516 h 2380711"/>
              <a:gd name="connsiteX18" fmla="*/ 1157663 w 3864976"/>
              <a:gd name="connsiteY18" fmla="*/ 1117166 h 2380711"/>
              <a:gd name="connsiteX19" fmla="*/ 1235531 w 3864976"/>
              <a:gd name="connsiteY19" fmla="*/ 906943 h 2380711"/>
              <a:gd name="connsiteX20" fmla="*/ 1329013 w 3864976"/>
              <a:gd name="connsiteY20" fmla="*/ 897835 h 2380711"/>
              <a:gd name="connsiteX21" fmla="*/ 1399592 w 3864976"/>
              <a:gd name="connsiteY21" fmla="*/ 868068 h 2380711"/>
              <a:gd name="connsiteX22" fmla="*/ 1457198 w 3864976"/>
              <a:gd name="connsiteY22" fmla="*/ 779522 h 2380711"/>
              <a:gd name="connsiteX23" fmla="*/ 1494906 w 3864976"/>
              <a:gd name="connsiteY23" fmla="*/ 789093 h 2380711"/>
              <a:gd name="connsiteX24" fmla="*/ 1580653 w 3864976"/>
              <a:gd name="connsiteY24" fmla="*/ 470124 h 2380711"/>
              <a:gd name="connsiteX25" fmla="*/ 1654164 w 3864976"/>
              <a:gd name="connsiteY25" fmla="*/ 364585 h 2380711"/>
              <a:gd name="connsiteX26" fmla="*/ 1848657 w 3864976"/>
              <a:gd name="connsiteY26" fmla="*/ 364245 h 2380711"/>
              <a:gd name="connsiteX27" fmla="*/ 1903618 w 3864976"/>
              <a:gd name="connsiteY27" fmla="*/ 330116 h 2380711"/>
              <a:gd name="connsiteX28" fmla="*/ 2138155 w 3864976"/>
              <a:gd name="connsiteY28" fmla="*/ 319669 h 2380711"/>
              <a:gd name="connsiteX29" fmla="*/ 2191474 w 3864976"/>
              <a:gd name="connsiteY29" fmla="*/ 285553 h 2380711"/>
              <a:gd name="connsiteX30" fmla="*/ 2394978 w 3864976"/>
              <a:gd name="connsiteY30" fmla="*/ 277620 h 2380711"/>
              <a:gd name="connsiteX31" fmla="*/ 2483855 w 3864976"/>
              <a:gd name="connsiteY31" fmla="*/ 249731 h 2380711"/>
              <a:gd name="connsiteX32" fmla="*/ 2894037 w 3864976"/>
              <a:gd name="connsiteY32" fmla="*/ 256132 h 2380711"/>
              <a:gd name="connsiteX33" fmla="*/ 3145498 w 3864976"/>
              <a:gd name="connsiteY33" fmla="*/ 253912 h 2380711"/>
              <a:gd name="connsiteX34" fmla="*/ 3209789 w 3864976"/>
              <a:gd name="connsiteY34" fmla="*/ 157023 h 2380711"/>
              <a:gd name="connsiteX35" fmla="*/ 3394749 w 3864976"/>
              <a:gd name="connsiteY35" fmla="*/ 143087 h 2380711"/>
              <a:gd name="connsiteX36" fmla="*/ 3420025 w 3864976"/>
              <a:gd name="connsiteY36" fmla="*/ 88311 h 2380711"/>
              <a:gd name="connsiteX37" fmla="*/ 3478548 w 3864976"/>
              <a:gd name="connsiteY37" fmla="*/ 62491 h 2380711"/>
              <a:gd name="connsiteX38" fmla="*/ 3529438 w 3864976"/>
              <a:gd name="connsiteY38" fmla="*/ 8269 h 2380711"/>
              <a:gd name="connsiteX39" fmla="*/ 3716232 w 3864976"/>
              <a:gd name="connsiteY39" fmla="*/ 0 h 2380711"/>
              <a:gd name="connsiteX40" fmla="*/ 3864976 w 3864976"/>
              <a:gd name="connsiteY40" fmla="*/ 10718 h 2380711"/>
              <a:gd name="connsiteX0" fmla="*/ 0 w 3967635"/>
              <a:gd name="connsiteY0" fmla="*/ 2378686 h 2380711"/>
              <a:gd name="connsiteX1" fmla="*/ 394828 w 3967635"/>
              <a:gd name="connsiteY1" fmla="*/ 2367755 h 2380711"/>
              <a:gd name="connsiteX2" fmla="*/ 400605 w 3967635"/>
              <a:gd name="connsiteY2" fmla="*/ 2295674 h 2380711"/>
              <a:gd name="connsiteX3" fmla="*/ 476250 w 3967635"/>
              <a:gd name="connsiteY3" fmla="*/ 2262053 h 2380711"/>
              <a:gd name="connsiteX4" fmla="*/ 534567 w 3967635"/>
              <a:gd name="connsiteY4" fmla="*/ 2242614 h 2380711"/>
              <a:gd name="connsiteX5" fmla="*/ 563725 w 3967635"/>
              <a:gd name="connsiteY5" fmla="*/ 2223175 h 2380711"/>
              <a:gd name="connsiteX6" fmla="*/ 641480 w 3967635"/>
              <a:gd name="connsiteY6" fmla="*/ 2184298 h 2380711"/>
              <a:gd name="connsiteX7" fmla="*/ 767832 w 3967635"/>
              <a:gd name="connsiteY7" fmla="*/ 2155140 h 2380711"/>
              <a:gd name="connsiteX8" fmla="*/ 835868 w 3967635"/>
              <a:gd name="connsiteY8" fmla="*/ 2106543 h 2380711"/>
              <a:gd name="connsiteX9" fmla="*/ 855307 w 3967635"/>
              <a:gd name="connsiteY9" fmla="*/ 2077385 h 2380711"/>
              <a:gd name="connsiteX10" fmla="*/ 874745 w 3967635"/>
              <a:gd name="connsiteY10" fmla="*/ 2019068 h 2380711"/>
              <a:gd name="connsiteX11" fmla="*/ 884465 w 3967635"/>
              <a:gd name="connsiteY11" fmla="*/ 1970471 h 2380711"/>
              <a:gd name="connsiteX12" fmla="*/ 903903 w 3967635"/>
              <a:gd name="connsiteY12" fmla="*/ 1912155 h 2380711"/>
              <a:gd name="connsiteX13" fmla="*/ 942781 w 3967635"/>
              <a:gd name="connsiteY13" fmla="*/ 1853839 h 2380711"/>
              <a:gd name="connsiteX14" fmla="*/ 975653 w 3967635"/>
              <a:gd name="connsiteY14" fmla="*/ 1808580 h 2380711"/>
              <a:gd name="connsiteX15" fmla="*/ 1043491 w 3967635"/>
              <a:gd name="connsiteY15" fmla="*/ 1800179 h 2380711"/>
              <a:gd name="connsiteX16" fmla="*/ 1084859 w 3967635"/>
              <a:gd name="connsiteY16" fmla="*/ 1764391 h 2380711"/>
              <a:gd name="connsiteX17" fmla="*/ 1142167 w 3967635"/>
              <a:gd name="connsiteY17" fmla="*/ 1241516 h 2380711"/>
              <a:gd name="connsiteX18" fmla="*/ 1157663 w 3967635"/>
              <a:gd name="connsiteY18" fmla="*/ 1117166 h 2380711"/>
              <a:gd name="connsiteX19" fmla="*/ 1235531 w 3967635"/>
              <a:gd name="connsiteY19" fmla="*/ 906943 h 2380711"/>
              <a:gd name="connsiteX20" fmla="*/ 1329013 w 3967635"/>
              <a:gd name="connsiteY20" fmla="*/ 897835 h 2380711"/>
              <a:gd name="connsiteX21" fmla="*/ 1399592 w 3967635"/>
              <a:gd name="connsiteY21" fmla="*/ 868068 h 2380711"/>
              <a:gd name="connsiteX22" fmla="*/ 1457198 w 3967635"/>
              <a:gd name="connsiteY22" fmla="*/ 779522 h 2380711"/>
              <a:gd name="connsiteX23" fmla="*/ 1494906 w 3967635"/>
              <a:gd name="connsiteY23" fmla="*/ 789093 h 2380711"/>
              <a:gd name="connsiteX24" fmla="*/ 1580653 w 3967635"/>
              <a:gd name="connsiteY24" fmla="*/ 470124 h 2380711"/>
              <a:gd name="connsiteX25" fmla="*/ 1654164 w 3967635"/>
              <a:gd name="connsiteY25" fmla="*/ 364585 h 2380711"/>
              <a:gd name="connsiteX26" fmla="*/ 1848657 w 3967635"/>
              <a:gd name="connsiteY26" fmla="*/ 364245 h 2380711"/>
              <a:gd name="connsiteX27" fmla="*/ 1903618 w 3967635"/>
              <a:gd name="connsiteY27" fmla="*/ 330116 h 2380711"/>
              <a:gd name="connsiteX28" fmla="*/ 2138155 w 3967635"/>
              <a:gd name="connsiteY28" fmla="*/ 319669 h 2380711"/>
              <a:gd name="connsiteX29" fmla="*/ 2191474 w 3967635"/>
              <a:gd name="connsiteY29" fmla="*/ 285553 h 2380711"/>
              <a:gd name="connsiteX30" fmla="*/ 2394978 w 3967635"/>
              <a:gd name="connsiteY30" fmla="*/ 277620 h 2380711"/>
              <a:gd name="connsiteX31" fmla="*/ 2483855 w 3967635"/>
              <a:gd name="connsiteY31" fmla="*/ 249731 h 2380711"/>
              <a:gd name="connsiteX32" fmla="*/ 2894037 w 3967635"/>
              <a:gd name="connsiteY32" fmla="*/ 256132 h 2380711"/>
              <a:gd name="connsiteX33" fmla="*/ 3145498 w 3967635"/>
              <a:gd name="connsiteY33" fmla="*/ 253912 h 2380711"/>
              <a:gd name="connsiteX34" fmla="*/ 3209789 w 3967635"/>
              <a:gd name="connsiteY34" fmla="*/ 157023 h 2380711"/>
              <a:gd name="connsiteX35" fmla="*/ 3394749 w 3967635"/>
              <a:gd name="connsiteY35" fmla="*/ 143087 h 2380711"/>
              <a:gd name="connsiteX36" fmla="*/ 3420025 w 3967635"/>
              <a:gd name="connsiteY36" fmla="*/ 88311 h 2380711"/>
              <a:gd name="connsiteX37" fmla="*/ 3478548 w 3967635"/>
              <a:gd name="connsiteY37" fmla="*/ 62491 h 2380711"/>
              <a:gd name="connsiteX38" fmla="*/ 3529438 w 3967635"/>
              <a:gd name="connsiteY38" fmla="*/ 8269 h 2380711"/>
              <a:gd name="connsiteX39" fmla="*/ 3716232 w 3967635"/>
              <a:gd name="connsiteY39" fmla="*/ 0 h 2380711"/>
              <a:gd name="connsiteX40" fmla="*/ 3967635 w 3967635"/>
              <a:gd name="connsiteY40" fmla="*/ 3208 h 2380711"/>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799434 w 4799434"/>
              <a:gd name="connsiteY40"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799434 w 4799434"/>
              <a:gd name="connsiteY41"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799434 w 4799434"/>
              <a:gd name="connsiteY42"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537724 w 4799434"/>
              <a:gd name="connsiteY42" fmla="*/ 2027 h 2464985"/>
              <a:gd name="connsiteX43" fmla="*/ 4799434 w 4799434"/>
              <a:gd name="connsiteY43" fmla="*/ 0 h 2464985"/>
              <a:gd name="connsiteX0" fmla="*/ 0 w 4799434"/>
              <a:gd name="connsiteY0" fmla="*/ 2462960 h 2464985"/>
              <a:gd name="connsiteX1" fmla="*/ 394828 w 4799434"/>
              <a:gd name="connsiteY1" fmla="*/ 2452029 h 2464985"/>
              <a:gd name="connsiteX2" fmla="*/ 400605 w 4799434"/>
              <a:gd name="connsiteY2" fmla="*/ 2379948 h 2464985"/>
              <a:gd name="connsiteX3" fmla="*/ 476250 w 4799434"/>
              <a:gd name="connsiteY3" fmla="*/ 2346327 h 2464985"/>
              <a:gd name="connsiteX4" fmla="*/ 534567 w 4799434"/>
              <a:gd name="connsiteY4" fmla="*/ 2326888 h 2464985"/>
              <a:gd name="connsiteX5" fmla="*/ 563725 w 4799434"/>
              <a:gd name="connsiteY5" fmla="*/ 2307449 h 2464985"/>
              <a:gd name="connsiteX6" fmla="*/ 641480 w 4799434"/>
              <a:gd name="connsiteY6" fmla="*/ 2268572 h 2464985"/>
              <a:gd name="connsiteX7" fmla="*/ 767832 w 4799434"/>
              <a:gd name="connsiteY7" fmla="*/ 2239414 h 2464985"/>
              <a:gd name="connsiteX8" fmla="*/ 835868 w 4799434"/>
              <a:gd name="connsiteY8" fmla="*/ 2190817 h 2464985"/>
              <a:gd name="connsiteX9" fmla="*/ 855307 w 4799434"/>
              <a:gd name="connsiteY9" fmla="*/ 2161659 h 2464985"/>
              <a:gd name="connsiteX10" fmla="*/ 874745 w 4799434"/>
              <a:gd name="connsiteY10" fmla="*/ 2103342 h 2464985"/>
              <a:gd name="connsiteX11" fmla="*/ 884465 w 4799434"/>
              <a:gd name="connsiteY11" fmla="*/ 2054745 h 2464985"/>
              <a:gd name="connsiteX12" fmla="*/ 903903 w 4799434"/>
              <a:gd name="connsiteY12" fmla="*/ 1996429 h 2464985"/>
              <a:gd name="connsiteX13" fmla="*/ 942781 w 4799434"/>
              <a:gd name="connsiteY13" fmla="*/ 1938113 h 2464985"/>
              <a:gd name="connsiteX14" fmla="*/ 975653 w 4799434"/>
              <a:gd name="connsiteY14" fmla="*/ 1892854 h 2464985"/>
              <a:gd name="connsiteX15" fmla="*/ 1043491 w 4799434"/>
              <a:gd name="connsiteY15" fmla="*/ 1884453 h 2464985"/>
              <a:gd name="connsiteX16" fmla="*/ 1084859 w 4799434"/>
              <a:gd name="connsiteY16" fmla="*/ 1848665 h 2464985"/>
              <a:gd name="connsiteX17" fmla="*/ 1142167 w 4799434"/>
              <a:gd name="connsiteY17" fmla="*/ 1325790 h 2464985"/>
              <a:gd name="connsiteX18" fmla="*/ 1157663 w 4799434"/>
              <a:gd name="connsiteY18" fmla="*/ 1201440 h 2464985"/>
              <a:gd name="connsiteX19" fmla="*/ 1235531 w 4799434"/>
              <a:gd name="connsiteY19" fmla="*/ 991217 h 2464985"/>
              <a:gd name="connsiteX20" fmla="*/ 1329013 w 4799434"/>
              <a:gd name="connsiteY20" fmla="*/ 982109 h 2464985"/>
              <a:gd name="connsiteX21" fmla="*/ 1399592 w 4799434"/>
              <a:gd name="connsiteY21" fmla="*/ 952342 h 2464985"/>
              <a:gd name="connsiteX22" fmla="*/ 1457198 w 4799434"/>
              <a:gd name="connsiteY22" fmla="*/ 863796 h 2464985"/>
              <a:gd name="connsiteX23" fmla="*/ 1494906 w 4799434"/>
              <a:gd name="connsiteY23" fmla="*/ 873367 h 2464985"/>
              <a:gd name="connsiteX24" fmla="*/ 1580653 w 4799434"/>
              <a:gd name="connsiteY24" fmla="*/ 554398 h 2464985"/>
              <a:gd name="connsiteX25" fmla="*/ 1654164 w 4799434"/>
              <a:gd name="connsiteY25" fmla="*/ 448859 h 2464985"/>
              <a:gd name="connsiteX26" fmla="*/ 1848657 w 4799434"/>
              <a:gd name="connsiteY26" fmla="*/ 448519 h 2464985"/>
              <a:gd name="connsiteX27" fmla="*/ 1903618 w 4799434"/>
              <a:gd name="connsiteY27" fmla="*/ 414390 h 2464985"/>
              <a:gd name="connsiteX28" fmla="*/ 2138155 w 4799434"/>
              <a:gd name="connsiteY28" fmla="*/ 403943 h 2464985"/>
              <a:gd name="connsiteX29" fmla="*/ 2191474 w 4799434"/>
              <a:gd name="connsiteY29" fmla="*/ 369827 h 2464985"/>
              <a:gd name="connsiteX30" fmla="*/ 2394978 w 4799434"/>
              <a:gd name="connsiteY30" fmla="*/ 361894 h 2464985"/>
              <a:gd name="connsiteX31" fmla="*/ 2483855 w 4799434"/>
              <a:gd name="connsiteY31" fmla="*/ 334005 h 2464985"/>
              <a:gd name="connsiteX32" fmla="*/ 2894037 w 4799434"/>
              <a:gd name="connsiteY32" fmla="*/ 340406 h 2464985"/>
              <a:gd name="connsiteX33" fmla="*/ 3145498 w 4799434"/>
              <a:gd name="connsiteY33" fmla="*/ 338186 h 2464985"/>
              <a:gd name="connsiteX34" fmla="*/ 3209789 w 4799434"/>
              <a:gd name="connsiteY34" fmla="*/ 241297 h 2464985"/>
              <a:gd name="connsiteX35" fmla="*/ 3394749 w 4799434"/>
              <a:gd name="connsiteY35" fmla="*/ 227361 h 2464985"/>
              <a:gd name="connsiteX36" fmla="*/ 3420025 w 4799434"/>
              <a:gd name="connsiteY36" fmla="*/ 172585 h 2464985"/>
              <a:gd name="connsiteX37" fmla="*/ 3478548 w 4799434"/>
              <a:gd name="connsiteY37" fmla="*/ 146765 h 2464985"/>
              <a:gd name="connsiteX38" fmla="*/ 3529438 w 4799434"/>
              <a:gd name="connsiteY38" fmla="*/ 92543 h 2464985"/>
              <a:gd name="connsiteX39" fmla="*/ 3716232 w 4799434"/>
              <a:gd name="connsiteY39" fmla="*/ 84274 h 2464985"/>
              <a:gd name="connsiteX40" fmla="*/ 4011874 w 4799434"/>
              <a:gd name="connsiteY40" fmla="*/ 79789 h 2464985"/>
              <a:gd name="connsiteX41" fmla="*/ 4183970 w 4799434"/>
              <a:gd name="connsiteY41" fmla="*/ 50628 h 2464985"/>
              <a:gd name="connsiteX42" fmla="*/ 4455191 w 4799434"/>
              <a:gd name="connsiteY42" fmla="*/ 33803 h 2464985"/>
              <a:gd name="connsiteX43" fmla="*/ 4799434 w 4799434"/>
              <a:gd name="connsiteY43" fmla="*/ 0 h 2464985"/>
              <a:gd name="connsiteX0" fmla="*/ 0 w 5407439"/>
              <a:gd name="connsiteY0" fmla="*/ 2538074 h 2540099"/>
              <a:gd name="connsiteX1" fmla="*/ 394828 w 5407439"/>
              <a:gd name="connsiteY1" fmla="*/ 2527143 h 2540099"/>
              <a:gd name="connsiteX2" fmla="*/ 400605 w 5407439"/>
              <a:gd name="connsiteY2" fmla="*/ 2455062 h 2540099"/>
              <a:gd name="connsiteX3" fmla="*/ 476250 w 5407439"/>
              <a:gd name="connsiteY3" fmla="*/ 2421441 h 2540099"/>
              <a:gd name="connsiteX4" fmla="*/ 534567 w 5407439"/>
              <a:gd name="connsiteY4" fmla="*/ 2402002 h 2540099"/>
              <a:gd name="connsiteX5" fmla="*/ 563725 w 5407439"/>
              <a:gd name="connsiteY5" fmla="*/ 2382563 h 2540099"/>
              <a:gd name="connsiteX6" fmla="*/ 641480 w 5407439"/>
              <a:gd name="connsiteY6" fmla="*/ 2343686 h 2540099"/>
              <a:gd name="connsiteX7" fmla="*/ 767832 w 5407439"/>
              <a:gd name="connsiteY7" fmla="*/ 2314528 h 2540099"/>
              <a:gd name="connsiteX8" fmla="*/ 835868 w 5407439"/>
              <a:gd name="connsiteY8" fmla="*/ 2265931 h 2540099"/>
              <a:gd name="connsiteX9" fmla="*/ 855307 w 5407439"/>
              <a:gd name="connsiteY9" fmla="*/ 2236773 h 2540099"/>
              <a:gd name="connsiteX10" fmla="*/ 874745 w 5407439"/>
              <a:gd name="connsiteY10" fmla="*/ 2178456 h 2540099"/>
              <a:gd name="connsiteX11" fmla="*/ 884465 w 5407439"/>
              <a:gd name="connsiteY11" fmla="*/ 2129859 h 2540099"/>
              <a:gd name="connsiteX12" fmla="*/ 903903 w 5407439"/>
              <a:gd name="connsiteY12" fmla="*/ 2071543 h 2540099"/>
              <a:gd name="connsiteX13" fmla="*/ 942781 w 5407439"/>
              <a:gd name="connsiteY13" fmla="*/ 2013227 h 2540099"/>
              <a:gd name="connsiteX14" fmla="*/ 975653 w 5407439"/>
              <a:gd name="connsiteY14" fmla="*/ 1967968 h 2540099"/>
              <a:gd name="connsiteX15" fmla="*/ 1043491 w 5407439"/>
              <a:gd name="connsiteY15" fmla="*/ 1959567 h 2540099"/>
              <a:gd name="connsiteX16" fmla="*/ 1084859 w 5407439"/>
              <a:gd name="connsiteY16" fmla="*/ 1923779 h 2540099"/>
              <a:gd name="connsiteX17" fmla="*/ 1142167 w 5407439"/>
              <a:gd name="connsiteY17" fmla="*/ 1400904 h 2540099"/>
              <a:gd name="connsiteX18" fmla="*/ 1157663 w 5407439"/>
              <a:gd name="connsiteY18" fmla="*/ 1276554 h 2540099"/>
              <a:gd name="connsiteX19" fmla="*/ 1235531 w 5407439"/>
              <a:gd name="connsiteY19" fmla="*/ 1066331 h 2540099"/>
              <a:gd name="connsiteX20" fmla="*/ 1329013 w 5407439"/>
              <a:gd name="connsiteY20" fmla="*/ 1057223 h 2540099"/>
              <a:gd name="connsiteX21" fmla="*/ 1399592 w 5407439"/>
              <a:gd name="connsiteY21" fmla="*/ 1027456 h 2540099"/>
              <a:gd name="connsiteX22" fmla="*/ 1457198 w 5407439"/>
              <a:gd name="connsiteY22" fmla="*/ 938910 h 2540099"/>
              <a:gd name="connsiteX23" fmla="*/ 1494906 w 5407439"/>
              <a:gd name="connsiteY23" fmla="*/ 948481 h 2540099"/>
              <a:gd name="connsiteX24" fmla="*/ 1580653 w 5407439"/>
              <a:gd name="connsiteY24" fmla="*/ 629512 h 2540099"/>
              <a:gd name="connsiteX25" fmla="*/ 1654164 w 5407439"/>
              <a:gd name="connsiteY25" fmla="*/ 523973 h 2540099"/>
              <a:gd name="connsiteX26" fmla="*/ 1848657 w 5407439"/>
              <a:gd name="connsiteY26" fmla="*/ 523633 h 2540099"/>
              <a:gd name="connsiteX27" fmla="*/ 1903618 w 5407439"/>
              <a:gd name="connsiteY27" fmla="*/ 489504 h 2540099"/>
              <a:gd name="connsiteX28" fmla="*/ 2138155 w 5407439"/>
              <a:gd name="connsiteY28" fmla="*/ 479057 h 2540099"/>
              <a:gd name="connsiteX29" fmla="*/ 2191474 w 5407439"/>
              <a:gd name="connsiteY29" fmla="*/ 444941 h 2540099"/>
              <a:gd name="connsiteX30" fmla="*/ 2394978 w 5407439"/>
              <a:gd name="connsiteY30" fmla="*/ 437008 h 2540099"/>
              <a:gd name="connsiteX31" fmla="*/ 2483855 w 5407439"/>
              <a:gd name="connsiteY31" fmla="*/ 409119 h 2540099"/>
              <a:gd name="connsiteX32" fmla="*/ 2894037 w 5407439"/>
              <a:gd name="connsiteY32" fmla="*/ 415520 h 2540099"/>
              <a:gd name="connsiteX33" fmla="*/ 3145498 w 5407439"/>
              <a:gd name="connsiteY33" fmla="*/ 413300 h 2540099"/>
              <a:gd name="connsiteX34" fmla="*/ 3209789 w 5407439"/>
              <a:gd name="connsiteY34" fmla="*/ 316411 h 2540099"/>
              <a:gd name="connsiteX35" fmla="*/ 3394749 w 5407439"/>
              <a:gd name="connsiteY35" fmla="*/ 302475 h 2540099"/>
              <a:gd name="connsiteX36" fmla="*/ 3420025 w 5407439"/>
              <a:gd name="connsiteY36" fmla="*/ 247699 h 2540099"/>
              <a:gd name="connsiteX37" fmla="*/ 3478548 w 5407439"/>
              <a:gd name="connsiteY37" fmla="*/ 221879 h 2540099"/>
              <a:gd name="connsiteX38" fmla="*/ 3529438 w 5407439"/>
              <a:gd name="connsiteY38" fmla="*/ 167657 h 2540099"/>
              <a:gd name="connsiteX39" fmla="*/ 3716232 w 5407439"/>
              <a:gd name="connsiteY39" fmla="*/ 159388 h 2540099"/>
              <a:gd name="connsiteX40" fmla="*/ 4011874 w 5407439"/>
              <a:gd name="connsiteY40" fmla="*/ 154903 h 2540099"/>
              <a:gd name="connsiteX41" fmla="*/ 4183970 w 5407439"/>
              <a:gd name="connsiteY41" fmla="*/ 125742 h 2540099"/>
              <a:gd name="connsiteX42" fmla="*/ 4455191 w 5407439"/>
              <a:gd name="connsiteY42" fmla="*/ 108917 h 2540099"/>
              <a:gd name="connsiteX43" fmla="*/ 5407439 w 5407439"/>
              <a:gd name="connsiteY43" fmla="*/ 0 h 2540099"/>
              <a:gd name="connsiteX0" fmla="*/ 0 w 5407439"/>
              <a:gd name="connsiteY0" fmla="*/ 2559322 h 2561347"/>
              <a:gd name="connsiteX1" fmla="*/ 394828 w 5407439"/>
              <a:gd name="connsiteY1" fmla="*/ 2548391 h 2561347"/>
              <a:gd name="connsiteX2" fmla="*/ 400605 w 5407439"/>
              <a:gd name="connsiteY2" fmla="*/ 2476310 h 2561347"/>
              <a:gd name="connsiteX3" fmla="*/ 476250 w 5407439"/>
              <a:gd name="connsiteY3" fmla="*/ 2442689 h 2561347"/>
              <a:gd name="connsiteX4" fmla="*/ 534567 w 5407439"/>
              <a:gd name="connsiteY4" fmla="*/ 2423250 h 2561347"/>
              <a:gd name="connsiteX5" fmla="*/ 563725 w 5407439"/>
              <a:gd name="connsiteY5" fmla="*/ 2403811 h 2561347"/>
              <a:gd name="connsiteX6" fmla="*/ 641480 w 5407439"/>
              <a:gd name="connsiteY6" fmla="*/ 2364934 h 2561347"/>
              <a:gd name="connsiteX7" fmla="*/ 767832 w 5407439"/>
              <a:gd name="connsiteY7" fmla="*/ 2335776 h 2561347"/>
              <a:gd name="connsiteX8" fmla="*/ 835868 w 5407439"/>
              <a:gd name="connsiteY8" fmla="*/ 2287179 h 2561347"/>
              <a:gd name="connsiteX9" fmla="*/ 855307 w 5407439"/>
              <a:gd name="connsiteY9" fmla="*/ 2258021 h 2561347"/>
              <a:gd name="connsiteX10" fmla="*/ 874745 w 5407439"/>
              <a:gd name="connsiteY10" fmla="*/ 2199704 h 2561347"/>
              <a:gd name="connsiteX11" fmla="*/ 884465 w 5407439"/>
              <a:gd name="connsiteY11" fmla="*/ 2151107 h 2561347"/>
              <a:gd name="connsiteX12" fmla="*/ 903903 w 5407439"/>
              <a:gd name="connsiteY12" fmla="*/ 2092791 h 2561347"/>
              <a:gd name="connsiteX13" fmla="*/ 942781 w 5407439"/>
              <a:gd name="connsiteY13" fmla="*/ 2034475 h 2561347"/>
              <a:gd name="connsiteX14" fmla="*/ 975653 w 5407439"/>
              <a:gd name="connsiteY14" fmla="*/ 1989216 h 2561347"/>
              <a:gd name="connsiteX15" fmla="*/ 1043491 w 5407439"/>
              <a:gd name="connsiteY15" fmla="*/ 1980815 h 2561347"/>
              <a:gd name="connsiteX16" fmla="*/ 1084859 w 5407439"/>
              <a:gd name="connsiteY16" fmla="*/ 1945027 h 2561347"/>
              <a:gd name="connsiteX17" fmla="*/ 1142167 w 5407439"/>
              <a:gd name="connsiteY17" fmla="*/ 1422152 h 2561347"/>
              <a:gd name="connsiteX18" fmla="*/ 1157663 w 5407439"/>
              <a:gd name="connsiteY18" fmla="*/ 1297802 h 2561347"/>
              <a:gd name="connsiteX19" fmla="*/ 1235531 w 5407439"/>
              <a:gd name="connsiteY19" fmla="*/ 1087579 h 2561347"/>
              <a:gd name="connsiteX20" fmla="*/ 1329013 w 5407439"/>
              <a:gd name="connsiteY20" fmla="*/ 1078471 h 2561347"/>
              <a:gd name="connsiteX21" fmla="*/ 1399592 w 5407439"/>
              <a:gd name="connsiteY21" fmla="*/ 1048704 h 2561347"/>
              <a:gd name="connsiteX22" fmla="*/ 1457198 w 5407439"/>
              <a:gd name="connsiteY22" fmla="*/ 960158 h 2561347"/>
              <a:gd name="connsiteX23" fmla="*/ 1494906 w 5407439"/>
              <a:gd name="connsiteY23" fmla="*/ 969729 h 2561347"/>
              <a:gd name="connsiteX24" fmla="*/ 1580653 w 5407439"/>
              <a:gd name="connsiteY24" fmla="*/ 650760 h 2561347"/>
              <a:gd name="connsiteX25" fmla="*/ 1654164 w 5407439"/>
              <a:gd name="connsiteY25" fmla="*/ 545221 h 2561347"/>
              <a:gd name="connsiteX26" fmla="*/ 1848657 w 5407439"/>
              <a:gd name="connsiteY26" fmla="*/ 544881 h 2561347"/>
              <a:gd name="connsiteX27" fmla="*/ 1903618 w 5407439"/>
              <a:gd name="connsiteY27" fmla="*/ 510752 h 2561347"/>
              <a:gd name="connsiteX28" fmla="*/ 2138155 w 5407439"/>
              <a:gd name="connsiteY28" fmla="*/ 500305 h 2561347"/>
              <a:gd name="connsiteX29" fmla="*/ 2191474 w 5407439"/>
              <a:gd name="connsiteY29" fmla="*/ 466189 h 2561347"/>
              <a:gd name="connsiteX30" fmla="*/ 2394978 w 5407439"/>
              <a:gd name="connsiteY30" fmla="*/ 458256 h 2561347"/>
              <a:gd name="connsiteX31" fmla="*/ 2483855 w 5407439"/>
              <a:gd name="connsiteY31" fmla="*/ 430367 h 2561347"/>
              <a:gd name="connsiteX32" fmla="*/ 2894037 w 5407439"/>
              <a:gd name="connsiteY32" fmla="*/ 436768 h 2561347"/>
              <a:gd name="connsiteX33" fmla="*/ 3145498 w 5407439"/>
              <a:gd name="connsiteY33" fmla="*/ 434548 h 2561347"/>
              <a:gd name="connsiteX34" fmla="*/ 3209789 w 5407439"/>
              <a:gd name="connsiteY34" fmla="*/ 337659 h 2561347"/>
              <a:gd name="connsiteX35" fmla="*/ 3394749 w 5407439"/>
              <a:gd name="connsiteY35" fmla="*/ 323723 h 2561347"/>
              <a:gd name="connsiteX36" fmla="*/ 3420025 w 5407439"/>
              <a:gd name="connsiteY36" fmla="*/ 268947 h 2561347"/>
              <a:gd name="connsiteX37" fmla="*/ 3478548 w 5407439"/>
              <a:gd name="connsiteY37" fmla="*/ 243127 h 2561347"/>
              <a:gd name="connsiteX38" fmla="*/ 3529438 w 5407439"/>
              <a:gd name="connsiteY38" fmla="*/ 188905 h 2561347"/>
              <a:gd name="connsiteX39" fmla="*/ 3716232 w 5407439"/>
              <a:gd name="connsiteY39" fmla="*/ 180636 h 2561347"/>
              <a:gd name="connsiteX40" fmla="*/ 4011874 w 5407439"/>
              <a:gd name="connsiteY40" fmla="*/ 176151 h 2561347"/>
              <a:gd name="connsiteX41" fmla="*/ 4183970 w 5407439"/>
              <a:gd name="connsiteY41" fmla="*/ 146990 h 2561347"/>
              <a:gd name="connsiteX42" fmla="*/ 4455191 w 5407439"/>
              <a:gd name="connsiteY42" fmla="*/ 130165 h 2561347"/>
              <a:gd name="connsiteX43" fmla="*/ 5045676 w 5407439"/>
              <a:gd name="connsiteY43" fmla="*/ 0 h 2561347"/>
              <a:gd name="connsiteX44" fmla="*/ 5407439 w 5407439"/>
              <a:gd name="connsiteY44" fmla="*/ 21248 h 2561347"/>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5045676 w 5407439"/>
              <a:gd name="connsiteY43" fmla="*/ 1288 h 2562635"/>
              <a:gd name="connsiteX44" fmla="*/ 5407439 w 5407439"/>
              <a:gd name="connsiteY44" fmla="*/ 0 h 2562635"/>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4965097 w 5407439"/>
              <a:gd name="connsiteY43" fmla="*/ 98935 h 2562635"/>
              <a:gd name="connsiteX44" fmla="*/ 5045676 w 5407439"/>
              <a:gd name="connsiteY44" fmla="*/ 1288 h 2562635"/>
              <a:gd name="connsiteX45" fmla="*/ 5407439 w 5407439"/>
              <a:gd name="connsiteY45" fmla="*/ 0 h 2562635"/>
              <a:gd name="connsiteX0" fmla="*/ 0 w 5407439"/>
              <a:gd name="connsiteY0" fmla="*/ 2560610 h 2562635"/>
              <a:gd name="connsiteX1" fmla="*/ 394828 w 5407439"/>
              <a:gd name="connsiteY1" fmla="*/ 2549679 h 2562635"/>
              <a:gd name="connsiteX2" fmla="*/ 400605 w 5407439"/>
              <a:gd name="connsiteY2" fmla="*/ 2477598 h 2562635"/>
              <a:gd name="connsiteX3" fmla="*/ 476250 w 5407439"/>
              <a:gd name="connsiteY3" fmla="*/ 2443977 h 2562635"/>
              <a:gd name="connsiteX4" fmla="*/ 534567 w 5407439"/>
              <a:gd name="connsiteY4" fmla="*/ 2424538 h 2562635"/>
              <a:gd name="connsiteX5" fmla="*/ 563725 w 5407439"/>
              <a:gd name="connsiteY5" fmla="*/ 2405099 h 2562635"/>
              <a:gd name="connsiteX6" fmla="*/ 641480 w 5407439"/>
              <a:gd name="connsiteY6" fmla="*/ 2366222 h 2562635"/>
              <a:gd name="connsiteX7" fmla="*/ 767832 w 5407439"/>
              <a:gd name="connsiteY7" fmla="*/ 2337064 h 2562635"/>
              <a:gd name="connsiteX8" fmla="*/ 835868 w 5407439"/>
              <a:gd name="connsiteY8" fmla="*/ 2288467 h 2562635"/>
              <a:gd name="connsiteX9" fmla="*/ 855307 w 5407439"/>
              <a:gd name="connsiteY9" fmla="*/ 2259309 h 2562635"/>
              <a:gd name="connsiteX10" fmla="*/ 874745 w 5407439"/>
              <a:gd name="connsiteY10" fmla="*/ 2200992 h 2562635"/>
              <a:gd name="connsiteX11" fmla="*/ 884465 w 5407439"/>
              <a:gd name="connsiteY11" fmla="*/ 2152395 h 2562635"/>
              <a:gd name="connsiteX12" fmla="*/ 903903 w 5407439"/>
              <a:gd name="connsiteY12" fmla="*/ 2094079 h 2562635"/>
              <a:gd name="connsiteX13" fmla="*/ 942781 w 5407439"/>
              <a:gd name="connsiteY13" fmla="*/ 2035763 h 2562635"/>
              <a:gd name="connsiteX14" fmla="*/ 975653 w 5407439"/>
              <a:gd name="connsiteY14" fmla="*/ 1990504 h 2562635"/>
              <a:gd name="connsiteX15" fmla="*/ 1043491 w 5407439"/>
              <a:gd name="connsiteY15" fmla="*/ 1982103 h 2562635"/>
              <a:gd name="connsiteX16" fmla="*/ 1084859 w 5407439"/>
              <a:gd name="connsiteY16" fmla="*/ 1946315 h 2562635"/>
              <a:gd name="connsiteX17" fmla="*/ 1142167 w 5407439"/>
              <a:gd name="connsiteY17" fmla="*/ 1423440 h 2562635"/>
              <a:gd name="connsiteX18" fmla="*/ 1157663 w 5407439"/>
              <a:gd name="connsiteY18" fmla="*/ 1299090 h 2562635"/>
              <a:gd name="connsiteX19" fmla="*/ 1235531 w 5407439"/>
              <a:gd name="connsiteY19" fmla="*/ 1088867 h 2562635"/>
              <a:gd name="connsiteX20" fmla="*/ 1329013 w 5407439"/>
              <a:gd name="connsiteY20" fmla="*/ 1079759 h 2562635"/>
              <a:gd name="connsiteX21" fmla="*/ 1399592 w 5407439"/>
              <a:gd name="connsiteY21" fmla="*/ 1049992 h 2562635"/>
              <a:gd name="connsiteX22" fmla="*/ 1457198 w 5407439"/>
              <a:gd name="connsiteY22" fmla="*/ 961446 h 2562635"/>
              <a:gd name="connsiteX23" fmla="*/ 1494906 w 5407439"/>
              <a:gd name="connsiteY23" fmla="*/ 971017 h 2562635"/>
              <a:gd name="connsiteX24" fmla="*/ 1580653 w 5407439"/>
              <a:gd name="connsiteY24" fmla="*/ 652048 h 2562635"/>
              <a:gd name="connsiteX25" fmla="*/ 1654164 w 5407439"/>
              <a:gd name="connsiteY25" fmla="*/ 546509 h 2562635"/>
              <a:gd name="connsiteX26" fmla="*/ 1848657 w 5407439"/>
              <a:gd name="connsiteY26" fmla="*/ 546169 h 2562635"/>
              <a:gd name="connsiteX27" fmla="*/ 1903618 w 5407439"/>
              <a:gd name="connsiteY27" fmla="*/ 512040 h 2562635"/>
              <a:gd name="connsiteX28" fmla="*/ 2138155 w 5407439"/>
              <a:gd name="connsiteY28" fmla="*/ 501593 h 2562635"/>
              <a:gd name="connsiteX29" fmla="*/ 2191474 w 5407439"/>
              <a:gd name="connsiteY29" fmla="*/ 467477 h 2562635"/>
              <a:gd name="connsiteX30" fmla="*/ 2394978 w 5407439"/>
              <a:gd name="connsiteY30" fmla="*/ 459544 h 2562635"/>
              <a:gd name="connsiteX31" fmla="*/ 2483855 w 5407439"/>
              <a:gd name="connsiteY31" fmla="*/ 431655 h 2562635"/>
              <a:gd name="connsiteX32" fmla="*/ 2894037 w 5407439"/>
              <a:gd name="connsiteY32" fmla="*/ 438056 h 2562635"/>
              <a:gd name="connsiteX33" fmla="*/ 3145498 w 5407439"/>
              <a:gd name="connsiteY33" fmla="*/ 435836 h 2562635"/>
              <a:gd name="connsiteX34" fmla="*/ 3209789 w 5407439"/>
              <a:gd name="connsiteY34" fmla="*/ 338947 h 2562635"/>
              <a:gd name="connsiteX35" fmla="*/ 3394749 w 5407439"/>
              <a:gd name="connsiteY35" fmla="*/ 325011 h 2562635"/>
              <a:gd name="connsiteX36" fmla="*/ 3420025 w 5407439"/>
              <a:gd name="connsiteY36" fmla="*/ 270235 h 2562635"/>
              <a:gd name="connsiteX37" fmla="*/ 3478548 w 5407439"/>
              <a:gd name="connsiteY37" fmla="*/ 244415 h 2562635"/>
              <a:gd name="connsiteX38" fmla="*/ 3529438 w 5407439"/>
              <a:gd name="connsiteY38" fmla="*/ 190193 h 2562635"/>
              <a:gd name="connsiteX39" fmla="*/ 3716232 w 5407439"/>
              <a:gd name="connsiteY39" fmla="*/ 181924 h 2562635"/>
              <a:gd name="connsiteX40" fmla="*/ 4011874 w 5407439"/>
              <a:gd name="connsiteY40" fmla="*/ 177439 h 2562635"/>
              <a:gd name="connsiteX41" fmla="*/ 4183970 w 5407439"/>
              <a:gd name="connsiteY41" fmla="*/ 148278 h 2562635"/>
              <a:gd name="connsiteX42" fmla="*/ 4455191 w 5407439"/>
              <a:gd name="connsiteY42" fmla="*/ 131453 h 2562635"/>
              <a:gd name="connsiteX43" fmla="*/ 4496274 w 5407439"/>
              <a:gd name="connsiteY43" fmla="*/ 106447 h 2562635"/>
              <a:gd name="connsiteX44" fmla="*/ 4965097 w 5407439"/>
              <a:gd name="connsiteY44" fmla="*/ 98935 h 2562635"/>
              <a:gd name="connsiteX45" fmla="*/ 5045676 w 5407439"/>
              <a:gd name="connsiteY45" fmla="*/ 1288 h 2562635"/>
              <a:gd name="connsiteX46" fmla="*/ 5407439 w 5407439"/>
              <a:gd name="connsiteY46" fmla="*/ 0 h 2562635"/>
              <a:gd name="connsiteX0" fmla="*/ 0 w 6187153"/>
              <a:gd name="connsiteY0" fmla="*/ 2559322 h 2559781"/>
              <a:gd name="connsiteX1" fmla="*/ 394828 w 6187153"/>
              <a:gd name="connsiteY1" fmla="*/ 2548391 h 2559781"/>
              <a:gd name="connsiteX2" fmla="*/ 400605 w 6187153"/>
              <a:gd name="connsiteY2" fmla="*/ 2476310 h 2559781"/>
              <a:gd name="connsiteX3" fmla="*/ 476250 w 6187153"/>
              <a:gd name="connsiteY3" fmla="*/ 2442689 h 2559781"/>
              <a:gd name="connsiteX4" fmla="*/ 534567 w 6187153"/>
              <a:gd name="connsiteY4" fmla="*/ 2423250 h 2559781"/>
              <a:gd name="connsiteX5" fmla="*/ 563725 w 6187153"/>
              <a:gd name="connsiteY5" fmla="*/ 2403811 h 2559781"/>
              <a:gd name="connsiteX6" fmla="*/ 641480 w 6187153"/>
              <a:gd name="connsiteY6" fmla="*/ 2364934 h 2559781"/>
              <a:gd name="connsiteX7" fmla="*/ 767832 w 6187153"/>
              <a:gd name="connsiteY7" fmla="*/ 2335776 h 2559781"/>
              <a:gd name="connsiteX8" fmla="*/ 835868 w 6187153"/>
              <a:gd name="connsiteY8" fmla="*/ 2287179 h 2559781"/>
              <a:gd name="connsiteX9" fmla="*/ 855307 w 6187153"/>
              <a:gd name="connsiteY9" fmla="*/ 2258021 h 2559781"/>
              <a:gd name="connsiteX10" fmla="*/ 874745 w 6187153"/>
              <a:gd name="connsiteY10" fmla="*/ 2199704 h 2559781"/>
              <a:gd name="connsiteX11" fmla="*/ 884465 w 6187153"/>
              <a:gd name="connsiteY11" fmla="*/ 2151107 h 2559781"/>
              <a:gd name="connsiteX12" fmla="*/ 903903 w 6187153"/>
              <a:gd name="connsiteY12" fmla="*/ 2092791 h 2559781"/>
              <a:gd name="connsiteX13" fmla="*/ 942781 w 6187153"/>
              <a:gd name="connsiteY13" fmla="*/ 2034475 h 2559781"/>
              <a:gd name="connsiteX14" fmla="*/ 975653 w 6187153"/>
              <a:gd name="connsiteY14" fmla="*/ 1989216 h 2559781"/>
              <a:gd name="connsiteX15" fmla="*/ 1043491 w 6187153"/>
              <a:gd name="connsiteY15" fmla="*/ 1980815 h 2559781"/>
              <a:gd name="connsiteX16" fmla="*/ 1084859 w 6187153"/>
              <a:gd name="connsiteY16" fmla="*/ 1945027 h 2559781"/>
              <a:gd name="connsiteX17" fmla="*/ 1142167 w 6187153"/>
              <a:gd name="connsiteY17" fmla="*/ 1422152 h 2559781"/>
              <a:gd name="connsiteX18" fmla="*/ 1157663 w 6187153"/>
              <a:gd name="connsiteY18" fmla="*/ 1297802 h 2559781"/>
              <a:gd name="connsiteX19" fmla="*/ 1235531 w 6187153"/>
              <a:gd name="connsiteY19" fmla="*/ 1087579 h 2559781"/>
              <a:gd name="connsiteX20" fmla="*/ 1329013 w 6187153"/>
              <a:gd name="connsiteY20" fmla="*/ 1078471 h 2559781"/>
              <a:gd name="connsiteX21" fmla="*/ 1399592 w 6187153"/>
              <a:gd name="connsiteY21" fmla="*/ 1048704 h 2559781"/>
              <a:gd name="connsiteX22" fmla="*/ 1457198 w 6187153"/>
              <a:gd name="connsiteY22" fmla="*/ 960158 h 2559781"/>
              <a:gd name="connsiteX23" fmla="*/ 1494906 w 6187153"/>
              <a:gd name="connsiteY23" fmla="*/ 969729 h 2559781"/>
              <a:gd name="connsiteX24" fmla="*/ 1580653 w 6187153"/>
              <a:gd name="connsiteY24" fmla="*/ 650760 h 2559781"/>
              <a:gd name="connsiteX25" fmla="*/ 1654164 w 6187153"/>
              <a:gd name="connsiteY25" fmla="*/ 545221 h 2559781"/>
              <a:gd name="connsiteX26" fmla="*/ 1848657 w 6187153"/>
              <a:gd name="connsiteY26" fmla="*/ 544881 h 2559781"/>
              <a:gd name="connsiteX27" fmla="*/ 1903618 w 6187153"/>
              <a:gd name="connsiteY27" fmla="*/ 510752 h 2559781"/>
              <a:gd name="connsiteX28" fmla="*/ 2138155 w 6187153"/>
              <a:gd name="connsiteY28" fmla="*/ 500305 h 2559781"/>
              <a:gd name="connsiteX29" fmla="*/ 2191474 w 6187153"/>
              <a:gd name="connsiteY29" fmla="*/ 466189 h 2559781"/>
              <a:gd name="connsiteX30" fmla="*/ 2394978 w 6187153"/>
              <a:gd name="connsiteY30" fmla="*/ 458256 h 2559781"/>
              <a:gd name="connsiteX31" fmla="*/ 2483855 w 6187153"/>
              <a:gd name="connsiteY31" fmla="*/ 430367 h 2559781"/>
              <a:gd name="connsiteX32" fmla="*/ 2894037 w 6187153"/>
              <a:gd name="connsiteY32" fmla="*/ 436768 h 2559781"/>
              <a:gd name="connsiteX33" fmla="*/ 3145498 w 6187153"/>
              <a:gd name="connsiteY33" fmla="*/ 434548 h 2559781"/>
              <a:gd name="connsiteX34" fmla="*/ 3209789 w 6187153"/>
              <a:gd name="connsiteY34" fmla="*/ 337659 h 2559781"/>
              <a:gd name="connsiteX35" fmla="*/ 3394749 w 6187153"/>
              <a:gd name="connsiteY35" fmla="*/ 323723 h 2559781"/>
              <a:gd name="connsiteX36" fmla="*/ 3420025 w 6187153"/>
              <a:gd name="connsiteY36" fmla="*/ 268947 h 2559781"/>
              <a:gd name="connsiteX37" fmla="*/ 3478548 w 6187153"/>
              <a:gd name="connsiteY37" fmla="*/ 243127 h 2559781"/>
              <a:gd name="connsiteX38" fmla="*/ 3529438 w 6187153"/>
              <a:gd name="connsiteY38" fmla="*/ 188905 h 2559781"/>
              <a:gd name="connsiteX39" fmla="*/ 3716232 w 6187153"/>
              <a:gd name="connsiteY39" fmla="*/ 180636 h 2559781"/>
              <a:gd name="connsiteX40" fmla="*/ 4011874 w 6187153"/>
              <a:gd name="connsiteY40" fmla="*/ 176151 h 2559781"/>
              <a:gd name="connsiteX41" fmla="*/ 4183970 w 6187153"/>
              <a:gd name="connsiteY41" fmla="*/ 146990 h 2559781"/>
              <a:gd name="connsiteX42" fmla="*/ 4455191 w 6187153"/>
              <a:gd name="connsiteY42" fmla="*/ 130165 h 2559781"/>
              <a:gd name="connsiteX43" fmla="*/ 4496274 w 6187153"/>
              <a:gd name="connsiteY43" fmla="*/ 105159 h 2559781"/>
              <a:gd name="connsiteX44" fmla="*/ 4965097 w 6187153"/>
              <a:gd name="connsiteY44" fmla="*/ 97647 h 2559781"/>
              <a:gd name="connsiteX45" fmla="*/ 5045676 w 6187153"/>
              <a:gd name="connsiteY45" fmla="*/ 0 h 2559781"/>
              <a:gd name="connsiteX46" fmla="*/ 6187153 w 6187153"/>
              <a:gd name="connsiteY46" fmla="*/ 9723 h 2559781"/>
              <a:gd name="connsiteX0" fmla="*/ 0 w 6092323"/>
              <a:gd name="connsiteY0" fmla="*/ 2559322 h 2559781"/>
              <a:gd name="connsiteX1" fmla="*/ 394828 w 6092323"/>
              <a:gd name="connsiteY1" fmla="*/ 2548391 h 2559781"/>
              <a:gd name="connsiteX2" fmla="*/ 400605 w 6092323"/>
              <a:gd name="connsiteY2" fmla="*/ 2476310 h 2559781"/>
              <a:gd name="connsiteX3" fmla="*/ 476250 w 6092323"/>
              <a:gd name="connsiteY3" fmla="*/ 2442689 h 2559781"/>
              <a:gd name="connsiteX4" fmla="*/ 534567 w 6092323"/>
              <a:gd name="connsiteY4" fmla="*/ 2423250 h 2559781"/>
              <a:gd name="connsiteX5" fmla="*/ 563725 w 6092323"/>
              <a:gd name="connsiteY5" fmla="*/ 2403811 h 2559781"/>
              <a:gd name="connsiteX6" fmla="*/ 641480 w 6092323"/>
              <a:gd name="connsiteY6" fmla="*/ 2364934 h 2559781"/>
              <a:gd name="connsiteX7" fmla="*/ 767832 w 6092323"/>
              <a:gd name="connsiteY7" fmla="*/ 2335776 h 2559781"/>
              <a:gd name="connsiteX8" fmla="*/ 835868 w 6092323"/>
              <a:gd name="connsiteY8" fmla="*/ 2287179 h 2559781"/>
              <a:gd name="connsiteX9" fmla="*/ 855307 w 6092323"/>
              <a:gd name="connsiteY9" fmla="*/ 2258021 h 2559781"/>
              <a:gd name="connsiteX10" fmla="*/ 874745 w 6092323"/>
              <a:gd name="connsiteY10" fmla="*/ 2199704 h 2559781"/>
              <a:gd name="connsiteX11" fmla="*/ 884465 w 6092323"/>
              <a:gd name="connsiteY11" fmla="*/ 2151107 h 2559781"/>
              <a:gd name="connsiteX12" fmla="*/ 903903 w 6092323"/>
              <a:gd name="connsiteY12" fmla="*/ 2092791 h 2559781"/>
              <a:gd name="connsiteX13" fmla="*/ 942781 w 6092323"/>
              <a:gd name="connsiteY13" fmla="*/ 2034475 h 2559781"/>
              <a:gd name="connsiteX14" fmla="*/ 975653 w 6092323"/>
              <a:gd name="connsiteY14" fmla="*/ 1989216 h 2559781"/>
              <a:gd name="connsiteX15" fmla="*/ 1043491 w 6092323"/>
              <a:gd name="connsiteY15" fmla="*/ 1980815 h 2559781"/>
              <a:gd name="connsiteX16" fmla="*/ 1084859 w 6092323"/>
              <a:gd name="connsiteY16" fmla="*/ 1945027 h 2559781"/>
              <a:gd name="connsiteX17" fmla="*/ 1142167 w 6092323"/>
              <a:gd name="connsiteY17" fmla="*/ 1422152 h 2559781"/>
              <a:gd name="connsiteX18" fmla="*/ 1157663 w 6092323"/>
              <a:gd name="connsiteY18" fmla="*/ 1297802 h 2559781"/>
              <a:gd name="connsiteX19" fmla="*/ 1235531 w 6092323"/>
              <a:gd name="connsiteY19" fmla="*/ 1087579 h 2559781"/>
              <a:gd name="connsiteX20" fmla="*/ 1329013 w 6092323"/>
              <a:gd name="connsiteY20" fmla="*/ 1078471 h 2559781"/>
              <a:gd name="connsiteX21" fmla="*/ 1399592 w 6092323"/>
              <a:gd name="connsiteY21" fmla="*/ 1048704 h 2559781"/>
              <a:gd name="connsiteX22" fmla="*/ 1457198 w 6092323"/>
              <a:gd name="connsiteY22" fmla="*/ 960158 h 2559781"/>
              <a:gd name="connsiteX23" fmla="*/ 1494906 w 6092323"/>
              <a:gd name="connsiteY23" fmla="*/ 969729 h 2559781"/>
              <a:gd name="connsiteX24" fmla="*/ 1580653 w 6092323"/>
              <a:gd name="connsiteY24" fmla="*/ 650760 h 2559781"/>
              <a:gd name="connsiteX25" fmla="*/ 1654164 w 6092323"/>
              <a:gd name="connsiteY25" fmla="*/ 545221 h 2559781"/>
              <a:gd name="connsiteX26" fmla="*/ 1848657 w 6092323"/>
              <a:gd name="connsiteY26" fmla="*/ 544881 h 2559781"/>
              <a:gd name="connsiteX27" fmla="*/ 1903618 w 6092323"/>
              <a:gd name="connsiteY27" fmla="*/ 510752 h 2559781"/>
              <a:gd name="connsiteX28" fmla="*/ 2138155 w 6092323"/>
              <a:gd name="connsiteY28" fmla="*/ 500305 h 2559781"/>
              <a:gd name="connsiteX29" fmla="*/ 2191474 w 6092323"/>
              <a:gd name="connsiteY29" fmla="*/ 466189 h 2559781"/>
              <a:gd name="connsiteX30" fmla="*/ 2394978 w 6092323"/>
              <a:gd name="connsiteY30" fmla="*/ 458256 h 2559781"/>
              <a:gd name="connsiteX31" fmla="*/ 2483855 w 6092323"/>
              <a:gd name="connsiteY31" fmla="*/ 430367 h 2559781"/>
              <a:gd name="connsiteX32" fmla="*/ 2894037 w 6092323"/>
              <a:gd name="connsiteY32" fmla="*/ 436768 h 2559781"/>
              <a:gd name="connsiteX33" fmla="*/ 3145498 w 6092323"/>
              <a:gd name="connsiteY33" fmla="*/ 434548 h 2559781"/>
              <a:gd name="connsiteX34" fmla="*/ 3209789 w 6092323"/>
              <a:gd name="connsiteY34" fmla="*/ 337659 h 2559781"/>
              <a:gd name="connsiteX35" fmla="*/ 3394749 w 6092323"/>
              <a:gd name="connsiteY35" fmla="*/ 323723 h 2559781"/>
              <a:gd name="connsiteX36" fmla="*/ 3420025 w 6092323"/>
              <a:gd name="connsiteY36" fmla="*/ 268947 h 2559781"/>
              <a:gd name="connsiteX37" fmla="*/ 3478548 w 6092323"/>
              <a:gd name="connsiteY37" fmla="*/ 243127 h 2559781"/>
              <a:gd name="connsiteX38" fmla="*/ 3529438 w 6092323"/>
              <a:gd name="connsiteY38" fmla="*/ 188905 h 2559781"/>
              <a:gd name="connsiteX39" fmla="*/ 3716232 w 6092323"/>
              <a:gd name="connsiteY39" fmla="*/ 180636 h 2559781"/>
              <a:gd name="connsiteX40" fmla="*/ 4011874 w 6092323"/>
              <a:gd name="connsiteY40" fmla="*/ 176151 h 2559781"/>
              <a:gd name="connsiteX41" fmla="*/ 4183970 w 6092323"/>
              <a:gd name="connsiteY41" fmla="*/ 146990 h 2559781"/>
              <a:gd name="connsiteX42" fmla="*/ 4455191 w 6092323"/>
              <a:gd name="connsiteY42" fmla="*/ 130165 h 2559781"/>
              <a:gd name="connsiteX43" fmla="*/ 4496274 w 6092323"/>
              <a:gd name="connsiteY43" fmla="*/ 105159 h 2559781"/>
              <a:gd name="connsiteX44" fmla="*/ 4965097 w 6092323"/>
              <a:gd name="connsiteY44" fmla="*/ 97647 h 2559781"/>
              <a:gd name="connsiteX45" fmla="*/ 5045676 w 6092323"/>
              <a:gd name="connsiteY45" fmla="*/ 0 h 2559781"/>
              <a:gd name="connsiteX46" fmla="*/ 6092323 w 6092323"/>
              <a:gd name="connsiteY46" fmla="*/ 9723 h 2559781"/>
              <a:gd name="connsiteX0" fmla="*/ 0 w 6856581"/>
              <a:gd name="connsiteY0" fmla="*/ 2665284 h 2665743"/>
              <a:gd name="connsiteX1" fmla="*/ 394828 w 6856581"/>
              <a:gd name="connsiteY1" fmla="*/ 2654353 h 2665743"/>
              <a:gd name="connsiteX2" fmla="*/ 400605 w 6856581"/>
              <a:gd name="connsiteY2" fmla="*/ 2582272 h 2665743"/>
              <a:gd name="connsiteX3" fmla="*/ 476250 w 6856581"/>
              <a:gd name="connsiteY3" fmla="*/ 2548651 h 2665743"/>
              <a:gd name="connsiteX4" fmla="*/ 534567 w 6856581"/>
              <a:gd name="connsiteY4" fmla="*/ 2529212 h 2665743"/>
              <a:gd name="connsiteX5" fmla="*/ 563725 w 6856581"/>
              <a:gd name="connsiteY5" fmla="*/ 2509773 h 2665743"/>
              <a:gd name="connsiteX6" fmla="*/ 641480 w 6856581"/>
              <a:gd name="connsiteY6" fmla="*/ 2470896 h 2665743"/>
              <a:gd name="connsiteX7" fmla="*/ 767832 w 6856581"/>
              <a:gd name="connsiteY7" fmla="*/ 2441738 h 2665743"/>
              <a:gd name="connsiteX8" fmla="*/ 835868 w 6856581"/>
              <a:gd name="connsiteY8" fmla="*/ 2393141 h 2665743"/>
              <a:gd name="connsiteX9" fmla="*/ 855307 w 6856581"/>
              <a:gd name="connsiteY9" fmla="*/ 2363983 h 2665743"/>
              <a:gd name="connsiteX10" fmla="*/ 874745 w 6856581"/>
              <a:gd name="connsiteY10" fmla="*/ 2305666 h 2665743"/>
              <a:gd name="connsiteX11" fmla="*/ 884465 w 6856581"/>
              <a:gd name="connsiteY11" fmla="*/ 2257069 h 2665743"/>
              <a:gd name="connsiteX12" fmla="*/ 903903 w 6856581"/>
              <a:gd name="connsiteY12" fmla="*/ 2198753 h 2665743"/>
              <a:gd name="connsiteX13" fmla="*/ 942781 w 6856581"/>
              <a:gd name="connsiteY13" fmla="*/ 2140437 h 2665743"/>
              <a:gd name="connsiteX14" fmla="*/ 975653 w 6856581"/>
              <a:gd name="connsiteY14" fmla="*/ 2095178 h 2665743"/>
              <a:gd name="connsiteX15" fmla="*/ 1043491 w 6856581"/>
              <a:gd name="connsiteY15" fmla="*/ 2086777 h 2665743"/>
              <a:gd name="connsiteX16" fmla="*/ 1084859 w 6856581"/>
              <a:gd name="connsiteY16" fmla="*/ 2050989 h 2665743"/>
              <a:gd name="connsiteX17" fmla="*/ 1142167 w 6856581"/>
              <a:gd name="connsiteY17" fmla="*/ 1528114 h 2665743"/>
              <a:gd name="connsiteX18" fmla="*/ 1157663 w 6856581"/>
              <a:gd name="connsiteY18" fmla="*/ 1403764 h 2665743"/>
              <a:gd name="connsiteX19" fmla="*/ 1235531 w 6856581"/>
              <a:gd name="connsiteY19" fmla="*/ 1193541 h 2665743"/>
              <a:gd name="connsiteX20" fmla="*/ 1329013 w 6856581"/>
              <a:gd name="connsiteY20" fmla="*/ 1184433 h 2665743"/>
              <a:gd name="connsiteX21" fmla="*/ 1399592 w 6856581"/>
              <a:gd name="connsiteY21" fmla="*/ 1154666 h 2665743"/>
              <a:gd name="connsiteX22" fmla="*/ 1457198 w 6856581"/>
              <a:gd name="connsiteY22" fmla="*/ 1066120 h 2665743"/>
              <a:gd name="connsiteX23" fmla="*/ 1494906 w 6856581"/>
              <a:gd name="connsiteY23" fmla="*/ 1075691 h 2665743"/>
              <a:gd name="connsiteX24" fmla="*/ 1580653 w 6856581"/>
              <a:gd name="connsiteY24" fmla="*/ 756722 h 2665743"/>
              <a:gd name="connsiteX25" fmla="*/ 1654164 w 6856581"/>
              <a:gd name="connsiteY25" fmla="*/ 651183 h 2665743"/>
              <a:gd name="connsiteX26" fmla="*/ 1848657 w 6856581"/>
              <a:gd name="connsiteY26" fmla="*/ 650843 h 2665743"/>
              <a:gd name="connsiteX27" fmla="*/ 1903618 w 6856581"/>
              <a:gd name="connsiteY27" fmla="*/ 616714 h 2665743"/>
              <a:gd name="connsiteX28" fmla="*/ 2138155 w 6856581"/>
              <a:gd name="connsiteY28" fmla="*/ 606267 h 2665743"/>
              <a:gd name="connsiteX29" fmla="*/ 2191474 w 6856581"/>
              <a:gd name="connsiteY29" fmla="*/ 572151 h 2665743"/>
              <a:gd name="connsiteX30" fmla="*/ 2394978 w 6856581"/>
              <a:gd name="connsiteY30" fmla="*/ 564218 h 2665743"/>
              <a:gd name="connsiteX31" fmla="*/ 2483855 w 6856581"/>
              <a:gd name="connsiteY31" fmla="*/ 536329 h 2665743"/>
              <a:gd name="connsiteX32" fmla="*/ 2894037 w 6856581"/>
              <a:gd name="connsiteY32" fmla="*/ 542730 h 2665743"/>
              <a:gd name="connsiteX33" fmla="*/ 3145498 w 6856581"/>
              <a:gd name="connsiteY33" fmla="*/ 540510 h 2665743"/>
              <a:gd name="connsiteX34" fmla="*/ 3209789 w 6856581"/>
              <a:gd name="connsiteY34" fmla="*/ 443621 h 2665743"/>
              <a:gd name="connsiteX35" fmla="*/ 3394749 w 6856581"/>
              <a:gd name="connsiteY35" fmla="*/ 429685 h 2665743"/>
              <a:gd name="connsiteX36" fmla="*/ 3420025 w 6856581"/>
              <a:gd name="connsiteY36" fmla="*/ 374909 h 2665743"/>
              <a:gd name="connsiteX37" fmla="*/ 3478548 w 6856581"/>
              <a:gd name="connsiteY37" fmla="*/ 349089 h 2665743"/>
              <a:gd name="connsiteX38" fmla="*/ 3529438 w 6856581"/>
              <a:gd name="connsiteY38" fmla="*/ 294867 h 2665743"/>
              <a:gd name="connsiteX39" fmla="*/ 3716232 w 6856581"/>
              <a:gd name="connsiteY39" fmla="*/ 286598 h 2665743"/>
              <a:gd name="connsiteX40" fmla="*/ 4011874 w 6856581"/>
              <a:gd name="connsiteY40" fmla="*/ 282113 h 2665743"/>
              <a:gd name="connsiteX41" fmla="*/ 4183970 w 6856581"/>
              <a:gd name="connsiteY41" fmla="*/ 252952 h 2665743"/>
              <a:gd name="connsiteX42" fmla="*/ 4455191 w 6856581"/>
              <a:gd name="connsiteY42" fmla="*/ 236127 h 2665743"/>
              <a:gd name="connsiteX43" fmla="*/ 4496274 w 6856581"/>
              <a:gd name="connsiteY43" fmla="*/ 211121 h 2665743"/>
              <a:gd name="connsiteX44" fmla="*/ 4965097 w 6856581"/>
              <a:gd name="connsiteY44" fmla="*/ 203609 h 2665743"/>
              <a:gd name="connsiteX45" fmla="*/ 5045676 w 6856581"/>
              <a:gd name="connsiteY45" fmla="*/ 105962 h 2665743"/>
              <a:gd name="connsiteX46" fmla="*/ 6856581 w 6856581"/>
              <a:gd name="connsiteY46" fmla="*/ 68 h 2665743"/>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856581 w 6856581"/>
              <a:gd name="connsiteY47"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856581 w 6856581"/>
              <a:gd name="connsiteY48"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748831 w 6856581"/>
              <a:gd name="connsiteY48" fmla="*/ 29047 h 2665675"/>
              <a:gd name="connsiteX49" fmla="*/ 6856581 w 6856581"/>
              <a:gd name="connsiteY49" fmla="*/ 0 h 2665675"/>
              <a:gd name="connsiteX0" fmla="*/ 0 w 6856581"/>
              <a:gd name="connsiteY0" fmla="*/ 2665216 h 2665675"/>
              <a:gd name="connsiteX1" fmla="*/ 394828 w 6856581"/>
              <a:gd name="connsiteY1" fmla="*/ 2654285 h 2665675"/>
              <a:gd name="connsiteX2" fmla="*/ 400605 w 6856581"/>
              <a:gd name="connsiteY2" fmla="*/ 2582204 h 2665675"/>
              <a:gd name="connsiteX3" fmla="*/ 476250 w 6856581"/>
              <a:gd name="connsiteY3" fmla="*/ 2548583 h 2665675"/>
              <a:gd name="connsiteX4" fmla="*/ 534567 w 6856581"/>
              <a:gd name="connsiteY4" fmla="*/ 2529144 h 2665675"/>
              <a:gd name="connsiteX5" fmla="*/ 563725 w 6856581"/>
              <a:gd name="connsiteY5" fmla="*/ 2509705 h 2665675"/>
              <a:gd name="connsiteX6" fmla="*/ 641480 w 6856581"/>
              <a:gd name="connsiteY6" fmla="*/ 2470828 h 2665675"/>
              <a:gd name="connsiteX7" fmla="*/ 767832 w 6856581"/>
              <a:gd name="connsiteY7" fmla="*/ 2441670 h 2665675"/>
              <a:gd name="connsiteX8" fmla="*/ 835868 w 6856581"/>
              <a:gd name="connsiteY8" fmla="*/ 2393073 h 2665675"/>
              <a:gd name="connsiteX9" fmla="*/ 855307 w 6856581"/>
              <a:gd name="connsiteY9" fmla="*/ 2363915 h 2665675"/>
              <a:gd name="connsiteX10" fmla="*/ 874745 w 6856581"/>
              <a:gd name="connsiteY10" fmla="*/ 2305598 h 2665675"/>
              <a:gd name="connsiteX11" fmla="*/ 884465 w 6856581"/>
              <a:gd name="connsiteY11" fmla="*/ 2257001 h 2665675"/>
              <a:gd name="connsiteX12" fmla="*/ 903903 w 6856581"/>
              <a:gd name="connsiteY12" fmla="*/ 2198685 h 2665675"/>
              <a:gd name="connsiteX13" fmla="*/ 942781 w 6856581"/>
              <a:gd name="connsiteY13" fmla="*/ 2140369 h 2665675"/>
              <a:gd name="connsiteX14" fmla="*/ 975653 w 6856581"/>
              <a:gd name="connsiteY14" fmla="*/ 2095110 h 2665675"/>
              <a:gd name="connsiteX15" fmla="*/ 1043491 w 6856581"/>
              <a:gd name="connsiteY15" fmla="*/ 2086709 h 2665675"/>
              <a:gd name="connsiteX16" fmla="*/ 1084859 w 6856581"/>
              <a:gd name="connsiteY16" fmla="*/ 2050921 h 2665675"/>
              <a:gd name="connsiteX17" fmla="*/ 1142167 w 6856581"/>
              <a:gd name="connsiteY17" fmla="*/ 1528046 h 2665675"/>
              <a:gd name="connsiteX18" fmla="*/ 1157663 w 6856581"/>
              <a:gd name="connsiteY18" fmla="*/ 1403696 h 2665675"/>
              <a:gd name="connsiteX19" fmla="*/ 1235531 w 6856581"/>
              <a:gd name="connsiteY19" fmla="*/ 1193473 h 2665675"/>
              <a:gd name="connsiteX20" fmla="*/ 1329013 w 6856581"/>
              <a:gd name="connsiteY20" fmla="*/ 1184365 h 2665675"/>
              <a:gd name="connsiteX21" fmla="*/ 1399592 w 6856581"/>
              <a:gd name="connsiteY21" fmla="*/ 1154598 h 2665675"/>
              <a:gd name="connsiteX22" fmla="*/ 1457198 w 6856581"/>
              <a:gd name="connsiteY22" fmla="*/ 1066052 h 2665675"/>
              <a:gd name="connsiteX23" fmla="*/ 1494906 w 6856581"/>
              <a:gd name="connsiteY23" fmla="*/ 1075623 h 2665675"/>
              <a:gd name="connsiteX24" fmla="*/ 1580653 w 6856581"/>
              <a:gd name="connsiteY24" fmla="*/ 756654 h 2665675"/>
              <a:gd name="connsiteX25" fmla="*/ 1654164 w 6856581"/>
              <a:gd name="connsiteY25" fmla="*/ 651115 h 2665675"/>
              <a:gd name="connsiteX26" fmla="*/ 1848657 w 6856581"/>
              <a:gd name="connsiteY26" fmla="*/ 650775 h 2665675"/>
              <a:gd name="connsiteX27" fmla="*/ 1903618 w 6856581"/>
              <a:gd name="connsiteY27" fmla="*/ 616646 h 2665675"/>
              <a:gd name="connsiteX28" fmla="*/ 2138155 w 6856581"/>
              <a:gd name="connsiteY28" fmla="*/ 606199 h 2665675"/>
              <a:gd name="connsiteX29" fmla="*/ 2191474 w 6856581"/>
              <a:gd name="connsiteY29" fmla="*/ 572083 h 2665675"/>
              <a:gd name="connsiteX30" fmla="*/ 2394978 w 6856581"/>
              <a:gd name="connsiteY30" fmla="*/ 564150 h 2665675"/>
              <a:gd name="connsiteX31" fmla="*/ 2483855 w 6856581"/>
              <a:gd name="connsiteY31" fmla="*/ 536261 h 2665675"/>
              <a:gd name="connsiteX32" fmla="*/ 2894037 w 6856581"/>
              <a:gd name="connsiteY32" fmla="*/ 542662 h 2665675"/>
              <a:gd name="connsiteX33" fmla="*/ 3145498 w 6856581"/>
              <a:gd name="connsiteY33" fmla="*/ 540442 h 2665675"/>
              <a:gd name="connsiteX34" fmla="*/ 3209789 w 6856581"/>
              <a:gd name="connsiteY34" fmla="*/ 443553 h 2665675"/>
              <a:gd name="connsiteX35" fmla="*/ 3394749 w 6856581"/>
              <a:gd name="connsiteY35" fmla="*/ 429617 h 2665675"/>
              <a:gd name="connsiteX36" fmla="*/ 3420025 w 6856581"/>
              <a:gd name="connsiteY36" fmla="*/ 374841 h 2665675"/>
              <a:gd name="connsiteX37" fmla="*/ 3478548 w 6856581"/>
              <a:gd name="connsiteY37" fmla="*/ 349021 h 2665675"/>
              <a:gd name="connsiteX38" fmla="*/ 3529438 w 6856581"/>
              <a:gd name="connsiteY38" fmla="*/ 294799 h 2665675"/>
              <a:gd name="connsiteX39" fmla="*/ 3716232 w 6856581"/>
              <a:gd name="connsiteY39" fmla="*/ 286530 h 2665675"/>
              <a:gd name="connsiteX40" fmla="*/ 4011874 w 6856581"/>
              <a:gd name="connsiteY40" fmla="*/ 282045 h 2665675"/>
              <a:gd name="connsiteX41" fmla="*/ 4183970 w 6856581"/>
              <a:gd name="connsiteY41" fmla="*/ 252884 h 2665675"/>
              <a:gd name="connsiteX42" fmla="*/ 4455191 w 6856581"/>
              <a:gd name="connsiteY42" fmla="*/ 236059 h 2665675"/>
              <a:gd name="connsiteX43" fmla="*/ 4496274 w 6856581"/>
              <a:gd name="connsiteY43" fmla="*/ 211053 h 2665675"/>
              <a:gd name="connsiteX44" fmla="*/ 4965097 w 6856581"/>
              <a:gd name="connsiteY44" fmla="*/ 203541 h 2665675"/>
              <a:gd name="connsiteX45" fmla="*/ 5045676 w 6856581"/>
              <a:gd name="connsiteY45" fmla="*/ 105894 h 2665675"/>
              <a:gd name="connsiteX46" fmla="*/ 6263209 w 6856581"/>
              <a:gd name="connsiteY46" fmla="*/ 103373 h 2665675"/>
              <a:gd name="connsiteX47" fmla="*/ 6645338 w 6856581"/>
              <a:gd name="connsiteY47" fmla="*/ 70339 h 2665675"/>
              <a:gd name="connsiteX48" fmla="*/ 6748832 w 6856581"/>
              <a:gd name="connsiteY48" fmla="*/ 12531 h 2665675"/>
              <a:gd name="connsiteX49" fmla="*/ 6856581 w 6856581"/>
              <a:gd name="connsiteY49" fmla="*/ 0 h 26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856581" h="2665675">
                <a:moveTo>
                  <a:pt x="0" y="2665216"/>
                </a:moveTo>
                <a:cubicBezTo>
                  <a:pt x="70871" y="2667241"/>
                  <a:pt x="334892" y="2662385"/>
                  <a:pt x="394828" y="2654285"/>
                </a:cubicBezTo>
                <a:lnTo>
                  <a:pt x="400605" y="2582204"/>
                </a:lnTo>
                <a:cubicBezTo>
                  <a:pt x="423283" y="2561145"/>
                  <a:pt x="447092" y="2563162"/>
                  <a:pt x="476250" y="2548583"/>
                </a:cubicBezTo>
                <a:cubicBezTo>
                  <a:pt x="493299" y="2537217"/>
                  <a:pt x="515128" y="2535624"/>
                  <a:pt x="534567" y="2529144"/>
                </a:cubicBezTo>
                <a:cubicBezTo>
                  <a:pt x="545649" y="2525450"/>
                  <a:pt x="554006" y="2516185"/>
                  <a:pt x="563725" y="2509705"/>
                </a:cubicBezTo>
                <a:cubicBezTo>
                  <a:pt x="596856" y="2460010"/>
                  <a:pt x="566985" y="2489452"/>
                  <a:pt x="641480" y="2470828"/>
                </a:cubicBezTo>
                <a:cubicBezTo>
                  <a:pt x="783790" y="2435250"/>
                  <a:pt x="609901" y="2464231"/>
                  <a:pt x="767832" y="2441670"/>
                </a:cubicBezTo>
                <a:cubicBezTo>
                  <a:pt x="855305" y="2412512"/>
                  <a:pt x="809949" y="2444909"/>
                  <a:pt x="835868" y="2393073"/>
                </a:cubicBezTo>
                <a:cubicBezTo>
                  <a:pt x="841092" y="2382625"/>
                  <a:pt x="848827" y="2373634"/>
                  <a:pt x="855307" y="2363915"/>
                </a:cubicBezTo>
                <a:cubicBezTo>
                  <a:pt x="861786" y="2344476"/>
                  <a:pt x="870726" y="2325690"/>
                  <a:pt x="874745" y="2305598"/>
                </a:cubicBezTo>
                <a:cubicBezTo>
                  <a:pt x="877985" y="2289399"/>
                  <a:pt x="880118" y="2272939"/>
                  <a:pt x="884465" y="2257001"/>
                </a:cubicBezTo>
                <a:cubicBezTo>
                  <a:pt x="889856" y="2237233"/>
                  <a:pt x="897424" y="2218124"/>
                  <a:pt x="903903" y="2198685"/>
                </a:cubicBezTo>
                <a:cubicBezTo>
                  <a:pt x="911291" y="2176521"/>
                  <a:pt x="920617" y="2147757"/>
                  <a:pt x="942781" y="2140369"/>
                </a:cubicBezTo>
                <a:lnTo>
                  <a:pt x="975653" y="2095110"/>
                </a:lnTo>
                <a:lnTo>
                  <a:pt x="1043491" y="2086709"/>
                </a:lnTo>
                <a:lnTo>
                  <a:pt x="1084859" y="2050921"/>
                </a:lnTo>
                <a:cubicBezTo>
                  <a:pt x="1096198" y="1960207"/>
                  <a:pt x="1130828" y="1644679"/>
                  <a:pt x="1142167" y="1528046"/>
                </a:cubicBezTo>
                <a:cubicBezTo>
                  <a:pt x="1158542" y="1421466"/>
                  <a:pt x="1131745" y="1440954"/>
                  <a:pt x="1157663" y="1403696"/>
                </a:cubicBezTo>
                <a:cubicBezTo>
                  <a:pt x="1198279" y="1392091"/>
                  <a:pt x="1193414" y="1196713"/>
                  <a:pt x="1235531" y="1193473"/>
                </a:cubicBezTo>
                <a:cubicBezTo>
                  <a:pt x="1357011" y="1163104"/>
                  <a:pt x="1231449" y="1212241"/>
                  <a:pt x="1329013" y="1184365"/>
                </a:cubicBezTo>
                <a:cubicBezTo>
                  <a:pt x="1414434" y="1159959"/>
                  <a:pt x="1329687" y="1177899"/>
                  <a:pt x="1399592" y="1154598"/>
                </a:cubicBezTo>
                <a:cubicBezTo>
                  <a:pt x="1406072" y="1144879"/>
                  <a:pt x="1451974" y="1076500"/>
                  <a:pt x="1457198" y="1066052"/>
                </a:cubicBezTo>
                <a:cubicBezTo>
                  <a:pt x="1461780" y="1056888"/>
                  <a:pt x="1487662" y="1082868"/>
                  <a:pt x="1494906" y="1075623"/>
                </a:cubicBezTo>
                <a:lnTo>
                  <a:pt x="1580653" y="756654"/>
                </a:lnTo>
                <a:cubicBezTo>
                  <a:pt x="1616526" y="697952"/>
                  <a:pt x="1609497" y="668762"/>
                  <a:pt x="1654164" y="651115"/>
                </a:cubicBezTo>
                <a:cubicBezTo>
                  <a:pt x="1698831" y="633469"/>
                  <a:pt x="1816411" y="645761"/>
                  <a:pt x="1848657" y="650775"/>
                </a:cubicBezTo>
                <a:lnTo>
                  <a:pt x="1903618" y="616646"/>
                </a:lnTo>
                <a:cubicBezTo>
                  <a:pt x="1944663" y="607998"/>
                  <a:pt x="2062638" y="619561"/>
                  <a:pt x="2138155" y="606199"/>
                </a:cubicBezTo>
                <a:lnTo>
                  <a:pt x="2191474" y="572083"/>
                </a:lnTo>
                <a:lnTo>
                  <a:pt x="2394978" y="564150"/>
                </a:lnTo>
                <a:lnTo>
                  <a:pt x="2483855" y="536261"/>
                </a:lnTo>
                <a:lnTo>
                  <a:pt x="2894037" y="542662"/>
                </a:lnTo>
                <a:lnTo>
                  <a:pt x="3145498" y="540442"/>
                </a:lnTo>
                <a:cubicBezTo>
                  <a:pt x="3186406" y="522142"/>
                  <a:pt x="3176938" y="463679"/>
                  <a:pt x="3209789" y="443553"/>
                </a:cubicBezTo>
                <a:lnTo>
                  <a:pt x="3394749" y="429617"/>
                </a:lnTo>
                <a:lnTo>
                  <a:pt x="3420025" y="374841"/>
                </a:lnTo>
                <a:lnTo>
                  <a:pt x="3478548" y="349021"/>
                </a:lnTo>
                <a:lnTo>
                  <a:pt x="3529438" y="294799"/>
                </a:lnTo>
                <a:lnTo>
                  <a:pt x="3716232" y="286530"/>
                </a:lnTo>
                <a:lnTo>
                  <a:pt x="4011874" y="282045"/>
                </a:lnTo>
                <a:lnTo>
                  <a:pt x="4183970" y="252884"/>
                </a:lnTo>
                <a:lnTo>
                  <a:pt x="4455191" y="236059"/>
                </a:lnTo>
                <a:lnTo>
                  <a:pt x="4496274" y="211053"/>
                </a:lnTo>
                <a:lnTo>
                  <a:pt x="4965097" y="203541"/>
                </a:lnTo>
                <a:lnTo>
                  <a:pt x="5045676" y="105894"/>
                </a:lnTo>
                <a:cubicBezTo>
                  <a:pt x="5262028" y="75435"/>
                  <a:pt x="5961392" y="121022"/>
                  <a:pt x="6263209" y="103373"/>
                </a:cubicBezTo>
                <a:cubicBezTo>
                  <a:pt x="6529819" y="93318"/>
                  <a:pt x="6546443" y="87568"/>
                  <a:pt x="6645338" y="70339"/>
                </a:cubicBezTo>
                <a:cubicBezTo>
                  <a:pt x="6732909" y="57951"/>
                  <a:pt x="6713625" y="24254"/>
                  <a:pt x="6748832" y="12531"/>
                </a:cubicBezTo>
                <a:cubicBezTo>
                  <a:pt x="6784039" y="808"/>
                  <a:pt x="6845257" y="4841"/>
                  <a:pt x="6856581"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sz="1100"/>
          </a:p>
        </p:txBody>
      </p:sp>
      <p:grpSp>
        <p:nvGrpSpPr>
          <p:cNvPr id="6" name="Group 39"/>
          <p:cNvGrpSpPr/>
          <p:nvPr/>
        </p:nvGrpSpPr>
        <p:grpSpPr>
          <a:xfrm>
            <a:off x="8370063" y="3239869"/>
            <a:ext cx="695325" cy="646331"/>
            <a:chOff x="8505825" y="4258656"/>
            <a:chExt cx="695325" cy="646331"/>
          </a:xfrm>
        </p:grpSpPr>
        <p:sp>
          <p:nvSpPr>
            <p:cNvPr id="41" name="Flowchart: Decision 40"/>
            <p:cNvSpPr/>
            <p:nvPr/>
          </p:nvSpPr>
          <p:spPr bwMode="auto">
            <a:xfrm>
              <a:off x="8505825" y="4629269"/>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a:off x="8591550" y="4258656"/>
              <a:ext cx="609600" cy="646331"/>
            </a:xfrm>
            <a:prstGeom prst="rect">
              <a:avLst/>
            </a:prstGeom>
            <a:noFill/>
          </p:spPr>
          <p:txBody>
            <a:bodyPr wrap="square" rtlCol="0">
              <a:spAutoFit/>
            </a:bodyPr>
            <a:lstStyle/>
            <a:p>
              <a:pPr algn="ctr"/>
              <a:r>
                <a:rPr lang="en-US" b="1" dirty="0" smtClean="0"/>
                <a:t>Avg50.4</a:t>
              </a:r>
              <a:endParaRPr lang="en-US" b="1" dirty="0"/>
            </a:p>
          </p:txBody>
        </p:sp>
      </p:grpSp>
      <p:grpSp>
        <p:nvGrpSpPr>
          <p:cNvPr id="23" name="Group 39"/>
          <p:cNvGrpSpPr/>
          <p:nvPr/>
        </p:nvGrpSpPr>
        <p:grpSpPr>
          <a:xfrm>
            <a:off x="8370711" y="3789105"/>
            <a:ext cx="711266" cy="369332"/>
            <a:chOff x="8513150" y="4580645"/>
            <a:chExt cx="711266" cy="369332"/>
          </a:xfrm>
        </p:grpSpPr>
        <p:sp>
          <p:nvSpPr>
            <p:cNvPr id="26" name="TextBox 25"/>
            <p:cNvSpPr txBox="1"/>
            <p:nvPr/>
          </p:nvSpPr>
          <p:spPr>
            <a:xfrm>
              <a:off x="8614815" y="4580645"/>
              <a:ext cx="609601" cy="369332"/>
            </a:xfrm>
            <a:prstGeom prst="rect">
              <a:avLst/>
            </a:prstGeom>
            <a:noFill/>
          </p:spPr>
          <p:txBody>
            <a:bodyPr wrap="square" rtlCol="0">
              <a:spAutoFit/>
            </a:bodyPr>
            <a:lstStyle/>
            <a:p>
              <a:pPr algn="r"/>
              <a:r>
                <a:rPr lang="en-US" b="1" dirty="0" smtClean="0"/>
                <a:t>46.2</a:t>
              </a:r>
              <a:endParaRPr lang="en-US" b="1" dirty="0"/>
            </a:p>
          </p:txBody>
        </p:sp>
        <p:sp>
          <p:nvSpPr>
            <p:cNvPr id="27" name="Flowchart: Decision 26"/>
            <p:cNvSpPr/>
            <p:nvPr/>
          </p:nvSpPr>
          <p:spPr bwMode="auto">
            <a:xfrm>
              <a:off x="8513150" y="4600694"/>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5" name="Group 24"/>
          <p:cNvGrpSpPr/>
          <p:nvPr/>
        </p:nvGrpSpPr>
        <p:grpSpPr>
          <a:xfrm>
            <a:off x="1671042" y="1777341"/>
            <a:ext cx="1203759" cy="1447800"/>
            <a:chOff x="1671042" y="1777341"/>
            <a:chExt cx="1203759" cy="1447800"/>
          </a:xfrm>
          <a:effectLst/>
        </p:grpSpPr>
        <p:sp>
          <p:nvSpPr>
            <p:cNvPr id="30" name="Freeform 29"/>
            <p:cNvSpPr>
              <a:spLocks/>
            </p:cNvSpPr>
            <p:nvPr/>
          </p:nvSpPr>
          <p:spPr bwMode="auto">
            <a:xfrm>
              <a:off x="1671042" y="1777341"/>
              <a:ext cx="1203759" cy="1447800"/>
            </a:xfrm>
            <a:custGeom>
              <a:avLst/>
              <a:gdLst/>
              <a:ahLst/>
              <a:cxnLst>
                <a:cxn ang="0">
                  <a:pos x="61" y="0"/>
                </a:cxn>
                <a:cxn ang="0">
                  <a:pos x="9" y="73"/>
                </a:cxn>
                <a:cxn ang="0">
                  <a:pos x="3" y="85"/>
                </a:cxn>
                <a:cxn ang="0">
                  <a:pos x="0" y="100"/>
                </a:cxn>
                <a:cxn ang="0">
                  <a:pos x="1" y="113"/>
                </a:cxn>
                <a:cxn ang="0">
                  <a:pos x="5" y="126"/>
                </a:cxn>
                <a:cxn ang="0">
                  <a:pos x="12" y="136"/>
                </a:cxn>
                <a:cxn ang="0">
                  <a:pos x="20" y="143"/>
                </a:cxn>
                <a:cxn ang="0">
                  <a:pos x="27" y="149"/>
                </a:cxn>
                <a:cxn ang="0">
                  <a:pos x="37" y="154"/>
                </a:cxn>
                <a:cxn ang="0">
                  <a:pos x="45" y="156"/>
                </a:cxn>
                <a:cxn ang="0">
                  <a:pos x="51" y="157"/>
                </a:cxn>
                <a:cxn ang="0">
                  <a:pos x="57" y="158"/>
                </a:cxn>
                <a:cxn ang="0">
                  <a:pos x="62" y="158"/>
                </a:cxn>
                <a:cxn ang="0">
                  <a:pos x="65" y="158"/>
                </a:cxn>
                <a:cxn ang="0">
                  <a:pos x="71" y="157"/>
                </a:cxn>
                <a:cxn ang="0">
                  <a:pos x="80" y="155"/>
                </a:cxn>
                <a:cxn ang="0">
                  <a:pos x="87" y="153"/>
                </a:cxn>
                <a:cxn ang="0">
                  <a:pos x="94" y="149"/>
                </a:cxn>
                <a:cxn ang="0">
                  <a:pos x="102" y="144"/>
                </a:cxn>
                <a:cxn ang="0">
                  <a:pos x="108" y="138"/>
                </a:cxn>
                <a:cxn ang="0">
                  <a:pos x="114" y="130"/>
                </a:cxn>
                <a:cxn ang="0">
                  <a:pos x="117" y="124"/>
                </a:cxn>
                <a:cxn ang="0">
                  <a:pos x="120" y="116"/>
                </a:cxn>
                <a:cxn ang="0">
                  <a:pos x="121" y="107"/>
                </a:cxn>
                <a:cxn ang="0">
                  <a:pos x="121" y="102"/>
                </a:cxn>
                <a:cxn ang="0">
                  <a:pos x="121" y="98"/>
                </a:cxn>
                <a:cxn ang="0">
                  <a:pos x="120" y="93"/>
                </a:cxn>
                <a:cxn ang="0">
                  <a:pos x="118" y="86"/>
                </a:cxn>
                <a:cxn ang="0">
                  <a:pos x="116" y="82"/>
                </a:cxn>
                <a:cxn ang="0">
                  <a:pos x="114" y="77"/>
                </a:cxn>
                <a:cxn ang="0">
                  <a:pos x="61" y="0"/>
                </a:cxn>
              </a:cxnLst>
              <a:rect l="0" t="0" r="r" b="b"/>
              <a:pathLst>
                <a:path w="121" h="158">
                  <a:moveTo>
                    <a:pt x="61" y="0"/>
                  </a:moveTo>
                  <a:lnTo>
                    <a:pt x="9" y="73"/>
                  </a:lnTo>
                  <a:lnTo>
                    <a:pt x="3" y="85"/>
                  </a:lnTo>
                  <a:lnTo>
                    <a:pt x="0" y="100"/>
                  </a:lnTo>
                  <a:lnTo>
                    <a:pt x="1" y="113"/>
                  </a:lnTo>
                  <a:lnTo>
                    <a:pt x="5" y="126"/>
                  </a:lnTo>
                  <a:lnTo>
                    <a:pt x="12" y="136"/>
                  </a:lnTo>
                  <a:lnTo>
                    <a:pt x="20" y="143"/>
                  </a:lnTo>
                  <a:lnTo>
                    <a:pt x="27" y="149"/>
                  </a:lnTo>
                  <a:lnTo>
                    <a:pt x="37" y="154"/>
                  </a:lnTo>
                  <a:lnTo>
                    <a:pt x="45" y="156"/>
                  </a:lnTo>
                  <a:lnTo>
                    <a:pt x="51" y="157"/>
                  </a:lnTo>
                  <a:lnTo>
                    <a:pt x="57" y="158"/>
                  </a:lnTo>
                  <a:lnTo>
                    <a:pt x="62" y="158"/>
                  </a:lnTo>
                  <a:lnTo>
                    <a:pt x="65" y="158"/>
                  </a:lnTo>
                  <a:lnTo>
                    <a:pt x="71" y="157"/>
                  </a:lnTo>
                  <a:lnTo>
                    <a:pt x="80" y="155"/>
                  </a:lnTo>
                  <a:lnTo>
                    <a:pt x="87" y="153"/>
                  </a:lnTo>
                  <a:lnTo>
                    <a:pt x="94" y="149"/>
                  </a:lnTo>
                  <a:lnTo>
                    <a:pt x="102" y="144"/>
                  </a:lnTo>
                  <a:lnTo>
                    <a:pt x="108" y="138"/>
                  </a:lnTo>
                  <a:lnTo>
                    <a:pt x="114" y="130"/>
                  </a:lnTo>
                  <a:lnTo>
                    <a:pt x="117" y="124"/>
                  </a:lnTo>
                  <a:lnTo>
                    <a:pt x="120" y="116"/>
                  </a:lnTo>
                  <a:lnTo>
                    <a:pt x="121" y="107"/>
                  </a:lnTo>
                  <a:lnTo>
                    <a:pt x="121" y="102"/>
                  </a:lnTo>
                  <a:lnTo>
                    <a:pt x="121" y="98"/>
                  </a:lnTo>
                  <a:lnTo>
                    <a:pt x="120" y="93"/>
                  </a:lnTo>
                  <a:lnTo>
                    <a:pt x="118" y="86"/>
                  </a:lnTo>
                  <a:lnTo>
                    <a:pt x="116" y="82"/>
                  </a:lnTo>
                  <a:lnTo>
                    <a:pt x="114" y="77"/>
                  </a:lnTo>
                  <a:lnTo>
                    <a:pt x="61"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6350" cap="flat" cmpd="sng">
              <a:noFill/>
              <a:prstDash val="solid"/>
              <a:round/>
              <a:headEnd/>
              <a:tailEnd/>
            </a:ln>
            <a:effectLst/>
            <a:scene3d>
              <a:camera prst="orthographicFront"/>
              <a:lightRig rig="threePt" dir="t"/>
            </a:scene3d>
            <a:sp3d>
              <a:bevelT w="152400" h="50800" prst="softRound"/>
            </a:sp3d>
          </p:spPr>
          <p:txBody>
            <a:bodyPr/>
            <a:lstStyle/>
            <a:p>
              <a:endParaRPr lang="en-US" dirty="0"/>
            </a:p>
          </p:txBody>
        </p:sp>
        <p:sp>
          <p:nvSpPr>
            <p:cNvPr id="31" name="TextBox 30"/>
            <p:cNvSpPr txBox="1"/>
            <p:nvPr/>
          </p:nvSpPr>
          <p:spPr>
            <a:xfrm>
              <a:off x="1785257" y="2362200"/>
              <a:ext cx="1074817"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41%</a:t>
              </a:r>
              <a:endParaRPr lang="en-US" sz="3600" b="1" dirty="0">
                <a:effectLst>
                  <a:outerShdw blurRad="38100" dist="38100" dir="2700000" algn="tl">
                    <a:srgbClr val="000000">
                      <a:alpha val="43137"/>
                    </a:srgbClr>
                  </a:outerShdw>
                </a:effectLst>
              </a:endParaRPr>
            </a:p>
          </p:txBody>
        </p:sp>
      </p:grpSp>
      <p:sp>
        <p:nvSpPr>
          <p:cNvPr id="9" name="Freeform 8"/>
          <p:cNvSpPr/>
          <p:nvPr/>
        </p:nvSpPr>
        <p:spPr bwMode="auto">
          <a:xfrm>
            <a:off x="1109133" y="5223480"/>
            <a:ext cx="2912534" cy="643466"/>
          </a:xfrm>
          <a:custGeom>
            <a:avLst/>
            <a:gdLst>
              <a:gd name="connsiteX0" fmla="*/ 0 w 2912534"/>
              <a:gd name="connsiteY0" fmla="*/ 643466 h 643466"/>
              <a:gd name="connsiteX1" fmla="*/ 609600 w 2912534"/>
              <a:gd name="connsiteY1" fmla="*/ 626533 h 643466"/>
              <a:gd name="connsiteX2" fmla="*/ 635000 w 2912534"/>
              <a:gd name="connsiteY2" fmla="*/ 618066 h 643466"/>
              <a:gd name="connsiteX3" fmla="*/ 804334 w 2912534"/>
              <a:gd name="connsiteY3" fmla="*/ 609600 h 643466"/>
              <a:gd name="connsiteX4" fmla="*/ 905934 w 2912534"/>
              <a:gd name="connsiteY4" fmla="*/ 601133 h 643466"/>
              <a:gd name="connsiteX5" fmla="*/ 956734 w 2912534"/>
              <a:gd name="connsiteY5" fmla="*/ 592666 h 643466"/>
              <a:gd name="connsiteX6" fmla="*/ 1032934 w 2912534"/>
              <a:gd name="connsiteY6" fmla="*/ 584200 h 643466"/>
              <a:gd name="connsiteX7" fmla="*/ 1041400 w 2912534"/>
              <a:gd name="connsiteY7" fmla="*/ 558800 h 643466"/>
              <a:gd name="connsiteX8" fmla="*/ 1058334 w 2912534"/>
              <a:gd name="connsiteY8" fmla="*/ 541866 h 643466"/>
              <a:gd name="connsiteX9" fmla="*/ 1397000 w 2912534"/>
              <a:gd name="connsiteY9" fmla="*/ 533400 h 643466"/>
              <a:gd name="connsiteX10" fmla="*/ 1430867 w 2912534"/>
              <a:gd name="connsiteY10" fmla="*/ 499533 h 643466"/>
              <a:gd name="connsiteX11" fmla="*/ 2091267 w 2912534"/>
              <a:gd name="connsiteY11" fmla="*/ 508000 h 643466"/>
              <a:gd name="connsiteX12" fmla="*/ 2497667 w 2912534"/>
              <a:gd name="connsiteY12" fmla="*/ 508000 h 643466"/>
              <a:gd name="connsiteX13" fmla="*/ 2506134 w 2912534"/>
              <a:gd name="connsiteY13" fmla="*/ 482600 h 643466"/>
              <a:gd name="connsiteX14" fmla="*/ 2531534 w 2912534"/>
              <a:gd name="connsiteY14" fmla="*/ 465666 h 643466"/>
              <a:gd name="connsiteX15" fmla="*/ 2658534 w 2912534"/>
              <a:gd name="connsiteY15" fmla="*/ 457200 h 643466"/>
              <a:gd name="connsiteX16" fmla="*/ 2683934 w 2912534"/>
              <a:gd name="connsiteY16" fmla="*/ 381000 h 643466"/>
              <a:gd name="connsiteX17" fmla="*/ 2700867 w 2912534"/>
              <a:gd name="connsiteY17" fmla="*/ 313266 h 643466"/>
              <a:gd name="connsiteX18" fmla="*/ 2709334 w 2912534"/>
              <a:gd name="connsiteY18" fmla="*/ 254000 h 643466"/>
              <a:gd name="connsiteX19" fmla="*/ 2726267 w 2912534"/>
              <a:gd name="connsiteY19" fmla="*/ 237066 h 643466"/>
              <a:gd name="connsiteX20" fmla="*/ 2743200 w 2912534"/>
              <a:gd name="connsiteY20" fmla="*/ 127000 h 643466"/>
              <a:gd name="connsiteX21" fmla="*/ 2760134 w 2912534"/>
              <a:gd name="connsiteY21" fmla="*/ 110066 h 643466"/>
              <a:gd name="connsiteX22" fmla="*/ 2844800 w 2912534"/>
              <a:gd name="connsiteY22" fmla="*/ 50800 h 643466"/>
              <a:gd name="connsiteX23" fmla="*/ 2861734 w 2912534"/>
              <a:gd name="connsiteY23" fmla="*/ 33866 h 643466"/>
              <a:gd name="connsiteX24" fmla="*/ 2912534 w 2912534"/>
              <a:gd name="connsiteY24" fmla="*/ 0 h 6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12534" h="643466">
                <a:moveTo>
                  <a:pt x="0" y="643466"/>
                </a:moveTo>
                <a:cubicBezTo>
                  <a:pt x="353132" y="619926"/>
                  <a:pt x="-164174" y="652326"/>
                  <a:pt x="609600" y="626533"/>
                </a:cubicBezTo>
                <a:cubicBezTo>
                  <a:pt x="618520" y="626236"/>
                  <a:pt x="626109" y="618839"/>
                  <a:pt x="635000" y="618066"/>
                </a:cubicBezTo>
                <a:cubicBezTo>
                  <a:pt x="691303" y="613170"/>
                  <a:pt x="747929" y="613125"/>
                  <a:pt x="804334" y="609600"/>
                </a:cubicBezTo>
                <a:cubicBezTo>
                  <a:pt x="838252" y="607480"/>
                  <a:pt x="872158" y="604886"/>
                  <a:pt x="905934" y="601133"/>
                </a:cubicBezTo>
                <a:cubicBezTo>
                  <a:pt x="922996" y="599237"/>
                  <a:pt x="939718" y="594935"/>
                  <a:pt x="956734" y="592666"/>
                </a:cubicBezTo>
                <a:cubicBezTo>
                  <a:pt x="982066" y="589288"/>
                  <a:pt x="1007534" y="587022"/>
                  <a:pt x="1032934" y="584200"/>
                </a:cubicBezTo>
                <a:cubicBezTo>
                  <a:pt x="1035756" y="575733"/>
                  <a:pt x="1036808" y="566453"/>
                  <a:pt x="1041400" y="558800"/>
                </a:cubicBezTo>
                <a:cubicBezTo>
                  <a:pt x="1045507" y="551955"/>
                  <a:pt x="1050372" y="542435"/>
                  <a:pt x="1058334" y="541866"/>
                </a:cubicBezTo>
                <a:cubicBezTo>
                  <a:pt x="1170971" y="533821"/>
                  <a:pt x="1284111" y="536222"/>
                  <a:pt x="1397000" y="533400"/>
                </a:cubicBezTo>
                <a:cubicBezTo>
                  <a:pt x="1404526" y="510823"/>
                  <a:pt x="1400764" y="499533"/>
                  <a:pt x="1430867" y="499533"/>
                </a:cubicBezTo>
                <a:cubicBezTo>
                  <a:pt x="1651018" y="499533"/>
                  <a:pt x="1871134" y="505178"/>
                  <a:pt x="2091267" y="508000"/>
                </a:cubicBezTo>
                <a:cubicBezTo>
                  <a:pt x="2203218" y="512664"/>
                  <a:pt x="2385716" y="525912"/>
                  <a:pt x="2497667" y="508000"/>
                </a:cubicBezTo>
                <a:cubicBezTo>
                  <a:pt x="2506480" y="506590"/>
                  <a:pt x="2500559" y="489569"/>
                  <a:pt x="2506134" y="482600"/>
                </a:cubicBezTo>
                <a:cubicBezTo>
                  <a:pt x="2512491" y="474654"/>
                  <a:pt x="2521497" y="467339"/>
                  <a:pt x="2531534" y="465666"/>
                </a:cubicBezTo>
                <a:cubicBezTo>
                  <a:pt x="2573384" y="458691"/>
                  <a:pt x="2616201" y="460022"/>
                  <a:pt x="2658534" y="457200"/>
                </a:cubicBezTo>
                <a:cubicBezTo>
                  <a:pt x="2690345" y="425387"/>
                  <a:pt x="2672420" y="450087"/>
                  <a:pt x="2683934" y="381000"/>
                </a:cubicBezTo>
                <a:cubicBezTo>
                  <a:pt x="2690746" y="340126"/>
                  <a:pt x="2689960" y="345985"/>
                  <a:pt x="2700867" y="313266"/>
                </a:cubicBezTo>
                <a:cubicBezTo>
                  <a:pt x="2703689" y="293511"/>
                  <a:pt x="2703023" y="272932"/>
                  <a:pt x="2709334" y="254000"/>
                </a:cubicBezTo>
                <a:cubicBezTo>
                  <a:pt x="2711858" y="246427"/>
                  <a:pt x="2724331" y="244810"/>
                  <a:pt x="2726267" y="237066"/>
                </a:cubicBezTo>
                <a:cubicBezTo>
                  <a:pt x="2728010" y="230096"/>
                  <a:pt x="2728161" y="152066"/>
                  <a:pt x="2743200" y="127000"/>
                </a:cubicBezTo>
                <a:cubicBezTo>
                  <a:pt x="2747307" y="120155"/>
                  <a:pt x="2754489" y="115711"/>
                  <a:pt x="2760134" y="110066"/>
                </a:cubicBezTo>
                <a:cubicBezTo>
                  <a:pt x="2784262" y="37680"/>
                  <a:pt x="2759356" y="61480"/>
                  <a:pt x="2844800" y="50800"/>
                </a:cubicBezTo>
                <a:cubicBezTo>
                  <a:pt x="2850445" y="45155"/>
                  <a:pt x="2855348" y="38656"/>
                  <a:pt x="2861734" y="33866"/>
                </a:cubicBezTo>
                <a:cubicBezTo>
                  <a:pt x="2878015" y="21655"/>
                  <a:pt x="2912534" y="0"/>
                  <a:pt x="2912534" y="0"/>
                </a:cubicBezTo>
              </a:path>
            </a:pathLst>
          </a:custGeom>
          <a:ln w="57150">
            <a:solidFill>
              <a:schemeClr val="accent2"/>
            </a:solidFill>
          </a:ln>
        </p:spPr>
        <p:style>
          <a:lnRef idx="1">
            <a:schemeClr val="accent2"/>
          </a:lnRef>
          <a:fillRef idx="0">
            <a:schemeClr val="accent2"/>
          </a:fillRef>
          <a:effectRef idx="0">
            <a:schemeClr val="accent2"/>
          </a:effectRef>
          <a:fontRef idx="minor">
            <a:schemeClr val="tx1"/>
          </a:fontRef>
        </p:style>
        <p:txBody>
          <a:bodyPr rtlCol="0" anchor="t"/>
          <a:lstStyle/>
          <a:p>
            <a:endParaRPr lang="en-US" sz="1100"/>
          </a:p>
        </p:txBody>
      </p:sp>
      <p:grpSp>
        <p:nvGrpSpPr>
          <p:cNvPr id="21" name="Group 39"/>
          <p:cNvGrpSpPr/>
          <p:nvPr/>
        </p:nvGrpSpPr>
        <p:grpSpPr>
          <a:xfrm>
            <a:off x="3965125" y="4955188"/>
            <a:ext cx="689240" cy="369332"/>
            <a:chOff x="8513150" y="4448686"/>
            <a:chExt cx="689240" cy="369332"/>
          </a:xfrm>
        </p:grpSpPr>
        <p:sp>
          <p:nvSpPr>
            <p:cNvPr id="22" name="TextBox 21"/>
            <p:cNvSpPr txBox="1"/>
            <p:nvPr/>
          </p:nvSpPr>
          <p:spPr>
            <a:xfrm>
              <a:off x="8592789" y="4448686"/>
              <a:ext cx="609601" cy="369332"/>
            </a:xfrm>
            <a:prstGeom prst="rect">
              <a:avLst/>
            </a:prstGeom>
            <a:noFill/>
          </p:spPr>
          <p:txBody>
            <a:bodyPr wrap="square" rtlCol="0">
              <a:spAutoFit/>
            </a:bodyPr>
            <a:lstStyle/>
            <a:p>
              <a:pPr algn="r"/>
              <a:r>
                <a:rPr lang="en-US" b="1" dirty="0" smtClean="0"/>
                <a:t>12.9</a:t>
              </a:r>
              <a:endParaRPr lang="en-US" b="1" dirty="0"/>
            </a:p>
          </p:txBody>
        </p:sp>
        <p:sp>
          <p:nvSpPr>
            <p:cNvPr id="24" name="Flowchart: Decision 23"/>
            <p:cNvSpPr/>
            <p:nvPr/>
          </p:nvSpPr>
          <p:spPr bwMode="auto">
            <a:xfrm>
              <a:off x="8513150" y="4600694"/>
              <a:ext cx="182880" cy="18288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9" name="Freeform 28"/>
          <p:cNvSpPr/>
          <p:nvPr/>
        </p:nvSpPr>
        <p:spPr>
          <a:xfrm>
            <a:off x="1096963" y="5683250"/>
            <a:ext cx="2528887" cy="165100"/>
          </a:xfrm>
          <a:custGeom>
            <a:avLst/>
            <a:gdLst>
              <a:gd name="connsiteX0" fmla="*/ 0 w 899583"/>
              <a:gd name="connsiteY0" fmla="*/ 31750 h 63500"/>
              <a:gd name="connsiteX1" fmla="*/ 52917 w 899583"/>
              <a:gd name="connsiteY1" fmla="*/ 42334 h 63500"/>
              <a:gd name="connsiteX2" fmla="*/ 444500 w 899583"/>
              <a:gd name="connsiteY2" fmla="*/ 63500 h 63500"/>
              <a:gd name="connsiteX3" fmla="*/ 476250 w 899583"/>
              <a:gd name="connsiteY3" fmla="*/ 52917 h 63500"/>
              <a:gd name="connsiteX4" fmla="*/ 486833 w 899583"/>
              <a:gd name="connsiteY4" fmla="*/ 21167 h 63500"/>
              <a:gd name="connsiteX5" fmla="*/ 592667 w 899583"/>
              <a:gd name="connsiteY5" fmla="*/ 10584 h 63500"/>
              <a:gd name="connsiteX6" fmla="*/ 666750 w 899583"/>
              <a:gd name="connsiteY6" fmla="*/ 0 h 63500"/>
              <a:gd name="connsiteX7" fmla="*/ 899583 w 899583"/>
              <a:gd name="connsiteY7" fmla="*/ 10584 h 63500"/>
              <a:gd name="connsiteX0" fmla="*/ 0 w 899583"/>
              <a:gd name="connsiteY0" fmla="*/ 31750 h 53627"/>
              <a:gd name="connsiteX1" fmla="*/ 52917 w 899583"/>
              <a:gd name="connsiteY1" fmla="*/ 42334 h 53627"/>
              <a:gd name="connsiteX2" fmla="*/ 476250 w 899583"/>
              <a:gd name="connsiteY2" fmla="*/ 52917 h 53627"/>
              <a:gd name="connsiteX3" fmla="*/ 486833 w 899583"/>
              <a:gd name="connsiteY3" fmla="*/ 21167 h 53627"/>
              <a:gd name="connsiteX4" fmla="*/ 592667 w 899583"/>
              <a:gd name="connsiteY4" fmla="*/ 10584 h 53627"/>
              <a:gd name="connsiteX5" fmla="*/ 666750 w 899583"/>
              <a:gd name="connsiteY5" fmla="*/ 0 h 53627"/>
              <a:gd name="connsiteX6" fmla="*/ 899583 w 899583"/>
              <a:gd name="connsiteY6" fmla="*/ 10584 h 53627"/>
              <a:gd name="connsiteX0" fmla="*/ 0 w 899583"/>
              <a:gd name="connsiteY0" fmla="*/ 31750 h 53627"/>
              <a:gd name="connsiteX1" fmla="*/ 52917 w 899583"/>
              <a:gd name="connsiteY1" fmla="*/ 42334 h 53627"/>
              <a:gd name="connsiteX2" fmla="*/ 476250 w 899583"/>
              <a:gd name="connsiteY2" fmla="*/ 52917 h 53627"/>
              <a:gd name="connsiteX3" fmla="*/ 442792 w 899583"/>
              <a:gd name="connsiteY3" fmla="*/ 21167 h 53627"/>
              <a:gd name="connsiteX4" fmla="*/ 592667 w 899583"/>
              <a:gd name="connsiteY4" fmla="*/ 10584 h 53627"/>
              <a:gd name="connsiteX5" fmla="*/ 666750 w 899583"/>
              <a:gd name="connsiteY5" fmla="*/ 0 h 53627"/>
              <a:gd name="connsiteX6" fmla="*/ 899583 w 899583"/>
              <a:gd name="connsiteY6" fmla="*/ 10584 h 53627"/>
              <a:gd name="connsiteX0" fmla="*/ 0 w 899583"/>
              <a:gd name="connsiteY0" fmla="*/ 31750 h 54216"/>
              <a:gd name="connsiteX1" fmla="*/ 52917 w 899583"/>
              <a:gd name="connsiteY1" fmla="*/ 42334 h 54216"/>
              <a:gd name="connsiteX2" fmla="*/ 476250 w 899583"/>
              <a:gd name="connsiteY2" fmla="*/ 52917 h 54216"/>
              <a:gd name="connsiteX3" fmla="*/ 592667 w 899583"/>
              <a:gd name="connsiteY3" fmla="*/ 10584 h 54216"/>
              <a:gd name="connsiteX4" fmla="*/ 666750 w 899583"/>
              <a:gd name="connsiteY4" fmla="*/ 0 h 54216"/>
              <a:gd name="connsiteX5" fmla="*/ 899583 w 899583"/>
              <a:gd name="connsiteY5" fmla="*/ 10584 h 54216"/>
              <a:gd name="connsiteX0" fmla="*/ 0 w 899583"/>
              <a:gd name="connsiteY0" fmla="*/ 31750 h 53326"/>
              <a:gd name="connsiteX1" fmla="*/ 476250 w 899583"/>
              <a:gd name="connsiteY1" fmla="*/ 52917 h 53326"/>
              <a:gd name="connsiteX2" fmla="*/ 592667 w 899583"/>
              <a:gd name="connsiteY2" fmla="*/ 10584 h 53326"/>
              <a:gd name="connsiteX3" fmla="*/ 666750 w 899583"/>
              <a:gd name="connsiteY3" fmla="*/ 0 h 53326"/>
              <a:gd name="connsiteX4" fmla="*/ 899583 w 899583"/>
              <a:gd name="connsiteY4" fmla="*/ 10584 h 53326"/>
              <a:gd name="connsiteX0" fmla="*/ 0 w 899583"/>
              <a:gd name="connsiteY0" fmla="*/ 31750 h 34735"/>
              <a:gd name="connsiteX1" fmla="*/ 476250 w 899583"/>
              <a:gd name="connsiteY1" fmla="*/ 31750 h 34735"/>
              <a:gd name="connsiteX2" fmla="*/ 592667 w 899583"/>
              <a:gd name="connsiteY2" fmla="*/ 10584 h 34735"/>
              <a:gd name="connsiteX3" fmla="*/ 666750 w 899583"/>
              <a:gd name="connsiteY3" fmla="*/ 0 h 34735"/>
              <a:gd name="connsiteX4" fmla="*/ 899583 w 899583"/>
              <a:gd name="connsiteY4" fmla="*/ 10584 h 34735"/>
              <a:gd name="connsiteX0" fmla="*/ 0 w 899583"/>
              <a:gd name="connsiteY0" fmla="*/ 43253 h 47608"/>
              <a:gd name="connsiteX1" fmla="*/ 476250 w 899583"/>
              <a:gd name="connsiteY1" fmla="*/ 43253 h 47608"/>
              <a:gd name="connsiteX2" fmla="*/ 570646 w 899583"/>
              <a:gd name="connsiteY2" fmla="*/ 920 h 47608"/>
              <a:gd name="connsiteX3" fmla="*/ 666750 w 899583"/>
              <a:gd name="connsiteY3" fmla="*/ 11503 h 47608"/>
              <a:gd name="connsiteX4" fmla="*/ 899583 w 899583"/>
              <a:gd name="connsiteY4" fmla="*/ 22087 h 47608"/>
              <a:gd name="connsiteX0" fmla="*/ 0 w 899583"/>
              <a:gd name="connsiteY0" fmla="*/ 31750 h 35396"/>
              <a:gd name="connsiteX1" fmla="*/ 476250 w 899583"/>
              <a:gd name="connsiteY1" fmla="*/ 31750 h 35396"/>
              <a:gd name="connsiteX2" fmla="*/ 666750 w 899583"/>
              <a:gd name="connsiteY2" fmla="*/ 0 h 35396"/>
              <a:gd name="connsiteX3" fmla="*/ 899583 w 899583"/>
              <a:gd name="connsiteY3" fmla="*/ 10584 h 35396"/>
              <a:gd name="connsiteX0" fmla="*/ 0 w 899583"/>
              <a:gd name="connsiteY0" fmla="*/ 31750 h 34684"/>
              <a:gd name="connsiteX1" fmla="*/ 476250 w 899583"/>
              <a:gd name="connsiteY1" fmla="*/ 31750 h 34684"/>
              <a:gd name="connsiteX2" fmla="*/ 556916 w 899583"/>
              <a:gd name="connsiteY2" fmla="*/ 11466 h 34684"/>
              <a:gd name="connsiteX3" fmla="*/ 666750 w 899583"/>
              <a:gd name="connsiteY3" fmla="*/ 0 h 34684"/>
              <a:gd name="connsiteX4" fmla="*/ 899583 w 899583"/>
              <a:gd name="connsiteY4" fmla="*/ 10584 h 34684"/>
              <a:gd name="connsiteX0" fmla="*/ 0 w 893595"/>
              <a:gd name="connsiteY0" fmla="*/ 32631 h 35565"/>
              <a:gd name="connsiteX1" fmla="*/ 476250 w 893595"/>
              <a:gd name="connsiteY1" fmla="*/ 32631 h 35565"/>
              <a:gd name="connsiteX2" fmla="*/ 556916 w 893595"/>
              <a:gd name="connsiteY2" fmla="*/ 12347 h 35565"/>
              <a:gd name="connsiteX3" fmla="*/ 666750 w 893595"/>
              <a:gd name="connsiteY3" fmla="*/ 881 h 35565"/>
              <a:gd name="connsiteX4" fmla="*/ 893595 w 893595"/>
              <a:gd name="connsiteY4" fmla="*/ 0 h 35565"/>
              <a:gd name="connsiteX0" fmla="*/ 0 w 1026670"/>
              <a:gd name="connsiteY0" fmla="*/ 109066 h 112000"/>
              <a:gd name="connsiteX1" fmla="*/ 476250 w 1026670"/>
              <a:gd name="connsiteY1" fmla="*/ 109066 h 112000"/>
              <a:gd name="connsiteX2" fmla="*/ 556916 w 1026670"/>
              <a:gd name="connsiteY2" fmla="*/ 88782 h 112000"/>
              <a:gd name="connsiteX3" fmla="*/ 666750 w 1026670"/>
              <a:gd name="connsiteY3" fmla="*/ 77316 h 112000"/>
              <a:gd name="connsiteX4" fmla="*/ 1026670 w 1026670"/>
              <a:gd name="connsiteY4" fmla="*/ 0 h 112000"/>
              <a:gd name="connsiteX0" fmla="*/ 0 w 1026670"/>
              <a:gd name="connsiteY0" fmla="*/ 109494 h 112428"/>
              <a:gd name="connsiteX1" fmla="*/ 476250 w 1026670"/>
              <a:gd name="connsiteY1" fmla="*/ 109494 h 112428"/>
              <a:gd name="connsiteX2" fmla="*/ 556916 w 1026670"/>
              <a:gd name="connsiteY2" fmla="*/ 89210 h 112428"/>
              <a:gd name="connsiteX3" fmla="*/ 666750 w 1026670"/>
              <a:gd name="connsiteY3" fmla="*/ 77744 h 112428"/>
              <a:gd name="connsiteX4" fmla="*/ 952813 w 1026670"/>
              <a:gd name="connsiteY4" fmla="*/ 6406 h 112428"/>
              <a:gd name="connsiteX5" fmla="*/ 1026670 w 1026670"/>
              <a:gd name="connsiteY5" fmla="*/ 428 h 112428"/>
              <a:gd name="connsiteX0" fmla="*/ 0 w 1026670"/>
              <a:gd name="connsiteY0" fmla="*/ 109494 h 112428"/>
              <a:gd name="connsiteX1" fmla="*/ 476250 w 1026670"/>
              <a:gd name="connsiteY1" fmla="*/ 109494 h 112428"/>
              <a:gd name="connsiteX2" fmla="*/ 556916 w 1026670"/>
              <a:gd name="connsiteY2" fmla="*/ 89210 h 112428"/>
              <a:gd name="connsiteX3" fmla="*/ 666750 w 1026670"/>
              <a:gd name="connsiteY3" fmla="*/ 77744 h 112428"/>
              <a:gd name="connsiteX4" fmla="*/ 904907 w 1026670"/>
              <a:gd name="connsiteY4" fmla="*/ 82841 h 112428"/>
              <a:gd name="connsiteX5" fmla="*/ 952813 w 1026670"/>
              <a:gd name="connsiteY5" fmla="*/ 6406 h 112428"/>
              <a:gd name="connsiteX6" fmla="*/ 1026670 w 1026670"/>
              <a:gd name="connsiteY6" fmla="*/ 428 h 112428"/>
              <a:gd name="connsiteX0" fmla="*/ 0 w 1026670"/>
              <a:gd name="connsiteY0" fmla="*/ 109494 h 112428"/>
              <a:gd name="connsiteX1" fmla="*/ 476250 w 1026670"/>
              <a:gd name="connsiteY1" fmla="*/ 109494 h 112428"/>
              <a:gd name="connsiteX2" fmla="*/ 556916 w 1026670"/>
              <a:gd name="connsiteY2" fmla="*/ 89210 h 112428"/>
              <a:gd name="connsiteX3" fmla="*/ 666750 w 1026670"/>
              <a:gd name="connsiteY3" fmla="*/ 98127 h 112428"/>
              <a:gd name="connsiteX4" fmla="*/ 904907 w 1026670"/>
              <a:gd name="connsiteY4" fmla="*/ 82841 h 112428"/>
              <a:gd name="connsiteX5" fmla="*/ 952813 w 1026670"/>
              <a:gd name="connsiteY5" fmla="*/ 6406 h 112428"/>
              <a:gd name="connsiteX6" fmla="*/ 1026670 w 1026670"/>
              <a:gd name="connsiteY6" fmla="*/ 428 h 112428"/>
              <a:gd name="connsiteX0" fmla="*/ 0 w 1026670"/>
              <a:gd name="connsiteY0" fmla="*/ 109494 h 112428"/>
              <a:gd name="connsiteX1" fmla="*/ 476250 w 1026670"/>
              <a:gd name="connsiteY1" fmla="*/ 109494 h 112428"/>
              <a:gd name="connsiteX2" fmla="*/ 556916 w 1026670"/>
              <a:gd name="connsiteY2" fmla="*/ 89210 h 112428"/>
              <a:gd name="connsiteX3" fmla="*/ 904907 w 1026670"/>
              <a:gd name="connsiteY3" fmla="*/ 82841 h 112428"/>
              <a:gd name="connsiteX4" fmla="*/ 952813 w 1026670"/>
              <a:gd name="connsiteY4" fmla="*/ 6406 h 112428"/>
              <a:gd name="connsiteX5" fmla="*/ 1026670 w 1026670"/>
              <a:gd name="connsiteY5" fmla="*/ 428 h 112428"/>
              <a:gd name="connsiteX0" fmla="*/ 0 w 1754854"/>
              <a:gd name="connsiteY0" fmla="*/ 136583 h 139517"/>
              <a:gd name="connsiteX1" fmla="*/ 476250 w 1754854"/>
              <a:gd name="connsiteY1" fmla="*/ 136583 h 139517"/>
              <a:gd name="connsiteX2" fmla="*/ 556916 w 1754854"/>
              <a:gd name="connsiteY2" fmla="*/ 116299 h 139517"/>
              <a:gd name="connsiteX3" fmla="*/ 904907 w 1754854"/>
              <a:gd name="connsiteY3" fmla="*/ 109930 h 139517"/>
              <a:gd name="connsiteX4" fmla="*/ 952813 w 1754854"/>
              <a:gd name="connsiteY4" fmla="*/ 33495 h 139517"/>
              <a:gd name="connsiteX5" fmla="*/ 1754854 w 1754854"/>
              <a:gd name="connsiteY5" fmla="*/ 0 h 139517"/>
              <a:gd name="connsiteX0" fmla="*/ 0 w 1754854"/>
              <a:gd name="connsiteY0" fmla="*/ 151797 h 154731"/>
              <a:gd name="connsiteX1" fmla="*/ 476250 w 1754854"/>
              <a:gd name="connsiteY1" fmla="*/ 151797 h 154731"/>
              <a:gd name="connsiteX2" fmla="*/ 556916 w 1754854"/>
              <a:gd name="connsiteY2" fmla="*/ 131513 h 154731"/>
              <a:gd name="connsiteX3" fmla="*/ 904907 w 1754854"/>
              <a:gd name="connsiteY3" fmla="*/ 125144 h 154731"/>
              <a:gd name="connsiteX4" fmla="*/ 952813 w 1754854"/>
              <a:gd name="connsiteY4" fmla="*/ 48709 h 154731"/>
              <a:gd name="connsiteX5" fmla="*/ 1274322 w 1754854"/>
              <a:gd name="connsiteY5" fmla="*/ 811 h 154731"/>
              <a:gd name="connsiteX6" fmla="*/ 1754854 w 1754854"/>
              <a:gd name="connsiteY6" fmla="*/ 15214 h 154731"/>
              <a:gd name="connsiteX0" fmla="*/ 0 w 1754854"/>
              <a:gd name="connsiteY0" fmla="*/ 151797 h 154731"/>
              <a:gd name="connsiteX1" fmla="*/ 476250 w 1754854"/>
              <a:gd name="connsiteY1" fmla="*/ 151797 h 154731"/>
              <a:gd name="connsiteX2" fmla="*/ 556916 w 1754854"/>
              <a:gd name="connsiteY2" fmla="*/ 131513 h 154731"/>
              <a:gd name="connsiteX3" fmla="*/ 904907 w 1754854"/>
              <a:gd name="connsiteY3" fmla="*/ 125144 h 154731"/>
              <a:gd name="connsiteX4" fmla="*/ 952813 w 1754854"/>
              <a:gd name="connsiteY4" fmla="*/ 48709 h 154731"/>
              <a:gd name="connsiteX5" fmla="*/ 1255159 w 1754854"/>
              <a:gd name="connsiteY5" fmla="*/ 46672 h 154731"/>
              <a:gd name="connsiteX6" fmla="*/ 1274322 w 1754854"/>
              <a:gd name="connsiteY6" fmla="*/ 811 h 154731"/>
              <a:gd name="connsiteX7" fmla="*/ 1754854 w 1754854"/>
              <a:gd name="connsiteY7" fmla="*/ 15214 h 154731"/>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55159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28543 w 1748501"/>
              <a:gd name="connsiteY5" fmla="*/ 49447 h 157506"/>
              <a:gd name="connsiteX6" fmla="*/ 1274322 w 1748501"/>
              <a:gd name="connsiteY6" fmla="*/ 3586 h 157506"/>
              <a:gd name="connsiteX7" fmla="*/ 1748501 w 1748501"/>
              <a:gd name="connsiteY7" fmla="*/ 0 h 157506"/>
              <a:gd name="connsiteX0" fmla="*/ 0 w 1748501"/>
              <a:gd name="connsiteY0" fmla="*/ 154572 h 157506"/>
              <a:gd name="connsiteX1" fmla="*/ 476250 w 1748501"/>
              <a:gd name="connsiteY1" fmla="*/ 154572 h 157506"/>
              <a:gd name="connsiteX2" fmla="*/ 556916 w 1748501"/>
              <a:gd name="connsiteY2" fmla="*/ 134288 h 157506"/>
              <a:gd name="connsiteX3" fmla="*/ 904907 w 1748501"/>
              <a:gd name="connsiteY3" fmla="*/ 127919 h 157506"/>
              <a:gd name="connsiteX4" fmla="*/ 952813 w 1748501"/>
              <a:gd name="connsiteY4" fmla="*/ 51484 h 157506"/>
              <a:gd name="connsiteX5" fmla="*/ 1228543 w 1748501"/>
              <a:gd name="connsiteY5" fmla="*/ 49447 h 157506"/>
              <a:gd name="connsiteX6" fmla="*/ 1274322 w 1748501"/>
              <a:gd name="connsiteY6" fmla="*/ 3586 h 157506"/>
              <a:gd name="connsiteX7" fmla="*/ 1748501 w 1748501"/>
              <a:gd name="connsiteY7" fmla="*/ 0 h 157506"/>
              <a:gd name="connsiteX0" fmla="*/ 0 w 2342558"/>
              <a:gd name="connsiteY0" fmla="*/ 191248 h 194182"/>
              <a:gd name="connsiteX1" fmla="*/ 476250 w 2342558"/>
              <a:gd name="connsiteY1" fmla="*/ 191248 h 194182"/>
              <a:gd name="connsiteX2" fmla="*/ 556916 w 2342558"/>
              <a:gd name="connsiteY2" fmla="*/ 170964 h 194182"/>
              <a:gd name="connsiteX3" fmla="*/ 904907 w 2342558"/>
              <a:gd name="connsiteY3" fmla="*/ 164595 h 194182"/>
              <a:gd name="connsiteX4" fmla="*/ 952813 w 2342558"/>
              <a:gd name="connsiteY4" fmla="*/ 88160 h 194182"/>
              <a:gd name="connsiteX5" fmla="*/ 1228543 w 2342558"/>
              <a:gd name="connsiteY5" fmla="*/ 86123 h 194182"/>
              <a:gd name="connsiteX6" fmla="*/ 1274322 w 2342558"/>
              <a:gd name="connsiteY6" fmla="*/ 40262 h 194182"/>
              <a:gd name="connsiteX7" fmla="*/ 2342558 w 2342558"/>
              <a:gd name="connsiteY7" fmla="*/ 0 h 194182"/>
              <a:gd name="connsiteX0" fmla="*/ 0 w 2342558"/>
              <a:gd name="connsiteY0" fmla="*/ 191248 h 194182"/>
              <a:gd name="connsiteX1" fmla="*/ 476250 w 2342558"/>
              <a:gd name="connsiteY1" fmla="*/ 191248 h 194182"/>
              <a:gd name="connsiteX2" fmla="*/ 556916 w 2342558"/>
              <a:gd name="connsiteY2" fmla="*/ 170964 h 194182"/>
              <a:gd name="connsiteX3" fmla="*/ 904907 w 2342558"/>
              <a:gd name="connsiteY3" fmla="*/ 164595 h 194182"/>
              <a:gd name="connsiteX4" fmla="*/ 952813 w 2342558"/>
              <a:gd name="connsiteY4" fmla="*/ 88160 h 194182"/>
              <a:gd name="connsiteX5" fmla="*/ 1228543 w 2342558"/>
              <a:gd name="connsiteY5" fmla="*/ 86123 h 194182"/>
              <a:gd name="connsiteX6" fmla="*/ 1274322 w 2342558"/>
              <a:gd name="connsiteY6" fmla="*/ 40262 h 194182"/>
              <a:gd name="connsiteX7" fmla="*/ 2175014 w 2342558"/>
              <a:gd name="connsiteY7" fmla="*/ 49485 h 194182"/>
              <a:gd name="connsiteX8" fmla="*/ 2342558 w 2342558"/>
              <a:gd name="connsiteY8" fmla="*/ 0 h 194182"/>
              <a:gd name="connsiteX0" fmla="*/ 0 w 2342558"/>
              <a:gd name="connsiteY0" fmla="*/ 191248 h 194182"/>
              <a:gd name="connsiteX1" fmla="*/ 476250 w 2342558"/>
              <a:gd name="connsiteY1" fmla="*/ 191248 h 194182"/>
              <a:gd name="connsiteX2" fmla="*/ 556916 w 2342558"/>
              <a:gd name="connsiteY2" fmla="*/ 170964 h 194182"/>
              <a:gd name="connsiteX3" fmla="*/ 904907 w 2342558"/>
              <a:gd name="connsiteY3" fmla="*/ 164595 h 194182"/>
              <a:gd name="connsiteX4" fmla="*/ 952813 w 2342558"/>
              <a:gd name="connsiteY4" fmla="*/ 88160 h 194182"/>
              <a:gd name="connsiteX5" fmla="*/ 1228543 w 2342558"/>
              <a:gd name="connsiteY5" fmla="*/ 86123 h 194182"/>
              <a:gd name="connsiteX6" fmla="*/ 1274322 w 2342558"/>
              <a:gd name="connsiteY6" fmla="*/ 40262 h 194182"/>
              <a:gd name="connsiteX7" fmla="*/ 2175014 w 2342558"/>
              <a:gd name="connsiteY7" fmla="*/ 49485 h 194182"/>
              <a:gd name="connsiteX8" fmla="*/ 2342558 w 2342558"/>
              <a:gd name="connsiteY8" fmla="*/ 0 h 194182"/>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520685 w 2520685"/>
              <a:gd name="connsiteY8" fmla="*/ 0 h 464990"/>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426983 w 2520685"/>
              <a:gd name="connsiteY8" fmla="*/ 244302 h 464990"/>
              <a:gd name="connsiteX9" fmla="*/ 2520685 w 2520685"/>
              <a:gd name="connsiteY9" fmla="*/ 0 h 464990"/>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299749 w 2520685"/>
              <a:gd name="connsiteY8" fmla="*/ 268373 h 464990"/>
              <a:gd name="connsiteX9" fmla="*/ 2426983 w 2520685"/>
              <a:gd name="connsiteY9" fmla="*/ 244302 h 464990"/>
              <a:gd name="connsiteX10" fmla="*/ 2520685 w 2520685"/>
              <a:gd name="connsiteY10" fmla="*/ 0 h 464990"/>
              <a:gd name="connsiteX0" fmla="*/ 0 w 2520685"/>
              <a:gd name="connsiteY0" fmla="*/ 462056 h 464990"/>
              <a:gd name="connsiteX1" fmla="*/ 476250 w 2520685"/>
              <a:gd name="connsiteY1" fmla="*/ 462056 h 464990"/>
              <a:gd name="connsiteX2" fmla="*/ 556916 w 2520685"/>
              <a:gd name="connsiteY2" fmla="*/ 441772 h 464990"/>
              <a:gd name="connsiteX3" fmla="*/ 904907 w 2520685"/>
              <a:gd name="connsiteY3" fmla="*/ 435403 h 464990"/>
              <a:gd name="connsiteX4" fmla="*/ 952813 w 2520685"/>
              <a:gd name="connsiteY4" fmla="*/ 358968 h 464990"/>
              <a:gd name="connsiteX5" fmla="*/ 1228543 w 2520685"/>
              <a:gd name="connsiteY5" fmla="*/ 356931 h 464990"/>
              <a:gd name="connsiteX6" fmla="*/ 1274322 w 2520685"/>
              <a:gd name="connsiteY6" fmla="*/ 311070 h 464990"/>
              <a:gd name="connsiteX7" fmla="*/ 2175014 w 2520685"/>
              <a:gd name="connsiteY7" fmla="*/ 320293 h 464990"/>
              <a:gd name="connsiteX8" fmla="*/ 2299749 w 2520685"/>
              <a:gd name="connsiteY8" fmla="*/ 268373 h 464990"/>
              <a:gd name="connsiteX9" fmla="*/ 2426983 w 2520685"/>
              <a:gd name="connsiteY9" fmla="*/ 244302 h 464990"/>
              <a:gd name="connsiteX10" fmla="*/ 2471515 w 2520685"/>
              <a:gd name="connsiteY10" fmla="*/ 69781 h 464990"/>
              <a:gd name="connsiteX11" fmla="*/ 2520685 w 2520685"/>
              <a:gd name="connsiteY11" fmla="*/ 0 h 464990"/>
              <a:gd name="connsiteX0" fmla="*/ 0 w 2485984"/>
              <a:gd name="connsiteY0" fmla="*/ 536175 h 539109"/>
              <a:gd name="connsiteX1" fmla="*/ 476250 w 2485984"/>
              <a:gd name="connsiteY1" fmla="*/ 536175 h 539109"/>
              <a:gd name="connsiteX2" fmla="*/ 556916 w 2485984"/>
              <a:gd name="connsiteY2" fmla="*/ 515891 h 539109"/>
              <a:gd name="connsiteX3" fmla="*/ 904907 w 2485984"/>
              <a:gd name="connsiteY3" fmla="*/ 509522 h 539109"/>
              <a:gd name="connsiteX4" fmla="*/ 952813 w 2485984"/>
              <a:gd name="connsiteY4" fmla="*/ 433087 h 539109"/>
              <a:gd name="connsiteX5" fmla="*/ 1228543 w 2485984"/>
              <a:gd name="connsiteY5" fmla="*/ 431050 h 539109"/>
              <a:gd name="connsiteX6" fmla="*/ 1274322 w 2485984"/>
              <a:gd name="connsiteY6" fmla="*/ 385189 h 539109"/>
              <a:gd name="connsiteX7" fmla="*/ 2175014 w 2485984"/>
              <a:gd name="connsiteY7" fmla="*/ 394412 h 539109"/>
              <a:gd name="connsiteX8" fmla="*/ 2299749 w 2485984"/>
              <a:gd name="connsiteY8" fmla="*/ 342492 h 539109"/>
              <a:gd name="connsiteX9" fmla="*/ 2426983 w 2485984"/>
              <a:gd name="connsiteY9" fmla="*/ 318421 h 539109"/>
              <a:gd name="connsiteX10" fmla="*/ 2471515 w 2485984"/>
              <a:gd name="connsiteY10" fmla="*/ 143900 h 539109"/>
              <a:gd name="connsiteX11" fmla="*/ 2485984 w 2485984"/>
              <a:gd name="connsiteY11" fmla="*/ 0 h 539109"/>
              <a:gd name="connsiteX0" fmla="*/ 0 w 2471515"/>
              <a:gd name="connsiteY0" fmla="*/ 392275 h 395209"/>
              <a:gd name="connsiteX1" fmla="*/ 476250 w 2471515"/>
              <a:gd name="connsiteY1" fmla="*/ 392275 h 395209"/>
              <a:gd name="connsiteX2" fmla="*/ 556916 w 2471515"/>
              <a:gd name="connsiteY2" fmla="*/ 371991 h 395209"/>
              <a:gd name="connsiteX3" fmla="*/ 904907 w 2471515"/>
              <a:gd name="connsiteY3" fmla="*/ 365622 h 395209"/>
              <a:gd name="connsiteX4" fmla="*/ 952813 w 2471515"/>
              <a:gd name="connsiteY4" fmla="*/ 289187 h 395209"/>
              <a:gd name="connsiteX5" fmla="*/ 1228543 w 2471515"/>
              <a:gd name="connsiteY5" fmla="*/ 287150 h 395209"/>
              <a:gd name="connsiteX6" fmla="*/ 1274322 w 2471515"/>
              <a:gd name="connsiteY6" fmla="*/ 241289 h 395209"/>
              <a:gd name="connsiteX7" fmla="*/ 2175014 w 2471515"/>
              <a:gd name="connsiteY7" fmla="*/ 250512 h 395209"/>
              <a:gd name="connsiteX8" fmla="*/ 2299749 w 2471515"/>
              <a:gd name="connsiteY8" fmla="*/ 198592 h 395209"/>
              <a:gd name="connsiteX9" fmla="*/ 2426983 w 2471515"/>
              <a:gd name="connsiteY9" fmla="*/ 174521 h 395209"/>
              <a:gd name="connsiteX10" fmla="*/ 2471515 w 2471515"/>
              <a:gd name="connsiteY10" fmla="*/ 0 h 395209"/>
              <a:gd name="connsiteX0" fmla="*/ 0 w 2426983"/>
              <a:gd name="connsiteY0" fmla="*/ 217754 h 220688"/>
              <a:gd name="connsiteX1" fmla="*/ 476250 w 2426983"/>
              <a:gd name="connsiteY1" fmla="*/ 217754 h 220688"/>
              <a:gd name="connsiteX2" fmla="*/ 556916 w 2426983"/>
              <a:gd name="connsiteY2" fmla="*/ 197470 h 220688"/>
              <a:gd name="connsiteX3" fmla="*/ 904907 w 2426983"/>
              <a:gd name="connsiteY3" fmla="*/ 191101 h 220688"/>
              <a:gd name="connsiteX4" fmla="*/ 952813 w 2426983"/>
              <a:gd name="connsiteY4" fmla="*/ 114666 h 220688"/>
              <a:gd name="connsiteX5" fmla="*/ 1228543 w 2426983"/>
              <a:gd name="connsiteY5" fmla="*/ 112629 h 220688"/>
              <a:gd name="connsiteX6" fmla="*/ 1274322 w 2426983"/>
              <a:gd name="connsiteY6" fmla="*/ 66768 h 220688"/>
              <a:gd name="connsiteX7" fmla="*/ 2175014 w 2426983"/>
              <a:gd name="connsiteY7" fmla="*/ 75991 h 220688"/>
              <a:gd name="connsiteX8" fmla="*/ 2299749 w 2426983"/>
              <a:gd name="connsiteY8" fmla="*/ 24071 h 220688"/>
              <a:gd name="connsiteX9" fmla="*/ 2426983 w 2426983"/>
              <a:gd name="connsiteY9" fmla="*/ 0 h 220688"/>
              <a:gd name="connsiteX0" fmla="*/ 0 w 2299749"/>
              <a:gd name="connsiteY0" fmla="*/ 193683 h 196617"/>
              <a:gd name="connsiteX1" fmla="*/ 476250 w 2299749"/>
              <a:gd name="connsiteY1" fmla="*/ 193683 h 196617"/>
              <a:gd name="connsiteX2" fmla="*/ 556916 w 2299749"/>
              <a:gd name="connsiteY2" fmla="*/ 173399 h 196617"/>
              <a:gd name="connsiteX3" fmla="*/ 904907 w 2299749"/>
              <a:gd name="connsiteY3" fmla="*/ 167030 h 196617"/>
              <a:gd name="connsiteX4" fmla="*/ 952813 w 2299749"/>
              <a:gd name="connsiteY4" fmla="*/ 90595 h 196617"/>
              <a:gd name="connsiteX5" fmla="*/ 1228543 w 2299749"/>
              <a:gd name="connsiteY5" fmla="*/ 88558 h 196617"/>
              <a:gd name="connsiteX6" fmla="*/ 1274322 w 2299749"/>
              <a:gd name="connsiteY6" fmla="*/ 42697 h 196617"/>
              <a:gd name="connsiteX7" fmla="*/ 2175014 w 2299749"/>
              <a:gd name="connsiteY7" fmla="*/ 51920 h 196617"/>
              <a:gd name="connsiteX8" fmla="*/ 2299749 w 2299749"/>
              <a:gd name="connsiteY8" fmla="*/ 0 h 1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749" h="196617">
                <a:moveTo>
                  <a:pt x="0" y="193683"/>
                </a:moveTo>
                <a:cubicBezTo>
                  <a:pt x="99219" y="198093"/>
                  <a:pt x="383431" y="197064"/>
                  <a:pt x="476250" y="193683"/>
                </a:cubicBezTo>
                <a:cubicBezTo>
                  <a:pt x="569069" y="190302"/>
                  <a:pt x="485473" y="177841"/>
                  <a:pt x="556916" y="173399"/>
                </a:cubicBezTo>
                <a:cubicBezTo>
                  <a:pt x="628359" y="168957"/>
                  <a:pt x="838924" y="180831"/>
                  <a:pt x="904907" y="167030"/>
                </a:cubicBezTo>
                <a:cubicBezTo>
                  <a:pt x="952584" y="155140"/>
                  <a:pt x="926309" y="94988"/>
                  <a:pt x="952813" y="90595"/>
                </a:cubicBezTo>
                <a:cubicBezTo>
                  <a:pt x="1004801" y="71402"/>
                  <a:pt x="1174958" y="96541"/>
                  <a:pt x="1228543" y="88558"/>
                </a:cubicBezTo>
                <a:lnTo>
                  <a:pt x="1274322" y="42697"/>
                </a:lnTo>
                <a:cubicBezTo>
                  <a:pt x="1432067" y="30478"/>
                  <a:pt x="1996975" y="58630"/>
                  <a:pt x="2175014" y="51920"/>
                </a:cubicBezTo>
                <a:cubicBezTo>
                  <a:pt x="2345918" y="50822"/>
                  <a:pt x="2257754" y="12665"/>
                  <a:pt x="2299749" y="0"/>
                </a:cubicBezTo>
              </a:path>
            </a:pathLst>
          </a:custGeom>
          <a:ln w="57150">
            <a:solidFill>
              <a:schemeClr val="accent2"/>
            </a:solidFill>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33" name="TextBox 31"/>
          <p:cNvSpPr txBox="1">
            <a:spLocks noChangeArrowheads="1"/>
          </p:cNvSpPr>
          <p:nvPr/>
        </p:nvSpPr>
        <p:spPr bwMode="auto">
          <a:xfrm>
            <a:off x="3587983" y="5480050"/>
            <a:ext cx="6093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b="1" dirty="0" smtClean="0"/>
              <a:t>4.5</a:t>
            </a:r>
            <a:endParaRPr lang="en-US" altLang="en-US" b="1" dirty="0"/>
          </a:p>
        </p:txBody>
      </p:sp>
      <p:sp>
        <p:nvSpPr>
          <p:cNvPr id="34" name="Flowchart: Decision 33"/>
          <p:cNvSpPr/>
          <p:nvPr/>
        </p:nvSpPr>
        <p:spPr bwMode="auto">
          <a:xfrm>
            <a:off x="3508375" y="5632287"/>
            <a:ext cx="182810" cy="183155"/>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a:off x="6289962" y="829072"/>
            <a:ext cx="1517073" cy="369332"/>
          </a:xfrm>
          <a:prstGeom prst="rect">
            <a:avLst/>
          </a:prstGeom>
          <a:solidFill>
            <a:srgbClr val="FF0000"/>
          </a:solidFill>
        </p:spPr>
        <p:txBody>
          <a:bodyPr wrap="square" rtlCol="0">
            <a:spAutoFit/>
          </a:bodyPr>
          <a:lstStyle/>
          <a:p>
            <a:pPr algn="ctr"/>
            <a:r>
              <a:rPr lang="en-US" b="1" dirty="0" smtClean="0"/>
              <a:t>After Storm</a:t>
            </a:r>
            <a:endParaRPr lang="en-US" b="1" dirty="0"/>
          </a:p>
        </p:txBody>
      </p:sp>
    </p:spTree>
    <p:extLst>
      <p:ext uri="{BB962C8B-B14F-4D97-AF65-F5344CB8AC3E}">
        <p14:creationId xmlns:p14="http://schemas.microsoft.com/office/powerpoint/2010/main" val="372860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xit" presetSubtype="0" fill="hold" grpId="0" nodeType="with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Board Letter Document" ma:contentTypeID="0x0101006A08D7802A16C14B98095CFD19AB027D0086C42C74E20C4B43A6D8E816C5DFE169" ma:contentTypeVersion="161" ma:contentTypeDescription="" ma:contentTypeScope="" ma:versionID="8243c4257cfe735f11ab1a77b53c5315">
  <xsd:schema xmlns:xsd="http://www.w3.org/2001/XMLSchema" xmlns:p="http://schemas.microsoft.com/office/2006/metadata/properties" xmlns:ns2="e1cccd9c-74cb-4c74-b040-8815e9a65dbf" targetNamespace="http://schemas.microsoft.com/office/2006/metadata/properties" ma:root="true" ma:fieldsID="5cb3ac5fd24c13279d99b6cab03aa2dd" ns2:_="">
    <xsd:import namespace="e1cccd9c-74cb-4c74-b040-8815e9a65dbf"/>
    <xsd:element name="properties">
      <xsd:complexType>
        <xsd:sequence>
          <xsd:element name="documentManagement">
            <xsd:complexType>
              <xsd:all>
                <xsd:element ref="ns2:Board_x0020_Letter_x0020_Name" minOccurs="0"/>
                <xsd:element ref="ns2:Board_x0020_Letter_x0020_Category" minOccurs="0"/>
                <xsd:element ref="ns2:Board_x0020_Letter_x0020_Type" minOccurs="0"/>
                <xsd:element ref="ns2:Board_x0020_Letter_x0020_Author" minOccurs="0"/>
                <xsd:element ref="ns2:Board_x0020_Meeting_x0020_Date" minOccurs="0"/>
                <xsd:element ref="ns2:Standing_x0020_Committee_x0020_Meeting_x0020_Date" minOccurs="0"/>
                <xsd:element ref="ns2:Special_x0020_Committee_x0020_Meeting_x0020_Date" minOccurs="0"/>
                <xsd:element ref="ns2:Group_x0020_Board_x0020_Letter_x0020_Coordinator" minOccurs="0"/>
                <xsd:element ref="ns2:Board_x0020_Letter_x0020_Reference_x0020_Number" minOccurs="0"/>
                <xsd:element ref="ns2:Committeess" minOccurs="0"/>
                <xsd:element ref="ns2:Board_x0020_Letter_x0020_Number" minOccurs="0"/>
                <xsd:element ref="ns2:External_x0020_Reviewers" minOccurs="0"/>
                <xsd:element ref="ns2:Relivant_x0020_Policy" minOccurs="0"/>
                <xsd:element ref="ns2:Group1" minOccurs="0"/>
                <xsd:element ref="ns2:Special_x0020_Notes" minOccurs="0"/>
                <xsd:element ref="ns2:Executive_x0020_Summary" minOccurs="0"/>
                <xsd:element ref="ns2:Oral_x0020_Presentation_x0020_Report_x0020_Purpose" minOccurs="0"/>
                <xsd:element ref="ns2:Oral_x0020_Presentation_x0020_Report_x0020_Summary" minOccurs="0"/>
                <xsd:element ref="ns2:Attachment_x0020_URL" minOccurs="0"/>
                <xsd:element ref="ns2:Group_x0020_Manager_x0020_Approved" minOccurs="0"/>
                <xsd:element ref="ns2:General_x0020_Manager" minOccurs="0"/>
                <xsd:element ref="ns2:Group_x0020_Manager" minOccurs="0"/>
                <xsd:element ref="ns2:Legal_x0020_Reviewers" minOccurs="0"/>
                <xsd:element ref="ns2:Publishing_x0020_Services" minOccurs="0"/>
                <xsd:element ref="ns2:PERT_x0020_Review_x0020_Packet_x0020_Printed" minOccurs="0"/>
                <xsd:element ref="ns2:ERT_x0020_Review_x0020_Packet_x0020_Printed" minOccurs="0"/>
                <xsd:element ref="ns2:Ready_x0020_for_x0020_Preliminary_x0020_Review" minOccurs="0"/>
                <xsd:element ref="ns2:Ready_x0020_for_x0020_ERT" minOccurs="0"/>
                <xsd:element ref="ns2:Ready_x0020_for_x0020_Final_x0020_Approval_x0020_-_x0020_Review" minOccurs="0"/>
                <xsd:element ref="ns2:Ready_x0020_for_x0020_AGM_x0020_Final_x0020_Review" minOccurs="0"/>
                <xsd:element ref="ns2:CEQA_x0020_Manager" minOccurs="0"/>
                <xsd:element ref="ns2:Executive" minOccurs="0"/>
                <xsd:element ref="ns2:Assistant_x0020_General_x0020_Manager" minOccurs="0"/>
                <xsd:element ref="ns2:CEQA_x0020_Statement_x0020_Required" minOccurs="0"/>
                <xsd:element ref="ns2:Option1BusinessAnalysis" minOccurs="0"/>
                <xsd:element ref="ns2:Option1CEQA" minOccurs="0"/>
                <xsd:element ref="ns2:Option1FiscalImpact" minOccurs="0"/>
                <xsd:element ref="ns2:Option2BusinessAnalysis" minOccurs="0"/>
                <xsd:element ref="ns2:Option2CEQA" minOccurs="0"/>
                <xsd:element ref="ns2:Option2FiscalImpact" minOccurs="0"/>
                <xsd:element ref="ns2:Option3BusinessAnalysis" minOccurs="0"/>
                <xsd:element ref="ns2:Option3CEQA" minOccurs="0"/>
                <xsd:element ref="ns2:Option3FiscalImpact" minOccurs="0"/>
                <xsd:element ref="ns2:Policy" minOccurs="0"/>
                <xsd:element ref="ns2:RecommendedOption" minOccurs="0"/>
                <xsd:element ref="ns2:Action" minOccurs="0"/>
                <xsd:element ref="ns2:Attorney" minOccurs="0"/>
                <xsd:element ref="ns2:Consent" minOccurs="0"/>
                <xsd:element ref="ns2:Finalized" minOccurs="0"/>
                <xsd:element ref="ns2:History" minOccurs="0"/>
                <xsd:element ref="ns2:PERTWorksheetCreated" minOccurs="0"/>
                <xsd:element ref="ns2:ConsentYN" minOccurs="0"/>
                <xsd:element ref="ns2:ActionYN" minOccurs="0"/>
              </xsd:all>
            </xsd:complexType>
          </xsd:element>
        </xsd:sequence>
      </xsd:complexType>
    </xsd:element>
  </xsd:schema>
  <xsd:schema xmlns:xsd="http://www.w3.org/2001/XMLSchema" xmlns:dms="http://schemas.microsoft.com/office/2006/documentManagement/types" targetNamespace="e1cccd9c-74cb-4c74-b040-8815e9a65dbf" elementFormDefault="qualified">
    <xsd:import namespace="http://schemas.microsoft.com/office/2006/documentManagement/types"/>
    <xsd:element name="Board_x0020_Letter_x0020_Name" ma:index="2" nillable="true" ma:displayName="Board Letter Name" ma:internalName="Board_x0020_Letter_x0020_Name">
      <xsd:simpleType>
        <xsd:restriction base="dms:Text">
          <xsd:maxLength value="255"/>
        </xsd:restriction>
      </xsd:simpleType>
    </xsd:element>
    <xsd:element name="Board_x0020_Letter_x0020_Category" ma:index="3" nillable="true" ma:displayName="Board Letter Category" ma:default="Board Item" ma:format="Dropdown" ma:internalName="Board_x0020_Letter_x0020_Category">
      <xsd:simpleType>
        <xsd:restriction base="dms:Choice">
          <xsd:enumeration value="Board Item"/>
          <xsd:enumeration value="Committee Item"/>
          <xsd:enumeration value="Confidential Item"/>
        </xsd:restriction>
      </xsd:simpleType>
    </xsd:element>
    <xsd:element name="Board_x0020_Letter_x0020_Type" ma:index="4" nillable="true" ma:displayName="Board Letter Type" ma:default="Board Letter for Action" ma:format="Dropdown" ma:internalName="Board_x0020_Letter_x0020_Type">
      <xsd:simpleType>
        <xsd:restriction base="dms:Choice">
          <xsd:enumeration value="Board Letter for Action"/>
          <xsd:enumeration value="Board Letter for Information"/>
          <xsd:enumeration value="Board Oral Presentation Only"/>
          <xsd:enumeration value="Board Report"/>
        </xsd:restriction>
      </xsd:simpleType>
    </xsd:element>
    <xsd:element name="Board_x0020_Letter_x0020_Author" ma:index="5" nillable="true" ma:displayName="Board Letter Author" ma:list="UserInfo" ma:internalName="Board_x0020_Letter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oard_x0020_Meeting_x0020_Date" ma:index="6" nillable="true" ma:displayName="Board Meeting Date" ma:default="[today]" ma:format="DateOnly" ma:internalName="Board_x0020_Meeting_x0020_Date">
      <xsd:simpleType>
        <xsd:restriction base="dms:DateTime"/>
      </xsd:simpleType>
    </xsd:element>
    <xsd:element name="Standing_x0020_Committee_x0020_Meeting_x0020_Date" ma:index="7" nillable="true" ma:displayName="Standing Committee Meeting Date" ma:format="DateOnly" ma:internalName="Standing_x0020_Committee_x0020_Meeting_x0020_Date">
      <xsd:simpleType>
        <xsd:restriction base="dms:DateTime"/>
      </xsd:simpleType>
    </xsd:element>
    <xsd:element name="Special_x0020_Committee_x0020_Meeting_x0020_Date" ma:index="8" nillable="true" ma:displayName="Special Committee Meeting Date" ma:format="DateOnly" ma:internalName="Special_x0020_Committee_x0020_Meeting_x0020_Date">
      <xsd:simpleType>
        <xsd:restriction base="dms:DateTime"/>
      </xsd:simpleType>
    </xsd:element>
    <xsd:element name="Group_x0020_Board_x0020_Letter_x0020_Coordinator" ma:index="9" nillable="true" ma:displayName="Group Board Letter Coordinator" ma:list="UserInfo" ma:internalName="Group_x0020_Board_x0020_Letter_x0020_Coordin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oard_x0020_Letter_x0020_Reference_x0020_Number" ma:index="10" nillable="true" ma:displayName="Board Letter Reference Number" ma:internalName="Board_x0020_Letter_x0020_Reference_x0020_Number0">
      <xsd:simpleType>
        <xsd:restriction base="dms:Text">
          <xsd:maxLength value="255"/>
        </xsd:restriction>
      </xsd:simpleType>
    </xsd:element>
    <xsd:element name="Committeess" ma:index="11" nillable="true" ma:displayName="BL Committeess" ma:internalName="Committeess">
      <xsd:simpleType>
        <xsd:restriction base="dms:Text">
          <xsd:maxLength value="255"/>
        </xsd:restriction>
      </xsd:simpleType>
    </xsd:element>
    <xsd:element name="Board_x0020_Letter_x0020_Number" ma:index="12" nillable="true" ma:displayName="Board Letter Number" ma:internalName="Board_x0020_Letter_x0020_Number">
      <xsd:simpleType>
        <xsd:restriction base="dms:Text">
          <xsd:maxLength value="255"/>
        </xsd:restriction>
      </xsd:simpleType>
    </xsd:element>
    <xsd:element name="External_x0020_Reviewers" ma:index="13" nillable="true" ma:displayName="Presenter" ma:list="UserInfo" ma:internalName="External_x0020_Reviewer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livant_x0020_Policy" ma:index="14" nillable="true" ma:displayName="Relivant Policy" ma:hidden="true" ma:list="{a7bee377-e774-4277-8baa-32de5b8917a9}" ma:internalName="Relivant_x0020_Policy" ma:readOnly="false" ma:showField="Title" ma:web="e1cccd9c-74cb-4c74-b040-8815e9a65dbf">
      <xsd:simpleType>
        <xsd:restriction base="dms:Lookup"/>
      </xsd:simpleType>
    </xsd:element>
    <xsd:element name="Group1" ma:index="15" nillable="true" ma:displayName="Group" ma:list="{8402da5d-ef39-40d0-9e9c-f6714e78dccc}" ma:internalName="Group1" ma:showField="Title" ma:web="e1cccd9c-74cb-4c74-b040-8815e9a65dbf">
      <xsd:simpleType>
        <xsd:restriction base="dms:Lookup"/>
      </xsd:simpleType>
    </xsd:element>
    <xsd:element name="Special_x0020_Notes" ma:index="16" nillable="true" ma:displayName="Special Notes" ma:internalName="Special_x0020_Notes">
      <xsd:simpleType>
        <xsd:restriction base="dms:Note"/>
      </xsd:simpleType>
    </xsd:element>
    <xsd:element name="Executive_x0020_Summary" ma:index="17" nillable="true" ma:displayName="Executive Summary" ma:internalName="Executive_x0020_Summary" ma:readOnly="false">
      <xsd:simpleType>
        <xsd:restriction base="dms:Note"/>
      </xsd:simpleType>
    </xsd:element>
    <xsd:element name="Oral_x0020_Presentation_x0020_Report_x0020_Purpose" ma:index="18" nillable="true" ma:displayName="Oral Presentation Report Purpose" ma:internalName="Oral_x0020_Presentation_x0020_Report_x0020_Purpose">
      <xsd:simpleType>
        <xsd:restriction base="dms:Note"/>
      </xsd:simpleType>
    </xsd:element>
    <xsd:element name="Oral_x0020_Presentation_x0020_Report_x0020_Summary" ma:index="19" nillable="true" ma:displayName="Oral Presentation Report Summary" ma:internalName="Oral_x0020_Presentation_x0020_Report_x0020_Summary">
      <xsd:simpleType>
        <xsd:restriction base="dms:Note"/>
      </xsd:simpleType>
    </xsd:element>
    <xsd:element name="Attachment_x0020_URL" ma:index="21" nillable="true" ma:displayName="Attachment URL" ma:internalName="Attachment_x0020_URL" ma:readOnly="false">
      <xsd:simpleType>
        <xsd:restriction base="dms:Note"/>
      </xsd:simpleType>
    </xsd:element>
    <xsd:element name="Group_x0020_Manager_x0020_Approved" ma:index="22" nillable="true" ma:displayName="Group Manager Approved" ma:default="1" ma:hidden="true" ma:internalName="Group_x0020_Manager_x0020_Approved" ma:readOnly="false">
      <xsd:simpleType>
        <xsd:restriction base="dms:Boolean"/>
      </xsd:simpleType>
    </xsd:element>
    <xsd:element name="General_x0020_Manager" ma:index="23" nillable="true" ma:displayName="General Manager" ma:hidden="true" ma:list="UserInfo" ma:internalName="General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roup_x0020_Manager" ma:index="24" nillable="true" ma:displayName="Group Manager" ma:hidden="true" ma:list="UserInfo" ma:internalName="Group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l_x0020_Reviewers" ma:index="25" nillable="true" ma:displayName="Legal Reviewers" ma:hidden="true" ma:list="UserInfo" ma:internalName="Legal_x0020_Reviewer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_x0020_Services" ma:index="26" nillable="true" ma:displayName="Publishing Services" ma:hidden="true" ma:list="UserInfo" ma:internalName="Publishing_x0020_Service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ERT_x0020_Review_x0020_Packet_x0020_Printed" ma:index="27" nillable="true" ma:displayName="PERT Review Packet Printed" ma:default="1" ma:hidden="true" ma:internalName="PERT_x0020_Review_x0020_Packet_x0020_Printed" ma:readOnly="false">
      <xsd:simpleType>
        <xsd:restriction base="dms:Boolean"/>
      </xsd:simpleType>
    </xsd:element>
    <xsd:element name="ERT_x0020_Review_x0020_Packet_x0020_Printed" ma:index="28" nillable="true" ma:displayName="ERT Review Packet Printed" ma:default="1" ma:hidden="true" ma:internalName="ERT_x0020_Review_x0020_Packet_x0020_Printed" ma:readOnly="false">
      <xsd:simpleType>
        <xsd:restriction base="dms:Boolean"/>
      </xsd:simpleType>
    </xsd:element>
    <xsd:element name="Ready_x0020_for_x0020_Preliminary_x0020_Review" ma:index="29" nillable="true" ma:displayName="Ready for Preliminary Review" ma:default="1" ma:hidden="true" ma:internalName="Ready_x0020_for_x0020_Preliminary_x0020_Review" ma:readOnly="false">
      <xsd:simpleType>
        <xsd:restriction base="dms:Boolean"/>
      </xsd:simpleType>
    </xsd:element>
    <xsd:element name="Ready_x0020_for_x0020_ERT" ma:index="30" nillable="true" ma:displayName="Ready for ERT" ma:default="1" ma:hidden="true" ma:internalName="Ready_x0020_for_x0020_ERT" ma:readOnly="false">
      <xsd:simpleType>
        <xsd:restriction base="dms:Boolean"/>
      </xsd:simpleType>
    </xsd:element>
    <xsd:element name="Ready_x0020_for_x0020_Final_x0020_Approval_x0020_-_x0020_Review" ma:index="31" nillable="true" ma:displayName="Ready for Final Approval - Review" ma:default="1" ma:hidden="true" ma:internalName="Ready_x0020_for_x0020_Final_x0020_Approval_x0020__x002d__x0020_Review" ma:readOnly="false">
      <xsd:simpleType>
        <xsd:restriction base="dms:Boolean"/>
      </xsd:simpleType>
    </xsd:element>
    <xsd:element name="Ready_x0020_for_x0020_AGM_x0020_Final_x0020_Review" ma:index="32" nillable="true" ma:displayName="Ready for AGM Final Review" ma:default="1" ma:hidden="true" ma:internalName="Ready_x0020_for_x0020_AGM_x0020_Final_x0020_Review" ma:readOnly="false">
      <xsd:simpleType>
        <xsd:restriction base="dms:Boolean"/>
      </xsd:simpleType>
    </xsd:element>
    <xsd:element name="CEQA_x0020_Manager" ma:index="34" nillable="true" ma:displayName="CEQA Manager" ma:hidden="true" ma:list="UserInfo" ma:internalName="CEQA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ecutive" ma:index="35" nillable="true" ma:displayName="Executive" ma:hidden="true" ma:list="UserInfo" ma:internalName="Executiv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ssistant_x0020_General_x0020_Manager" ma:index="36" nillable="true" ma:displayName="Assistant General Manager" ma:hidden="true" ma:list="UserInfo" ma:internalName="Assistant_x0020_General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EQA_x0020_Statement_x0020_Required" ma:index="40" nillable="true" ma:displayName="CEQA Statement Required" ma:default="1" ma:hidden="true" ma:internalName="CEQA_x0020_Statement_x0020_Required" ma:readOnly="false">
      <xsd:simpleType>
        <xsd:restriction base="dms:Boolean"/>
      </xsd:simpleType>
    </xsd:element>
    <xsd:element name="Option1BusinessAnalysis" ma:index="43" nillable="true" ma:displayName="Option1BusinessAnalysis" ma:internalName="Option1BusinessAnalysis">
      <xsd:simpleType>
        <xsd:restriction base="dms:Note"/>
      </xsd:simpleType>
    </xsd:element>
    <xsd:element name="Option1CEQA" ma:index="44" nillable="true" ma:displayName="Option1CEQA" ma:internalName="Option1CEQA">
      <xsd:simpleType>
        <xsd:restriction base="dms:Note"/>
      </xsd:simpleType>
    </xsd:element>
    <xsd:element name="Option1FiscalImpact" ma:index="45" nillable="true" ma:displayName="Option1FiscalImpact" ma:internalName="Option1FiscalImpact">
      <xsd:simpleType>
        <xsd:restriction base="dms:Note"/>
      </xsd:simpleType>
    </xsd:element>
    <xsd:element name="Option2BusinessAnalysis" ma:index="46" nillable="true" ma:displayName="Option2BusinessAnalysis" ma:internalName="Option2BusinessAnalysis">
      <xsd:simpleType>
        <xsd:restriction base="dms:Note"/>
      </xsd:simpleType>
    </xsd:element>
    <xsd:element name="Option2CEQA" ma:index="47" nillable="true" ma:displayName="Option2CEQA" ma:internalName="Option2CEQA">
      <xsd:simpleType>
        <xsd:restriction base="dms:Note"/>
      </xsd:simpleType>
    </xsd:element>
    <xsd:element name="Option2FiscalImpact" ma:index="48" nillable="true" ma:displayName="Option2FiscalImpact" ma:internalName="Option2FiscalImpact">
      <xsd:simpleType>
        <xsd:restriction base="dms:Note"/>
      </xsd:simpleType>
    </xsd:element>
    <xsd:element name="Option3BusinessAnalysis" ma:index="49" nillable="true" ma:displayName="Option3BusinessAnalysis" ma:internalName="Option3BusinessAnalysis">
      <xsd:simpleType>
        <xsd:restriction base="dms:Note"/>
      </xsd:simpleType>
    </xsd:element>
    <xsd:element name="Option3CEQA" ma:index="50" nillable="true" ma:displayName="Option3CEQA" ma:internalName="Option3CEQA">
      <xsd:simpleType>
        <xsd:restriction base="dms:Note"/>
      </xsd:simpleType>
    </xsd:element>
    <xsd:element name="Option3FiscalImpact" ma:index="51" nillable="true" ma:displayName="Option3FiscalImpact" ma:internalName="Option3FiscalImpact">
      <xsd:simpleType>
        <xsd:restriction base="dms:Note"/>
      </xsd:simpleType>
    </xsd:element>
    <xsd:element name="Policy" ma:index="52" nillable="true" ma:displayName="Policy" ma:internalName="Policy">
      <xsd:simpleType>
        <xsd:restriction base="dms:Note"/>
      </xsd:simpleType>
    </xsd:element>
    <xsd:element name="RecommendedOption" ma:index="53" nillable="true" ma:displayName="RecommendedOption" ma:internalName="RecommendedOption">
      <xsd:simpleType>
        <xsd:restriction base="dms:Text">
          <xsd:maxLength value="255"/>
        </xsd:restriction>
      </xsd:simpleType>
    </xsd:element>
    <xsd:element name="Action" ma:index="54" nillable="true" ma:displayName="Action" ma:default="0" ma:internalName="Action">
      <xsd:simpleType>
        <xsd:restriction base="dms:Boolean"/>
      </xsd:simpleType>
    </xsd:element>
    <xsd:element name="Attorney" ma:index="55" nillable="true" ma:displayName="Attorney" ma:internalName="Attorney">
      <xsd:simpleType>
        <xsd:restriction base="dms:Text">
          <xsd:maxLength value="255"/>
        </xsd:restriction>
      </xsd:simpleType>
    </xsd:element>
    <xsd:element name="Consent" ma:index="56" nillable="true" ma:displayName="Consent" ma:default="0" ma:internalName="Consent">
      <xsd:simpleType>
        <xsd:restriction base="dms:Boolean"/>
      </xsd:simpleType>
    </xsd:element>
    <xsd:element name="Finalized" ma:index="57" nillable="true" ma:displayName="Finalized" ma:default="0" ma:internalName="Finalized">
      <xsd:simpleType>
        <xsd:restriction base="dms:Boolean"/>
      </xsd:simpleType>
    </xsd:element>
    <xsd:element name="History" ma:index="58" nillable="true" ma:displayName="History" ma:internalName="History">
      <xsd:simpleType>
        <xsd:restriction base="dms:Text">
          <xsd:maxLength value="255"/>
        </xsd:restriction>
      </xsd:simpleType>
    </xsd:element>
    <xsd:element name="PERTWorksheetCreated" ma:index="59" nillable="true" ma:displayName="PERTWorksheetCreated" ma:default="0" ma:internalName="PERTWorksheetCreated">
      <xsd:simpleType>
        <xsd:restriction base="dms:Boolean"/>
      </xsd:simpleType>
    </xsd:element>
    <xsd:element name="ConsentYN" ma:index="60" nillable="true" ma:displayName="ConsentYN" ma:internalName="ConsentYN">
      <xsd:simpleType>
        <xsd:restriction base="dms:Text">
          <xsd:maxLength value="255"/>
        </xsd:restriction>
      </xsd:simpleType>
    </xsd:element>
    <xsd:element name="ActionYN" ma:index="61" nillable="true" ma:displayName="ActionYN" ma:internalName="ActionY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3" ma:displayName="Content Type"/>
        <xsd:element ref="dc:title" minOccurs="0" maxOccurs="1" ma:index="1" ma:displayName="Title"/>
        <xsd:element ref="dc:subject" minOccurs="0" maxOccurs="1" ma:index="2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C7FB6A2-C4EA-447E-821D-B3417951F91D}">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 ds:uri="http://www.w3.org/XML/1998/namespace"/>
    <ds:schemaRef ds:uri="e1cccd9c-74cb-4c74-b040-8815e9a65dbf"/>
    <ds:schemaRef ds:uri="http://purl.org/dc/terms/"/>
  </ds:schemaRefs>
</ds:datastoreItem>
</file>

<file path=customXml/itemProps2.xml><?xml version="1.0" encoding="utf-8"?>
<ds:datastoreItem xmlns:ds="http://schemas.openxmlformats.org/officeDocument/2006/customXml" ds:itemID="{C9CB52A8-D40B-4F8E-8A0C-7D8CB709D16F}">
  <ds:schemaRefs>
    <ds:schemaRef ds:uri="http://schemas.microsoft.com/sharepoint/v3/contenttype/forms"/>
  </ds:schemaRefs>
</ds:datastoreItem>
</file>

<file path=customXml/itemProps3.xml><?xml version="1.0" encoding="utf-8"?>
<ds:datastoreItem xmlns:ds="http://schemas.openxmlformats.org/officeDocument/2006/customXml" ds:itemID="{69E946D8-BA86-4AE7-AA28-7E73A051F7BA}"/>
</file>

<file path=customXml/itemProps4.xml><?xml version="1.0" encoding="utf-8"?>
<ds:datastoreItem xmlns:ds="http://schemas.openxmlformats.org/officeDocument/2006/customXml" ds:itemID="{CE174169-410C-44D3-93C4-EC907BD67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ccd9c-74cb-4c74-b040-8815e9a65d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Sample presentation slides(10)</Template>
  <TotalTime>13715</TotalTime>
  <Words>1505</Words>
  <Application>Microsoft Office PowerPoint</Application>
  <PresentationFormat>On-screen Show (4:3)</PresentationFormat>
  <Paragraphs>300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Sample presentation slides(10)</vt:lpstr>
      <vt:lpstr>Southern California Water Dialogue</vt:lpstr>
      <vt:lpstr>PowerPoint Presentation</vt:lpstr>
      <vt:lpstr>PowerPoint Presentation</vt:lpstr>
      <vt:lpstr>PowerPoint Presentation</vt:lpstr>
      <vt:lpstr>PowerPoint Presentation</vt:lpstr>
      <vt:lpstr>State of California Drought Emergency</vt:lpstr>
      <vt:lpstr>Recent Events</vt:lpstr>
      <vt:lpstr>PowerPoint Presentation</vt:lpstr>
      <vt:lpstr>PowerPoint Presentation</vt:lpstr>
      <vt:lpstr>PowerPoint Presentation</vt:lpstr>
      <vt:lpstr>PowerPoint Presentation</vt:lpstr>
      <vt:lpstr>PowerPoint Presentation</vt:lpstr>
      <vt:lpstr>PowerPoint Presentation</vt:lpstr>
      <vt:lpstr>2014 Available Supply Based on Currently Allocated Supplies</vt:lpstr>
      <vt:lpstr>2014 Supply and Demand Balance Based on Currently Allocated Supplies and Demands</vt:lpstr>
      <vt:lpstr>2014 Supply and Demand Balance</vt:lpstr>
      <vt:lpstr>2014 Supply and Demand Balance</vt:lpstr>
      <vt:lpstr>PowerPoint Presentation</vt:lpstr>
      <vt:lpstr>PowerPoint Presentation</vt:lpstr>
      <vt:lpstr>PowerPoint Presentation</vt:lpstr>
      <vt:lpstr>PowerPoint Presentation</vt:lpstr>
      <vt:lpstr>MWD Storage Capacity</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WSDM Oral</dc:title>
  <dc:subject>WSDM Oral</dc:subject>
  <dc:creator>Jackson,Ellen R</dc:creator>
  <cp:lastModifiedBy>Goshi,Brandon J</cp:lastModifiedBy>
  <cp:revision>147</cp:revision>
  <cp:lastPrinted>2014-02-26T17:54:01Z</cp:lastPrinted>
  <dcterms:created xsi:type="dcterms:W3CDTF">2009-04-22T21:04:16Z</dcterms:created>
  <dcterms:modified xsi:type="dcterms:W3CDTF">2014-02-26T18:51:13Z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TC102867561033</vt:lpwstr>
  </property>
  <property fmtid="{D5CDD505-2E9C-101B-9397-08002B2CF9AE}" pid="3" name="ContentTypeId">
    <vt:lpwstr>0x010100AF88A099B3AFB54D885BA7C54CA43035</vt:lpwstr>
  </property>
  <property fmtid="{D5CDD505-2E9C-101B-9397-08002B2CF9AE}" pid="4" name="Order">
    <vt:r8>355800</vt:r8>
  </property>
  <property fmtid="{D5CDD505-2E9C-101B-9397-08002B2CF9AE}" pid="5" name="WorkflowCreationPath">
    <vt:lpwstr>95923c17-f9b0-4fc7-aa7f-99cb8b5ef92b;29825099-d242-4e25-8ceb-7ac22e3f992f,2;</vt:lpwstr>
  </property>
</Properties>
</file>